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142534898" r:id="rId5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8E5D"/>
    <a:srgbClr val="235B4F"/>
    <a:srgbClr val="AE2851"/>
    <a:srgbClr val="357B67"/>
    <a:srgbClr val="285C4D"/>
    <a:srgbClr val="13322B"/>
    <a:srgbClr val="275317"/>
    <a:srgbClr val="691831"/>
    <a:srgbClr val="886940"/>
    <a:srgbClr val="C9AF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68" autoAdjust="0"/>
    <p:restoredTop sz="94676"/>
  </p:normalViewPr>
  <p:slideViewPr>
    <p:cSldViewPr snapToGrid="0">
      <p:cViewPr varScale="1">
        <p:scale>
          <a:sx n="101" d="100"/>
          <a:sy n="101" d="100"/>
        </p:scale>
        <p:origin x="780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08/07/2026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6433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9" y="8829967"/>
            <a:ext cx="3037840" cy="466433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28" tIns="46514" rIns="93028" bIns="465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1"/>
            <a:ext cx="5608320" cy="4183380"/>
          </a:xfrm>
          <a:prstGeom prst="rect">
            <a:avLst/>
          </a:prstGeom>
        </p:spPr>
        <p:txBody>
          <a:bodyPr vert="horz" lIns="93028" tIns="46514" rIns="93028" bIns="46514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68523-8196-6063-F825-C069CFF4C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A82332-36DB-8A63-CEBF-C3E0B875BB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4DE5C0-402C-546F-0227-5B1B284BA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643845-C5C1-2A59-C216-893A87C93A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2937">
              <a:defRPr/>
            </a:pPr>
            <a:fld id="{91043BD8-6F4D-6C48-83C7-0C46088375E3}" type="slidenum">
              <a:rPr lang="en-US">
                <a:solidFill>
                  <a:prstClr val="black"/>
                </a:solidFill>
                <a:latin typeface="Calibri"/>
              </a:rPr>
              <a:pPr defTabSz="912937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080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DE20E-CB33-1599-3DE6-2ED82C39D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ED88DC4-078D-3B33-B56B-2F1A1120335D}"/>
              </a:ext>
            </a:extLst>
          </p:cNvPr>
          <p:cNvSpPr txBox="1">
            <a:spLocks/>
          </p:cNvSpPr>
          <p:nvPr/>
        </p:nvSpPr>
        <p:spPr>
          <a:xfrm>
            <a:off x="149290" y="105736"/>
            <a:ext cx="85423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000"/>
            </a:pPr>
            <a:r>
              <a:rPr lang="es-MX" sz="2400" b="1" dirty="0">
                <a:solidFill>
                  <a:srgbClr val="621132"/>
                </a:solidFill>
                <a:latin typeface="Patria" pitchFamily="2" charset="0"/>
                <a:ea typeface="+mn-ea"/>
                <a:cs typeface="+mn-cs"/>
              </a:rPr>
              <a:t>Presupuesto CTAA</a:t>
            </a:r>
          </a:p>
        </p:txBody>
      </p:sp>
      <p:sp>
        <p:nvSpPr>
          <p:cNvPr id="14" name="Marcador de número de diapositiva 3">
            <a:extLst>
              <a:ext uri="{FF2B5EF4-FFF2-40B4-BE49-F238E27FC236}">
                <a16:creationId xmlns:a16="http://schemas.microsoft.com/office/drawing/2014/main" id="{D85B40AB-9C02-FB36-E73C-8E8DF75DE363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1264C1-2161-A8DF-B572-13E7EC5D2956}"/>
              </a:ext>
            </a:extLst>
          </p:cNvPr>
          <p:cNvSpPr txBox="1"/>
          <p:nvPr/>
        </p:nvSpPr>
        <p:spPr>
          <a:xfrm>
            <a:off x="1358235" y="2504250"/>
            <a:ext cx="8985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partida de Servicios Profesionales, suministra de recursos a la de avalúos.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C5192A94-763F-436C-482A-BB5B57298F58}"/>
              </a:ext>
            </a:extLst>
          </p:cNvPr>
          <p:cNvSpPr txBox="1"/>
          <p:nvPr/>
        </p:nvSpPr>
        <p:spPr>
          <a:xfrm>
            <a:off x="2964537" y="3168631"/>
            <a:ext cx="287129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Arrendamiento</a:t>
            </a:r>
          </a:p>
          <a:p>
            <a:endPara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Servicios Profesionales</a:t>
            </a:r>
          </a:p>
          <a:p>
            <a:endPara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Avalúos y Justipreciación</a:t>
            </a:r>
          </a:p>
          <a:p>
            <a:endPara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Viáticos y Pasajes Aereos</a:t>
            </a:r>
          </a:p>
          <a:p>
            <a:endPara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r>
              <a:rPr lang="es-MX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Servicios Generales</a:t>
            </a:r>
          </a:p>
          <a:p>
            <a:endPara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s-MX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7425ACC-2BC4-B1B5-B65D-BFE1A63470EA}"/>
              </a:ext>
            </a:extLst>
          </p:cNvPr>
          <p:cNvSpPr txBox="1"/>
          <p:nvPr/>
        </p:nvSpPr>
        <p:spPr>
          <a:xfrm>
            <a:off x="5898047" y="3702767"/>
            <a:ext cx="1457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 6.50 mdp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75AD8AB-4F6F-3101-AAF3-25E6090E1266}"/>
              </a:ext>
            </a:extLst>
          </p:cNvPr>
          <p:cNvSpPr txBox="1"/>
          <p:nvPr/>
        </p:nvSpPr>
        <p:spPr>
          <a:xfrm>
            <a:off x="5930180" y="4256885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$ 15.39 mdp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A7CFC3C-8804-E65C-B55B-935F1839BA0A}"/>
              </a:ext>
            </a:extLst>
          </p:cNvPr>
          <p:cNvSpPr txBox="1"/>
          <p:nvPr/>
        </p:nvSpPr>
        <p:spPr>
          <a:xfrm>
            <a:off x="5898047" y="4810431"/>
            <a:ext cx="1398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$ 1.57 mdp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2FBCCAA-D5A2-2593-F5F2-24874A087AD6}"/>
              </a:ext>
            </a:extLst>
          </p:cNvPr>
          <p:cNvSpPr txBox="1"/>
          <p:nvPr/>
        </p:nvSpPr>
        <p:spPr>
          <a:xfrm>
            <a:off x="5898264" y="3157517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$ 52.03 mdp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1B3D1A2-B232-6606-46DE-39B11BED47FA}"/>
              </a:ext>
            </a:extLst>
          </p:cNvPr>
          <p:cNvSpPr txBox="1"/>
          <p:nvPr/>
        </p:nvSpPr>
        <p:spPr>
          <a:xfrm>
            <a:off x="7547461" y="3168631"/>
            <a:ext cx="451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i="1" dirty="0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Programa de Arrendamiento Inmobiliario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5C86F81-C5F7-D8B3-E7FB-E0229980D78C}"/>
              </a:ext>
            </a:extLst>
          </p:cNvPr>
          <p:cNvSpPr txBox="1"/>
          <p:nvPr/>
        </p:nvSpPr>
        <p:spPr>
          <a:xfrm>
            <a:off x="7575326" y="4224668"/>
            <a:ext cx="2741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i="1" dirty="0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Avalúos CECI y Coplamar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EECD4C0-F3CB-CA88-A996-0534101E55FA}"/>
              </a:ext>
            </a:extLst>
          </p:cNvPr>
          <p:cNvSpPr txBox="1"/>
          <p:nvPr/>
        </p:nvSpPr>
        <p:spPr>
          <a:xfrm>
            <a:off x="7561859" y="3693550"/>
            <a:ext cx="3676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i="1" dirty="0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Planos y Dictámenes Estructurales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A0D36F1-8C3E-45F1-D047-D9BA9383EE38}"/>
              </a:ext>
            </a:extLst>
          </p:cNvPr>
          <p:cNvSpPr txBox="1"/>
          <p:nvPr/>
        </p:nvSpPr>
        <p:spPr>
          <a:xfrm>
            <a:off x="7561859" y="4810431"/>
            <a:ext cx="2382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i="1" dirty="0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Visitas de Supervisión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31CAFC0-FE4A-0B4A-A937-82B1CF37C261}"/>
              </a:ext>
            </a:extLst>
          </p:cNvPr>
          <p:cNvSpPr txBox="1"/>
          <p:nvPr/>
        </p:nvSpPr>
        <p:spPr>
          <a:xfrm>
            <a:off x="306061" y="3370384"/>
            <a:ext cx="21043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Avance de Ejercicio Pptal</a:t>
            </a:r>
          </a:p>
          <a:p>
            <a:pPr algn="ctr"/>
            <a:endParaRPr lang="es-MX" sz="2000" b="1" dirty="0">
              <a:solidFill>
                <a:srgbClr val="235B4F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6D0D1C22-2AAC-1E57-C45C-A51EF02B7449}"/>
              </a:ext>
            </a:extLst>
          </p:cNvPr>
          <p:cNvSpPr txBox="1"/>
          <p:nvPr/>
        </p:nvSpPr>
        <p:spPr>
          <a:xfrm>
            <a:off x="594518" y="4091063"/>
            <a:ext cx="1638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0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70.9%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141E9C72-4657-C074-A033-0EC70FDAC855}"/>
              </a:ext>
            </a:extLst>
          </p:cNvPr>
          <p:cNvSpPr txBox="1"/>
          <p:nvPr/>
        </p:nvSpPr>
        <p:spPr>
          <a:xfrm>
            <a:off x="5930180" y="5363977"/>
            <a:ext cx="1398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$ 0.63 mdp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66289D96-EE79-60B2-EC88-E6F2E76DBD18}"/>
              </a:ext>
            </a:extLst>
          </p:cNvPr>
          <p:cNvSpPr txBox="1"/>
          <p:nvPr/>
        </p:nvSpPr>
        <p:spPr>
          <a:xfrm>
            <a:off x="7053490" y="5917523"/>
            <a:ext cx="2300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Total disponible 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41F8B01-4837-6E4F-AAB4-30FEBF13A5F8}"/>
              </a:ext>
            </a:extLst>
          </p:cNvPr>
          <p:cNvSpPr txBox="1"/>
          <p:nvPr/>
        </p:nvSpPr>
        <p:spPr>
          <a:xfrm>
            <a:off x="9193290" y="5825190"/>
            <a:ext cx="25763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3200" b="1" dirty="0">
                <a:solidFill>
                  <a:srgbClr val="235B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$ 76.12 mdp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915BE1AE-81D6-2B33-2C63-E02CB58C62AF}"/>
              </a:ext>
            </a:extLst>
          </p:cNvPr>
          <p:cNvSpPr txBox="1"/>
          <p:nvPr/>
        </p:nvSpPr>
        <p:spPr>
          <a:xfrm>
            <a:off x="2410408" y="6123060"/>
            <a:ext cx="33409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i="1" dirty="0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Arrendamiento en OOAD </a:t>
            </a:r>
            <a:r>
              <a:rPr lang="es-MX" sz="1400" b="1" i="1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$115.8 </a:t>
            </a:r>
            <a:r>
              <a:rPr lang="es-MX" sz="1400" b="1" i="1" dirty="0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mdp.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E150526-F3B8-56B2-867F-8385BEA470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63" y="951269"/>
            <a:ext cx="11146473" cy="1476212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D361937-3798-BF2D-9923-B1327805AADF}"/>
              </a:ext>
            </a:extLst>
          </p:cNvPr>
          <p:cNvSpPr txBox="1"/>
          <p:nvPr/>
        </p:nvSpPr>
        <p:spPr>
          <a:xfrm>
            <a:off x="7622819" y="5389551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i="1" dirty="0">
                <a:solidFill>
                  <a:srgbClr val="B38E5D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Gasto de Operación</a:t>
            </a:r>
          </a:p>
        </p:txBody>
      </p:sp>
    </p:spTree>
    <p:extLst>
      <p:ext uri="{BB962C8B-B14F-4D97-AF65-F5344CB8AC3E}">
        <p14:creationId xmlns:p14="http://schemas.microsoft.com/office/powerpoint/2010/main" val="3663856527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51346A68658F6408FD09430CA85997F" ma:contentTypeVersion="9" ma:contentTypeDescription="Crear nuevo documento." ma:contentTypeScope="" ma:versionID="8e78a8e4940433f44334b47c71529012">
  <xsd:schema xmlns:xsd="http://www.w3.org/2001/XMLSchema" xmlns:xs="http://www.w3.org/2001/XMLSchema" xmlns:p="http://schemas.microsoft.com/office/2006/metadata/properties" xmlns:ns3="cf65644f-0f48-4f3a-8569-ef009d808ef3" targetNamespace="http://schemas.microsoft.com/office/2006/metadata/properties" ma:root="true" ma:fieldsID="fff0f59c573547af0754d40a76f3fc10" ns3:_="">
    <xsd:import namespace="cf65644f-0f48-4f3a-8569-ef009d808ef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65644f-0f48-4f3a-8569-ef009d808e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schemas.microsoft.com/office/2006/documentManagement/types"/>
    <ds:schemaRef ds:uri="http://schemas.microsoft.com/office/2006/metadata/properties"/>
    <ds:schemaRef ds:uri="cf65644f-0f48-4f3a-8569-ef009d808ef3"/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000E5D4-8831-4C97-BBD1-1FF09C06F7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65644f-0f48-4f3a-8569-ef009d808e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</TotalTime>
  <Words>81</Words>
  <Application>Microsoft Office PowerPoint</Application>
  <PresentationFormat>Panorámica</PresentationFormat>
  <Paragraphs>29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Noto Sans</vt:lpstr>
      <vt:lpstr>Noto Sans Medium</vt:lpstr>
      <vt:lpstr>Noto Sans SemiBold</vt:lpstr>
      <vt:lpstr>Patria</vt:lpstr>
      <vt:lpstr>Diseño personalizado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19</cp:revision>
  <cp:lastPrinted>2026-07-08T20:35:51Z</cp:lastPrinted>
  <dcterms:created xsi:type="dcterms:W3CDTF">2025-12-30T21:08:16Z</dcterms:created>
  <dcterms:modified xsi:type="dcterms:W3CDTF">2026-07-08T21:14:25Z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0x010100751346A68658F6408FD09430CA85997F</vt:lpwstr>
  </property>
</Properties>
</file>