
<file path=[Content_Types].xml><?xml version="1.0" encoding="utf-8"?>
<Types xmlns="http://schemas.openxmlformats.org/package/2006/content-types">
  <Default Extension="emf" ContentType="image/x-emf"/>
  <Default Extension="jpeg" ContentType="image/jpeg"/>
  <Default Extension="jpg" ContentType="image/jpeg"/>
  <Default Extension="png" ContentType="image/png"/>
  <Default Extension="rels" ContentType="application/vnd.openxmlformats-package.relationships+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notesSlides/notesSlide3.xml" ContentType="application/vnd.openxmlformats-officedocument.presentationml.notesSlid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docMetadata/LabelInfo.xml" ContentType="application/vnd.ms-office.classificationlabel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6" Type="http://schemas.microsoft.com/office/2020/02/relationships/classificationlabels" Target="docMetadata/LabelInfo.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2" r:id="rId4"/>
  </p:sldMasterIdLst>
  <p:notesMasterIdLst>
    <p:notesMasterId r:id="rId47"/>
  </p:notesMasterIdLst>
  <p:handoutMasterIdLst>
    <p:handoutMasterId r:id="rId48"/>
  </p:handoutMasterIdLst>
  <p:sldIdLst>
    <p:sldId id="265" r:id="rId5"/>
    <p:sldId id="2142534944" r:id="rId6"/>
    <p:sldId id="2142534931" r:id="rId7"/>
    <p:sldId id="2142534945" r:id="rId8"/>
    <p:sldId id="2142534946" r:id="rId9"/>
    <p:sldId id="2142534851" r:id="rId10"/>
    <p:sldId id="2142534941" r:id="rId11"/>
    <p:sldId id="2142534885" r:id="rId12"/>
    <p:sldId id="2142534950" r:id="rId13"/>
    <p:sldId id="2142534949" r:id="rId14"/>
    <p:sldId id="2142534860" r:id="rId15"/>
    <p:sldId id="2142534905" r:id="rId16"/>
    <p:sldId id="2142534942" r:id="rId17"/>
    <p:sldId id="2142534943" r:id="rId18"/>
    <p:sldId id="2142534918" r:id="rId19"/>
    <p:sldId id="2142534858" r:id="rId20"/>
    <p:sldId id="2142534420" r:id="rId21"/>
    <p:sldId id="2142534854" r:id="rId22"/>
    <p:sldId id="2142534947" r:id="rId23"/>
    <p:sldId id="1724" r:id="rId24"/>
    <p:sldId id="2142534855" r:id="rId25"/>
    <p:sldId id="1728" r:id="rId26"/>
    <p:sldId id="2142534856" r:id="rId27"/>
    <p:sldId id="2142534948" r:id="rId28"/>
    <p:sldId id="2142534906" r:id="rId29"/>
    <p:sldId id="2142534864" r:id="rId30"/>
    <p:sldId id="2142534904" r:id="rId31"/>
    <p:sldId id="2142534870" r:id="rId32"/>
    <p:sldId id="2142534872" r:id="rId33"/>
    <p:sldId id="2142534874" r:id="rId34"/>
    <p:sldId id="2142534869" r:id="rId35"/>
    <p:sldId id="2142534878" r:id="rId36"/>
    <p:sldId id="2142534879" r:id="rId37"/>
    <p:sldId id="2142534857" r:id="rId38"/>
    <p:sldId id="2142534923" r:id="rId39"/>
    <p:sldId id="2142534924" r:id="rId40"/>
    <p:sldId id="2142534925" r:id="rId41"/>
    <p:sldId id="2142534926" r:id="rId42"/>
    <p:sldId id="2142534927" r:id="rId43"/>
    <p:sldId id="2142534928" r:id="rId44"/>
    <p:sldId id="2142534929" r:id="rId45"/>
    <p:sldId id="2142534930" r:id="rId46"/>
  </p:sldIdLst>
  <p:sldSz cx="12192000" cy="6858000"/>
  <p:notesSz cx="7023100" cy="9309100"/>
  <p:defaultTextStyle>
    <a:defPPr>
      <a:defRPr lang="es-MX"/>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583">
          <p15:clr>
            <a:srgbClr val="A4A3A4"/>
          </p15:clr>
        </p15:guide>
        <p15:guide id="2" pos="7460">
          <p15:clr>
            <a:srgbClr val="A4A3A4"/>
          </p15:clr>
        </p15:guide>
        <p15:guide id="3" orient="horz" pos="667">
          <p15:clr>
            <a:srgbClr val="A4A3A4"/>
          </p15:clr>
        </p15:guide>
        <p15:guide id="4" pos="218">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AE2851"/>
    <a:srgbClr val="275317"/>
    <a:srgbClr val="B38E5D"/>
    <a:srgbClr val="C9AF8D"/>
    <a:srgbClr val="13322B"/>
    <a:srgbClr val="886940"/>
    <a:srgbClr val="235B4F"/>
    <a:srgbClr val="357B67"/>
    <a:srgbClr val="285C4D"/>
    <a:srgbClr val="691831"/>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Estilo medio 2 - Énfasis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F5AB1C69-6EDB-4FF4-983F-18BD219EF322}" styleName="Estilo medio 2 - Énfasis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10A1B5D5-9B99-4C35-A422-299274C87663}" styleName="Estilo medio 1 - Énfasis 6">
    <a:wholeTbl>
      <a:tcTxStyle>
        <a:fontRef idx="minor">
          <a:scrgbClr r="0" g="0" b="0"/>
        </a:fontRef>
        <a:schemeClr val="dk1"/>
      </a:tcTxStyle>
      <a:tcStyle>
        <a:tcBdr>
          <a:left>
            <a:ln w="12700" cmpd="sng">
              <a:solidFill>
                <a:schemeClr val="accent6"/>
              </a:solidFill>
            </a:ln>
          </a:left>
          <a:right>
            <a:ln w="12700" cmpd="sng">
              <a:solidFill>
                <a:schemeClr val="accent6"/>
              </a:solidFill>
            </a:ln>
          </a:right>
          <a:top>
            <a:ln w="12700" cmpd="sng">
              <a:solidFill>
                <a:schemeClr val="accent6"/>
              </a:solidFill>
            </a:ln>
          </a:top>
          <a:bottom>
            <a:ln w="12700" cmpd="sng">
              <a:solidFill>
                <a:schemeClr val="accent6"/>
              </a:solidFill>
            </a:ln>
          </a:bottom>
          <a:insideH>
            <a:ln w="12700" cmpd="sng">
              <a:solidFill>
                <a:schemeClr val="accent6"/>
              </a:solidFill>
            </a:ln>
          </a:insideH>
          <a:insideV>
            <a:ln>
              <a:noFill/>
            </a:ln>
          </a:insideV>
        </a:tcBdr>
        <a:fill>
          <a:solidFill>
            <a:schemeClr val="lt1"/>
          </a:solidFill>
        </a:fill>
      </a:tcStyle>
    </a:wholeTbl>
    <a:band1H>
      <a:tcStyle>
        <a:tcBdr/>
        <a:fill>
          <a:solidFill>
            <a:schemeClr val="accent6">
              <a:tint val="20000"/>
            </a:schemeClr>
          </a:solidFill>
        </a:fill>
      </a:tcStyle>
    </a:band1H>
    <a:band1V>
      <a:tcStyle>
        <a:tcBdr/>
        <a:fill>
          <a:solidFill>
            <a:schemeClr val="accent6">
              <a:tint val="20000"/>
            </a:schemeClr>
          </a:solidFill>
        </a:fill>
      </a:tcStyle>
    </a:band1V>
    <a:lastCol>
      <a:tcTxStyle b="on"/>
      <a:tcStyle>
        <a:tcBdr/>
      </a:tcStyle>
    </a:lastCol>
    <a:firstCol>
      <a:tcTxStyle b="on"/>
      <a:tcStyle>
        <a:tcBdr/>
      </a:tcStyle>
    </a:firstCol>
    <a:lastRow>
      <a:tcTxStyle b="on"/>
      <a:tcStyle>
        <a:tcBdr>
          <a:top>
            <a:ln w="50800" cmpd="dbl">
              <a:solidFill>
                <a:schemeClr val="accent6"/>
              </a:solidFill>
            </a:ln>
          </a:top>
        </a:tcBdr>
        <a:fill>
          <a:solidFill>
            <a:schemeClr val="lt1"/>
          </a:solidFill>
        </a:fill>
      </a:tcStyle>
    </a:lastRow>
    <a:firstRow>
      <a:tcTxStyle b="on">
        <a:fontRef idx="minor">
          <a:scrgbClr r="0" g="0" b="0"/>
        </a:fontRef>
        <a:schemeClr val="lt1"/>
      </a:tcTxStyle>
      <a:tcStyle>
        <a:tcBdr/>
        <a:fill>
          <a:solidFill>
            <a:schemeClr val="accent6"/>
          </a:solidFill>
        </a:fill>
      </a:tcStyle>
    </a:firstRow>
  </a:tblStyle>
  <a:tblStyle styleId="{0505E3EF-67EA-436B-97B2-0124C06EBD24}" styleName="Estilo medio 4 - Énfasis 3">
    <a:wholeTbl>
      <a:tcTxStyle>
        <a:fontRef idx="minor">
          <a:scrgbClr r="0" g="0" b="0"/>
        </a:fontRef>
        <a:schemeClr val="dk1"/>
      </a:tcTxStyle>
      <a:tcStyle>
        <a:tcBdr>
          <a:left>
            <a:ln w="12700" cmpd="sng">
              <a:solidFill>
                <a:schemeClr val="accent3"/>
              </a:solidFill>
            </a:ln>
          </a:left>
          <a:right>
            <a:ln w="12700" cmpd="sng">
              <a:solidFill>
                <a:schemeClr val="accent3"/>
              </a:solidFill>
            </a:ln>
          </a:right>
          <a:top>
            <a:ln w="12700" cmpd="sng">
              <a:solidFill>
                <a:schemeClr val="accent3"/>
              </a:solidFill>
            </a:ln>
          </a:top>
          <a:bottom>
            <a:ln w="12700" cmpd="sng">
              <a:solidFill>
                <a:schemeClr val="accent3"/>
              </a:solidFill>
            </a:ln>
          </a:bottom>
          <a:insideH>
            <a:ln w="12700" cmpd="sng">
              <a:solidFill>
                <a:schemeClr val="accent3"/>
              </a:solidFill>
            </a:ln>
          </a:insideH>
          <a:insideV>
            <a:ln w="12700" cmpd="sng">
              <a:solidFill>
                <a:schemeClr val="accent3"/>
              </a:solidFill>
            </a:ln>
          </a:insideV>
        </a:tcBdr>
        <a:fill>
          <a:solidFill>
            <a:schemeClr val="accent3">
              <a:tint val="20000"/>
            </a:schemeClr>
          </a:solidFill>
        </a:fill>
      </a:tcStyle>
    </a:wholeTbl>
    <a:band1H>
      <a:tcStyle>
        <a:tcBdr/>
        <a:fill>
          <a:solidFill>
            <a:schemeClr val="accent3">
              <a:tint val="40000"/>
            </a:schemeClr>
          </a:solidFill>
        </a:fill>
      </a:tcStyle>
    </a:band1H>
    <a:band1V>
      <a:tcStyle>
        <a:tcBdr/>
        <a:fill>
          <a:solidFill>
            <a:schemeClr val="accent3">
              <a:tint val="40000"/>
            </a:schemeClr>
          </a:solidFill>
        </a:fill>
      </a:tcStyle>
    </a:band1V>
    <a:lastCol>
      <a:tcTxStyle b="on"/>
      <a:tcStyle>
        <a:tcBdr/>
      </a:tcStyle>
    </a:lastCol>
    <a:firstCol>
      <a:tcTxStyle b="on"/>
      <a:tcStyle>
        <a:tcBdr/>
      </a:tcStyle>
    </a:firstCol>
    <a:lastRow>
      <a:tcTxStyle b="on"/>
      <a:tcStyle>
        <a:tcBdr>
          <a:top>
            <a:ln w="25400" cmpd="sng">
              <a:solidFill>
                <a:schemeClr val="accent3"/>
              </a:solidFill>
            </a:ln>
          </a:top>
        </a:tcBdr>
        <a:fill>
          <a:solidFill>
            <a:schemeClr val="accent3">
              <a:tint val="20000"/>
            </a:schemeClr>
          </a:solidFill>
        </a:fill>
      </a:tcStyle>
    </a:lastRow>
    <a:firstRow>
      <a:tcTxStyle b="on"/>
      <a:tcStyle>
        <a:tcBdr/>
        <a:fill>
          <a:solidFill>
            <a:schemeClr val="accent3">
              <a:tint val="20000"/>
            </a:schemeClr>
          </a:solidFill>
        </a:fill>
      </a:tcStyle>
    </a:firstRow>
  </a:tblStyle>
  <a:tblStyle styleId="{91EBBBCC-DAD2-459C-BE2E-F6DE35CF9A28}" styleName="Estilo oscuro 2 - Énfasis 3/Énfasis 4">
    <a:wholeTbl>
      <a:tcTxStyle>
        <a:fontRef idx="minor">
          <a:scrgbClr r="0" g="0" b="0"/>
        </a:fontRef>
        <a:schemeClr val="dk1"/>
      </a:tcTxStyle>
      <a:tcStyle>
        <a:tcBdr>
          <a:left>
            <a:ln>
              <a:noFill/>
            </a:ln>
          </a:left>
          <a:right>
            <a:ln>
              <a:noFill/>
            </a:ln>
          </a:right>
          <a:top>
            <a:ln>
              <a:noFill/>
            </a:ln>
          </a:top>
          <a:bottom>
            <a:ln>
              <a:noFill/>
            </a:ln>
          </a:bottom>
          <a:insideH>
            <a:ln>
              <a:noFill/>
            </a:ln>
          </a:insideH>
          <a:insideV>
            <a:ln>
              <a:noFill/>
            </a:ln>
          </a:insideV>
        </a:tcBdr>
        <a:fill>
          <a:solidFill>
            <a:schemeClr val="accent3">
              <a:tint val="20000"/>
            </a:schemeClr>
          </a:solidFill>
        </a:fill>
      </a:tcStyle>
    </a:wholeTbl>
    <a:band1H>
      <a:tcStyle>
        <a:tcBdr/>
        <a:fill>
          <a:solidFill>
            <a:schemeClr val="accent3">
              <a:tint val="40000"/>
            </a:schemeClr>
          </a:solidFill>
        </a:fill>
      </a:tcStyle>
    </a:band1H>
    <a:band1V>
      <a:tcStyle>
        <a:tcBdr/>
        <a:fill>
          <a:solidFill>
            <a:schemeClr val="accent3">
              <a:tint val="4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accent3">
              <a:tint val="20000"/>
            </a:schemeClr>
          </a:solidFill>
        </a:fill>
      </a:tcStyle>
    </a:lastRow>
    <a:firstRow>
      <a:tcTxStyle b="on">
        <a:fontRef idx="minor">
          <a:scrgbClr r="0" g="0" b="0"/>
        </a:fontRef>
        <a:schemeClr val="lt1"/>
      </a:tcTxStyle>
      <a:tcStyle>
        <a:tcBdr/>
        <a:fill>
          <a:solidFill>
            <a:schemeClr val="accent4"/>
          </a:solidFill>
        </a:fill>
      </a:tcStyle>
    </a:firstRow>
  </a:tblStyle>
  <a:tblStyle styleId="{B301B821-A1FF-4177-AEE7-76D212191A09}" styleName="Estilo medio 1 - Énfasis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a:noFill/>
            </a:ln>
          </a:insideV>
        </a:tcBdr>
        <a:fill>
          <a:solidFill>
            <a:schemeClr val="lt1"/>
          </a:solidFill>
        </a:fill>
      </a:tcStyle>
    </a:wholeTbl>
    <a:band1H>
      <a:tcStyle>
        <a:tcBdr/>
        <a:fill>
          <a:solidFill>
            <a:schemeClr val="accent1">
              <a:tint val="20000"/>
            </a:schemeClr>
          </a:solidFill>
        </a:fill>
      </a:tcStyle>
    </a:band1H>
    <a:band1V>
      <a:tcStyle>
        <a:tcBdr/>
        <a:fill>
          <a:solidFill>
            <a:schemeClr val="accent1">
              <a:tint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solidFill>
            <a:schemeClr val="lt1"/>
          </a:solidFill>
        </a:fill>
      </a:tcStyle>
    </a:lastRow>
    <a:firstRow>
      <a:tcTxStyle b="on">
        <a:fontRef idx="minor">
          <a:scrgbClr r="0" g="0" b="0"/>
        </a:fontRef>
        <a:schemeClr val="lt1"/>
      </a:tcTxStyle>
      <a:tcStyle>
        <a:tcBdr/>
        <a:fill>
          <a:solidFill>
            <a:schemeClr val="accent1"/>
          </a:solidFill>
        </a:fill>
      </a:tcStyle>
    </a:firstRow>
  </a:tblStyle>
  <a:tblStyle styleId="{21E4AEA4-8DFA-4A89-87EB-49C32662AFE0}" styleName="Estilo medio 2 - Énfasis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793D81CF-94F2-401A-BA57-92F5A7B2D0C5}" styleName="Estilo medio 1">
    <a:wholeTbl>
      <a:tcTxStyle>
        <a:fontRef idx="minor">
          <a:scrgbClr r="0" g="0" b="0"/>
        </a:fontRef>
        <a:schemeClr val="dk1"/>
      </a:tcTxStyle>
      <a:tcStyle>
        <a:tcBdr>
          <a:left>
            <a:ln w="12700" cmpd="sng">
              <a:solidFill>
                <a:schemeClr val="dk1"/>
              </a:solidFill>
            </a:ln>
          </a:left>
          <a:right>
            <a:ln w="12700" cmpd="sng">
              <a:solidFill>
                <a:schemeClr val="dk1"/>
              </a:solidFill>
            </a:ln>
          </a:right>
          <a:top>
            <a:ln w="12700" cmpd="sng">
              <a:solidFill>
                <a:schemeClr val="dk1"/>
              </a:solidFill>
            </a:ln>
          </a:top>
          <a:bottom>
            <a:ln w="12700" cmpd="sng">
              <a:solidFill>
                <a:schemeClr val="dk1"/>
              </a:solidFill>
            </a:ln>
          </a:bottom>
          <a:insideH>
            <a:ln w="12700" cmpd="sng">
              <a:solidFill>
                <a:schemeClr val="dk1"/>
              </a:solid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lt1"/>
          </a:solidFill>
        </a:fill>
      </a:tcStyle>
    </a:lastRow>
    <a:firstRow>
      <a:tcTxStyle b="on">
        <a:fontRef idx="minor">
          <a:scrgbClr r="0" g="0" b="0"/>
        </a:fontRef>
        <a:schemeClr val="lt1"/>
      </a:tcTxStyle>
      <a:tcStyle>
        <a:tcBdr/>
        <a:fill>
          <a:solidFill>
            <a:schemeClr val="dk1"/>
          </a:solidFill>
        </a:fill>
      </a:tcStyle>
    </a:firstRow>
  </a:tblStyle>
  <a:tblStyle styleId="{7DF18680-E054-41AD-8BC1-D1AEF772440D}" styleName="Estilo medio 2 - Énfasis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 styleId="{EB344D84-9AFB-497E-A393-DC336BA19D2E}" styleName="Estilo medio 3 - Énfasis 3">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3"/>
          </a:solidFill>
        </a:fill>
      </a:tcStyle>
    </a:lastCol>
    <a:firstCol>
      <a:tcTxStyle b="on">
        <a:fontRef idx="minor">
          <a:scrgbClr r="0" g="0" b="0"/>
        </a:fontRef>
        <a:schemeClr val="lt1"/>
      </a:tcTxStyle>
      <a:tcStyle>
        <a:tcBdr/>
        <a:fill>
          <a:solidFill>
            <a:schemeClr val="accent3"/>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3"/>
          </a:solidFill>
        </a:fill>
      </a:tcStyle>
    </a:firstRow>
  </a:tblStyle>
  <a:tblStyle styleId="{F2DE63D5-997A-4646-A377-4702673A728D}" styleName="Estilo claro 2 - Acento 3">
    <a:wholeTbl>
      <a:tcTxStyle>
        <a:fontRef idx="minor">
          <a:scrgbClr r="0" g="0" b="0"/>
        </a:fontRef>
        <a:schemeClr val="tx1"/>
      </a:tcTxStyle>
      <a:tcStyle>
        <a:tcBdr>
          <a:left>
            <a:lnRef idx="1">
              <a:schemeClr val="accent3"/>
            </a:lnRef>
          </a:left>
          <a:right>
            <a:lnRef idx="1">
              <a:schemeClr val="accent3"/>
            </a:lnRef>
          </a:right>
          <a:top>
            <a:lnRef idx="1">
              <a:schemeClr val="accent3"/>
            </a:lnRef>
          </a:top>
          <a:bottom>
            <a:lnRef idx="1">
              <a:schemeClr val="accent3"/>
            </a:lnRef>
          </a:bottom>
          <a:insideH>
            <a:ln>
              <a:noFill/>
            </a:ln>
          </a:insideH>
          <a:insideV>
            <a:ln>
              <a:noFill/>
            </a:ln>
          </a:insideV>
        </a:tcBdr>
        <a:fill>
          <a:noFill/>
        </a:fill>
      </a:tcStyle>
    </a:wholeTbl>
    <a:band1H>
      <a:tcStyle>
        <a:tcBdr>
          <a:top>
            <a:lnRef idx="1">
              <a:schemeClr val="accent3"/>
            </a:lnRef>
          </a:top>
          <a:bottom>
            <a:lnRef idx="1">
              <a:schemeClr val="accent3"/>
            </a:lnRef>
          </a:bottom>
        </a:tcBdr>
      </a:tcStyle>
    </a:band1H>
    <a:band1V>
      <a:tcStyle>
        <a:tcBdr>
          <a:left>
            <a:lnRef idx="1">
              <a:schemeClr val="accent3"/>
            </a:lnRef>
          </a:left>
          <a:right>
            <a:lnRef idx="1">
              <a:schemeClr val="accent3"/>
            </a:lnRef>
          </a:right>
        </a:tcBdr>
      </a:tcStyle>
    </a:band1V>
    <a:band2V>
      <a:tcStyle>
        <a:tcBdr>
          <a:left>
            <a:lnRef idx="1">
              <a:schemeClr val="accent3"/>
            </a:lnRef>
          </a:left>
          <a:right>
            <a:lnRef idx="1">
              <a:schemeClr val="accent3"/>
            </a:lnRef>
          </a:right>
        </a:tcBdr>
      </a:tcStyle>
    </a:band2V>
    <a:lastCol>
      <a:tcTxStyle b="on"/>
      <a:tcStyle>
        <a:tcBdr/>
      </a:tcStyle>
    </a:lastCol>
    <a:firstCol>
      <a:tcTxStyle b="on"/>
      <a:tcStyle>
        <a:tcBdr/>
      </a:tcStyle>
    </a:firstCol>
    <a:lastRow>
      <a:tcTxStyle b="on"/>
      <a:tcStyle>
        <a:tcBdr>
          <a:top>
            <a:ln w="50800" cmpd="dbl">
              <a:solidFill>
                <a:schemeClr val="accent3"/>
              </a:solidFill>
            </a:ln>
          </a:top>
        </a:tcBdr>
      </a:tcStyle>
    </a:lastRow>
    <a:firstRow>
      <a:tcTxStyle b="on">
        <a:fontRef idx="minor">
          <a:scrgbClr r="0" g="0" b="0"/>
        </a:fontRef>
        <a:schemeClr val="bg1"/>
      </a:tcTxStyle>
      <a:tcStyle>
        <a:tcBdr/>
        <a:fillRef idx="1">
          <a:schemeClr val="accent3"/>
        </a:fillRef>
      </a:tcStyle>
    </a:firstRow>
  </a:tblStyle>
  <a:tblStyle styleId="{1FECB4D8-DB02-4DC6-A0A2-4F2EBAE1DC90}" styleName="Estilo medio 1 - Énfasis 3">
    <a:wholeTbl>
      <a:tcTxStyle>
        <a:fontRef idx="minor">
          <a:scrgbClr r="0" g="0" b="0"/>
        </a:fontRef>
        <a:schemeClr val="dk1"/>
      </a:tcTxStyle>
      <a:tcStyle>
        <a:tcBdr>
          <a:left>
            <a:ln w="12700" cmpd="sng">
              <a:solidFill>
                <a:schemeClr val="accent3"/>
              </a:solidFill>
            </a:ln>
          </a:left>
          <a:right>
            <a:ln w="12700" cmpd="sng">
              <a:solidFill>
                <a:schemeClr val="accent3"/>
              </a:solidFill>
            </a:ln>
          </a:right>
          <a:top>
            <a:ln w="12700" cmpd="sng">
              <a:solidFill>
                <a:schemeClr val="accent3"/>
              </a:solidFill>
            </a:ln>
          </a:top>
          <a:bottom>
            <a:ln w="12700" cmpd="sng">
              <a:solidFill>
                <a:schemeClr val="accent3"/>
              </a:solidFill>
            </a:ln>
          </a:bottom>
          <a:insideH>
            <a:ln w="12700" cmpd="sng">
              <a:solidFill>
                <a:schemeClr val="accent3"/>
              </a:solidFill>
            </a:ln>
          </a:insideH>
          <a:insideV>
            <a:ln>
              <a:noFill/>
            </a:ln>
          </a:insideV>
        </a:tcBdr>
        <a:fill>
          <a:solidFill>
            <a:schemeClr val="lt1"/>
          </a:solidFill>
        </a:fill>
      </a:tcStyle>
    </a:wholeTbl>
    <a:band1H>
      <a:tcStyle>
        <a:tcBdr/>
        <a:fill>
          <a:solidFill>
            <a:schemeClr val="accent3">
              <a:tint val="20000"/>
            </a:schemeClr>
          </a:solidFill>
        </a:fill>
      </a:tcStyle>
    </a:band1H>
    <a:band1V>
      <a:tcStyle>
        <a:tcBdr/>
        <a:fill>
          <a:solidFill>
            <a:schemeClr val="accent3">
              <a:tint val="20000"/>
            </a:schemeClr>
          </a:solidFill>
        </a:fill>
      </a:tcStyle>
    </a:band1V>
    <a:lastCol>
      <a:tcTxStyle b="on"/>
      <a:tcStyle>
        <a:tcBdr/>
      </a:tcStyle>
    </a:lastCol>
    <a:firstCol>
      <a:tcTxStyle b="on"/>
      <a:tcStyle>
        <a:tcBdr/>
      </a:tcStyle>
    </a:firstCol>
    <a:lastRow>
      <a:tcTxStyle b="on"/>
      <a:tcStyle>
        <a:tcBdr>
          <a:top>
            <a:ln w="50800" cmpd="dbl">
              <a:solidFill>
                <a:schemeClr val="accent3"/>
              </a:solidFill>
            </a:ln>
          </a:top>
        </a:tcBdr>
        <a:fill>
          <a:solidFill>
            <a:schemeClr val="lt1"/>
          </a:solidFill>
        </a:fill>
      </a:tcStyle>
    </a:lastRow>
    <a:firstRow>
      <a:tcTxStyle b="on">
        <a:fontRef idx="minor">
          <a:scrgbClr r="0" g="0" b="0"/>
        </a:fontRef>
        <a:schemeClr val="lt1"/>
      </a:tcTxStyle>
      <a:tcStyle>
        <a:tcBdr/>
        <a:fill>
          <a:solidFill>
            <a:schemeClr val="accent3"/>
          </a:solidFill>
        </a:fill>
      </a:tcStyle>
    </a:firstRow>
  </a:tblStyle>
  <a:tblStyle styleId="{0E3FDE45-AF77-4B5C-9715-49D594BDF05E}" styleName="Estilo claro 1 - Acento 2">
    <a:wholeTbl>
      <a:tcTxStyle>
        <a:fontRef idx="minor">
          <a:scrgbClr r="0" g="0" b="0"/>
        </a:fontRef>
        <a:schemeClr val="tx1"/>
      </a:tcTxStyle>
      <a:tcStyle>
        <a:tcBdr>
          <a:left>
            <a:ln>
              <a:noFill/>
            </a:ln>
          </a:left>
          <a:right>
            <a:ln>
              <a:noFill/>
            </a:ln>
          </a:right>
          <a:top>
            <a:ln w="12700" cmpd="sng">
              <a:solidFill>
                <a:schemeClr val="accent2"/>
              </a:solidFill>
            </a:ln>
          </a:top>
          <a:bottom>
            <a:ln w="12700" cmpd="sng">
              <a:solidFill>
                <a:schemeClr val="accent2"/>
              </a:solidFill>
            </a:ln>
          </a:bottom>
          <a:insideH>
            <a:ln>
              <a:noFill/>
            </a:ln>
          </a:insideH>
          <a:insideV>
            <a:ln>
              <a:noFill/>
            </a:ln>
          </a:insideV>
        </a:tcBdr>
        <a:fill>
          <a:noFill/>
        </a:fill>
      </a:tcStyle>
    </a:wholeTbl>
    <a:band1H>
      <a:tcStyle>
        <a:tcBdr/>
        <a:fill>
          <a:solidFill>
            <a:schemeClr val="accent2">
              <a:alpha val="20000"/>
            </a:schemeClr>
          </a:solidFill>
        </a:fill>
      </a:tcStyle>
    </a:band1H>
    <a:band2H>
      <a:tcStyle>
        <a:tcBdr/>
      </a:tcStyle>
    </a:band2H>
    <a:band1V>
      <a:tcStyle>
        <a:tcBdr/>
        <a:fill>
          <a:solidFill>
            <a:schemeClr val="accent2">
              <a:alpha val="20000"/>
            </a:schemeClr>
          </a:solidFill>
        </a:fill>
      </a:tcStyle>
    </a:band1V>
    <a:lastCol>
      <a:tcTxStyle b="on"/>
      <a:tcStyle>
        <a:tcBdr/>
      </a:tcStyle>
    </a:lastCol>
    <a:firstCol>
      <a:tcTxStyle b="on"/>
      <a:tcStyle>
        <a:tcBdr/>
      </a:tcStyle>
    </a:firstCol>
    <a:lastRow>
      <a:tcTxStyle b="on"/>
      <a:tcStyle>
        <a:tcBdr>
          <a:top>
            <a:ln w="12700" cmpd="sng">
              <a:solidFill>
                <a:schemeClr val="accent2"/>
              </a:solidFill>
            </a:ln>
          </a:top>
        </a:tcBdr>
        <a:fill>
          <a:noFill/>
        </a:fill>
      </a:tcStyle>
    </a:lastRow>
    <a:firstRow>
      <a:tcTxStyle b="on"/>
      <a:tcStyle>
        <a:tcBdr>
          <a:bottom>
            <a:ln w="12700" cmpd="sng">
              <a:solidFill>
                <a:schemeClr val="accent2"/>
              </a:solidFill>
            </a:ln>
          </a:bottom>
        </a:tcBdr>
        <a:fill>
          <a:noFill/>
        </a:fill>
      </a:tcStyle>
    </a:firstRow>
  </a:tblStyle>
  <a:tblStyle styleId="{68D230F3-CF80-4859-8CE7-A43EE81993B5}" styleName="Estilo claro 1 - Acento 6">
    <a:wholeTbl>
      <a:tcTxStyle>
        <a:fontRef idx="minor">
          <a:scrgbClr r="0" g="0" b="0"/>
        </a:fontRef>
        <a:schemeClr val="tx1"/>
      </a:tcTxStyle>
      <a:tcStyle>
        <a:tcBdr>
          <a:left>
            <a:ln>
              <a:noFill/>
            </a:ln>
          </a:left>
          <a:right>
            <a:ln>
              <a:noFill/>
            </a:ln>
          </a:right>
          <a:top>
            <a:ln w="12700" cmpd="sng">
              <a:solidFill>
                <a:schemeClr val="accent6"/>
              </a:solidFill>
            </a:ln>
          </a:top>
          <a:bottom>
            <a:ln w="12700" cmpd="sng">
              <a:solidFill>
                <a:schemeClr val="accent6"/>
              </a:solidFill>
            </a:ln>
          </a:bottom>
          <a:insideH>
            <a:ln>
              <a:noFill/>
            </a:ln>
          </a:insideH>
          <a:insideV>
            <a:ln>
              <a:noFill/>
            </a:ln>
          </a:insideV>
        </a:tcBdr>
        <a:fill>
          <a:noFill/>
        </a:fill>
      </a:tcStyle>
    </a:wholeTbl>
    <a:band1H>
      <a:tcStyle>
        <a:tcBdr/>
        <a:fill>
          <a:solidFill>
            <a:schemeClr val="accent6">
              <a:alpha val="20000"/>
            </a:schemeClr>
          </a:solidFill>
        </a:fill>
      </a:tcStyle>
    </a:band1H>
    <a:band2H>
      <a:tcStyle>
        <a:tcBdr/>
      </a:tcStyle>
    </a:band2H>
    <a:band1V>
      <a:tcStyle>
        <a:tcBdr/>
        <a:fill>
          <a:solidFill>
            <a:schemeClr val="accent6">
              <a:alpha val="20000"/>
            </a:schemeClr>
          </a:solidFill>
        </a:fill>
      </a:tcStyle>
    </a:band1V>
    <a:lastCol>
      <a:tcTxStyle b="on"/>
      <a:tcStyle>
        <a:tcBdr/>
      </a:tcStyle>
    </a:lastCol>
    <a:firstCol>
      <a:tcTxStyle b="on"/>
      <a:tcStyle>
        <a:tcBdr/>
      </a:tcStyle>
    </a:firstCol>
    <a:lastRow>
      <a:tcTxStyle b="on"/>
      <a:tcStyle>
        <a:tcBdr>
          <a:top>
            <a:ln w="12700" cmpd="sng">
              <a:solidFill>
                <a:schemeClr val="accent6"/>
              </a:solidFill>
            </a:ln>
          </a:top>
        </a:tcBdr>
        <a:fill>
          <a:noFill/>
        </a:fill>
      </a:tcStyle>
    </a:lastRow>
    <a:firstRow>
      <a:tcTxStyle b="on"/>
      <a:tcStyle>
        <a:tcBdr>
          <a:bottom>
            <a:ln w="12700" cmpd="sng">
              <a:solidFill>
                <a:schemeClr val="accent6"/>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6247" autoAdjust="0"/>
  </p:normalViewPr>
  <p:slideViewPr>
    <p:cSldViewPr snapToGrid="0">
      <p:cViewPr varScale="1">
        <p:scale>
          <a:sx n="107" d="100"/>
          <a:sy n="107" d="100"/>
        </p:scale>
        <p:origin x="636" y="102"/>
      </p:cViewPr>
      <p:guideLst>
        <p:guide orient="horz" pos="2583"/>
        <p:guide pos="7460"/>
        <p:guide orient="horz" pos="667"/>
        <p:guide pos="218"/>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openxmlformats.org/officeDocument/2006/relationships/slide" Target="slides/slide35.xml"/><Relationship Id="rId21" Type="http://schemas.openxmlformats.org/officeDocument/2006/relationships/slide" Target="slides/slide17.xml"/><Relationship Id="rId34" Type="http://schemas.openxmlformats.org/officeDocument/2006/relationships/slide" Target="slides/slide30.xml"/><Relationship Id="rId42" Type="http://schemas.openxmlformats.org/officeDocument/2006/relationships/slide" Target="slides/slide38.xml"/><Relationship Id="rId47" Type="http://schemas.openxmlformats.org/officeDocument/2006/relationships/notesMaster" Target="notesMasters/notesMaster1.xml"/><Relationship Id="rId50" Type="http://schemas.openxmlformats.org/officeDocument/2006/relationships/viewProps" Target="viewProps.xml"/><Relationship Id="rId7" Type="http://schemas.openxmlformats.org/officeDocument/2006/relationships/slide" Target="slides/slide3.xml"/><Relationship Id="rId2" Type="http://schemas.openxmlformats.org/officeDocument/2006/relationships/customXml" Target="../customXml/item2.xml"/><Relationship Id="rId16" Type="http://schemas.openxmlformats.org/officeDocument/2006/relationships/slide" Target="slides/slide12.xml"/><Relationship Id="rId29" Type="http://schemas.openxmlformats.org/officeDocument/2006/relationships/slide" Target="slides/slide25.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slide" Target="slides/slide33.xml"/><Relationship Id="rId40" Type="http://schemas.openxmlformats.org/officeDocument/2006/relationships/slide" Target="slides/slide36.xml"/><Relationship Id="rId45" Type="http://schemas.openxmlformats.org/officeDocument/2006/relationships/slide" Target="slides/slide41.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slide" Target="slides/slide32.xml"/><Relationship Id="rId49" Type="http://schemas.openxmlformats.org/officeDocument/2006/relationships/presProps" Target="presProps.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slide" Target="slides/slide27.xml"/><Relationship Id="rId44" Type="http://schemas.openxmlformats.org/officeDocument/2006/relationships/slide" Target="slides/slide40.xml"/><Relationship Id="rId52" Type="http://schemas.openxmlformats.org/officeDocument/2006/relationships/tableStyles" Target="tableStyles.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slide" Target="slides/slide31.xml"/><Relationship Id="rId43" Type="http://schemas.openxmlformats.org/officeDocument/2006/relationships/slide" Target="slides/slide39.xml"/><Relationship Id="rId48" Type="http://schemas.openxmlformats.org/officeDocument/2006/relationships/handoutMaster" Target="handoutMasters/handoutMaster1.xml"/><Relationship Id="rId8" Type="http://schemas.openxmlformats.org/officeDocument/2006/relationships/slide" Target="slides/slide4.xml"/><Relationship Id="rId51" Type="http://schemas.openxmlformats.org/officeDocument/2006/relationships/theme" Target="theme/theme1.xml"/><Relationship Id="rId3" Type="http://schemas.openxmlformats.org/officeDocument/2006/relationships/customXml" Target="../customXml/item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slide" Target="slides/slide34.xml"/><Relationship Id="rId46" Type="http://schemas.openxmlformats.org/officeDocument/2006/relationships/slide" Target="slides/slide42.xml"/><Relationship Id="rId20" Type="http://schemas.openxmlformats.org/officeDocument/2006/relationships/slide" Target="slides/slide16.xml"/><Relationship Id="rId41" Type="http://schemas.openxmlformats.org/officeDocument/2006/relationships/slide" Target="slides/slide37.xml"/><Relationship Id="rId1" Type="http://schemas.openxmlformats.org/officeDocument/2006/relationships/customXml" Target="../customXml/item1.xml"/><Relationship Id="rId6" Type="http://schemas.openxmlformats.org/officeDocument/2006/relationships/slide" Target="slides/slide2.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s-E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Hoja1!$B$1</c:f>
              <c:strCache>
                <c:ptCount val="1"/>
                <c:pt idx="0">
                  <c:v>Columna3</c:v>
                </c:pt>
              </c:strCache>
            </c:strRef>
          </c:tx>
          <c:spPr>
            <a:solidFill>
              <a:srgbClr val="0B5445"/>
            </a:solidFill>
            <a:ln>
              <a:noFill/>
            </a:ln>
            <a:effectLst>
              <a:outerShdw blurRad="50800" dist="38100" dir="2700000" algn="tl" rotWithShape="0">
                <a:prstClr val="black">
                  <a:alpha val="40000"/>
                </a:prstClr>
              </a:outerShdw>
            </a:effectLst>
          </c:spPr>
          <c:invertIfNegative val="0"/>
          <c:dPt>
            <c:idx val="0"/>
            <c:invertIfNegative val="0"/>
            <c:bubble3D val="0"/>
            <c:spPr>
              <a:solidFill>
                <a:srgbClr val="B38E5D"/>
              </a:solidFill>
              <a:ln>
                <a:noFill/>
              </a:ln>
              <a:effectLst>
                <a:outerShdw blurRad="50800" dist="38100" dir="2700000" algn="tl" rotWithShape="0">
                  <a:prstClr val="black">
                    <a:alpha val="40000"/>
                  </a:prstClr>
                </a:outerShdw>
              </a:effectLst>
            </c:spPr>
            <c:extLst>
              <c:ext xmlns:c16="http://schemas.microsoft.com/office/drawing/2014/chart" uri="{C3380CC4-5D6E-409C-BE32-E72D297353CC}">
                <c16:uniqueId val="{00000001-A565-4F7C-B3D8-97432C6E1684}"/>
              </c:ext>
            </c:extLst>
          </c:dPt>
          <c:dPt>
            <c:idx val="1"/>
            <c:invertIfNegative val="0"/>
            <c:bubble3D val="0"/>
            <c:spPr>
              <a:solidFill>
                <a:srgbClr val="235B4F"/>
              </a:solidFill>
              <a:ln>
                <a:noFill/>
              </a:ln>
              <a:effectLst>
                <a:outerShdw blurRad="50800" dist="38100" dir="2700000" algn="tl" rotWithShape="0">
                  <a:prstClr val="black">
                    <a:alpha val="40000"/>
                  </a:prstClr>
                </a:outerShdw>
              </a:effectLst>
            </c:spPr>
            <c:extLst>
              <c:ext xmlns:c16="http://schemas.microsoft.com/office/drawing/2014/chart" uri="{C3380CC4-5D6E-409C-BE32-E72D297353CC}">
                <c16:uniqueId val="{00000003-A565-4F7C-B3D8-97432C6E1684}"/>
              </c:ext>
            </c:extLst>
          </c:dPt>
          <c:dPt>
            <c:idx val="2"/>
            <c:invertIfNegative val="0"/>
            <c:bubble3D val="0"/>
            <c:spPr>
              <a:solidFill>
                <a:srgbClr val="881038"/>
              </a:solidFill>
              <a:ln>
                <a:noFill/>
              </a:ln>
              <a:effectLst>
                <a:outerShdw blurRad="50800" dist="38100" dir="2700000" algn="tl" rotWithShape="0">
                  <a:prstClr val="black">
                    <a:alpha val="40000"/>
                  </a:prstClr>
                </a:outerShdw>
              </a:effectLst>
            </c:spPr>
            <c:extLst>
              <c:ext xmlns:c16="http://schemas.microsoft.com/office/drawing/2014/chart" uri="{C3380CC4-5D6E-409C-BE32-E72D297353CC}">
                <c16:uniqueId val="{00000005-A565-4F7C-B3D8-97432C6E1684}"/>
              </c:ext>
            </c:extLst>
          </c:dPt>
          <c:dPt>
            <c:idx val="3"/>
            <c:invertIfNegative val="0"/>
            <c:bubble3D val="0"/>
            <c:spPr>
              <a:solidFill>
                <a:srgbClr val="AE2851"/>
              </a:solidFill>
              <a:ln>
                <a:noFill/>
              </a:ln>
              <a:effectLst>
                <a:outerShdw blurRad="50800" dist="38100" dir="2700000" algn="tl" rotWithShape="0">
                  <a:prstClr val="black">
                    <a:alpha val="40000"/>
                  </a:prstClr>
                </a:outerShdw>
              </a:effectLst>
            </c:spPr>
            <c:extLst>
              <c:ext xmlns:c16="http://schemas.microsoft.com/office/drawing/2014/chart" uri="{C3380CC4-5D6E-409C-BE32-E72D297353CC}">
                <c16:uniqueId val="{00000007-A565-4F7C-B3D8-97432C6E1684}"/>
              </c:ext>
            </c:extLst>
          </c:dPt>
          <c:dLbls>
            <c:dLbl>
              <c:idx val="0"/>
              <c:tx>
                <c:rich>
                  <a:bodyPr/>
                  <a:lstStyle/>
                  <a:p>
                    <a:r>
                      <a:rPr lang="en-US" strike="noStrike" dirty="0">
                        <a:solidFill>
                          <a:schemeClr val="tx1"/>
                        </a:solidFill>
                      </a:rPr>
                      <a:t>44</a:t>
                    </a:r>
                  </a:p>
                </c:rich>
              </c:tx>
              <c:dLblPos val="outEnd"/>
              <c:showLegendKey val="0"/>
              <c:showVal val="1"/>
              <c:showCatName val="0"/>
              <c:showSerName val="0"/>
              <c:showPercent val="0"/>
              <c:showBubbleSize val="0"/>
              <c:extLst>
                <c:ext xmlns:c15="http://schemas.microsoft.com/office/drawing/2012/chart" uri="{CE6537A1-D6FC-4f65-9D91-7224C49458BB}">
                  <c15:showDataLabelsRange val="0"/>
                </c:ext>
                <c:ext xmlns:c16="http://schemas.microsoft.com/office/drawing/2014/chart" uri="{C3380CC4-5D6E-409C-BE32-E72D297353CC}">
                  <c16:uniqueId val="{00000001-A565-4F7C-B3D8-97432C6E1684}"/>
                </c:ext>
              </c:extLst>
            </c:dLbl>
            <c:dLbl>
              <c:idx val="1"/>
              <c:tx>
                <c:rich>
                  <a:bodyPr/>
                  <a:lstStyle/>
                  <a:p>
                    <a:r>
                      <a:rPr lang="en-US"/>
                      <a:t>2</a:t>
                    </a:r>
                  </a:p>
                </c:rich>
              </c:tx>
              <c:dLblPos val="outEnd"/>
              <c:showLegendKey val="0"/>
              <c:showVal val="1"/>
              <c:showCatName val="0"/>
              <c:showSerName val="0"/>
              <c:showPercent val="0"/>
              <c:showBubbleSize val="0"/>
              <c:extLst>
                <c:ext xmlns:c15="http://schemas.microsoft.com/office/drawing/2012/chart" uri="{CE6537A1-D6FC-4f65-9D91-7224C49458BB}">
                  <c15:showDataLabelsRange val="0"/>
                </c:ext>
                <c:ext xmlns:c16="http://schemas.microsoft.com/office/drawing/2014/chart" uri="{C3380CC4-5D6E-409C-BE32-E72D297353CC}">
                  <c16:uniqueId val="{00000003-A565-4F7C-B3D8-97432C6E1684}"/>
                </c:ext>
              </c:extLst>
            </c:dLbl>
            <c:dLbl>
              <c:idx val="2"/>
              <c:tx>
                <c:rich>
                  <a:bodyPr/>
                  <a:lstStyle/>
                  <a:p>
                    <a:r>
                      <a:rPr lang="en-US" sz="1400" b="1">
                        <a:solidFill>
                          <a:schemeClr val="tx1"/>
                        </a:solidFill>
                        <a:latin typeface="Noto Sans" panose="020B0502040504020204" pitchFamily="34" charset="0"/>
                        <a:ea typeface="Noto Sans" panose="020B0502040504020204" pitchFamily="34" charset="0"/>
                        <a:cs typeface="Noto Sans" panose="020B0502040504020204" pitchFamily="34" charset="0"/>
                      </a:rPr>
                      <a:t>20</a:t>
                    </a:r>
                  </a:p>
                </c:rich>
              </c:tx>
              <c:dLblPos val="outEnd"/>
              <c:showLegendKey val="0"/>
              <c:showVal val="1"/>
              <c:showCatName val="0"/>
              <c:showSerName val="0"/>
              <c:showPercent val="0"/>
              <c:showBubbleSize val="0"/>
              <c:extLst>
                <c:ext xmlns:c15="http://schemas.microsoft.com/office/drawing/2012/chart" uri="{CE6537A1-D6FC-4f65-9D91-7224C49458BB}">
                  <c15:showDataLabelsRange val="0"/>
                </c:ext>
                <c:ext xmlns:c16="http://schemas.microsoft.com/office/drawing/2014/chart" uri="{C3380CC4-5D6E-409C-BE32-E72D297353CC}">
                  <c16:uniqueId val="{00000005-A565-4F7C-B3D8-97432C6E1684}"/>
                </c:ext>
              </c:extLst>
            </c:dLbl>
            <c:dLbl>
              <c:idx val="3"/>
              <c:tx>
                <c:rich>
                  <a:bodyPr/>
                  <a:lstStyle/>
                  <a:p>
                    <a:r>
                      <a:rPr lang="en-US" strike="noStrike" dirty="0">
                        <a:solidFill>
                          <a:schemeClr val="tx1"/>
                        </a:solidFill>
                      </a:rPr>
                      <a:t>31</a:t>
                    </a:r>
                  </a:p>
                </c:rich>
              </c:tx>
              <c:dLblPos val="outEnd"/>
              <c:showLegendKey val="0"/>
              <c:showVal val="1"/>
              <c:showCatName val="0"/>
              <c:showSerName val="0"/>
              <c:showPercent val="0"/>
              <c:showBubbleSize val="0"/>
              <c:extLst>
                <c:ext xmlns:c15="http://schemas.microsoft.com/office/drawing/2012/chart" uri="{CE6537A1-D6FC-4f65-9D91-7224C49458BB}">
                  <c15:showDataLabelsRange val="0"/>
                </c:ext>
                <c:ext xmlns:c16="http://schemas.microsoft.com/office/drawing/2014/chart" uri="{C3380CC4-5D6E-409C-BE32-E72D297353CC}">
                  <c16:uniqueId val="{00000007-A565-4F7C-B3D8-97432C6E1684}"/>
                </c:ext>
              </c:extLst>
            </c:dLbl>
            <c:spPr>
              <a:noFill/>
              <a:ln>
                <a:noFill/>
              </a:ln>
              <a:effectLst/>
            </c:spPr>
            <c:txPr>
              <a:bodyPr rot="0" spcFirstLastPara="1" vertOverflow="ellipsis" vert="horz" wrap="square" lIns="38100" tIns="19050" rIns="38100" bIns="19050" anchor="ctr" anchorCtr="1">
                <a:spAutoFit/>
              </a:bodyPr>
              <a:lstStyle/>
              <a:p>
                <a:pPr>
                  <a:defRPr sz="1400" b="1" i="0" u="none" strike="noStrike" kern="1200" baseline="0">
                    <a:solidFill>
                      <a:schemeClr val="tx1"/>
                    </a:solidFill>
                    <a:latin typeface="Noto Sans" panose="020B0502040504020204" pitchFamily="34" charset="0"/>
                    <a:ea typeface="Noto Sans" panose="020B0502040504020204" pitchFamily="34" charset="0"/>
                    <a:cs typeface="Noto Sans" panose="020B0502040504020204" pitchFamily="34" charset="0"/>
                  </a:defRPr>
                </a:pPr>
                <a:endParaRPr lang="es-MX"/>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Hoja1!$A$2:$A$5</c:f>
              <c:strCache>
                <c:ptCount val="4"/>
                <c:pt idx="0">
                  <c:v>Con Acuerdo del H. Consejo Técnico</c:v>
                </c:pt>
                <c:pt idx="1">
                  <c:v>Para Sesión del H. Consejo Técnico </c:v>
                </c:pt>
                <c:pt idx="2">
                  <c:v>Con integración de expediente mayor a 60%</c:v>
                </c:pt>
                <c:pt idx="3">
                  <c:v>Con integración de expediente menor a 60%</c:v>
                </c:pt>
              </c:strCache>
            </c:strRef>
          </c:cat>
          <c:val>
            <c:numRef>
              <c:f>Hoja1!$B$2:$B$5</c:f>
              <c:numCache>
                <c:formatCode>General</c:formatCode>
                <c:ptCount val="4"/>
                <c:pt idx="0">
                  <c:v>44</c:v>
                </c:pt>
                <c:pt idx="1">
                  <c:v>2</c:v>
                </c:pt>
                <c:pt idx="2">
                  <c:v>20</c:v>
                </c:pt>
                <c:pt idx="3">
                  <c:v>31</c:v>
                </c:pt>
              </c:numCache>
            </c:numRef>
          </c:val>
          <c:extLst>
            <c:ext xmlns:c16="http://schemas.microsoft.com/office/drawing/2014/chart" uri="{C3380CC4-5D6E-409C-BE32-E72D297353CC}">
              <c16:uniqueId val="{00000008-A565-4F7C-B3D8-97432C6E1684}"/>
            </c:ext>
          </c:extLst>
        </c:ser>
        <c:dLbls>
          <c:dLblPos val="ctr"/>
          <c:showLegendKey val="0"/>
          <c:showVal val="1"/>
          <c:showCatName val="0"/>
          <c:showSerName val="0"/>
          <c:showPercent val="0"/>
          <c:showBubbleSize val="0"/>
        </c:dLbls>
        <c:gapWidth val="219"/>
        <c:overlap val="-27"/>
        <c:axId val="928958632"/>
        <c:axId val="928964032"/>
      </c:barChart>
      <c:catAx>
        <c:axId val="928958632"/>
        <c:scaling>
          <c:orientation val="maxMin"/>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050" b="1" i="0" u="none" strike="noStrike" kern="1200" baseline="0">
                <a:solidFill>
                  <a:schemeClr val="tx1"/>
                </a:solidFill>
                <a:latin typeface="Noto Sans" panose="020B0502040504020204" pitchFamily="34" charset="0"/>
                <a:ea typeface="Noto Sans" panose="020B0502040504020204" pitchFamily="34" charset="0"/>
                <a:cs typeface="Noto Sans" panose="020B0502040504020204" pitchFamily="34" charset="0"/>
              </a:defRPr>
            </a:pPr>
            <a:endParaRPr lang="es-MX"/>
          </a:p>
        </c:txPr>
        <c:crossAx val="928964032"/>
        <c:crosses val="autoZero"/>
        <c:auto val="1"/>
        <c:lblAlgn val="ctr"/>
        <c:lblOffset val="100"/>
        <c:noMultiLvlLbl val="0"/>
      </c:catAx>
      <c:valAx>
        <c:axId val="928964032"/>
        <c:scaling>
          <c:orientation val="minMax"/>
        </c:scaling>
        <c:delete val="1"/>
        <c:axPos val="r"/>
        <c:numFmt formatCode="General" sourceLinked="1"/>
        <c:majorTickMark val="none"/>
        <c:minorTickMark val="none"/>
        <c:tickLblPos val="nextTo"/>
        <c:crossAx val="928958632"/>
        <c:crosses val="autoZero"/>
        <c:crossBetween val="between"/>
      </c:val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s-MX"/>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s-E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Hoja1!$B$1</c:f>
              <c:strCache>
                <c:ptCount val="1"/>
                <c:pt idx="0">
                  <c:v>Columna3</c:v>
                </c:pt>
              </c:strCache>
            </c:strRef>
          </c:tx>
          <c:spPr>
            <a:solidFill>
              <a:srgbClr val="0B5445"/>
            </a:solidFill>
            <a:ln>
              <a:noFill/>
            </a:ln>
            <a:effectLst>
              <a:outerShdw blurRad="50800" dist="38100" dir="2700000" algn="tl" rotWithShape="0">
                <a:prstClr val="black">
                  <a:alpha val="40000"/>
                </a:prstClr>
              </a:outerShdw>
            </a:effectLst>
          </c:spPr>
          <c:invertIfNegative val="0"/>
          <c:dPt>
            <c:idx val="0"/>
            <c:invertIfNegative val="0"/>
            <c:bubble3D val="0"/>
            <c:spPr>
              <a:solidFill>
                <a:srgbClr val="B38E5D"/>
              </a:solidFill>
              <a:ln>
                <a:noFill/>
              </a:ln>
              <a:effectLst>
                <a:outerShdw blurRad="50800" dist="38100" dir="2700000" algn="tl" rotWithShape="0">
                  <a:prstClr val="black">
                    <a:alpha val="40000"/>
                  </a:prstClr>
                </a:outerShdw>
              </a:effectLst>
            </c:spPr>
            <c:extLst>
              <c:ext xmlns:c16="http://schemas.microsoft.com/office/drawing/2014/chart" uri="{C3380CC4-5D6E-409C-BE32-E72D297353CC}">
                <c16:uniqueId val="{00000001-D06C-364B-9BDB-51A7E5DAED9E}"/>
              </c:ext>
            </c:extLst>
          </c:dPt>
          <c:dPt>
            <c:idx val="1"/>
            <c:invertIfNegative val="0"/>
            <c:bubble3D val="0"/>
            <c:spPr>
              <a:solidFill>
                <a:srgbClr val="235B4F"/>
              </a:solidFill>
              <a:ln>
                <a:noFill/>
              </a:ln>
              <a:effectLst>
                <a:outerShdw blurRad="50800" dist="38100" dir="2700000" algn="tl" rotWithShape="0">
                  <a:prstClr val="black">
                    <a:alpha val="40000"/>
                  </a:prstClr>
                </a:outerShdw>
              </a:effectLst>
            </c:spPr>
            <c:extLst>
              <c:ext xmlns:c16="http://schemas.microsoft.com/office/drawing/2014/chart" uri="{C3380CC4-5D6E-409C-BE32-E72D297353CC}">
                <c16:uniqueId val="{00000003-D06C-364B-9BDB-51A7E5DAED9E}"/>
              </c:ext>
            </c:extLst>
          </c:dPt>
          <c:dPt>
            <c:idx val="2"/>
            <c:invertIfNegative val="0"/>
            <c:bubble3D val="0"/>
            <c:spPr>
              <a:solidFill>
                <a:srgbClr val="881038"/>
              </a:solidFill>
              <a:ln>
                <a:noFill/>
              </a:ln>
              <a:effectLst>
                <a:outerShdw blurRad="50800" dist="38100" dir="2700000" algn="tl" rotWithShape="0">
                  <a:prstClr val="black">
                    <a:alpha val="40000"/>
                  </a:prstClr>
                </a:outerShdw>
              </a:effectLst>
            </c:spPr>
            <c:extLst>
              <c:ext xmlns:c16="http://schemas.microsoft.com/office/drawing/2014/chart" uri="{C3380CC4-5D6E-409C-BE32-E72D297353CC}">
                <c16:uniqueId val="{00000005-D06C-364B-9BDB-51A7E5DAED9E}"/>
              </c:ext>
            </c:extLst>
          </c:dPt>
          <c:dPt>
            <c:idx val="3"/>
            <c:invertIfNegative val="0"/>
            <c:bubble3D val="0"/>
            <c:spPr>
              <a:solidFill>
                <a:srgbClr val="AE2851"/>
              </a:solidFill>
              <a:ln>
                <a:noFill/>
              </a:ln>
              <a:effectLst>
                <a:outerShdw blurRad="50800" dist="38100" dir="2700000" algn="tl" rotWithShape="0">
                  <a:prstClr val="black">
                    <a:alpha val="40000"/>
                  </a:prstClr>
                </a:outerShdw>
              </a:effectLst>
            </c:spPr>
            <c:extLst>
              <c:ext xmlns:c16="http://schemas.microsoft.com/office/drawing/2014/chart" uri="{C3380CC4-5D6E-409C-BE32-E72D297353CC}">
                <c16:uniqueId val="{00000007-D06C-364B-9BDB-51A7E5DAED9E}"/>
              </c:ext>
            </c:extLst>
          </c:dPt>
          <c:dLbls>
            <c:dLbl>
              <c:idx val="0"/>
              <c:tx>
                <c:rich>
                  <a:bodyPr/>
                  <a:lstStyle/>
                  <a:p>
                    <a:r>
                      <a:rPr lang="en-US" dirty="0">
                        <a:solidFill>
                          <a:schemeClr val="tx1"/>
                        </a:solidFill>
                      </a:rPr>
                      <a:t>10</a:t>
                    </a:r>
                  </a:p>
                </c:rich>
              </c:tx>
              <c:dLblPos val="outEnd"/>
              <c:showLegendKey val="0"/>
              <c:showVal val="1"/>
              <c:showCatName val="0"/>
              <c:showSerName val="0"/>
              <c:showPercent val="0"/>
              <c:showBubbleSize val="0"/>
              <c:extLst>
                <c:ext xmlns:c15="http://schemas.microsoft.com/office/drawing/2012/chart" uri="{CE6537A1-D6FC-4f65-9D91-7224C49458BB}">
                  <c15:showDataLabelsRange val="0"/>
                </c:ext>
                <c:ext xmlns:c16="http://schemas.microsoft.com/office/drawing/2014/chart" uri="{C3380CC4-5D6E-409C-BE32-E72D297353CC}">
                  <c16:uniqueId val="{00000001-D06C-364B-9BDB-51A7E5DAED9E}"/>
                </c:ext>
              </c:extLst>
            </c:dLbl>
            <c:dLbl>
              <c:idx val="1"/>
              <c:tx>
                <c:rich>
                  <a:bodyPr/>
                  <a:lstStyle/>
                  <a:p>
                    <a:r>
                      <a:rPr lang="en-US" strike="noStrike" dirty="0">
                        <a:solidFill>
                          <a:schemeClr val="tx1"/>
                        </a:solidFill>
                      </a:rPr>
                      <a:t>1</a:t>
                    </a:r>
                  </a:p>
                </c:rich>
              </c:tx>
              <c:dLblPos val="outEnd"/>
              <c:showLegendKey val="0"/>
              <c:showVal val="1"/>
              <c:showCatName val="0"/>
              <c:showSerName val="0"/>
              <c:showPercent val="0"/>
              <c:showBubbleSize val="0"/>
              <c:extLst>
                <c:ext xmlns:c15="http://schemas.microsoft.com/office/drawing/2012/chart" uri="{CE6537A1-D6FC-4f65-9D91-7224C49458BB}">
                  <c15:showDataLabelsRange val="0"/>
                </c:ext>
                <c:ext xmlns:c16="http://schemas.microsoft.com/office/drawing/2014/chart" uri="{C3380CC4-5D6E-409C-BE32-E72D297353CC}">
                  <c16:uniqueId val="{00000003-D06C-364B-9BDB-51A7E5DAED9E}"/>
                </c:ext>
              </c:extLst>
            </c:dLbl>
            <c:dLbl>
              <c:idx val="2"/>
              <c:tx>
                <c:rich>
                  <a:bodyPr/>
                  <a:lstStyle/>
                  <a:p>
                    <a:r>
                      <a:rPr lang="en-US" sz="1400" b="1" dirty="0">
                        <a:solidFill>
                          <a:schemeClr val="tx1"/>
                        </a:solidFill>
                        <a:latin typeface="Noto Sans" panose="020B0502040504020204" pitchFamily="34" charset="0"/>
                        <a:ea typeface="Noto Sans" panose="020B0502040504020204" pitchFamily="34" charset="0"/>
                        <a:cs typeface="Noto Sans" panose="020B0502040504020204" pitchFamily="34" charset="0"/>
                      </a:rPr>
                      <a:t>3</a:t>
                    </a:r>
                  </a:p>
                </c:rich>
              </c:tx>
              <c:dLblPos val="outEnd"/>
              <c:showLegendKey val="0"/>
              <c:showVal val="1"/>
              <c:showCatName val="0"/>
              <c:showSerName val="0"/>
              <c:showPercent val="0"/>
              <c:showBubbleSize val="0"/>
              <c:extLst>
                <c:ext xmlns:c15="http://schemas.microsoft.com/office/drawing/2012/chart" uri="{CE6537A1-D6FC-4f65-9D91-7224C49458BB}">
                  <c15:showDataLabelsRange val="0"/>
                </c:ext>
                <c:ext xmlns:c16="http://schemas.microsoft.com/office/drawing/2014/chart" uri="{C3380CC4-5D6E-409C-BE32-E72D297353CC}">
                  <c16:uniqueId val="{00000005-D06C-364B-9BDB-51A7E5DAED9E}"/>
                </c:ext>
              </c:extLst>
            </c:dLbl>
            <c:dLbl>
              <c:idx val="3"/>
              <c:tx>
                <c:rich>
                  <a:bodyPr/>
                  <a:lstStyle/>
                  <a:p>
                    <a:r>
                      <a:rPr lang="en-US" dirty="0">
                        <a:solidFill>
                          <a:schemeClr val="tx1"/>
                        </a:solidFill>
                      </a:rPr>
                      <a:t>7</a:t>
                    </a:r>
                  </a:p>
                </c:rich>
              </c:tx>
              <c:dLblPos val="outEnd"/>
              <c:showLegendKey val="0"/>
              <c:showVal val="1"/>
              <c:showCatName val="0"/>
              <c:showSerName val="0"/>
              <c:showPercent val="0"/>
              <c:showBubbleSize val="0"/>
              <c:extLst>
                <c:ext xmlns:c15="http://schemas.microsoft.com/office/drawing/2012/chart" uri="{CE6537A1-D6FC-4f65-9D91-7224C49458BB}">
                  <c15:showDataLabelsRange val="0"/>
                </c:ext>
                <c:ext xmlns:c16="http://schemas.microsoft.com/office/drawing/2014/chart" uri="{C3380CC4-5D6E-409C-BE32-E72D297353CC}">
                  <c16:uniqueId val="{00000007-D06C-364B-9BDB-51A7E5DAED9E}"/>
                </c:ext>
              </c:extLst>
            </c:dLbl>
            <c:spPr>
              <a:noFill/>
              <a:ln>
                <a:noFill/>
              </a:ln>
              <a:effectLst/>
            </c:spPr>
            <c:txPr>
              <a:bodyPr rot="0" spcFirstLastPara="1" vertOverflow="ellipsis" vert="horz" wrap="square" lIns="38100" tIns="19050" rIns="38100" bIns="19050" anchor="ctr" anchorCtr="1">
                <a:spAutoFit/>
              </a:bodyPr>
              <a:lstStyle/>
              <a:p>
                <a:pPr>
                  <a:defRPr sz="1400" b="1" i="0" u="none" strike="noStrike" kern="1200" baseline="0">
                    <a:solidFill>
                      <a:schemeClr val="tx1"/>
                    </a:solidFill>
                    <a:latin typeface="Noto Sans" panose="020B0502040504020204" pitchFamily="34" charset="0"/>
                    <a:ea typeface="Noto Sans" panose="020B0502040504020204" pitchFamily="34" charset="0"/>
                    <a:cs typeface="Noto Sans" panose="020B0502040504020204" pitchFamily="34" charset="0"/>
                  </a:defRPr>
                </a:pPr>
                <a:endParaRPr lang="es-MX"/>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Hoja1!$A$2:$A$5</c:f>
              <c:strCache>
                <c:ptCount val="4"/>
                <c:pt idx="0">
                  <c:v>Con Acuerdo del H. Consejo Técnico</c:v>
                </c:pt>
                <c:pt idx="1">
                  <c:v>Para Sesión del H. Consejo Técnico </c:v>
                </c:pt>
                <c:pt idx="2">
                  <c:v>Con integración de expediente mayor a 60%</c:v>
                </c:pt>
                <c:pt idx="3">
                  <c:v>Con integración de expediente menor a 60%</c:v>
                </c:pt>
              </c:strCache>
            </c:strRef>
          </c:cat>
          <c:val>
            <c:numRef>
              <c:f>Hoja1!$B$2:$B$5</c:f>
              <c:numCache>
                <c:formatCode>General</c:formatCode>
                <c:ptCount val="4"/>
                <c:pt idx="0">
                  <c:v>38</c:v>
                </c:pt>
                <c:pt idx="1">
                  <c:v>2</c:v>
                </c:pt>
                <c:pt idx="2">
                  <c:v>16</c:v>
                </c:pt>
                <c:pt idx="3">
                  <c:v>38</c:v>
                </c:pt>
              </c:numCache>
            </c:numRef>
          </c:val>
          <c:extLst>
            <c:ext xmlns:c16="http://schemas.microsoft.com/office/drawing/2014/chart" uri="{C3380CC4-5D6E-409C-BE32-E72D297353CC}">
              <c16:uniqueId val="{00000008-D06C-364B-9BDB-51A7E5DAED9E}"/>
            </c:ext>
          </c:extLst>
        </c:ser>
        <c:dLbls>
          <c:dLblPos val="ctr"/>
          <c:showLegendKey val="0"/>
          <c:showVal val="1"/>
          <c:showCatName val="0"/>
          <c:showSerName val="0"/>
          <c:showPercent val="0"/>
          <c:showBubbleSize val="0"/>
        </c:dLbls>
        <c:gapWidth val="219"/>
        <c:overlap val="-27"/>
        <c:axId val="928958632"/>
        <c:axId val="928964032"/>
      </c:barChart>
      <c:catAx>
        <c:axId val="928958632"/>
        <c:scaling>
          <c:orientation val="maxMin"/>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050" b="1" i="0" u="none" strike="noStrike" kern="1200" baseline="0">
                <a:solidFill>
                  <a:schemeClr val="tx1"/>
                </a:solidFill>
                <a:latin typeface="Noto Sans" panose="020B0502040504020204" pitchFamily="34" charset="0"/>
                <a:ea typeface="Noto Sans" panose="020B0502040504020204" pitchFamily="34" charset="0"/>
                <a:cs typeface="Noto Sans" panose="020B0502040504020204" pitchFamily="34" charset="0"/>
              </a:defRPr>
            </a:pPr>
            <a:endParaRPr lang="es-MX"/>
          </a:p>
        </c:txPr>
        <c:crossAx val="928964032"/>
        <c:crosses val="autoZero"/>
        <c:auto val="1"/>
        <c:lblAlgn val="ctr"/>
        <c:lblOffset val="100"/>
        <c:noMultiLvlLbl val="0"/>
      </c:catAx>
      <c:valAx>
        <c:axId val="928964032"/>
        <c:scaling>
          <c:orientation val="minMax"/>
        </c:scaling>
        <c:delete val="1"/>
        <c:axPos val="r"/>
        <c:numFmt formatCode="General" sourceLinked="1"/>
        <c:majorTickMark val="none"/>
        <c:minorTickMark val="none"/>
        <c:tickLblPos val="nextTo"/>
        <c:crossAx val="928958632"/>
        <c:crosses val="autoZero"/>
        <c:crossBetween val="between"/>
      </c:val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s-MX"/>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Marcador de encabezado 1">
            <a:extLst>
              <a:ext uri="{FF2B5EF4-FFF2-40B4-BE49-F238E27FC236}">
                <a16:creationId xmlns:a16="http://schemas.microsoft.com/office/drawing/2014/main" id="{7E58E594-B308-EECB-34ED-8FA548E743AD}"/>
              </a:ext>
            </a:extLst>
          </p:cNvPr>
          <p:cNvSpPr>
            <a:spLocks noGrp="1"/>
          </p:cNvSpPr>
          <p:nvPr>
            <p:ph type="hdr" sz="quarter"/>
          </p:nvPr>
        </p:nvSpPr>
        <p:spPr>
          <a:xfrm>
            <a:off x="1" y="0"/>
            <a:ext cx="3043343" cy="467071"/>
          </a:xfrm>
          <a:prstGeom prst="rect">
            <a:avLst/>
          </a:prstGeom>
        </p:spPr>
        <p:txBody>
          <a:bodyPr vert="horz" lIns="93177" tIns="46589" rIns="93177" bIns="46589" rtlCol="0"/>
          <a:lstStyle>
            <a:lvl1pPr algn="l">
              <a:defRPr sz="1200"/>
            </a:lvl1pPr>
          </a:lstStyle>
          <a:p>
            <a:endParaRPr lang="es-MX"/>
          </a:p>
        </p:txBody>
      </p:sp>
      <p:sp>
        <p:nvSpPr>
          <p:cNvPr id="3" name="Marcador de fecha 2">
            <a:extLst>
              <a:ext uri="{FF2B5EF4-FFF2-40B4-BE49-F238E27FC236}">
                <a16:creationId xmlns:a16="http://schemas.microsoft.com/office/drawing/2014/main" id="{E339C9F3-7DF9-4DCD-E920-1286EABC84DC}"/>
              </a:ext>
            </a:extLst>
          </p:cNvPr>
          <p:cNvSpPr>
            <a:spLocks noGrp="1"/>
          </p:cNvSpPr>
          <p:nvPr>
            <p:ph type="dt" sz="quarter" idx="1"/>
          </p:nvPr>
        </p:nvSpPr>
        <p:spPr>
          <a:xfrm>
            <a:off x="3978132" y="0"/>
            <a:ext cx="3043343" cy="467071"/>
          </a:xfrm>
          <a:prstGeom prst="rect">
            <a:avLst/>
          </a:prstGeom>
        </p:spPr>
        <p:txBody>
          <a:bodyPr vert="horz" lIns="93177" tIns="46589" rIns="93177" bIns="46589" rtlCol="0"/>
          <a:lstStyle>
            <a:lvl1pPr algn="r">
              <a:defRPr sz="1200"/>
            </a:lvl1pPr>
          </a:lstStyle>
          <a:p>
            <a:fld id="{522DDEC6-90E2-4E7D-BCA8-DC33E4AC11D6}" type="datetimeFigureOut">
              <a:rPr lang="es-MX" smtClean="0"/>
              <a:t>02/10/2026</a:t>
            </a:fld>
            <a:endParaRPr lang="es-MX"/>
          </a:p>
        </p:txBody>
      </p:sp>
      <p:sp>
        <p:nvSpPr>
          <p:cNvPr id="4" name="Marcador de pie de página 3">
            <a:extLst>
              <a:ext uri="{FF2B5EF4-FFF2-40B4-BE49-F238E27FC236}">
                <a16:creationId xmlns:a16="http://schemas.microsoft.com/office/drawing/2014/main" id="{9C248376-ABA0-1F3D-9273-A2CA5A8C61B7}"/>
              </a:ext>
            </a:extLst>
          </p:cNvPr>
          <p:cNvSpPr>
            <a:spLocks noGrp="1"/>
          </p:cNvSpPr>
          <p:nvPr>
            <p:ph type="ftr" sz="quarter" idx="2"/>
          </p:nvPr>
        </p:nvSpPr>
        <p:spPr>
          <a:xfrm>
            <a:off x="1" y="8842030"/>
            <a:ext cx="3043343" cy="467070"/>
          </a:xfrm>
          <a:prstGeom prst="rect">
            <a:avLst/>
          </a:prstGeom>
        </p:spPr>
        <p:txBody>
          <a:bodyPr vert="horz" lIns="93177" tIns="46589" rIns="93177" bIns="46589" rtlCol="0" anchor="b"/>
          <a:lstStyle>
            <a:lvl1pPr algn="l">
              <a:defRPr sz="1200"/>
            </a:lvl1pPr>
          </a:lstStyle>
          <a:p>
            <a:endParaRPr lang="es-MX"/>
          </a:p>
        </p:txBody>
      </p:sp>
      <p:sp>
        <p:nvSpPr>
          <p:cNvPr id="5" name="Marcador de número de diapositiva 4">
            <a:extLst>
              <a:ext uri="{FF2B5EF4-FFF2-40B4-BE49-F238E27FC236}">
                <a16:creationId xmlns:a16="http://schemas.microsoft.com/office/drawing/2014/main" id="{47A5674B-F828-FC7D-E8E8-C93C4940FD9E}"/>
              </a:ext>
            </a:extLst>
          </p:cNvPr>
          <p:cNvSpPr>
            <a:spLocks noGrp="1"/>
          </p:cNvSpPr>
          <p:nvPr>
            <p:ph type="sldNum" sz="quarter" idx="3"/>
          </p:nvPr>
        </p:nvSpPr>
        <p:spPr>
          <a:xfrm>
            <a:off x="3978132" y="8842030"/>
            <a:ext cx="3043343" cy="467070"/>
          </a:xfrm>
          <a:prstGeom prst="rect">
            <a:avLst/>
          </a:prstGeom>
        </p:spPr>
        <p:txBody>
          <a:bodyPr vert="horz" lIns="93177" tIns="46589" rIns="93177" bIns="46589" rtlCol="0" anchor="b"/>
          <a:lstStyle>
            <a:lvl1pPr algn="r">
              <a:defRPr sz="1200"/>
            </a:lvl1pPr>
          </a:lstStyle>
          <a:p>
            <a:fld id="{9F89F5F5-A842-42B1-AF2F-66B45E74EFBC}" type="slidenum">
              <a:rPr lang="es-MX" smtClean="0"/>
              <a:t>‹Nº›</a:t>
            </a:fld>
            <a:endParaRPr lang="es-MX"/>
          </a:p>
        </p:txBody>
      </p:sp>
    </p:spTree>
    <p:extLst>
      <p:ext uri="{BB962C8B-B14F-4D97-AF65-F5344CB8AC3E}">
        <p14:creationId xmlns:p14="http://schemas.microsoft.com/office/powerpoint/2010/main" val="1678942990"/>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1" y="0"/>
            <a:ext cx="3043343" cy="465455"/>
          </a:xfrm>
          <a:prstGeom prst="rect">
            <a:avLst/>
          </a:prstGeom>
        </p:spPr>
        <p:txBody>
          <a:bodyPr vert="horz" lIns="93177" tIns="46589" rIns="93177" bIns="46589" rtlCol="0"/>
          <a:lstStyle>
            <a:lvl1pPr algn="l">
              <a:defRPr sz="1200"/>
            </a:lvl1pPr>
          </a:lstStyle>
          <a:p>
            <a:endParaRPr lang="en-US"/>
          </a:p>
        </p:txBody>
      </p:sp>
      <p:sp>
        <p:nvSpPr>
          <p:cNvPr id="3" name="Date Placeholder 2"/>
          <p:cNvSpPr>
            <a:spLocks noGrp="1"/>
          </p:cNvSpPr>
          <p:nvPr>
            <p:ph type="dt" idx="1"/>
          </p:nvPr>
        </p:nvSpPr>
        <p:spPr>
          <a:xfrm>
            <a:off x="3978132" y="0"/>
            <a:ext cx="3043343" cy="465455"/>
          </a:xfrm>
          <a:prstGeom prst="rect">
            <a:avLst/>
          </a:prstGeom>
        </p:spPr>
        <p:txBody>
          <a:bodyPr vert="horz" lIns="93177" tIns="46589" rIns="93177" bIns="46589" rtlCol="0"/>
          <a:lstStyle>
            <a:lvl1pPr algn="r">
              <a:defRPr sz="1200"/>
            </a:lvl1pPr>
          </a:lstStyle>
          <a:p>
            <a:fld id="{68FCEE7B-1A11-E64B-87B8-FF304E00D3FD}" type="datetimeFigureOut">
              <a:rPr lang="en-US" smtClean="0"/>
              <a:t>10/2/2026</a:t>
            </a:fld>
            <a:endParaRPr lang="en-US"/>
          </a:p>
        </p:txBody>
      </p:sp>
      <p:sp>
        <p:nvSpPr>
          <p:cNvPr id="4" name="Slide Image Placeholder 3"/>
          <p:cNvSpPr>
            <a:spLocks noGrp="1" noRot="1" noChangeAspect="1"/>
          </p:cNvSpPr>
          <p:nvPr>
            <p:ph type="sldImg" idx="2"/>
          </p:nvPr>
        </p:nvSpPr>
        <p:spPr>
          <a:xfrm>
            <a:off x="407988" y="698500"/>
            <a:ext cx="6207125" cy="3490913"/>
          </a:xfrm>
          <a:prstGeom prst="rect">
            <a:avLst/>
          </a:prstGeom>
          <a:noFill/>
          <a:ln w="12700">
            <a:solidFill>
              <a:prstClr val="black"/>
            </a:solidFill>
          </a:ln>
        </p:spPr>
        <p:txBody>
          <a:bodyPr vert="horz" lIns="93177" tIns="46589" rIns="93177" bIns="46589" rtlCol="0" anchor="ctr"/>
          <a:lstStyle/>
          <a:p>
            <a:endParaRPr lang="en-US"/>
          </a:p>
        </p:txBody>
      </p:sp>
      <p:sp>
        <p:nvSpPr>
          <p:cNvPr id="5" name="Notes Placeholder 4"/>
          <p:cNvSpPr>
            <a:spLocks noGrp="1"/>
          </p:cNvSpPr>
          <p:nvPr>
            <p:ph type="body" sz="quarter" idx="3"/>
          </p:nvPr>
        </p:nvSpPr>
        <p:spPr>
          <a:xfrm>
            <a:off x="702311" y="4421823"/>
            <a:ext cx="5618480" cy="4189095"/>
          </a:xfrm>
          <a:prstGeom prst="rect">
            <a:avLst/>
          </a:prstGeom>
        </p:spPr>
        <p:txBody>
          <a:bodyPr vert="horz" lIns="93177" tIns="46589" rIns="93177" bIns="46589" rtlCol="0"/>
          <a:lstStyle/>
          <a:p>
            <a:pPr lvl="0"/>
            <a:r>
              <a:rPr lang="es-ES_tradnl"/>
              <a:t>Click to edit Master text styles</a:t>
            </a:r>
          </a:p>
          <a:p>
            <a:pPr lvl="1"/>
            <a:r>
              <a:rPr lang="es-ES_tradnl"/>
              <a:t>Second level</a:t>
            </a:r>
          </a:p>
          <a:p>
            <a:pPr lvl="2"/>
            <a:r>
              <a:rPr lang="es-ES_tradnl"/>
              <a:t>Third level</a:t>
            </a:r>
          </a:p>
          <a:p>
            <a:pPr lvl="3"/>
            <a:r>
              <a:rPr lang="es-ES_tradnl"/>
              <a:t>Fourth level</a:t>
            </a:r>
          </a:p>
          <a:p>
            <a:pPr lvl="4"/>
            <a:r>
              <a:rPr lang="es-ES_tradnl"/>
              <a:t>Fifth level</a:t>
            </a:r>
            <a:endParaRPr lang="en-US"/>
          </a:p>
        </p:txBody>
      </p:sp>
      <p:sp>
        <p:nvSpPr>
          <p:cNvPr id="6" name="Footer Placeholder 5"/>
          <p:cNvSpPr>
            <a:spLocks noGrp="1"/>
          </p:cNvSpPr>
          <p:nvPr>
            <p:ph type="ftr" sz="quarter" idx="4"/>
          </p:nvPr>
        </p:nvSpPr>
        <p:spPr>
          <a:xfrm>
            <a:off x="1" y="8842030"/>
            <a:ext cx="3043343" cy="465455"/>
          </a:xfrm>
          <a:prstGeom prst="rect">
            <a:avLst/>
          </a:prstGeom>
        </p:spPr>
        <p:txBody>
          <a:bodyPr vert="horz" lIns="93177" tIns="46589" rIns="93177" bIns="46589" rtlCol="0" anchor="b"/>
          <a:lstStyle>
            <a:lvl1pPr algn="l">
              <a:defRPr sz="1200"/>
            </a:lvl1pPr>
          </a:lstStyle>
          <a:p>
            <a:endParaRPr lang="en-US"/>
          </a:p>
        </p:txBody>
      </p:sp>
      <p:sp>
        <p:nvSpPr>
          <p:cNvPr id="7" name="Slide Number Placeholder 6"/>
          <p:cNvSpPr>
            <a:spLocks noGrp="1"/>
          </p:cNvSpPr>
          <p:nvPr>
            <p:ph type="sldNum" sz="quarter" idx="5"/>
          </p:nvPr>
        </p:nvSpPr>
        <p:spPr>
          <a:xfrm>
            <a:off x="3978132" y="8842030"/>
            <a:ext cx="3043343" cy="465455"/>
          </a:xfrm>
          <a:prstGeom prst="rect">
            <a:avLst/>
          </a:prstGeom>
        </p:spPr>
        <p:txBody>
          <a:bodyPr vert="horz" lIns="93177" tIns="46589" rIns="93177" bIns="46589" rtlCol="0" anchor="b"/>
          <a:lstStyle>
            <a:lvl1pPr algn="r">
              <a:defRPr sz="1200"/>
            </a:lvl1pPr>
          </a:lstStyle>
          <a:p>
            <a:fld id="{91043BD8-6F4D-6C48-83C7-0C46088375E3}" type="slidenum">
              <a:rPr lang="en-US" smtClean="0"/>
              <a:t>‹Nº›</a:t>
            </a:fld>
            <a:endParaRPr lang="en-US"/>
          </a:p>
        </p:txBody>
      </p:sp>
    </p:spTree>
    <p:extLst>
      <p:ext uri="{BB962C8B-B14F-4D97-AF65-F5344CB8AC3E}">
        <p14:creationId xmlns:p14="http://schemas.microsoft.com/office/powerpoint/2010/main" val="3887522910"/>
      </p:ext>
    </p:extLst>
  </p:cSld>
  <p:clrMap bg1="lt1" tx1="dk1" bg2="lt2" tx2="dk2" accent1="accent1" accent2="accent2" accent3="accent3" accent4="accent4" accent5="accent5" accent6="accent6" hlink="hlink" folHlink="folHlink"/>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MX"/>
          </a:p>
        </p:txBody>
      </p:sp>
      <p:sp>
        <p:nvSpPr>
          <p:cNvPr id="4" name="Marcador de número de diapositiva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1043BD8-6F4D-6C48-83C7-0C46088375E3}"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89743940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MX" dirty="0"/>
          </a:p>
        </p:txBody>
      </p:sp>
      <p:sp>
        <p:nvSpPr>
          <p:cNvPr id="4" name="Marcador de número de diapositiva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1043BD8-6F4D-6C48-83C7-0C46088375E3}" type="slidenum">
              <a:rPr kumimoji="0" lang="en-US"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a:t>
            </a:fld>
            <a:endParaRPr kumimoji="0" lang="en-US"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254876688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MX"/>
          </a:p>
        </p:txBody>
      </p:sp>
      <p:sp>
        <p:nvSpPr>
          <p:cNvPr id="4" name="Marcador de número de diapositiva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1043BD8-6F4D-6C48-83C7-0C46088375E3}" type="slidenum">
              <a:rPr kumimoji="0" lang="en-US"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a:t>
            </a:fld>
            <a:endParaRPr kumimoji="0" lang="en-US"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254876688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B08DE78-C52C-D5B5-A160-DC7264A1AE72}"/>
            </a:ext>
          </a:extLst>
        </p:cNvPr>
        <p:cNvGrpSpPr/>
        <p:nvPr/>
      </p:nvGrpSpPr>
      <p:grpSpPr>
        <a:xfrm>
          <a:off x="0" y="0"/>
          <a:ext cx="0" cy="0"/>
          <a:chOff x="0" y="0"/>
          <a:chExt cx="0" cy="0"/>
        </a:xfrm>
      </p:grpSpPr>
      <p:sp>
        <p:nvSpPr>
          <p:cNvPr id="2" name="Marcador de imagen de diapositiva 1">
            <a:extLst>
              <a:ext uri="{FF2B5EF4-FFF2-40B4-BE49-F238E27FC236}">
                <a16:creationId xmlns:a16="http://schemas.microsoft.com/office/drawing/2014/main" id="{914E07D6-5E07-DF1A-4D4A-498BAF310F98}"/>
              </a:ext>
            </a:extLst>
          </p:cNvPr>
          <p:cNvSpPr>
            <a:spLocks noGrp="1" noRot="1" noChangeAspect="1"/>
          </p:cNvSpPr>
          <p:nvPr>
            <p:ph type="sldImg"/>
          </p:nvPr>
        </p:nvSpPr>
        <p:spPr/>
      </p:sp>
      <p:sp>
        <p:nvSpPr>
          <p:cNvPr id="3" name="Marcador de notas 2">
            <a:extLst>
              <a:ext uri="{FF2B5EF4-FFF2-40B4-BE49-F238E27FC236}">
                <a16:creationId xmlns:a16="http://schemas.microsoft.com/office/drawing/2014/main" id="{4FE028BD-25EC-06CB-CE4D-894EFC06BE8B}"/>
              </a:ext>
            </a:extLst>
          </p:cNvPr>
          <p:cNvSpPr>
            <a:spLocks noGrp="1"/>
          </p:cNvSpPr>
          <p:nvPr>
            <p:ph type="body" idx="1"/>
          </p:nvPr>
        </p:nvSpPr>
        <p:spPr/>
        <p:txBody>
          <a:bodyPr/>
          <a:lstStyle/>
          <a:p>
            <a:endParaRPr lang="es-MX"/>
          </a:p>
        </p:txBody>
      </p:sp>
      <p:sp>
        <p:nvSpPr>
          <p:cNvPr id="4" name="Marcador de número de diapositiva 3">
            <a:extLst>
              <a:ext uri="{FF2B5EF4-FFF2-40B4-BE49-F238E27FC236}">
                <a16:creationId xmlns:a16="http://schemas.microsoft.com/office/drawing/2014/main" id="{D9DA26FA-7597-653A-B30A-185B3F5F6D81}"/>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1043BD8-6F4D-6C48-83C7-0C46088375E3}"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17</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1019814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EC9138D-FE39-303E-77B9-D5916C2A628B}"/>
            </a:ext>
          </a:extLst>
        </p:cNvPr>
        <p:cNvGrpSpPr/>
        <p:nvPr/>
      </p:nvGrpSpPr>
      <p:grpSpPr>
        <a:xfrm>
          <a:off x="0" y="0"/>
          <a:ext cx="0" cy="0"/>
          <a:chOff x="0" y="0"/>
          <a:chExt cx="0" cy="0"/>
        </a:xfrm>
      </p:grpSpPr>
      <p:sp>
        <p:nvSpPr>
          <p:cNvPr id="2" name="Marcador de imagen de diapositiva 1">
            <a:extLst>
              <a:ext uri="{FF2B5EF4-FFF2-40B4-BE49-F238E27FC236}">
                <a16:creationId xmlns:a16="http://schemas.microsoft.com/office/drawing/2014/main" id="{0FE9C4F2-3500-5348-F381-97DF7D14426E}"/>
              </a:ext>
            </a:extLst>
          </p:cNvPr>
          <p:cNvSpPr>
            <a:spLocks noGrp="1" noRot="1" noChangeAspect="1"/>
          </p:cNvSpPr>
          <p:nvPr>
            <p:ph type="sldImg"/>
          </p:nvPr>
        </p:nvSpPr>
        <p:spPr/>
      </p:sp>
      <p:sp>
        <p:nvSpPr>
          <p:cNvPr id="3" name="Marcador de notas 2">
            <a:extLst>
              <a:ext uri="{FF2B5EF4-FFF2-40B4-BE49-F238E27FC236}">
                <a16:creationId xmlns:a16="http://schemas.microsoft.com/office/drawing/2014/main" id="{E07E0DE5-74BE-B68E-98D2-6BD08FA07448}"/>
              </a:ext>
            </a:extLst>
          </p:cNvPr>
          <p:cNvSpPr>
            <a:spLocks noGrp="1"/>
          </p:cNvSpPr>
          <p:nvPr>
            <p:ph type="body" idx="1"/>
          </p:nvPr>
        </p:nvSpPr>
        <p:spPr/>
        <p:txBody>
          <a:bodyPr/>
          <a:lstStyle/>
          <a:p>
            <a:endParaRPr lang="es-MX"/>
          </a:p>
        </p:txBody>
      </p:sp>
      <p:sp>
        <p:nvSpPr>
          <p:cNvPr id="4" name="Marcador de número de diapositiva 3">
            <a:extLst>
              <a:ext uri="{FF2B5EF4-FFF2-40B4-BE49-F238E27FC236}">
                <a16:creationId xmlns:a16="http://schemas.microsoft.com/office/drawing/2014/main" id="{0FEEE094-AF79-B3B7-EBEE-047E922D6F4A}"/>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1043BD8-6F4D-6C48-83C7-0C46088375E3}"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18</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67825522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A2F8466-3B40-26F7-BAB5-36A719785324}"/>
            </a:ext>
          </a:extLst>
        </p:cNvPr>
        <p:cNvGrpSpPr/>
        <p:nvPr/>
      </p:nvGrpSpPr>
      <p:grpSpPr>
        <a:xfrm>
          <a:off x="0" y="0"/>
          <a:ext cx="0" cy="0"/>
          <a:chOff x="0" y="0"/>
          <a:chExt cx="0" cy="0"/>
        </a:xfrm>
      </p:grpSpPr>
      <p:sp>
        <p:nvSpPr>
          <p:cNvPr id="2" name="Marcador de imagen de diapositiva 1">
            <a:extLst>
              <a:ext uri="{FF2B5EF4-FFF2-40B4-BE49-F238E27FC236}">
                <a16:creationId xmlns:a16="http://schemas.microsoft.com/office/drawing/2014/main" id="{212FA0EA-FE62-D58E-4AE3-03C76BD752B8}"/>
              </a:ext>
            </a:extLst>
          </p:cNvPr>
          <p:cNvSpPr>
            <a:spLocks noGrp="1" noRot="1" noChangeAspect="1"/>
          </p:cNvSpPr>
          <p:nvPr>
            <p:ph type="sldImg"/>
          </p:nvPr>
        </p:nvSpPr>
        <p:spPr/>
      </p:sp>
      <p:sp>
        <p:nvSpPr>
          <p:cNvPr id="3" name="Marcador de notas 2">
            <a:extLst>
              <a:ext uri="{FF2B5EF4-FFF2-40B4-BE49-F238E27FC236}">
                <a16:creationId xmlns:a16="http://schemas.microsoft.com/office/drawing/2014/main" id="{A6370755-5CF0-3F59-C763-C0E80386379B}"/>
              </a:ext>
            </a:extLst>
          </p:cNvPr>
          <p:cNvSpPr>
            <a:spLocks noGrp="1"/>
          </p:cNvSpPr>
          <p:nvPr>
            <p:ph type="body" idx="1"/>
          </p:nvPr>
        </p:nvSpPr>
        <p:spPr/>
        <p:txBody>
          <a:bodyPr/>
          <a:lstStyle/>
          <a:p>
            <a:endParaRPr lang="es-MX"/>
          </a:p>
        </p:txBody>
      </p:sp>
      <p:sp>
        <p:nvSpPr>
          <p:cNvPr id="4" name="Marcador de número de diapositiva 3">
            <a:extLst>
              <a:ext uri="{FF2B5EF4-FFF2-40B4-BE49-F238E27FC236}">
                <a16:creationId xmlns:a16="http://schemas.microsoft.com/office/drawing/2014/main" id="{CEC10BFD-06DA-A6CD-AB0C-141491AB18A0}"/>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1043BD8-6F4D-6C48-83C7-0C46088375E3}"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19</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28404020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MX"/>
          </a:p>
        </p:txBody>
      </p:sp>
      <p:sp>
        <p:nvSpPr>
          <p:cNvPr id="4" name="Marcador de número de diapositiva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1043BD8-6F4D-6C48-83C7-0C46088375E3}"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20</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91241360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CE44E56-DA7D-C4B0-D854-A547B0FECB76}"/>
            </a:ext>
          </a:extLst>
        </p:cNvPr>
        <p:cNvGrpSpPr/>
        <p:nvPr/>
      </p:nvGrpSpPr>
      <p:grpSpPr>
        <a:xfrm>
          <a:off x="0" y="0"/>
          <a:ext cx="0" cy="0"/>
          <a:chOff x="0" y="0"/>
          <a:chExt cx="0" cy="0"/>
        </a:xfrm>
      </p:grpSpPr>
      <p:sp>
        <p:nvSpPr>
          <p:cNvPr id="2" name="Marcador de imagen de diapositiva 1">
            <a:extLst>
              <a:ext uri="{FF2B5EF4-FFF2-40B4-BE49-F238E27FC236}">
                <a16:creationId xmlns:a16="http://schemas.microsoft.com/office/drawing/2014/main" id="{A0816411-EB3A-BB5B-B0CD-14C751D76ED3}"/>
              </a:ext>
            </a:extLst>
          </p:cNvPr>
          <p:cNvSpPr>
            <a:spLocks noGrp="1" noRot="1" noChangeAspect="1"/>
          </p:cNvSpPr>
          <p:nvPr>
            <p:ph type="sldImg"/>
          </p:nvPr>
        </p:nvSpPr>
        <p:spPr/>
      </p:sp>
      <p:sp>
        <p:nvSpPr>
          <p:cNvPr id="3" name="Marcador de notas 2">
            <a:extLst>
              <a:ext uri="{FF2B5EF4-FFF2-40B4-BE49-F238E27FC236}">
                <a16:creationId xmlns:a16="http://schemas.microsoft.com/office/drawing/2014/main" id="{4AEE70A8-76F1-5950-992C-8C134FFB8C95}"/>
              </a:ext>
            </a:extLst>
          </p:cNvPr>
          <p:cNvSpPr>
            <a:spLocks noGrp="1"/>
          </p:cNvSpPr>
          <p:nvPr>
            <p:ph type="body" idx="1"/>
          </p:nvPr>
        </p:nvSpPr>
        <p:spPr/>
        <p:txBody>
          <a:bodyPr/>
          <a:lstStyle/>
          <a:p>
            <a:endParaRPr lang="es-MX"/>
          </a:p>
        </p:txBody>
      </p:sp>
      <p:sp>
        <p:nvSpPr>
          <p:cNvPr id="4" name="Marcador de número de diapositiva 3">
            <a:extLst>
              <a:ext uri="{FF2B5EF4-FFF2-40B4-BE49-F238E27FC236}">
                <a16:creationId xmlns:a16="http://schemas.microsoft.com/office/drawing/2014/main" id="{C1384066-E7E4-F165-398C-67F2A4D337C8}"/>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1043BD8-6F4D-6C48-83C7-0C46088375E3}"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21</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227037274"/>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D0ECFD4-2CBD-1366-0A81-5DF84DA8829B}"/>
            </a:ext>
          </a:extLst>
        </p:cNvPr>
        <p:cNvGrpSpPr/>
        <p:nvPr/>
      </p:nvGrpSpPr>
      <p:grpSpPr>
        <a:xfrm>
          <a:off x="0" y="0"/>
          <a:ext cx="0" cy="0"/>
          <a:chOff x="0" y="0"/>
          <a:chExt cx="0" cy="0"/>
        </a:xfrm>
      </p:grpSpPr>
      <p:sp>
        <p:nvSpPr>
          <p:cNvPr id="2" name="Marcador de imagen de diapositiva 1">
            <a:extLst>
              <a:ext uri="{FF2B5EF4-FFF2-40B4-BE49-F238E27FC236}">
                <a16:creationId xmlns:a16="http://schemas.microsoft.com/office/drawing/2014/main" id="{B37319EF-4CFD-5DE1-ECE1-12201B8C966D}"/>
              </a:ext>
            </a:extLst>
          </p:cNvPr>
          <p:cNvSpPr>
            <a:spLocks noGrp="1" noRot="1" noChangeAspect="1"/>
          </p:cNvSpPr>
          <p:nvPr>
            <p:ph type="sldImg"/>
          </p:nvPr>
        </p:nvSpPr>
        <p:spPr/>
      </p:sp>
      <p:sp>
        <p:nvSpPr>
          <p:cNvPr id="3" name="Marcador de notas 2">
            <a:extLst>
              <a:ext uri="{FF2B5EF4-FFF2-40B4-BE49-F238E27FC236}">
                <a16:creationId xmlns:a16="http://schemas.microsoft.com/office/drawing/2014/main" id="{A2A671DB-300A-336F-592B-DC067E8F51EA}"/>
              </a:ext>
            </a:extLst>
          </p:cNvPr>
          <p:cNvSpPr>
            <a:spLocks noGrp="1"/>
          </p:cNvSpPr>
          <p:nvPr>
            <p:ph type="body" idx="1"/>
          </p:nvPr>
        </p:nvSpPr>
        <p:spPr/>
        <p:txBody>
          <a:bodyPr/>
          <a:lstStyle/>
          <a:p>
            <a:endParaRPr lang="es-MX"/>
          </a:p>
        </p:txBody>
      </p:sp>
      <p:sp>
        <p:nvSpPr>
          <p:cNvPr id="4" name="Marcador de número de diapositiva 3">
            <a:extLst>
              <a:ext uri="{FF2B5EF4-FFF2-40B4-BE49-F238E27FC236}">
                <a16:creationId xmlns:a16="http://schemas.microsoft.com/office/drawing/2014/main" id="{97E15A21-8991-066E-8C6C-6ECA57844EE5}"/>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1043BD8-6F4D-6C48-83C7-0C46088375E3}"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22</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410428690"/>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4698365-6073-B17A-E149-E4FDF151F92A}"/>
            </a:ext>
          </a:extLst>
        </p:cNvPr>
        <p:cNvGrpSpPr/>
        <p:nvPr/>
      </p:nvGrpSpPr>
      <p:grpSpPr>
        <a:xfrm>
          <a:off x="0" y="0"/>
          <a:ext cx="0" cy="0"/>
          <a:chOff x="0" y="0"/>
          <a:chExt cx="0" cy="0"/>
        </a:xfrm>
      </p:grpSpPr>
      <p:sp>
        <p:nvSpPr>
          <p:cNvPr id="2" name="Marcador de imagen de diapositiva 1">
            <a:extLst>
              <a:ext uri="{FF2B5EF4-FFF2-40B4-BE49-F238E27FC236}">
                <a16:creationId xmlns:a16="http://schemas.microsoft.com/office/drawing/2014/main" id="{732D40CB-8E03-BEF5-B287-7D25D79F338F}"/>
              </a:ext>
            </a:extLst>
          </p:cNvPr>
          <p:cNvSpPr>
            <a:spLocks noGrp="1" noRot="1" noChangeAspect="1"/>
          </p:cNvSpPr>
          <p:nvPr>
            <p:ph type="sldImg"/>
          </p:nvPr>
        </p:nvSpPr>
        <p:spPr/>
      </p:sp>
      <p:sp>
        <p:nvSpPr>
          <p:cNvPr id="3" name="Marcador de notas 2">
            <a:extLst>
              <a:ext uri="{FF2B5EF4-FFF2-40B4-BE49-F238E27FC236}">
                <a16:creationId xmlns:a16="http://schemas.microsoft.com/office/drawing/2014/main" id="{DE0645D2-F3B0-0427-6B73-85FD49E020A5}"/>
              </a:ext>
            </a:extLst>
          </p:cNvPr>
          <p:cNvSpPr>
            <a:spLocks noGrp="1"/>
          </p:cNvSpPr>
          <p:nvPr>
            <p:ph type="body" idx="1"/>
          </p:nvPr>
        </p:nvSpPr>
        <p:spPr/>
        <p:txBody>
          <a:bodyPr/>
          <a:lstStyle/>
          <a:p>
            <a:endParaRPr lang="es-MX" dirty="0"/>
          </a:p>
        </p:txBody>
      </p:sp>
      <p:sp>
        <p:nvSpPr>
          <p:cNvPr id="4" name="Marcador de número de diapositiva 3">
            <a:extLst>
              <a:ext uri="{FF2B5EF4-FFF2-40B4-BE49-F238E27FC236}">
                <a16:creationId xmlns:a16="http://schemas.microsoft.com/office/drawing/2014/main" id="{17CA8D6B-A00B-AFA5-A5E0-11F583A7A5C9}"/>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1043BD8-6F4D-6C48-83C7-0C46088375E3}"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23</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867339363"/>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499C4A3-737F-DB14-72F9-379248B8D24F}"/>
            </a:ext>
          </a:extLst>
        </p:cNvPr>
        <p:cNvGrpSpPr/>
        <p:nvPr/>
      </p:nvGrpSpPr>
      <p:grpSpPr>
        <a:xfrm>
          <a:off x="0" y="0"/>
          <a:ext cx="0" cy="0"/>
          <a:chOff x="0" y="0"/>
          <a:chExt cx="0" cy="0"/>
        </a:xfrm>
      </p:grpSpPr>
      <p:sp>
        <p:nvSpPr>
          <p:cNvPr id="2" name="Marcador de imagen de diapositiva 1">
            <a:extLst>
              <a:ext uri="{FF2B5EF4-FFF2-40B4-BE49-F238E27FC236}">
                <a16:creationId xmlns:a16="http://schemas.microsoft.com/office/drawing/2014/main" id="{F0BF48EF-5147-24F1-E1F7-23127BE21E56}"/>
              </a:ext>
            </a:extLst>
          </p:cNvPr>
          <p:cNvSpPr>
            <a:spLocks noGrp="1" noRot="1" noChangeAspect="1"/>
          </p:cNvSpPr>
          <p:nvPr>
            <p:ph type="sldImg"/>
          </p:nvPr>
        </p:nvSpPr>
        <p:spPr/>
      </p:sp>
      <p:sp>
        <p:nvSpPr>
          <p:cNvPr id="3" name="Marcador de notas 2">
            <a:extLst>
              <a:ext uri="{FF2B5EF4-FFF2-40B4-BE49-F238E27FC236}">
                <a16:creationId xmlns:a16="http://schemas.microsoft.com/office/drawing/2014/main" id="{BD618112-8665-C244-D670-1C67FBA94251}"/>
              </a:ext>
            </a:extLst>
          </p:cNvPr>
          <p:cNvSpPr>
            <a:spLocks noGrp="1"/>
          </p:cNvSpPr>
          <p:nvPr>
            <p:ph type="body" idx="1"/>
          </p:nvPr>
        </p:nvSpPr>
        <p:spPr/>
        <p:txBody>
          <a:bodyPr/>
          <a:lstStyle/>
          <a:p>
            <a:endParaRPr lang="es-MX" dirty="0"/>
          </a:p>
        </p:txBody>
      </p:sp>
      <p:sp>
        <p:nvSpPr>
          <p:cNvPr id="4" name="Marcador de número de diapositiva 3">
            <a:extLst>
              <a:ext uri="{FF2B5EF4-FFF2-40B4-BE49-F238E27FC236}">
                <a16:creationId xmlns:a16="http://schemas.microsoft.com/office/drawing/2014/main" id="{3747DCF7-5BC8-0909-6430-6C5E4981E234}"/>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1043BD8-6F4D-6C48-83C7-0C46088375E3}"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24</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4011308198"/>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C161E29-D914-866F-6286-8FADEFD829BB}"/>
            </a:ext>
          </a:extLst>
        </p:cNvPr>
        <p:cNvGrpSpPr/>
        <p:nvPr/>
      </p:nvGrpSpPr>
      <p:grpSpPr>
        <a:xfrm>
          <a:off x="0" y="0"/>
          <a:ext cx="0" cy="0"/>
          <a:chOff x="0" y="0"/>
          <a:chExt cx="0" cy="0"/>
        </a:xfrm>
      </p:grpSpPr>
      <p:sp>
        <p:nvSpPr>
          <p:cNvPr id="2" name="Marcador de imagen de diapositiva 1">
            <a:extLst>
              <a:ext uri="{FF2B5EF4-FFF2-40B4-BE49-F238E27FC236}">
                <a16:creationId xmlns:a16="http://schemas.microsoft.com/office/drawing/2014/main" id="{7D51D3BB-37CD-BF71-49F8-89F42587F296}"/>
              </a:ext>
            </a:extLst>
          </p:cNvPr>
          <p:cNvSpPr>
            <a:spLocks noGrp="1" noRot="1" noChangeAspect="1"/>
          </p:cNvSpPr>
          <p:nvPr>
            <p:ph type="sldImg"/>
          </p:nvPr>
        </p:nvSpPr>
        <p:spPr/>
      </p:sp>
      <p:sp>
        <p:nvSpPr>
          <p:cNvPr id="3" name="Marcador de notas 2">
            <a:extLst>
              <a:ext uri="{FF2B5EF4-FFF2-40B4-BE49-F238E27FC236}">
                <a16:creationId xmlns:a16="http://schemas.microsoft.com/office/drawing/2014/main" id="{A9F553C0-113F-F520-5724-4AF06C51191E}"/>
              </a:ext>
            </a:extLst>
          </p:cNvPr>
          <p:cNvSpPr>
            <a:spLocks noGrp="1"/>
          </p:cNvSpPr>
          <p:nvPr>
            <p:ph type="body" idx="1"/>
          </p:nvPr>
        </p:nvSpPr>
        <p:spPr/>
        <p:txBody>
          <a:bodyPr/>
          <a:lstStyle/>
          <a:p>
            <a:endParaRPr lang="es-MX"/>
          </a:p>
        </p:txBody>
      </p:sp>
      <p:sp>
        <p:nvSpPr>
          <p:cNvPr id="4" name="Marcador de número de diapositiva 3">
            <a:extLst>
              <a:ext uri="{FF2B5EF4-FFF2-40B4-BE49-F238E27FC236}">
                <a16:creationId xmlns:a16="http://schemas.microsoft.com/office/drawing/2014/main" id="{52FB245F-EC63-E75B-538E-28D4262C1C46}"/>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1043BD8-6F4D-6C48-83C7-0C46088375E3}"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25</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903150166"/>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E9F051D-EEE4-B420-870F-311090ECC617}"/>
            </a:ext>
          </a:extLst>
        </p:cNvPr>
        <p:cNvGrpSpPr/>
        <p:nvPr/>
      </p:nvGrpSpPr>
      <p:grpSpPr>
        <a:xfrm>
          <a:off x="0" y="0"/>
          <a:ext cx="0" cy="0"/>
          <a:chOff x="0" y="0"/>
          <a:chExt cx="0" cy="0"/>
        </a:xfrm>
      </p:grpSpPr>
      <p:sp>
        <p:nvSpPr>
          <p:cNvPr id="2" name="Marcador de imagen de diapositiva 1">
            <a:extLst>
              <a:ext uri="{FF2B5EF4-FFF2-40B4-BE49-F238E27FC236}">
                <a16:creationId xmlns:a16="http://schemas.microsoft.com/office/drawing/2014/main" id="{E03D05FE-4557-3C48-5A34-90407973228A}"/>
              </a:ext>
            </a:extLst>
          </p:cNvPr>
          <p:cNvSpPr>
            <a:spLocks noGrp="1" noRot="1" noChangeAspect="1"/>
          </p:cNvSpPr>
          <p:nvPr>
            <p:ph type="sldImg"/>
          </p:nvPr>
        </p:nvSpPr>
        <p:spPr/>
      </p:sp>
      <p:sp>
        <p:nvSpPr>
          <p:cNvPr id="3" name="Marcador de notas 2">
            <a:extLst>
              <a:ext uri="{FF2B5EF4-FFF2-40B4-BE49-F238E27FC236}">
                <a16:creationId xmlns:a16="http://schemas.microsoft.com/office/drawing/2014/main" id="{6F0AF8CB-2375-7629-175D-2E65DE8E4063}"/>
              </a:ext>
            </a:extLst>
          </p:cNvPr>
          <p:cNvSpPr>
            <a:spLocks noGrp="1"/>
          </p:cNvSpPr>
          <p:nvPr>
            <p:ph type="body" idx="1"/>
          </p:nvPr>
        </p:nvSpPr>
        <p:spPr/>
        <p:txBody>
          <a:bodyPr/>
          <a:lstStyle/>
          <a:p>
            <a:endParaRPr lang="es-MX"/>
          </a:p>
        </p:txBody>
      </p:sp>
      <p:sp>
        <p:nvSpPr>
          <p:cNvPr id="4" name="Marcador de número de diapositiva 3">
            <a:extLst>
              <a:ext uri="{FF2B5EF4-FFF2-40B4-BE49-F238E27FC236}">
                <a16:creationId xmlns:a16="http://schemas.microsoft.com/office/drawing/2014/main" id="{B69FD31A-8141-42BD-B371-3AA33BB7908E}"/>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1043BD8-6F4D-6C48-83C7-0C46088375E3}"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26</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16464954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628B7DB-182F-648A-4950-A38078B52F67}"/>
            </a:ext>
          </a:extLst>
        </p:cNvPr>
        <p:cNvGrpSpPr/>
        <p:nvPr/>
      </p:nvGrpSpPr>
      <p:grpSpPr>
        <a:xfrm>
          <a:off x="0" y="0"/>
          <a:ext cx="0" cy="0"/>
          <a:chOff x="0" y="0"/>
          <a:chExt cx="0" cy="0"/>
        </a:xfrm>
      </p:grpSpPr>
      <p:sp>
        <p:nvSpPr>
          <p:cNvPr id="2" name="Marcador de imagen de diapositiva 1">
            <a:extLst>
              <a:ext uri="{FF2B5EF4-FFF2-40B4-BE49-F238E27FC236}">
                <a16:creationId xmlns:a16="http://schemas.microsoft.com/office/drawing/2014/main" id="{F5DF094C-B693-7277-E93B-DF9F1D4FE2CC}"/>
              </a:ext>
            </a:extLst>
          </p:cNvPr>
          <p:cNvSpPr>
            <a:spLocks noGrp="1" noRot="1" noChangeAspect="1"/>
          </p:cNvSpPr>
          <p:nvPr>
            <p:ph type="sldImg"/>
          </p:nvPr>
        </p:nvSpPr>
        <p:spPr/>
      </p:sp>
      <p:sp>
        <p:nvSpPr>
          <p:cNvPr id="3" name="Marcador de notas 2">
            <a:extLst>
              <a:ext uri="{FF2B5EF4-FFF2-40B4-BE49-F238E27FC236}">
                <a16:creationId xmlns:a16="http://schemas.microsoft.com/office/drawing/2014/main" id="{FF9B839E-6365-973F-6D79-FC4217B2EA75}"/>
              </a:ext>
            </a:extLst>
          </p:cNvPr>
          <p:cNvSpPr>
            <a:spLocks noGrp="1"/>
          </p:cNvSpPr>
          <p:nvPr>
            <p:ph type="body" idx="1"/>
          </p:nvPr>
        </p:nvSpPr>
        <p:spPr/>
        <p:txBody>
          <a:bodyPr/>
          <a:lstStyle/>
          <a:p>
            <a:endParaRPr lang="es-MX"/>
          </a:p>
        </p:txBody>
      </p:sp>
      <p:sp>
        <p:nvSpPr>
          <p:cNvPr id="4" name="Marcador de número de diapositiva 3">
            <a:extLst>
              <a:ext uri="{FF2B5EF4-FFF2-40B4-BE49-F238E27FC236}">
                <a16:creationId xmlns:a16="http://schemas.microsoft.com/office/drawing/2014/main" id="{E09D170A-935D-DCDC-41BD-C2CB3602BD6A}"/>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1043BD8-6F4D-6C48-83C7-0C46088375E3}"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27</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711116478"/>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97C431B-87AE-083C-339F-E9BBD1CF0E85}"/>
            </a:ext>
          </a:extLst>
        </p:cNvPr>
        <p:cNvGrpSpPr/>
        <p:nvPr/>
      </p:nvGrpSpPr>
      <p:grpSpPr>
        <a:xfrm>
          <a:off x="0" y="0"/>
          <a:ext cx="0" cy="0"/>
          <a:chOff x="0" y="0"/>
          <a:chExt cx="0" cy="0"/>
        </a:xfrm>
      </p:grpSpPr>
      <p:sp>
        <p:nvSpPr>
          <p:cNvPr id="2" name="Marcador de imagen de diapositiva 1">
            <a:extLst>
              <a:ext uri="{FF2B5EF4-FFF2-40B4-BE49-F238E27FC236}">
                <a16:creationId xmlns:a16="http://schemas.microsoft.com/office/drawing/2014/main" id="{C49536EA-E427-D257-91CD-C2038B9E0742}"/>
              </a:ext>
            </a:extLst>
          </p:cNvPr>
          <p:cNvSpPr>
            <a:spLocks noGrp="1" noRot="1" noChangeAspect="1"/>
          </p:cNvSpPr>
          <p:nvPr>
            <p:ph type="sldImg"/>
          </p:nvPr>
        </p:nvSpPr>
        <p:spPr/>
      </p:sp>
      <p:sp>
        <p:nvSpPr>
          <p:cNvPr id="3" name="Marcador de notas 2">
            <a:extLst>
              <a:ext uri="{FF2B5EF4-FFF2-40B4-BE49-F238E27FC236}">
                <a16:creationId xmlns:a16="http://schemas.microsoft.com/office/drawing/2014/main" id="{1DA3EE2D-1663-BF6D-5918-58D39233204F}"/>
              </a:ext>
            </a:extLst>
          </p:cNvPr>
          <p:cNvSpPr>
            <a:spLocks noGrp="1"/>
          </p:cNvSpPr>
          <p:nvPr>
            <p:ph type="body" idx="1"/>
          </p:nvPr>
        </p:nvSpPr>
        <p:spPr/>
        <p:txBody>
          <a:bodyPr/>
          <a:lstStyle/>
          <a:p>
            <a:endParaRPr lang="es-MX"/>
          </a:p>
        </p:txBody>
      </p:sp>
      <p:sp>
        <p:nvSpPr>
          <p:cNvPr id="4" name="Marcador de número de diapositiva 3">
            <a:extLst>
              <a:ext uri="{FF2B5EF4-FFF2-40B4-BE49-F238E27FC236}">
                <a16:creationId xmlns:a16="http://schemas.microsoft.com/office/drawing/2014/main" id="{1A43389A-FC53-D977-5C89-BBB659E9595B}"/>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1043BD8-6F4D-6C48-83C7-0C46088375E3}"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28</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90470006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C06E4DB-778D-F989-CE3E-A69A6377B91C}"/>
            </a:ext>
          </a:extLst>
        </p:cNvPr>
        <p:cNvGrpSpPr/>
        <p:nvPr/>
      </p:nvGrpSpPr>
      <p:grpSpPr>
        <a:xfrm>
          <a:off x="0" y="0"/>
          <a:ext cx="0" cy="0"/>
          <a:chOff x="0" y="0"/>
          <a:chExt cx="0" cy="0"/>
        </a:xfrm>
      </p:grpSpPr>
      <p:sp>
        <p:nvSpPr>
          <p:cNvPr id="2" name="Marcador de imagen de diapositiva 1">
            <a:extLst>
              <a:ext uri="{FF2B5EF4-FFF2-40B4-BE49-F238E27FC236}">
                <a16:creationId xmlns:a16="http://schemas.microsoft.com/office/drawing/2014/main" id="{15B5F6B0-44A4-EB83-DE9B-98B511767C0B}"/>
              </a:ext>
            </a:extLst>
          </p:cNvPr>
          <p:cNvSpPr>
            <a:spLocks noGrp="1" noRot="1" noChangeAspect="1"/>
          </p:cNvSpPr>
          <p:nvPr>
            <p:ph type="sldImg"/>
          </p:nvPr>
        </p:nvSpPr>
        <p:spPr/>
      </p:sp>
      <p:sp>
        <p:nvSpPr>
          <p:cNvPr id="3" name="Marcador de notas 2">
            <a:extLst>
              <a:ext uri="{FF2B5EF4-FFF2-40B4-BE49-F238E27FC236}">
                <a16:creationId xmlns:a16="http://schemas.microsoft.com/office/drawing/2014/main" id="{6DA425EC-C288-B298-3AD2-FDA778642AAC}"/>
              </a:ext>
            </a:extLst>
          </p:cNvPr>
          <p:cNvSpPr>
            <a:spLocks noGrp="1"/>
          </p:cNvSpPr>
          <p:nvPr>
            <p:ph type="body" idx="1"/>
          </p:nvPr>
        </p:nvSpPr>
        <p:spPr/>
        <p:txBody>
          <a:bodyPr/>
          <a:lstStyle/>
          <a:p>
            <a:endParaRPr lang="es-MX"/>
          </a:p>
        </p:txBody>
      </p:sp>
      <p:sp>
        <p:nvSpPr>
          <p:cNvPr id="4" name="Marcador de número de diapositiva 3">
            <a:extLst>
              <a:ext uri="{FF2B5EF4-FFF2-40B4-BE49-F238E27FC236}">
                <a16:creationId xmlns:a16="http://schemas.microsoft.com/office/drawing/2014/main" id="{E1ECDAAD-9972-D868-4B7C-E5936E2D9654}"/>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1043BD8-6F4D-6C48-83C7-0C46088375E3}"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29</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871753197"/>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42E38B8-5BAD-8BA0-C6E8-7AA7E253371D}"/>
            </a:ext>
          </a:extLst>
        </p:cNvPr>
        <p:cNvGrpSpPr/>
        <p:nvPr/>
      </p:nvGrpSpPr>
      <p:grpSpPr>
        <a:xfrm>
          <a:off x="0" y="0"/>
          <a:ext cx="0" cy="0"/>
          <a:chOff x="0" y="0"/>
          <a:chExt cx="0" cy="0"/>
        </a:xfrm>
      </p:grpSpPr>
      <p:sp>
        <p:nvSpPr>
          <p:cNvPr id="2" name="Marcador de imagen de diapositiva 1">
            <a:extLst>
              <a:ext uri="{FF2B5EF4-FFF2-40B4-BE49-F238E27FC236}">
                <a16:creationId xmlns:a16="http://schemas.microsoft.com/office/drawing/2014/main" id="{ADC4B85F-702B-9509-2882-2D1C9CFA13F8}"/>
              </a:ext>
            </a:extLst>
          </p:cNvPr>
          <p:cNvSpPr>
            <a:spLocks noGrp="1" noRot="1" noChangeAspect="1"/>
          </p:cNvSpPr>
          <p:nvPr>
            <p:ph type="sldImg"/>
          </p:nvPr>
        </p:nvSpPr>
        <p:spPr/>
      </p:sp>
      <p:sp>
        <p:nvSpPr>
          <p:cNvPr id="3" name="Marcador de notas 2">
            <a:extLst>
              <a:ext uri="{FF2B5EF4-FFF2-40B4-BE49-F238E27FC236}">
                <a16:creationId xmlns:a16="http://schemas.microsoft.com/office/drawing/2014/main" id="{94A1E9C5-F137-89D0-E361-0BA8C7860732}"/>
              </a:ext>
            </a:extLst>
          </p:cNvPr>
          <p:cNvSpPr>
            <a:spLocks noGrp="1"/>
          </p:cNvSpPr>
          <p:nvPr>
            <p:ph type="body" idx="1"/>
          </p:nvPr>
        </p:nvSpPr>
        <p:spPr/>
        <p:txBody>
          <a:bodyPr/>
          <a:lstStyle/>
          <a:p>
            <a:endParaRPr lang="es-MX"/>
          </a:p>
        </p:txBody>
      </p:sp>
      <p:sp>
        <p:nvSpPr>
          <p:cNvPr id="4" name="Marcador de número de diapositiva 3">
            <a:extLst>
              <a:ext uri="{FF2B5EF4-FFF2-40B4-BE49-F238E27FC236}">
                <a16:creationId xmlns:a16="http://schemas.microsoft.com/office/drawing/2014/main" id="{26F8A8A8-D151-8259-B60B-D3B2C80D6014}"/>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1043BD8-6F4D-6C48-83C7-0C46088375E3}"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30</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985677640"/>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D8DF09B-53B7-7AFB-2313-EAB9DBF18288}"/>
            </a:ext>
          </a:extLst>
        </p:cNvPr>
        <p:cNvGrpSpPr/>
        <p:nvPr/>
      </p:nvGrpSpPr>
      <p:grpSpPr>
        <a:xfrm>
          <a:off x="0" y="0"/>
          <a:ext cx="0" cy="0"/>
          <a:chOff x="0" y="0"/>
          <a:chExt cx="0" cy="0"/>
        </a:xfrm>
      </p:grpSpPr>
      <p:sp>
        <p:nvSpPr>
          <p:cNvPr id="2" name="Marcador de imagen de diapositiva 1">
            <a:extLst>
              <a:ext uri="{FF2B5EF4-FFF2-40B4-BE49-F238E27FC236}">
                <a16:creationId xmlns:a16="http://schemas.microsoft.com/office/drawing/2014/main" id="{4A1F10BF-BDF1-3680-9F36-14532E625BC3}"/>
              </a:ext>
            </a:extLst>
          </p:cNvPr>
          <p:cNvSpPr>
            <a:spLocks noGrp="1" noRot="1" noChangeAspect="1"/>
          </p:cNvSpPr>
          <p:nvPr>
            <p:ph type="sldImg"/>
          </p:nvPr>
        </p:nvSpPr>
        <p:spPr/>
      </p:sp>
      <p:sp>
        <p:nvSpPr>
          <p:cNvPr id="3" name="Marcador de notas 2">
            <a:extLst>
              <a:ext uri="{FF2B5EF4-FFF2-40B4-BE49-F238E27FC236}">
                <a16:creationId xmlns:a16="http://schemas.microsoft.com/office/drawing/2014/main" id="{3A4AAC00-E487-95BA-FE2A-74546F5CA4AB}"/>
              </a:ext>
            </a:extLst>
          </p:cNvPr>
          <p:cNvSpPr>
            <a:spLocks noGrp="1"/>
          </p:cNvSpPr>
          <p:nvPr>
            <p:ph type="body" idx="1"/>
          </p:nvPr>
        </p:nvSpPr>
        <p:spPr/>
        <p:txBody>
          <a:bodyPr/>
          <a:lstStyle/>
          <a:p>
            <a:endParaRPr lang="es-MX"/>
          </a:p>
        </p:txBody>
      </p:sp>
      <p:sp>
        <p:nvSpPr>
          <p:cNvPr id="4" name="Marcador de número de diapositiva 3">
            <a:extLst>
              <a:ext uri="{FF2B5EF4-FFF2-40B4-BE49-F238E27FC236}">
                <a16:creationId xmlns:a16="http://schemas.microsoft.com/office/drawing/2014/main" id="{0AA6403C-E02E-8CB9-6787-4A47C04FD7BD}"/>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1043BD8-6F4D-6C48-83C7-0C46088375E3}"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31</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09371745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20D303E-8476-7F6D-FAA9-9CBA19E1399B}"/>
            </a:ext>
          </a:extLst>
        </p:cNvPr>
        <p:cNvGrpSpPr/>
        <p:nvPr/>
      </p:nvGrpSpPr>
      <p:grpSpPr>
        <a:xfrm>
          <a:off x="0" y="0"/>
          <a:ext cx="0" cy="0"/>
          <a:chOff x="0" y="0"/>
          <a:chExt cx="0" cy="0"/>
        </a:xfrm>
      </p:grpSpPr>
      <p:sp>
        <p:nvSpPr>
          <p:cNvPr id="2" name="Marcador de imagen de diapositiva 1">
            <a:extLst>
              <a:ext uri="{FF2B5EF4-FFF2-40B4-BE49-F238E27FC236}">
                <a16:creationId xmlns:a16="http://schemas.microsoft.com/office/drawing/2014/main" id="{FC8AD2A4-87C8-313D-1AF1-ED177EC7A19D}"/>
              </a:ext>
            </a:extLst>
          </p:cNvPr>
          <p:cNvSpPr>
            <a:spLocks noGrp="1" noRot="1" noChangeAspect="1"/>
          </p:cNvSpPr>
          <p:nvPr>
            <p:ph type="sldImg"/>
          </p:nvPr>
        </p:nvSpPr>
        <p:spPr/>
      </p:sp>
      <p:sp>
        <p:nvSpPr>
          <p:cNvPr id="3" name="Marcador de notas 2">
            <a:extLst>
              <a:ext uri="{FF2B5EF4-FFF2-40B4-BE49-F238E27FC236}">
                <a16:creationId xmlns:a16="http://schemas.microsoft.com/office/drawing/2014/main" id="{7D979882-4BB0-B24A-E587-E82D1C3A4AD0}"/>
              </a:ext>
            </a:extLst>
          </p:cNvPr>
          <p:cNvSpPr>
            <a:spLocks noGrp="1"/>
          </p:cNvSpPr>
          <p:nvPr>
            <p:ph type="body" idx="1"/>
          </p:nvPr>
        </p:nvSpPr>
        <p:spPr/>
        <p:txBody>
          <a:bodyPr/>
          <a:lstStyle/>
          <a:p>
            <a:endParaRPr lang="es-MX"/>
          </a:p>
        </p:txBody>
      </p:sp>
      <p:sp>
        <p:nvSpPr>
          <p:cNvPr id="4" name="Marcador de número de diapositiva 3">
            <a:extLst>
              <a:ext uri="{FF2B5EF4-FFF2-40B4-BE49-F238E27FC236}">
                <a16:creationId xmlns:a16="http://schemas.microsoft.com/office/drawing/2014/main" id="{B849BD73-7A0A-1410-1451-EC1E7DBE854D}"/>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1043BD8-6F4D-6C48-83C7-0C46088375E3}"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32</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1757388438"/>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BDB2473-D51A-7CB7-EFF7-801DE9D69B97}"/>
            </a:ext>
          </a:extLst>
        </p:cNvPr>
        <p:cNvGrpSpPr/>
        <p:nvPr/>
      </p:nvGrpSpPr>
      <p:grpSpPr>
        <a:xfrm>
          <a:off x="0" y="0"/>
          <a:ext cx="0" cy="0"/>
          <a:chOff x="0" y="0"/>
          <a:chExt cx="0" cy="0"/>
        </a:xfrm>
      </p:grpSpPr>
      <p:sp>
        <p:nvSpPr>
          <p:cNvPr id="2" name="Marcador de imagen de diapositiva 1">
            <a:extLst>
              <a:ext uri="{FF2B5EF4-FFF2-40B4-BE49-F238E27FC236}">
                <a16:creationId xmlns:a16="http://schemas.microsoft.com/office/drawing/2014/main" id="{AFC06E15-1403-F750-4218-5A87F0F897AD}"/>
              </a:ext>
            </a:extLst>
          </p:cNvPr>
          <p:cNvSpPr>
            <a:spLocks noGrp="1" noRot="1" noChangeAspect="1"/>
          </p:cNvSpPr>
          <p:nvPr>
            <p:ph type="sldImg"/>
          </p:nvPr>
        </p:nvSpPr>
        <p:spPr/>
      </p:sp>
      <p:sp>
        <p:nvSpPr>
          <p:cNvPr id="3" name="Marcador de notas 2">
            <a:extLst>
              <a:ext uri="{FF2B5EF4-FFF2-40B4-BE49-F238E27FC236}">
                <a16:creationId xmlns:a16="http://schemas.microsoft.com/office/drawing/2014/main" id="{D30A8EB1-CD5C-6FFF-A687-CBCE67212E04}"/>
              </a:ext>
            </a:extLst>
          </p:cNvPr>
          <p:cNvSpPr>
            <a:spLocks noGrp="1"/>
          </p:cNvSpPr>
          <p:nvPr>
            <p:ph type="body" idx="1"/>
          </p:nvPr>
        </p:nvSpPr>
        <p:spPr/>
        <p:txBody>
          <a:bodyPr/>
          <a:lstStyle/>
          <a:p>
            <a:endParaRPr lang="es-MX"/>
          </a:p>
        </p:txBody>
      </p:sp>
      <p:sp>
        <p:nvSpPr>
          <p:cNvPr id="4" name="Marcador de número de diapositiva 3">
            <a:extLst>
              <a:ext uri="{FF2B5EF4-FFF2-40B4-BE49-F238E27FC236}">
                <a16:creationId xmlns:a16="http://schemas.microsoft.com/office/drawing/2014/main" id="{2640AB0C-472B-33A2-F300-D3250085D90A}"/>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1043BD8-6F4D-6C48-83C7-0C46088375E3}"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33</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1012478565"/>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5988B5F-CB83-72AC-94E3-8171E89FDA6E}"/>
            </a:ext>
          </a:extLst>
        </p:cNvPr>
        <p:cNvGrpSpPr/>
        <p:nvPr/>
      </p:nvGrpSpPr>
      <p:grpSpPr>
        <a:xfrm>
          <a:off x="0" y="0"/>
          <a:ext cx="0" cy="0"/>
          <a:chOff x="0" y="0"/>
          <a:chExt cx="0" cy="0"/>
        </a:xfrm>
      </p:grpSpPr>
      <p:sp>
        <p:nvSpPr>
          <p:cNvPr id="2" name="Marcador de imagen de diapositiva 1">
            <a:extLst>
              <a:ext uri="{FF2B5EF4-FFF2-40B4-BE49-F238E27FC236}">
                <a16:creationId xmlns:a16="http://schemas.microsoft.com/office/drawing/2014/main" id="{3C6DDB4F-8C36-779E-B674-A645C02CD253}"/>
              </a:ext>
            </a:extLst>
          </p:cNvPr>
          <p:cNvSpPr>
            <a:spLocks noGrp="1" noRot="1" noChangeAspect="1"/>
          </p:cNvSpPr>
          <p:nvPr>
            <p:ph type="sldImg"/>
          </p:nvPr>
        </p:nvSpPr>
        <p:spPr/>
      </p:sp>
      <p:sp>
        <p:nvSpPr>
          <p:cNvPr id="3" name="Marcador de notas 2">
            <a:extLst>
              <a:ext uri="{FF2B5EF4-FFF2-40B4-BE49-F238E27FC236}">
                <a16:creationId xmlns:a16="http://schemas.microsoft.com/office/drawing/2014/main" id="{BA238C9B-ED73-C6DC-7C82-703C1FDFFAF4}"/>
              </a:ext>
            </a:extLst>
          </p:cNvPr>
          <p:cNvSpPr>
            <a:spLocks noGrp="1"/>
          </p:cNvSpPr>
          <p:nvPr>
            <p:ph type="body" idx="1"/>
          </p:nvPr>
        </p:nvSpPr>
        <p:spPr/>
        <p:txBody>
          <a:bodyPr/>
          <a:lstStyle/>
          <a:p>
            <a:endParaRPr lang="es-MX"/>
          </a:p>
        </p:txBody>
      </p:sp>
      <p:sp>
        <p:nvSpPr>
          <p:cNvPr id="4" name="Marcador de número de diapositiva 3">
            <a:extLst>
              <a:ext uri="{FF2B5EF4-FFF2-40B4-BE49-F238E27FC236}">
                <a16:creationId xmlns:a16="http://schemas.microsoft.com/office/drawing/2014/main" id="{DC06E4CC-BBF0-92FD-484E-2D36B617E08A}"/>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1043BD8-6F4D-6C48-83C7-0C46088375E3}"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34</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165236372"/>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endParaRPr lang="es-MX"/>
          </a:p>
        </p:txBody>
      </p:sp>
      <p:sp>
        <p:nvSpPr>
          <p:cNvPr id="4" name="3 Marcador de número de diapositiva"/>
          <p:cNvSpPr>
            <a:spLocks noGrp="1"/>
          </p:cNvSpPr>
          <p:nvPr>
            <p:ph type="sldNum" sz="quarter" idx="10"/>
          </p:nvPr>
        </p:nvSpPr>
        <p:spPr/>
        <p:txBody>
          <a:bodyPr/>
          <a:lstStyle/>
          <a:p>
            <a:fld id="{91043BD8-6F4D-6C48-83C7-0C46088375E3}" type="slidenum">
              <a:rPr lang="en-US" smtClean="0"/>
              <a:t>35</a:t>
            </a:fld>
            <a:endParaRPr lang="en-US"/>
          </a:p>
        </p:txBody>
      </p:sp>
    </p:spTree>
    <p:extLst>
      <p:ext uri="{BB962C8B-B14F-4D97-AF65-F5344CB8AC3E}">
        <p14:creationId xmlns:p14="http://schemas.microsoft.com/office/powerpoint/2010/main" val="3268102817"/>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9.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pn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12.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1_Contenido con título">
    <p:spTree>
      <p:nvGrpSpPr>
        <p:cNvPr id="1" name=""/>
        <p:cNvGrpSpPr/>
        <p:nvPr/>
      </p:nvGrpSpPr>
      <p:grpSpPr>
        <a:xfrm>
          <a:off x="0" y="0"/>
          <a:ext cx="0" cy="0"/>
          <a:chOff x="0" y="0"/>
          <a:chExt cx="0" cy="0"/>
        </a:xfrm>
      </p:grpSpPr>
      <p:pic>
        <p:nvPicPr>
          <p:cNvPr id="10" name="Imagen 9">
            <a:extLst>
              <a:ext uri="{FF2B5EF4-FFF2-40B4-BE49-F238E27FC236}">
                <a16:creationId xmlns:a16="http://schemas.microsoft.com/office/drawing/2014/main" id="{A9C46568-9A0F-9E64-BC87-BF46D1051836}"/>
              </a:ext>
            </a:extLst>
          </p:cNvPr>
          <p:cNvPicPr>
            <a:picLocks noChangeAspect="1"/>
          </p:cNvPicPr>
          <p:nvPr userDrawn="1"/>
        </p:nvPicPr>
        <p:blipFill>
          <a:blip r:embed="rId2"/>
          <a:stretch>
            <a:fillRect/>
          </a:stretch>
        </p:blipFill>
        <p:spPr>
          <a:xfrm>
            <a:off x="-9292" y="0"/>
            <a:ext cx="12210583" cy="6857999"/>
          </a:xfrm>
          <a:prstGeom prst="rect">
            <a:avLst/>
          </a:prstGeom>
        </p:spPr>
      </p:pic>
      <p:sp>
        <p:nvSpPr>
          <p:cNvPr id="2" name="Título 1">
            <a:extLst>
              <a:ext uri="{FF2B5EF4-FFF2-40B4-BE49-F238E27FC236}">
                <a16:creationId xmlns:a16="http://schemas.microsoft.com/office/drawing/2014/main" id="{86FBEEE3-0D05-50A8-C1E9-255090443108}"/>
              </a:ext>
            </a:extLst>
          </p:cNvPr>
          <p:cNvSpPr>
            <a:spLocks noGrp="1"/>
          </p:cNvSpPr>
          <p:nvPr>
            <p:ph type="title" hasCustomPrompt="1"/>
          </p:nvPr>
        </p:nvSpPr>
        <p:spPr>
          <a:xfrm>
            <a:off x="3006246" y="1955870"/>
            <a:ext cx="8822533" cy="1325563"/>
          </a:xfrm>
          <a:prstGeom prst="rect">
            <a:avLst/>
          </a:prstGeom>
          <a:noFill/>
        </p:spPr>
        <p:txBody>
          <a:bodyPr/>
          <a:lstStyle>
            <a:lvl1pPr algn="l">
              <a:defRPr b="1" i="0">
                <a:solidFill>
                  <a:schemeClr val="bg1"/>
                </a:solidFill>
                <a:latin typeface="Noto Sans SemiBold" panose="020B0502040504020204" pitchFamily="34" charset="0"/>
                <a:ea typeface="Noto Sans SemiBold" panose="020B0502040504020204" pitchFamily="34" charset="0"/>
                <a:cs typeface="Noto Sans SemiBold" panose="020B0502040504020204" pitchFamily="34" charset="0"/>
              </a:defRPr>
            </a:lvl1pPr>
          </a:lstStyle>
          <a:p>
            <a:r>
              <a:rPr lang="es-ES"/>
              <a:t>Título Noto Sans 1 piso </a:t>
            </a:r>
            <a:r>
              <a:rPr lang="es-ES" err="1"/>
              <a:t>Lorem</a:t>
            </a:r>
            <a:br>
              <a:rPr lang="es-ES"/>
            </a:br>
            <a:r>
              <a:rPr lang="es-ES"/>
              <a:t>Título Noto Sans 2 pisos </a:t>
            </a:r>
            <a:r>
              <a:rPr lang="es-ES" err="1"/>
              <a:t>Lorem</a:t>
            </a:r>
            <a:endParaRPr lang="es-MX"/>
          </a:p>
        </p:txBody>
      </p:sp>
      <p:sp>
        <p:nvSpPr>
          <p:cNvPr id="3" name="Marcador de contenido 2">
            <a:extLst>
              <a:ext uri="{FF2B5EF4-FFF2-40B4-BE49-F238E27FC236}">
                <a16:creationId xmlns:a16="http://schemas.microsoft.com/office/drawing/2014/main" id="{FC28A343-FF51-FA5C-AB98-9029B9FB25A7}"/>
              </a:ext>
            </a:extLst>
          </p:cNvPr>
          <p:cNvSpPr>
            <a:spLocks noGrp="1"/>
          </p:cNvSpPr>
          <p:nvPr>
            <p:ph idx="1" hasCustomPrompt="1"/>
          </p:nvPr>
        </p:nvSpPr>
        <p:spPr>
          <a:xfrm>
            <a:off x="363220" y="3460818"/>
            <a:ext cx="11465560" cy="365125"/>
          </a:xfrm>
          <a:prstGeom prst="rect">
            <a:avLst/>
          </a:prstGeom>
        </p:spPr>
        <p:txBody>
          <a:bodyPr>
            <a:noAutofit/>
          </a:bodyPr>
          <a:lstStyle>
            <a:lvl1pPr marL="0" indent="0" algn="ctr">
              <a:buNone/>
              <a:defRPr sz="2000" b="0" i="0">
                <a:solidFill>
                  <a:srgbClr val="E7D395"/>
                </a:solidFill>
                <a:latin typeface="Noto Sans Medium" panose="020B0502040504020204" pitchFamily="34" charset="0"/>
                <a:ea typeface="Noto Sans Medium" panose="020B0502040504020204" pitchFamily="34" charset="0"/>
                <a:cs typeface="Noto Sans Medium" panose="020B0502040504020204" pitchFamily="34" charset="0"/>
              </a:defRPr>
            </a:lvl1pPr>
          </a:lstStyle>
          <a:p>
            <a:r>
              <a:rPr lang="es-ES"/>
              <a:t>00 de mes de 2026</a:t>
            </a:r>
          </a:p>
        </p:txBody>
      </p:sp>
      <p:pic>
        <p:nvPicPr>
          <p:cNvPr id="5" name="Imagen 4">
            <a:extLst>
              <a:ext uri="{FF2B5EF4-FFF2-40B4-BE49-F238E27FC236}">
                <a16:creationId xmlns:a16="http://schemas.microsoft.com/office/drawing/2014/main" id="{C7314B55-AE71-01DA-FF18-89482BD0E781}"/>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6879687" y="125898"/>
            <a:ext cx="5118638" cy="682485"/>
          </a:xfrm>
          <a:prstGeom prst="rect">
            <a:avLst/>
          </a:prstGeom>
        </p:spPr>
      </p:pic>
    </p:spTree>
    <p:extLst>
      <p:ext uri="{BB962C8B-B14F-4D97-AF65-F5344CB8AC3E}">
        <p14:creationId xmlns:p14="http://schemas.microsoft.com/office/powerpoint/2010/main" val="358528091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2_Contenido con título">
    <p:spTree>
      <p:nvGrpSpPr>
        <p:cNvPr id="1" name=""/>
        <p:cNvGrpSpPr/>
        <p:nvPr/>
      </p:nvGrpSpPr>
      <p:grpSpPr>
        <a:xfrm>
          <a:off x="0" y="0"/>
          <a:ext cx="0" cy="0"/>
          <a:chOff x="0" y="0"/>
          <a:chExt cx="0" cy="0"/>
        </a:xfrm>
      </p:grpSpPr>
      <p:pic>
        <p:nvPicPr>
          <p:cNvPr id="8" name="Imagen 7">
            <a:extLst>
              <a:ext uri="{FF2B5EF4-FFF2-40B4-BE49-F238E27FC236}">
                <a16:creationId xmlns:a16="http://schemas.microsoft.com/office/drawing/2014/main" id="{0F33AE54-4616-170F-8E4F-BA6C233417D5}"/>
              </a:ext>
            </a:extLst>
          </p:cNvPr>
          <p:cNvPicPr>
            <a:picLocks noChangeAspect="1"/>
          </p:cNvPicPr>
          <p:nvPr userDrawn="1"/>
        </p:nvPicPr>
        <p:blipFill>
          <a:blip r:embed="rId2"/>
          <a:srcRect/>
          <a:stretch>
            <a:fillRect/>
          </a:stretch>
        </p:blipFill>
        <p:spPr>
          <a:xfrm>
            <a:off x="-56643" y="-4604"/>
            <a:ext cx="12307986" cy="6867210"/>
          </a:xfrm>
          <a:prstGeom prst="rect">
            <a:avLst/>
          </a:prstGeom>
        </p:spPr>
      </p:pic>
      <p:sp>
        <p:nvSpPr>
          <p:cNvPr id="4" name="Título 1">
            <a:extLst>
              <a:ext uri="{FF2B5EF4-FFF2-40B4-BE49-F238E27FC236}">
                <a16:creationId xmlns:a16="http://schemas.microsoft.com/office/drawing/2014/main" id="{788A6B35-52FA-5071-6EFA-79E5AD12DF7A}"/>
              </a:ext>
            </a:extLst>
          </p:cNvPr>
          <p:cNvSpPr>
            <a:spLocks noGrp="1"/>
          </p:cNvSpPr>
          <p:nvPr>
            <p:ph type="title" hasCustomPrompt="1"/>
          </p:nvPr>
        </p:nvSpPr>
        <p:spPr>
          <a:xfrm>
            <a:off x="3006246" y="1955870"/>
            <a:ext cx="8822533" cy="1325563"/>
          </a:xfrm>
          <a:prstGeom prst="rect">
            <a:avLst/>
          </a:prstGeom>
          <a:noFill/>
        </p:spPr>
        <p:txBody>
          <a:bodyPr/>
          <a:lstStyle>
            <a:lvl1pPr algn="l">
              <a:defRPr b="1" i="0">
                <a:solidFill>
                  <a:srgbClr val="9C2148"/>
                </a:solidFill>
                <a:latin typeface="Noto Sans SemiBold" panose="020B0502040504020204" pitchFamily="34" charset="0"/>
                <a:ea typeface="Noto Sans SemiBold" panose="020B0502040504020204" pitchFamily="34" charset="0"/>
                <a:cs typeface="Noto Sans SemiBold" panose="020B0502040504020204" pitchFamily="34" charset="0"/>
              </a:defRPr>
            </a:lvl1pPr>
          </a:lstStyle>
          <a:p>
            <a:r>
              <a:rPr lang="es-ES"/>
              <a:t>Título Noto Sans 1 piso </a:t>
            </a:r>
            <a:r>
              <a:rPr lang="es-ES" err="1"/>
              <a:t>Lorem</a:t>
            </a:r>
            <a:br>
              <a:rPr lang="es-ES"/>
            </a:br>
            <a:r>
              <a:rPr lang="es-ES"/>
              <a:t>Título Noto Sans 2 pisos </a:t>
            </a:r>
            <a:r>
              <a:rPr lang="es-ES" err="1"/>
              <a:t>Lorem</a:t>
            </a:r>
            <a:endParaRPr lang="es-MX"/>
          </a:p>
        </p:txBody>
      </p:sp>
      <p:sp>
        <p:nvSpPr>
          <p:cNvPr id="5" name="Marcador de contenido 2">
            <a:extLst>
              <a:ext uri="{FF2B5EF4-FFF2-40B4-BE49-F238E27FC236}">
                <a16:creationId xmlns:a16="http://schemas.microsoft.com/office/drawing/2014/main" id="{265F7409-B34B-85C4-28FF-11F1052F875A}"/>
              </a:ext>
            </a:extLst>
          </p:cNvPr>
          <p:cNvSpPr>
            <a:spLocks noGrp="1"/>
          </p:cNvSpPr>
          <p:nvPr>
            <p:ph idx="1" hasCustomPrompt="1"/>
          </p:nvPr>
        </p:nvSpPr>
        <p:spPr>
          <a:xfrm>
            <a:off x="363220" y="3460818"/>
            <a:ext cx="11465560" cy="365125"/>
          </a:xfrm>
          <a:prstGeom prst="rect">
            <a:avLst/>
          </a:prstGeom>
        </p:spPr>
        <p:txBody>
          <a:bodyPr>
            <a:noAutofit/>
          </a:bodyPr>
          <a:lstStyle>
            <a:lvl1pPr marL="0" indent="0" algn="ctr">
              <a:buNone/>
              <a:defRPr sz="2000" b="0" i="0">
                <a:solidFill>
                  <a:srgbClr val="6E152E"/>
                </a:solidFill>
                <a:latin typeface="Noto Sans Medium" panose="020B0502040504020204" pitchFamily="34" charset="0"/>
                <a:ea typeface="Noto Sans Medium" panose="020B0502040504020204" pitchFamily="34" charset="0"/>
                <a:cs typeface="Noto Sans Medium" panose="020B0502040504020204" pitchFamily="34" charset="0"/>
              </a:defRPr>
            </a:lvl1pPr>
          </a:lstStyle>
          <a:p>
            <a:r>
              <a:rPr lang="es-ES"/>
              <a:t>00 de mes de 2026</a:t>
            </a:r>
          </a:p>
        </p:txBody>
      </p:sp>
      <p:pic>
        <p:nvPicPr>
          <p:cNvPr id="12" name="Imagen 11">
            <a:extLst>
              <a:ext uri="{FF2B5EF4-FFF2-40B4-BE49-F238E27FC236}">
                <a16:creationId xmlns:a16="http://schemas.microsoft.com/office/drawing/2014/main" id="{3924A995-4673-D66E-A670-46FBFDF47776}"/>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6879687" y="125898"/>
            <a:ext cx="5118644" cy="682485"/>
          </a:xfrm>
          <a:prstGeom prst="rect">
            <a:avLst/>
          </a:prstGeom>
        </p:spPr>
      </p:pic>
    </p:spTree>
    <p:extLst>
      <p:ext uri="{BB962C8B-B14F-4D97-AF65-F5344CB8AC3E}">
        <p14:creationId xmlns:p14="http://schemas.microsoft.com/office/powerpoint/2010/main" val="269329852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userDrawn="1">
  <p:cSld name="1_Solo el título">
    <p:spTree>
      <p:nvGrpSpPr>
        <p:cNvPr id="1" name=""/>
        <p:cNvGrpSpPr/>
        <p:nvPr/>
      </p:nvGrpSpPr>
      <p:grpSpPr>
        <a:xfrm>
          <a:off x="0" y="0"/>
          <a:ext cx="0" cy="0"/>
          <a:chOff x="0" y="0"/>
          <a:chExt cx="0" cy="0"/>
        </a:xfrm>
      </p:grpSpPr>
    </p:spTree>
    <p:extLst>
      <p:ext uri="{BB962C8B-B14F-4D97-AF65-F5344CB8AC3E}">
        <p14:creationId xmlns:p14="http://schemas.microsoft.com/office/powerpoint/2010/main" val="259400567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1_Imagen con título">
    <p:spTree>
      <p:nvGrpSpPr>
        <p:cNvPr id="1" name=""/>
        <p:cNvGrpSpPr/>
        <p:nvPr/>
      </p:nvGrpSpPr>
      <p:grpSpPr>
        <a:xfrm>
          <a:off x="0" y="0"/>
          <a:ext cx="0" cy="0"/>
          <a:chOff x="0" y="0"/>
          <a:chExt cx="0" cy="0"/>
        </a:xfrm>
      </p:grpSpPr>
      <p:pic>
        <p:nvPicPr>
          <p:cNvPr id="9" name="Imagen 8">
            <a:extLst>
              <a:ext uri="{FF2B5EF4-FFF2-40B4-BE49-F238E27FC236}">
                <a16:creationId xmlns:a16="http://schemas.microsoft.com/office/drawing/2014/main" id="{ADD068B9-D484-2139-482A-A02DC7D11D9B}"/>
              </a:ext>
            </a:extLst>
          </p:cNvPr>
          <p:cNvPicPr>
            <a:picLocks noChangeAspect="1"/>
          </p:cNvPicPr>
          <p:nvPr userDrawn="1"/>
        </p:nvPicPr>
        <p:blipFill>
          <a:blip r:embed="rId2"/>
          <a:stretch>
            <a:fillRect/>
          </a:stretch>
        </p:blipFill>
        <p:spPr>
          <a:xfrm>
            <a:off x="9280" y="0"/>
            <a:ext cx="12182720" cy="6863227"/>
          </a:xfrm>
          <a:prstGeom prst="rect">
            <a:avLst/>
          </a:prstGeom>
        </p:spPr>
      </p:pic>
      <p:sp>
        <p:nvSpPr>
          <p:cNvPr id="2" name="Título 1">
            <a:extLst>
              <a:ext uri="{FF2B5EF4-FFF2-40B4-BE49-F238E27FC236}">
                <a16:creationId xmlns:a16="http://schemas.microsoft.com/office/drawing/2014/main" id="{F5568879-6EA8-7A79-BBB6-BC022F8D7C94}"/>
              </a:ext>
            </a:extLst>
          </p:cNvPr>
          <p:cNvSpPr>
            <a:spLocks noGrp="1"/>
          </p:cNvSpPr>
          <p:nvPr>
            <p:ph type="title" hasCustomPrompt="1"/>
          </p:nvPr>
        </p:nvSpPr>
        <p:spPr>
          <a:xfrm>
            <a:off x="1684733" y="1955870"/>
            <a:ext cx="8822533" cy="1325563"/>
          </a:xfrm>
          <a:prstGeom prst="rect">
            <a:avLst/>
          </a:prstGeom>
          <a:noFill/>
        </p:spPr>
        <p:txBody>
          <a:bodyPr/>
          <a:lstStyle>
            <a:lvl1pPr algn="l">
              <a:defRPr b="1" i="0">
                <a:solidFill>
                  <a:schemeClr val="bg1"/>
                </a:solidFill>
                <a:latin typeface="Noto Sans SemiBold" panose="020B0502040504020204" pitchFamily="34" charset="0"/>
                <a:ea typeface="Noto Sans SemiBold" panose="020B0502040504020204" pitchFamily="34" charset="0"/>
                <a:cs typeface="Noto Sans SemiBold" panose="020B0502040504020204" pitchFamily="34" charset="0"/>
              </a:defRPr>
            </a:lvl1pPr>
          </a:lstStyle>
          <a:p>
            <a:r>
              <a:rPr lang="es-ES"/>
              <a:t>Título Noto Sans 1 piso </a:t>
            </a:r>
            <a:r>
              <a:rPr lang="es-ES" err="1"/>
              <a:t>Lorem</a:t>
            </a:r>
            <a:br>
              <a:rPr lang="es-ES"/>
            </a:br>
            <a:r>
              <a:rPr lang="es-ES"/>
              <a:t>Título Noto Sans 2 pisos </a:t>
            </a:r>
            <a:r>
              <a:rPr lang="es-ES" err="1"/>
              <a:t>Lorem</a:t>
            </a:r>
            <a:endParaRPr lang="es-MX"/>
          </a:p>
        </p:txBody>
      </p:sp>
      <p:sp>
        <p:nvSpPr>
          <p:cNvPr id="3" name="Marcador de contenido 2">
            <a:extLst>
              <a:ext uri="{FF2B5EF4-FFF2-40B4-BE49-F238E27FC236}">
                <a16:creationId xmlns:a16="http://schemas.microsoft.com/office/drawing/2014/main" id="{87D09ED0-A662-E6D4-2C12-7BACE2CA2281}"/>
              </a:ext>
            </a:extLst>
          </p:cNvPr>
          <p:cNvSpPr>
            <a:spLocks noGrp="1"/>
          </p:cNvSpPr>
          <p:nvPr>
            <p:ph idx="1" hasCustomPrompt="1"/>
          </p:nvPr>
        </p:nvSpPr>
        <p:spPr>
          <a:xfrm>
            <a:off x="363220" y="3460818"/>
            <a:ext cx="11465560" cy="365125"/>
          </a:xfrm>
          <a:prstGeom prst="rect">
            <a:avLst/>
          </a:prstGeom>
        </p:spPr>
        <p:txBody>
          <a:bodyPr>
            <a:noAutofit/>
          </a:bodyPr>
          <a:lstStyle>
            <a:lvl1pPr marL="0" indent="0" algn="ctr">
              <a:buNone/>
              <a:defRPr sz="2000" b="0" i="0">
                <a:solidFill>
                  <a:schemeClr val="bg1"/>
                </a:solidFill>
                <a:latin typeface="Noto Sans Medium" panose="020B0502040504020204" pitchFamily="34" charset="0"/>
                <a:ea typeface="Noto Sans Medium" panose="020B0502040504020204" pitchFamily="34" charset="0"/>
                <a:cs typeface="Noto Sans Medium" panose="020B0502040504020204" pitchFamily="34" charset="0"/>
              </a:defRPr>
            </a:lvl1pPr>
          </a:lstStyle>
          <a:p>
            <a:r>
              <a:rPr lang="es-ES"/>
              <a:t>00 de mes de 2026</a:t>
            </a:r>
          </a:p>
        </p:txBody>
      </p:sp>
      <p:pic>
        <p:nvPicPr>
          <p:cNvPr id="5" name="Imagen 4">
            <a:extLst>
              <a:ext uri="{FF2B5EF4-FFF2-40B4-BE49-F238E27FC236}">
                <a16:creationId xmlns:a16="http://schemas.microsoft.com/office/drawing/2014/main" id="{BD66427C-AA37-F6D3-6178-FCA4BE35A1DC}"/>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6879687" y="125898"/>
            <a:ext cx="5118638" cy="682485"/>
          </a:xfrm>
          <a:prstGeom prst="rect">
            <a:avLst/>
          </a:prstGeom>
        </p:spPr>
      </p:pic>
    </p:spTree>
    <p:extLst>
      <p:ext uri="{BB962C8B-B14F-4D97-AF65-F5344CB8AC3E}">
        <p14:creationId xmlns:p14="http://schemas.microsoft.com/office/powerpoint/2010/main" val="38991473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2_Imagen con título">
    <p:spTree>
      <p:nvGrpSpPr>
        <p:cNvPr id="1" name=""/>
        <p:cNvGrpSpPr/>
        <p:nvPr/>
      </p:nvGrpSpPr>
      <p:grpSpPr>
        <a:xfrm>
          <a:off x="0" y="0"/>
          <a:ext cx="0" cy="0"/>
          <a:chOff x="0" y="0"/>
          <a:chExt cx="0" cy="0"/>
        </a:xfrm>
      </p:grpSpPr>
      <p:pic>
        <p:nvPicPr>
          <p:cNvPr id="3" name="Imagen 2">
            <a:extLst>
              <a:ext uri="{FF2B5EF4-FFF2-40B4-BE49-F238E27FC236}">
                <a16:creationId xmlns:a16="http://schemas.microsoft.com/office/drawing/2014/main" id="{175541AA-4DCD-E3AB-7CA2-7441695F9B60}"/>
              </a:ext>
            </a:extLst>
          </p:cNvPr>
          <p:cNvPicPr>
            <a:picLocks noChangeAspect="1"/>
          </p:cNvPicPr>
          <p:nvPr userDrawn="1"/>
        </p:nvPicPr>
        <p:blipFill>
          <a:blip r:embed="rId2"/>
          <a:stretch>
            <a:fillRect/>
          </a:stretch>
        </p:blipFill>
        <p:spPr>
          <a:xfrm>
            <a:off x="-36127" y="0"/>
            <a:ext cx="12264255" cy="6858000"/>
          </a:xfrm>
          <a:prstGeom prst="rect">
            <a:avLst/>
          </a:prstGeom>
        </p:spPr>
      </p:pic>
      <p:sp>
        <p:nvSpPr>
          <p:cNvPr id="2" name="Título 1">
            <a:extLst>
              <a:ext uri="{FF2B5EF4-FFF2-40B4-BE49-F238E27FC236}">
                <a16:creationId xmlns:a16="http://schemas.microsoft.com/office/drawing/2014/main" id="{41B14152-A22E-A963-326B-5146533493FC}"/>
              </a:ext>
            </a:extLst>
          </p:cNvPr>
          <p:cNvSpPr>
            <a:spLocks noGrp="1"/>
          </p:cNvSpPr>
          <p:nvPr>
            <p:ph type="title" hasCustomPrompt="1"/>
          </p:nvPr>
        </p:nvSpPr>
        <p:spPr>
          <a:xfrm>
            <a:off x="1684733" y="1955870"/>
            <a:ext cx="8822533" cy="1325563"/>
          </a:xfrm>
          <a:prstGeom prst="rect">
            <a:avLst/>
          </a:prstGeom>
          <a:noFill/>
        </p:spPr>
        <p:txBody>
          <a:bodyPr/>
          <a:lstStyle>
            <a:lvl1pPr algn="l">
              <a:defRPr b="1" i="0">
                <a:solidFill>
                  <a:srgbClr val="9C2148"/>
                </a:solidFill>
                <a:latin typeface="Noto Sans SemiBold" panose="020B0502040504020204" pitchFamily="34" charset="0"/>
                <a:ea typeface="Noto Sans SemiBold" panose="020B0502040504020204" pitchFamily="34" charset="0"/>
                <a:cs typeface="Noto Sans SemiBold" panose="020B0502040504020204" pitchFamily="34" charset="0"/>
              </a:defRPr>
            </a:lvl1pPr>
          </a:lstStyle>
          <a:p>
            <a:r>
              <a:rPr lang="es-ES"/>
              <a:t>Título Noto Sans 1 piso </a:t>
            </a:r>
            <a:r>
              <a:rPr lang="es-ES" err="1"/>
              <a:t>Lorem</a:t>
            </a:r>
            <a:br>
              <a:rPr lang="es-ES"/>
            </a:br>
            <a:r>
              <a:rPr lang="es-ES"/>
              <a:t>Título Noto Sans 2 pisos </a:t>
            </a:r>
            <a:r>
              <a:rPr lang="es-ES" err="1"/>
              <a:t>Lorem</a:t>
            </a:r>
            <a:endParaRPr lang="es-MX"/>
          </a:p>
        </p:txBody>
      </p:sp>
      <p:sp>
        <p:nvSpPr>
          <p:cNvPr id="4" name="Marcador de contenido 2">
            <a:extLst>
              <a:ext uri="{FF2B5EF4-FFF2-40B4-BE49-F238E27FC236}">
                <a16:creationId xmlns:a16="http://schemas.microsoft.com/office/drawing/2014/main" id="{0B498021-A265-73D8-B535-9275EBD95841}"/>
              </a:ext>
            </a:extLst>
          </p:cNvPr>
          <p:cNvSpPr>
            <a:spLocks noGrp="1"/>
          </p:cNvSpPr>
          <p:nvPr>
            <p:ph idx="1" hasCustomPrompt="1"/>
          </p:nvPr>
        </p:nvSpPr>
        <p:spPr>
          <a:xfrm>
            <a:off x="363220" y="3460818"/>
            <a:ext cx="11465560" cy="365125"/>
          </a:xfrm>
          <a:prstGeom prst="rect">
            <a:avLst/>
          </a:prstGeom>
        </p:spPr>
        <p:txBody>
          <a:bodyPr>
            <a:noAutofit/>
          </a:bodyPr>
          <a:lstStyle>
            <a:lvl1pPr marL="0" indent="0" algn="ctr">
              <a:buNone/>
              <a:defRPr sz="2000" b="0" i="0">
                <a:solidFill>
                  <a:srgbClr val="6E152E"/>
                </a:solidFill>
                <a:latin typeface="Noto Sans Medium" panose="020B0502040504020204" pitchFamily="34" charset="0"/>
                <a:ea typeface="Noto Sans Medium" panose="020B0502040504020204" pitchFamily="34" charset="0"/>
                <a:cs typeface="Noto Sans Medium" panose="020B0502040504020204" pitchFamily="34" charset="0"/>
              </a:defRPr>
            </a:lvl1pPr>
          </a:lstStyle>
          <a:p>
            <a:r>
              <a:rPr lang="es-ES"/>
              <a:t>00 de mes de 2026</a:t>
            </a:r>
          </a:p>
        </p:txBody>
      </p:sp>
      <p:pic>
        <p:nvPicPr>
          <p:cNvPr id="7" name="Imagen 6">
            <a:extLst>
              <a:ext uri="{FF2B5EF4-FFF2-40B4-BE49-F238E27FC236}">
                <a16:creationId xmlns:a16="http://schemas.microsoft.com/office/drawing/2014/main" id="{50D52E4C-DC4F-D77D-6091-4DE5279132D8}"/>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6879687" y="125898"/>
            <a:ext cx="5118644" cy="682485"/>
          </a:xfrm>
          <a:prstGeom prst="rect">
            <a:avLst/>
          </a:prstGeom>
        </p:spPr>
      </p:pic>
    </p:spTree>
    <p:extLst>
      <p:ext uri="{BB962C8B-B14F-4D97-AF65-F5344CB8AC3E}">
        <p14:creationId xmlns:p14="http://schemas.microsoft.com/office/powerpoint/2010/main" val="151470334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showMasterSp="0" preserve="1" userDrawn="1">
  <p:cSld name="3_Imagen con título">
    <p:spTree>
      <p:nvGrpSpPr>
        <p:cNvPr id="1" name=""/>
        <p:cNvGrpSpPr/>
        <p:nvPr/>
      </p:nvGrpSpPr>
      <p:grpSpPr>
        <a:xfrm>
          <a:off x="0" y="0"/>
          <a:ext cx="0" cy="0"/>
          <a:chOff x="0" y="0"/>
          <a:chExt cx="0" cy="0"/>
        </a:xfrm>
      </p:grpSpPr>
    </p:spTree>
    <p:extLst>
      <p:ext uri="{BB962C8B-B14F-4D97-AF65-F5344CB8AC3E}">
        <p14:creationId xmlns:p14="http://schemas.microsoft.com/office/powerpoint/2010/main" val="192939138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preserve="1" userDrawn="1">
  <p:cSld name="4_Imagen con título">
    <p:spTree>
      <p:nvGrpSpPr>
        <p:cNvPr id="1" name=""/>
        <p:cNvGrpSpPr/>
        <p:nvPr/>
      </p:nvGrpSpPr>
      <p:grpSpPr>
        <a:xfrm>
          <a:off x="0" y="0"/>
          <a:ext cx="0" cy="0"/>
          <a:chOff x="0" y="0"/>
          <a:chExt cx="0" cy="0"/>
        </a:xfrm>
      </p:grpSpPr>
    </p:spTree>
    <p:extLst>
      <p:ext uri="{BB962C8B-B14F-4D97-AF65-F5344CB8AC3E}">
        <p14:creationId xmlns:p14="http://schemas.microsoft.com/office/powerpoint/2010/main" val="206614166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preserve="1" userDrawn="1">
  <p:cSld name="5_Imagen con título">
    <p:spTree>
      <p:nvGrpSpPr>
        <p:cNvPr id="1" name=""/>
        <p:cNvGrpSpPr/>
        <p:nvPr/>
      </p:nvGrpSpPr>
      <p:grpSpPr>
        <a:xfrm>
          <a:off x="0" y="0"/>
          <a:ext cx="0" cy="0"/>
          <a:chOff x="0" y="0"/>
          <a:chExt cx="0" cy="0"/>
        </a:xfrm>
      </p:grpSpPr>
    </p:spTree>
    <p:extLst>
      <p:ext uri="{BB962C8B-B14F-4D97-AF65-F5344CB8AC3E}">
        <p14:creationId xmlns:p14="http://schemas.microsoft.com/office/powerpoint/2010/main" val="88746628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preserve="1" userDrawn="1">
  <p:cSld name="11_Imagen con título">
    <p:spTree>
      <p:nvGrpSpPr>
        <p:cNvPr id="1" name=""/>
        <p:cNvGrpSpPr/>
        <p:nvPr/>
      </p:nvGrpSpPr>
      <p:grpSpPr>
        <a:xfrm>
          <a:off x="0" y="0"/>
          <a:ext cx="0" cy="0"/>
          <a:chOff x="0" y="0"/>
          <a:chExt cx="0" cy="0"/>
        </a:xfrm>
      </p:grpSpPr>
    </p:spTree>
    <p:extLst>
      <p:ext uri="{BB962C8B-B14F-4D97-AF65-F5344CB8AC3E}">
        <p14:creationId xmlns:p14="http://schemas.microsoft.com/office/powerpoint/2010/main" val="166950097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6_Imagen con título">
    <p:spTree>
      <p:nvGrpSpPr>
        <p:cNvPr id="1" name=""/>
        <p:cNvGrpSpPr/>
        <p:nvPr/>
      </p:nvGrpSpPr>
      <p:grpSpPr>
        <a:xfrm>
          <a:off x="0" y="0"/>
          <a:ext cx="0" cy="0"/>
          <a:chOff x="0" y="0"/>
          <a:chExt cx="0" cy="0"/>
        </a:xfrm>
      </p:grpSpPr>
      <p:pic>
        <p:nvPicPr>
          <p:cNvPr id="3" name="Imagen 2">
            <a:extLst>
              <a:ext uri="{FF2B5EF4-FFF2-40B4-BE49-F238E27FC236}">
                <a16:creationId xmlns:a16="http://schemas.microsoft.com/office/drawing/2014/main" id="{47C5B589-5E66-56E5-4ACA-031338A7DD74}"/>
              </a:ext>
            </a:extLst>
          </p:cNvPr>
          <p:cNvPicPr>
            <a:picLocks noChangeAspect="1"/>
          </p:cNvPicPr>
          <p:nvPr userDrawn="1"/>
        </p:nvPicPr>
        <p:blipFill>
          <a:blip r:embed="rId2"/>
          <a:stretch>
            <a:fillRect/>
          </a:stretch>
        </p:blipFill>
        <p:spPr>
          <a:xfrm>
            <a:off x="-29671" y="-3985"/>
            <a:ext cx="12251342" cy="6865969"/>
          </a:xfrm>
          <a:prstGeom prst="rect">
            <a:avLst/>
          </a:prstGeom>
        </p:spPr>
      </p:pic>
      <p:pic>
        <p:nvPicPr>
          <p:cNvPr id="4" name="Imagen 3">
            <a:extLst>
              <a:ext uri="{FF2B5EF4-FFF2-40B4-BE49-F238E27FC236}">
                <a16:creationId xmlns:a16="http://schemas.microsoft.com/office/drawing/2014/main" id="{6AEC9934-919E-AA21-62F7-EFFD5EE431BB}"/>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9330351" y="109614"/>
            <a:ext cx="2668454" cy="713656"/>
          </a:xfrm>
          <a:prstGeom prst="rect">
            <a:avLst/>
          </a:prstGeom>
        </p:spPr>
      </p:pic>
    </p:spTree>
    <p:extLst>
      <p:ext uri="{BB962C8B-B14F-4D97-AF65-F5344CB8AC3E}">
        <p14:creationId xmlns:p14="http://schemas.microsoft.com/office/powerpoint/2010/main" val="417824305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7_Imagen con título">
    <p:spTree>
      <p:nvGrpSpPr>
        <p:cNvPr id="1" name=""/>
        <p:cNvGrpSpPr/>
        <p:nvPr/>
      </p:nvGrpSpPr>
      <p:grpSpPr>
        <a:xfrm>
          <a:off x="0" y="0"/>
          <a:ext cx="0" cy="0"/>
          <a:chOff x="0" y="0"/>
          <a:chExt cx="0" cy="0"/>
        </a:xfrm>
      </p:grpSpPr>
    </p:spTree>
    <p:extLst>
      <p:ext uri="{BB962C8B-B14F-4D97-AF65-F5344CB8AC3E}">
        <p14:creationId xmlns:p14="http://schemas.microsoft.com/office/powerpoint/2010/main" val="3365886395"/>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8_Imagen con título">
    <p:spTree>
      <p:nvGrpSpPr>
        <p:cNvPr id="1" name=""/>
        <p:cNvGrpSpPr/>
        <p:nvPr/>
      </p:nvGrpSpPr>
      <p:grpSpPr>
        <a:xfrm>
          <a:off x="0" y="0"/>
          <a:ext cx="0" cy="0"/>
          <a:chOff x="0" y="0"/>
          <a:chExt cx="0" cy="0"/>
        </a:xfrm>
      </p:grpSpPr>
    </p:spTree>
    <p:extLst>
      <p:ext uri="{BB962C8B-B14F-4D97-AF65-F5344CB8AC3E}">
        <p14:creationId xmlns:p14="http://schemas.microsoft.com/office/powerpoint/2010/main" val="210452079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12_Imagen con título">
    <p:spTree>
      <p:nvGrpSpPr>
        <p:cNvPr id="1" name=""/>
        <p:cNvGrpSpPr/>
        <p:nvPr/>
      </p:nvGrpSpPr>
      <p:grpSpPr>
        <a:xfrm>
          <a:off x="0" y="0"/>
          <a:ext cx="0" cy="0"/>
          <a:chOff x="0" y="0"/>
          <a:chExt cx="0" cy="0"/>
        </a:xfrm>
      </p:grpSpPr>
      <p:pic>
        <p:nvPicPr>
          <p:cNvPr id="3" name="Imagen 2">
            <a:extLst>
              <a:ext uri="{FF2B5EF4-FFF2-40B4-BE49-F238E27FC236}">
                <a16:creationId xmlns:a16="http://schemas.microsoft.com/office/drawing/2014/main" id="{B1F308A0-C540-424F-4653-6FA1AEB9A2CD}"/>
              </a:ext>
            </a:extLst>
          </p:cNvPr>
          <p:cNvPicPr>
            <a:picLocks noChangeAspect="1"/>
          </p:cNvPicPr>
          <p:nvPr userDrawn="1"/>
        </p:nvPicPr>
        <p:blipFill>
          <a:blip r:embed="rId2"/>
          <a:stretch>
            <a:fillRect/>
          </a:stretch>
        </p:blipFill>
        <p:spPr>
          <a:xfrm>
            <a:off x="-28867" y="0"/>
            <a:ext cx="12249735" cy="6858000"/>
          </a:xfrm>
          <a:prstGeom prst="rect">
            <a:avLst/>
          </a:prstGeom>
        </p:spPr>
      </p:pic>
      <p:pic>
        <p:nvPicPr>
          <p:cNvPr id="4" name="Imagen 3">
            <a:extLst>
              <a:ext uri="{FF2B5EF4-FFF2-40B4-BE49-F238E27FC236}">
                <a16:creationId xmlns:a16="http://schemas.microsoft.com/office/drawing/2014/main" id="{00425502-DCE6-45FE-58CC-1A1218A2563E}"/>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9330351" y="109614"/>
            <a:ext cx="2668454" cy="713656"/>
          </a:xfrm>
          <a:prstGeom prst="rect">
            <a:avLst/>
          </a:prstGeom>
        </p:spPr>
      </p:pic>
      <p:sp>
        <p:nvSpPr>
          <p:cNvPr id="2" name="Marcador de contenido 2">
            <a:extLst>
              <a:ext uri="{FF2B5EF4-FFF2-40B4-BE49-F238E27FC236}">
                <a16:creationId xmlns:a16="http://schemas.microsoft.com/office/drawing/2014/main" id="{CF15665D-B3F9-0F3D-4FAB-DB8DC3C1D1E5}"/>
              </a:ext>
            </a:extLst>
          </p:cNvPr>
          <p:cNvSpPr>
            <a:spLocks noGrp="1"/>
          </p:cNvSpPr>
          <p:nvPr>
            <p:ph idx="1" hasCustomPrompt="1"/>
          </p:nvPr>
        </p:nvSpPr>
        <p:spPr>
          <a:xfrm>
            <a:off x="293318" y="1478071"/>
            <a:ext cx="8465671" cy="4698893"/>
          </a:xfrm>
          <a:prstGeom prst="rect">
            <a:avLst/>
          </a:prstGeom>
        </p:spPr>
        <p:txBody>
          <a:bodyPr>
            <a:normAutofit/>
          </a:bodyPr>
          <a:lstStyle>
            <a:lvl1pPr marL="342900" indent="-342900" algn="l">
              <a:buFont typeface="Arial" panose="020B0604020202020204" pitchFamily="34" charset="0"/>
              <a:buChar char="•"/>
              <a:defRPr sz="2400" b="0" i="0">
                <a:solidFill>
                  <a:srgbClr val="404040"/>
                </a:solidFill>
                <a:latin typeface="Noto Sans Medium" panose="020B0502040504020204" pitchFamily="34" charset="0"/>
                <a:ea typeface="Noto Sans Medium" panose="020B0502040504020204" pitchFamily="34" charset="0"/>
                <a:cs typeface="Noto Sans Medium" panose="020B0502040504020204" pitchFamily="34" charset="0"/>
              </a:defRPr>
            </a:lvl1pPr>
          </a:lstStyle>
          <a:p>
            <a:r>
              <a:rPr lang="es-ES" err="1"/>
              <a:t>Lorem</a:t>
            </a:r>
            <a:r>
              <a:rPr lang="es-ES"/>
              <a:t> </a:t>
            </a:r>
            <a:r>
              <a:rPr lang="es-ES" err="1"/>
              <a:t>ipsum</a:t>
            </a:r>
            <a:endParaRPr lang="es-ES"/>
          </a:p>
          <a:p>
            <a:pPr marL="342900" marR="0" lvl="0" indent="-342900" algn="l" defTabSz="914377" rtl="0" eaLnBrk="1" fontAlgn="auto" latinLnBrk="0" hangingPunct="1">
              <a:lnSpc>
                <a:spcPct val="90000"/>
              </a:lnSpc>
              <a:spcBef>
                <a:spcPts val="1000"/>
              </a:spcBef>
              <a:spcAft>
                <a:spcPts val="0"/>
              </a:spcAft>
              <a:buClrTx/>
              <a:buSzTx/>
              <a:buFont typeface="Arial" panose="020B0604020202020204" pitchFamily="34" charset="0"/>
              <a:buChar char="•"/>
              <a:tabLst/>
              <a:defRPr/>
            </a:pPr>
            <a:r>
              <a:rPr lang="es-ES" err="1"/>
              <a:t>Lorem</a:t>
            </a:r>
            <a:r>
              <a:rPr lang="es-ES"/>
              <a:t> </a:t>
            </a:r>
            <a:r>
              <a:rPr lang="es-ES" err="1"/>
              <a:t>ipsum</a:t>
            </a:r>
            <a:endParaRPr lang="es-ES"/>
          </a:p>
          <a:p>
            <a:endParaRPr lang="es-ES"/>
          </a:p>
          <a:p>
            <a:pPr marL="342900" marR="0" lvl="0" indent="-342900" algn="l" defTabSz="914377" rtl="0" eaLnBrk="1" fontAlgn="auto" latinLnBrk="0" hangingPunct="1">
              <a:lnSpc>
                <a:spcPct val="90000"/>
              </a:lnSpc>
              <a:spcBef>
                <a:spcPts val="1000"/>
              </a:spcBef>
              <a:spcAft>
                <a:spcPts val="0"/>
              </a:spcAft>
              <a:buClrTx/>
              <a:buSzTx/>
              <a:buFont typeface="Arial" panose="020B0604020202020204" pitchFamily="34" charset="0"/>
              <a:buChar char="•"/>
              <a:tabLst/>
              <a:defRPr/>
            </a:pPr>
            <a:r>
              <a:rPr lang="es-ES" err="1"/>
              <a:t>Lorem</a:t>
            </a:r>
            <a:r>
              <a:rPr lang="es-ES"/>
              <a:t> </a:t>
            </a:r>
            <a:r>
              <a:rPr lang="es-ES" err="1"/>
              <a:t>ipsum</a:t>
            </a:r>
            <a:endParaRPr lang="es-ES"/>
          </a:p>
          <a:p>
            <a:pPr marL="342900" marR="0" lvl="0" indent="-342900" algn="l" defTabSz="914377" rtl="0" eaLnBrk="1" fontAlgn="auto" latinLnBrk="0" hangingPunct="1">
              <a:lnSpc>
                <a:spcPct val="90000"/>
              </a:lnSpc>
              <a:spcBef>
                <a:spcPts val="1000"/>
              </a:spcBef>
              <a:spcAft>
                <a:spcPts val="0"/>
              </a:spcAft>
              <a:buClrTx/>
              <a:buSzTx/>
              <a:buFont typeface="Arial" panose="020B0604020202020204" pitchFamily="34" charset="0"/>
              <a:buChar char="•"/>
              <a:tabLst/>
              <a:defRPr/>
            </a:pPr>
            <a:r>
              <a:rPr lang="es-ES" err="1"/>
              <a:t>Lorem</a:t>
            </a:r>
            <a:r>
              <a:rPr lang="es-ES"/>
              <a:t> </a:t>
            </a:r>
            <a:r>
              <a:rPr lang="es-ES" err="1"/>
              <a:t>ipsum</a:t>
            </a:r>
            <a:endParaRPr lang="es-ES"/>
          </a:p>
          <a:p>
            <a:endParaRPr lang="es-ES"/>
          </a:p>
        </p:txBody>
      </p:sp>
      <p:sp>
        <p:nvSpPr>
          <p:cNvPr id="5" name="Título 1">
            <a:extLst>
              <a:ext uri="{FF2B5EF4-FFF2-40B4-BE49-F238E27FC236}">
                <a16:creationId xmlns:a16="http://schemas.microsoft.com/office/drawing/2014/main" id="{BF7DF32D-7393-203E-B820-2D6364BE9A82}"/>
              </a:ext>
            </a:extLst>
          </p:cNvPr>
          <p:cNvSpPr>
            <a:spLocks noGrp="1"/>
          </p:cNvSpPr>
          <p:nvPr>
            <p:ph type="title" hasCustomPrompt="1"/>
          </p:nvPr>
        </p:nvSpPr>
        <p:spPr>
          <a:xfrm>
            <a:off x="293318" y="251901"/>
            <a:ext cx="8465671" cy="884717"/>
          </a:xfrm>
          <a:prstGeom prst="rect">
            <a:avLst/>
          </a:prstGeom>
          <a:noFill/>
        </p:spPr>
        <p:txBody>
          <a:bodyPr/>
          <a:lstStyle>
            <a:lvl1pPr algn="l">
              <a:defRPr sz="4000" b="1" i="0">
                <a:solidFill>
                  <a:srgbClr val="155B4E"/>
                </a:solidFill>
                <a:latin typeface="Noto Sans SemiBold" panose="020B0502040504020204" pitchFamily="34" charset="0"/>
                <a:ea typeface="Noto Sans SemiBold" panose="020B0502040504020204" pitchFamily="34" charset="0"/>
                <a:cs typeface="Noto Sans SemiBold" panose="020B0502040504020204" pitchFamily="34" charset="0"/>
              </a:defRPr>
            </a:lvl1pPr>
          </a:lstStyle>
          <a:p>
            <a:r>
              <a:rPr lang="es-ES"/>
              <a:t>Título Noto Sans</a:t>
            </a:r>
            <a:endParaRPr lang="es-MX"/>
          </a:p>
        </p:txBody>
      </p:sp>
    </p:spTree>
    <p:extLst>
      <p:ext uri="{BB962C8B-B14F-4D97-AF65-F5344CB8AC3E}">
        <p14:creationId xmlns:p14="http://schemas.microsoft.com/office/powerpoint/2010/main" val="2187993300"/>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Sp="0" preserve="1" userDrawn="1">
  <p:cSld name="9_Imagen con título">
    <p:bg>
      <p:bgPr>
        <a:solidFill>
          <a:schemeClr val="bg1">
            <a:alpha val="0"/>
          </a:schemeClr>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872432816"/>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10_Imagen con título">
    <p:spTree>
      <p:nvGrpSpPr>
        <p:cNvPr id="1" name=""/>
        <p:cNvGrpSpPr/>
        <p:nvPr/>
      </p:nvGrpSpPr>
      <p:grpSpPr>
        <a:xfrm>
          <a:off x="0" y="0"/>
          <a:ext cx="0" cy="0"/>
          <a:chOff x="0" y="0"/>
          <a:chExt cx="0" cy="0"/>
        </a:xfrm>
      </p:grpSpPr>
      <p:pic>
        <p:nvPicPr>
          <p:cNvPr id="3" name="Imagen 2">
            <a:extLst>
              <a:ext uri="{FF2B5EF4-FFF2-40B4-BE49-F238E27FC236}">
                <a16:creationId xmlns:a16="http://schemas.microsoft.com/office/drawing/2014/main" id="{718D4196-544A-C0CB-21FD-9D00E48E5658}"/>
              </a:ext>
            </a:extLst>
          </p:cNvPr>
          <p:cNvPicPr>
            <a:picLocks noChangeAspect="1"/>
          </p:cNvPicPr>
          <p:nvPr userDrawn="1"/>
        </p:nvPicPr>
        <p:blipFill>
          <a:blip r:embed="rId2"/>
          <a:stretch>
            <a:fillRect/>
          </a:stretch>
        </p:blipFill>
        <p:spPr>
          <a:xfrm>
            <a:off x="-4372" y="0"/>
            <a:ext cx="12200744" cy="6857999"/>
          </a:xfrm>
          <a:prstGeom prst="rect">
            <a:avLst/>
          </a:prstGeom>
        </p:spPr>
      </p:pic>
      <p:sp>
        <p:nvSpPr>
          <p:cNvPr id="2" name="Text Placeholder 9">
            <a:extLst>
              <a:ext uri="{FF2B5EF4-FFF2-40B4-BE49-F238E27FC236}">
                <a16:creationId xmlns:a16="http://schemas.microsoft.com/office/drawing/2014/main" id="{6A328305-04FC-2C4D-9755-D98C0EBEF1D6}"/>
              </a:ext>
            </a:extLst>
          </p:cNvPr>
          <p:cNvSpPr>
            <a:spLocks noGrp="1"/>
          </p:cNvSpPr>
          <p:nvPr>
            <p:ph type="body" sz="quarter" idx="13" hasCustomPrompt="1"/>
          </p:nvPr>
        </p:nvSpPr>
        <p:spPr>
          <a:xfrm>
            <a:off x="4609578" y="2690834"/>
            <a:ext cx="6605540" cy="561931"/>
          </a:xfrm>
          <a:prstGeom prst="rect">
            <a:avLst/>
          </a:prstGeom>
        </p:spPr>
        <p:txBody>
          <a:bodyPr>
            <a:normAutofit/>
          </a:bodyPr>
          <a:lstStyle>
            <a:lvl1pPr marL="0" indent="0" algn="l">
              <a:buNone/>
              <a:defRPr sz="4000" b="1" i="0">
                <a:solidFill>
                  <a:schemeClr val="bg1"/>
                </a:solidFill>
                <a:latin typeface="Noto Sans SemiBold" panose="020B0502040504020204" pitchFamily="34" charset="0"/>
                <a:ea typeface="Noto Sans SemiBold" panose="020B0502040504020204" pitchFamily="34" charset="0"/>
                <a:cs typeface="Noto Sans SemiBold" panose="020B0502040504020204" pitchFamily="34" charset="0"/>
              </a:defRPr>
            </a:lvl1pPr>
          </a:lstStyle>
          <a:p>
            <a:pPr lvl="0"/>
            <a:r>
              <a:rPr lang="en-US" err="1"/>
              <a:t>Inicio</a:t>
            </a:r>
            <a:r>
              <a:rPr lang="en-US"/>
              <a:t> de </a:t>
            </a:r>
            <a:r>
              <a:rPr lang="en-US" err="1"/>
              <a:t>capítulo</a:t>
            </a:r>
            <a:endParaRPr lang="en-US"/>
          </a:p>
        </p:txBody>
      </p:sp>
      <p:pic>
        <p:nvPicPr>
          <p:cNvPr id="5" name="Imagen 4">
            <a:extLst>
              <a:ext uri="{FF2B5EF4-FFF2-40B4-BE49-F238E27FC236}">
                <a16:creationId xmlns:a16="http://schemas.microsoft.com/office/drawing/2014/main" id="{A3B9533E-5C50-5B23-B604-671EB27778CB}"/>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9330351" y="109615"/>
            <a:ext cx="2668454" cy="713656"/>
          </a:xfrm>
          <a:prstGeom prst="rect">
            <a:avLst/>
          </a:prstGeom>
        </p:spPr>
      </p:pic>
    </p:spTree>
    <p:extLst>
      <p:ext uri="{BB962C8B-B14F-4D97-AF65-F5344CB8AC3E}">
        <p14:creationId xmlns:p14="http://schemas.microsoft.com/office/powerpoint/2010/main" val="2577548599"/>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13_Imagen con título">
    <p:spTree>
      <p:nvGrpSpPr>
        <p:cNvPr id="1" name=""/>
        <p:cNvGrpSpPr/>
        <p:nvPr/>
      </p:nvGrpSpPr>
      <p:grpSpPr>
        <a:xfrm>
          <a:off x="0" y="0"/>
          <a:ext cx="0" cy="0"/>
          <a:chOff x="0" y="0"/>
          <a:chExt cx="0" cy="0"/>
        </a:xfrm>
      </p:grpSpPr>
      <p:pic>
        <p:nvPicPr>
          <p:cNvPr id="3" name="Imagen 2">
            <a:extLst>
              <a:ext uri="{FF2B5EF4-FFF2-40B4-BE49-F238E27FC236}">
                <a16:creationId xmlns:a16="http://schemas.microsoft.com/office/drawing/2014/main" id="{C9E9641B-C145-30E9-4370-873A78FFA071}"/>
              </a:ext>
            </a:extLst>
          </p:cNvPr>
          <p:cNvPicPr>
            <a:picLocks noChangeAspect="1"/>
          </p:cNvPicPr>
          <p:nvPr userDrawn="1"/>
        </p:nvPicPr>
        <p:blipFill>
          <a:blip r:embed="rId2"/>
          <a:stretch>
            <a:fillRect/>
          </a:stretch>
        </p:blipFill>
        <p:spPr>
          <a:xfrm>
            <a:off x="0" y="-2458"/>
            <a:ext cx="12192000" cy="6862916"/>
          </a:xfrm>
          <a:prstGeom prst="rect">
            <a:avLst/>
          </a:prstGeom>
        </p:spPr>
      </p:pic>
      <p:sp>
        <p:nvSpPr>
          <p:cNvPr id="2" name="Text Placeholder 9">
            <a:extLst>
              <a:ext uri="{FF2B5EF4-FFF2-40B4-BE49-F238E27FC236}">
                <a16:creationId xmlns:a16="http://schemas.microsoft.com/office/drawing/2014/main" id="{FAED0853-8D73-8A40-B99E-E8E4F65254DD}"/>
              </a:ext>
            </a:extLst>
          </p:cNvPr>
          <p:cNvSpPr>
            <a:spLocks noGrp="1"/>
          </p:cNvSpPr>
          <p:nvPr>
            <p:ph type="body" sz="quarter" idx="13" hasCustomPrompt="1"/>
          </p:nvPr>
        </p:nvSpPr>
        <p:spPr>
          <a:xfrm>
            <a:off x="4609578" y="2690834"/>
            <a:ext cx="6605540" cy="561931"/>
          </a:xfrm>
          <a:prstGeom prst="rect">
            <a:avLst/>
          </a:prstGeom>
        </p:spPr>
        <p:txBody>
          <a:bodyPr>
            <a:normAutofit/>
          </a:bodyPr>
          <a:lstStyle>
            <a:lvl1pPr marL="0" indent="0" algn="l">
              <a:buNone/>
              <a:defRPr sz="4000" b="1" i="0">
                <a:solidFill>
                  <a:srgbClr val="9C2148"/>
                </a:solidFill>
                <a:latin typeface="Noto Sans SemiBold" panose="020B0502040504020204" pitchFamily="34" charset="0"/>
                <a:ea typeface="Noto Sans SemiBold" panose="020B0502040504020204" pitchFamily="34" charset="0"/>
                <a:cs typeface="Noto Sans SemiBold" panose="020B0502040504020204" pitchFamily="34" charset="0"/>
              </a:defRPr>
            </a:lvl1pPr>
          </a:lstStyle>
          <a:p>
            <a:pPr lvl="0"/>
            <a:r>
              <a:rPr lang="en-US" err="1"/>
              <a:t>Inicio</a:t>
            </a:r>
            <a:r>
              <a:rPr lang="en-US"/>
              <a:t> de </a:t>
            </a:r>
            <a:r>
              <a:rPr lang="en-US" err="1"/>
              <a:t>capítulo</a:t>
            </a:r>
            <a:endParaRPr lang="en-US"/>
          </a:p>
        </p:txBody>
      </p:sp>
      <p:pic>
        <p:nvPicPr>
          <p:cNvPr id="5" name="Imagen 4">
            <a:extLst>
              <a:ext uri="{FF2B5EF4-FFF2-40B4-BE49-F238E27FC236}">
                <a16:creationId xmlns:a16="http://schemas.microsoft.com/office/drawing/2014/main" id="{F50A630D-6ED4-1AE3-4C5D-9264DD330527}"/>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9330351" y="109614"/>
            <a:ext cx="2668454" cy="713656"/>
          </a:xfrm>
          <a:prstGeom prst="rect">
            <a:avLst/>
          </a:prstGeom>
        </p:spPr>
      </p:pic>
    </p:spTree>
    <p:extLst>
      <p:ext uri="{BB962C8B-B14F-4D97-AF65-F5344CB8AC3E}">
        <p14:creationId xmlns:p14="http://schemas.microsoft.com/office/powerpoint/2010/main" val="153860882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057876725"/>
      </p:ext>
    </p:extLst>
  </p:cSld>
  <p:clrMap bg1="lt1" tx1="dk1" bg2="lt2" tx2="dk2" accent1="accent1" accent2="accent2" accent3="accent3" accent4="accent4" accent5="accent5" accent6="accent6" hlink="hlink" folHlink="folHlink"/>
  <p:sldLayoutIdLst>
    <p:sldLayoutId id="2147483656" r:id="rId1"/>
    <p:sldLayoutId id="2147483685" r:id="rId2"/>
    <p:sldLayoutId id="2147483654" r:id="rId3"/>
    <p:sldLayoutId id="2147483657" r:id="rId4"/>
    <p:sldLayoutId id="2147483660" r:id="rId5"/>
    <p:sldLayoutId id="2147483661" r:id="rId6"/>
    <p:sldLayoutId id="2147483663" r:id="rId7"/>
    <p:sldLayoutId id="2147483662" r:id="rId8"/>
    <p:sldLayoutId id="2147483670" r:id="rId9"/>
    <p:sldLayoutId id="2147483664" r:id="rId10"/>
    <p:sldLayoutId id="2147483665" r:id="rId11"/>
    <p:sldLayoutId id="2147483667" r:id="rId12"/>
    <p:sldLayoutId id="2147483671" r:id="rId13"/>
    <p:sldLayoutId id="2147483668" r:id="rId14"/>
    <p:sldLayoutId id="2147483666" r:id="rId15"/>
    <p:sldLayoutId id="2147483669" r:id="rId16"/>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s-MX"/>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0.xml"/></Relationships>
</file>

<file path=ppt/slides/_rels/slide3.xml.rels><?xml version="1.0" encoding="UTF-8" standalone="yes"?>
<Relationships xmlns="http://schemas.openxmlformats.org/package/2006/relationships"><Relationship Id="rId3" Type="http://schemas.openxmlformats.org/officeDocument/2006/relationships/image" Target="../media/image13.emf"/><Relationship Id="rId2" Type="http://schemas.openxmlformats.org/officeDocument/2006/relationships/notesSlide" Target="../notesSlides/notesSlide2.xml"/><Relationship Id="rId1" Type="http://schemas.openxmlformats.org/officeDocument/2006/relationships/slideLayout" Target="../slideLayouts/slideLayout10.xml"/><Relationship Id="rId4" Type="http://schemas.openxmlformats.org/officeDocument/2006/relationships/chart" Target="../charts/chart1.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6.xml.rels><?xml version="1.0" encoding="UTF-8" standalone="yes"?>
<Relationships xmlns="http://schemas.openxmlformats.org/package/2006/relationships"><Relationship Id="rId3" Type="http://schemas.openxmlformats.org/officeDocument/2006/relationships/image" Target="../media/image13.emf"/><Relationship Id="rId2" Type="http://schemas.openxmlformats.org/officeDocument/2006/relationships/notesSlide" Target="../notesSlides/notesSlide3.xml"/><Relationship Id="rId1" Type="http://schemas.openxmlformats.org/officeDocument/2006/relationships/slideLayout" Target="../slideLayouts/slideLayout10.xml"/><Relationship Id="rId4" Type="http://schemas.openxmlformats.org/officeDocument/2006/relationships/chart" Target="../charts/chart2.xml"/></Relationships>
</file>

<file path=ppt/slides/_rels/slide7.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image" Target="../media/image14.jpg"/><Relationship Id="rId1" Type="http://schemas.openxmlformats.org/officeDocument/2006/relationships/slideLayout" Target="../slideLayouts/slideLayout10.xml"/><Relationship Id="rId5" Type="http://schemas.openxmlformats.org/officeDocument/2006/relationships/image" Target="../media/image17.jpeg"/><Relationship Id="rId4" Type="http://schemas.openxmlformats.org/officeDocument/2006/relationships/image" Target="../media/image16.jpeg"/></Relationships>
</file>

<file path=ppt/slides/_rels/slide8.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image" Target="../media/image18.png"/><Relationship Id="rId1" Type="http://schemas.openxmlformats.org/officeDocument/2006/relationships/slideLayout" Target="../slideLayouts/slideLayout10.xml"/><Relationship Id="rId4" Type="http://schemas.openxmlformats.org/officeDocument/2006/relationships/image" Target="../media/image20.jpeg"/></Relationships>
</file>

<file path=ppt/slides/_rels/slide9.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image" Target="../media/image21.png"/><Relationship Id="rId1" Type="http://schemas.openxmlformats.org/officeDocument/2006/relationships/slideLayout" Target="../slideLayouts/slideLayout10.xml"/><Relationship Id="rId4" Type="http://schemas.openxmlformats.org/officeDocument/2006/relationships/image" Target="../media/image23.png"/></Relationships>
</file>

<file path=ppt/slides/_rels/slide10.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Layout" Target="../slideLayouts/slideLayout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15.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image" Target="../media/image25.jpeg"/><Relationship Id="rId1" Type="http://schemas.openxmlformats.org/officeDocument/2006/relationships/slideLayout" Target="../slideLayouts/slideLayout10.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7.xml.rels><?xml version="1.0" encoding="UTF-8" standalone="yes"?>
<Relationships xmlns="http://schemas.openxmlformats.org/package/2006/relationships"><Relationship Id="rId3" Type="http://schemas.openxmlformats.org/officeDocument/2006/relationships/image" Target="../media/image13.emf"/><Relationship Id="rId2" Type="http://schemas.openxmlformats.org/officeDocument/2006/relationships/notesSlide" Target="../notesSlides/notesSlide4.xml"/><Relationship Id="rId1" Type="http://schemas.openxmlformats.org/officeDocument/2006/relationships/slideLayout" Target="../slideLayouts/slideLayout10.xml"/></Relationships>
</file>

<file path=ppt/slides/_rels/slide18.xml.rels><?xml version="1.0" encoding="UTF-8" standalone="yes"?>
<Relationships xmlns="http://schemas.openxmlformats.org/package/2006/relationships"><Relationship Id="rId3" Type="http://schemas.openxmlformats.org/officeDocument/2006/relationships/image" Target="../media/image13.emf"/><Relationship Id="rId2" Type="http://schemas.openxmlformats.org/officeDocument/2006/relationships/notesSlide" Target="../notesSlides/notesSlide5.xml"/><Relationship Id="rId1" Type="http://schemas.openxmlformats.org/officeDocument/2006/relationships/slideLayout" Target="../slideLayouts/slideLayout10.xml"/></Relationships>
</file>

<file path=ppt/slides/_rels/slide19.xml.rels><?xml version="1.0" encoding="UTF-8" standalone="yes"?>
<Relationships xmlns="http://schemas.openxmlformats.org/package/2006/relationships"><Relationship Id="rId3" Type="http://schemas.openxmlformats.org/officeDocument/2006/relationships/image" Target="../media/image13.emf"/><Relationship Id="rId2" Type="http://schemas.openxmlformats.org/officeDocument/2006/relationships/notesSlide" Target="../notesSlides/notesSlide6.xml"/><Relationship Id="rId1" Type="http://schemas.openxmlformats.org/officeDocument/2006/relationships/slideLayout" Target="../slideLayouts/slideLayout10.xml"/></Relationships>
</file>

<file path=ppt/slides/_rels/slide20.xml.rels><?xml version="1.0" encoding="UTF-8" standalone="yes"?>
<Relationships xmlns="http://schemas.openxmlformats.org/package/2006/relationships"><Relationship Id="rId3" Type="http://schemas.openxmlformats.org/officeDocument/2006/relationships/image" Target="../media/image13.emf"/><Relationship Id="rId2" Type="http://schemas.openxmlformats.org/officeDocument/2006/relationships/notesSlide" Target="../notesSlides/notesSlide7.xml"/><Relationship Id="rId1" Type="http://schemas.openxmlformats.org/officeDocument/2006/relationships/slideLayout" Target="../slideLayouts/slideLayout10.xml"/></Relationships>
</file>

<file path=ppt/slides/_rels/slide21.xml.rels><?xml version="1.0" encoding="UTF-8" standalone="yes"?>
<Relationships xmlns="http://schemas.openxmlformats.org/package/2006/relationships"><Relationship Id="rId3" Type="http://schemas.openxmlformats.org/officeDocument/2006/relationships/image" Target="../media/image13.emf"/><Relationship Id="rId2" Type="http://schemas.openxmlformats.org/officeDocument/2006/relationships/notesSlide" Target="../notesSlides/notesSlide8.xml"/><Relationship Id="rId1" Type="http://schemas.openxmlformats.org/officeDocument/2006/relationships/slideLayout" Target="../slideLayouts/slideLayout10.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10.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10.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10.xml"/></Relationships>
</file>

<file path=ppt/slides/_rels/slide25.xml.rels><?xml version="1.0" encoding="UTF-8" standalone="yes"?>
<Relationships xmlns="http://schemas.openxmlformats.org/package/2006/relationships"><Relationship Id="rId3" Type="http://schemas.openxmlformats.org/officeDocument/2006/relationships/image" Target="../media/image13.emf"/><Relationship Id="rId2" Type="http://schemas.openxmlformats.org/officeDocument/2006/relationships/notesSlide" Target="../notesSlides/notesSlide12.xml"/><Relationship Id="rId1" Type="http://schemas.openxmlformats.org/officeDocument/2006/relationships/slideLayout" Target="../slideLayouts/slideLayout10.xml"/></Relationships>
</file>

<file path=ppt/slides/_rels/slide26.xml.rels><?xml version="1.0" encoding="UTF-8" standalone="yes"?>
<Relationships xmlns="http://schemas.openxmlformats.org/package/2006/relationships"><Relationship Id="rId3" Type="http://schemas.openxmlformats.org/officeDocument/2006/relationships/image" Target="../media/image13.emf"/><Relationship Id="rId2" Type="http://schemas.openxmlformats.org/officeDocument/2006/relationships/notesSlide" Target="../notesSlides/notesSlide13.xml"/><Relationship Id="rId1" Type="http://schemas.openxmlformats.org/officeDocument/2006/relationships/slideLayout" Target="../slideLayouts/slideLayout10.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10.xml"/></Relationships>
</file>

<file path=ppt/slides/_rels/slide28.xml.rels><?xml version="1.0" encoding="UTF-8" standalone="yes"?>
<Relationships xmlns="http://schemas.openxmlformats.org/package/2006/relationships"><Relationship Id="rId3" Type="http://schemas.openxmlformats.org/officeDocument/2006/relationships/image" Target="../media/image13.emf"/><Relationship Id="rId2" Type="http://schemas.openxmlformats.org/officeDocument/2006/relationships/notesSlide" Target="../notesSlides/notesSlide15.xml"/><Relationship Id="rId1" Type="http://schemas.openxmlformats.org/officeDocument/2006/relationships/slideLayout" Target="../slideLayouts/slideLayout10.xml"/></Relationships>
</file>

<file path=ppt/slides/_rels/slide29.xml.rels><?xml version="1.0" encoding="UTF-8" standalone="yes"?>
<Relationships xmlns="http://schemas.openxmlformats.org/package/2006/relationships"><Relationship Id="rId3" Type="http://schemas.openxmlformats.org/officeDocument/2006/relationships/image" Target="../media/image13.emf"/><Relationship Id="rId2" Type="http://schemas.openxmlformats.org/officeDocument/2006/relationships/notesSlide" Target="../notesSlides/notesSlide16.xml"/><Relationship Id="rId1" Type="http://schemas.openxmlformats.org/officeDocument/2006/relationships/slideLayout" Target="../slideLayouts/slideLayout10.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10.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10.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10.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10.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10.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10.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ítulo 1">
            <a:extLst>
              <a:ext uri="{FF2B5EF4-FFF2-40B4-BE49-F238E27FC236}">
                <a16:creationId xmlns:a16="http://schemas.microsoft.com/office/drawing/2014/main" id="{ED47ADD9-4FBE-0BBE-EF0C-8376EB0FD3C1}"/>
              </a:ext>
            </a:extLst>
          </p:cNvPr>
          <p:cNvSpPr txBox="1">
            <a:spLocks/>
          </p:cNvSpPr>
          <p:nvPr/>
        </p:nvSpPr>
        <p:spPr>
          <a:xfrm>
            <a:off x="3286279" y="1490614"/>
            <a:ext cx="8346398" cy="1325563"/>
          </a:xfrm>
          <a:prstGeom prst="rect">
            <a:avLst/>
          </a:prstGeom>
          <a:noFill/>
        </p:spPr>
        <p:txBody>
          <a:bodyPr/>
          <a:lstStyle>
            <a:lvl1pPr algn="l" defTabSz="914400" rtl="0" eaLnBrk="1" latinLnBrk="0" hangingPunct="1">
              <a:lnSpc>
                <a:spcPct val="90000"/>
              </a:lnSpc>
              <a:spcBef>
                <a:spcPct val="0"/>
              </a:spcBef>
              <a:buNone/>
              <a:defRPr sz="4400" b="1" i="0" kern="1200">
                <a:solidFill>
                  <a:srgbClr val="9C2148"/>
                </a:solidFill>
                <a:latin typeface="Noto Sans SemiBold" panose="020B0502040504020204" pitchFamily="34" charset="0"/>
                <a:ea typeface="Noto Sans SemiBold" panose="020B0502040504020204" pitchFamily="34" charset="0"/>
                <a:cs typeface="Noto Sans SemiBold" panose="020B0502040504020204" pitchFamily="34" charset="0"/>
              </a:defRPr>
            </a:lvl1pPr>
          </a:lstStyle>
          <a:p>
            <a:pPr algn="ctr"/>
            <a:r>
              <a:rPr lang="es-MX">
                <a:solidFill>
                  <a:srgbClr val="691831"/>
                </a:solidFill>
              </a:rPr>
              <a:t>Reunión de Staff</a:t>
            </a:r>
          </a:p>
          <a:p>
            <a:pPr algn="ctr"/>
            <a:r>
              <a:rPr lang="es-MX">
                <a:solidFill>
                  <a:srgbClr val="691831"/>
                </a:solidFill>
              </a:rPr>
              <a:t>Coordinación de Conservación y Servicios Generales</a:t>
            </a:r>
          </a:p>
        </p:txBody>
      </p:sp>
      <p:sp>
        <p:nvSpPr>
          <p:cNvPr id="2" name="Título 46">
            <a:extLst>
              <a:ext uri="{FF2B5EF4-FFF2-40B4-BE49-F238E27FC236}">
                <a16:creationId xmlns:a16="http://schemas.microsoft.com/office/drawing/2014/main" id="{993ADB58-0227-A835-6FB7-1E558B490AF1}"/>
              </a:ext>
            </a:extLst>
          </p:cNvPr>
          <p:cNvSpPr>
            <a:spLocks noGrp="1"/>
          </p:cNvSpPr>
          <p:nvPr>
            <p:ph type="title"/>
          </p:nvPr>
        </p:nvSpPr>
        <p:spPr>
          <a:xfrm>
            <a:off x="2390788" y="3930436"/>
            <a:ext cx="8822533" cy="506990"/>
          </a:xfrm>
        </p:spPr>
        <p:txBody>
          <a:bodyPr/>
          <a:lstStyle/>
          <a:p>
            <a:pPr algn="ctr"/>
            <a:r>
              <a:rPr lang="es-ES" sz="2800">
                <a:solidFill>
                  <a:srgbClr val="691831"/>
                </a:solidFill>
              </a:rPr>
              <a:t>Coordinación Técnica de Administración de Activos</a:t>
            </a:r>
            <a:br>
              <a:rPr lang="es-ES" sz="2800">
                <a:solidFill>
                  <a:srgbClr val="691831"/>
                </a:solidFill>
              </a:rPr>
            </a:br>
            <a:endParaRPr lang="es-ES" sz="2800">
              <a:solidFill>
                <a:srgbClr val="691831"/>
              </a:solidFill>
            </a:endParaRPr>
          </a:p>
        </p:txBody>
      </p:sp>
      <p:sp>
        <p:nvSpPr>
          <p:cNvPr id="3" name="Google Shape;50;p2">
            <a:extLst>
              <a:ext uri="{FF2B5EF4-FFF2-40B4-BE49-F238E27FC236}">
                <a16:creationId xmlns:a16="http://schemas.microsoft.com/office/drawing/2014/main" id="{8F8ED8B8-4060-B286-982D-B983C8FAFD9B}"/>
              </a:ext>
            </a:extLst>
          </p:cNvPr>
          <p:cNvSpPr txBox="1"/>
          <p:nvPr/>
        </p:nvSpPr>
        <p:spPr>
          <a:xfrm>
            <a:off x="6802055" y="6058676"/>
            <a:ext cx="4980537" cy="464594"/>
          </a:xfrm>
          <a:prstGeom prst="rect">
            <a:avLst/>
          </a:prstGeom>
          <a:noFill/>
          <a:ln>
            <a:noFill/>
          </a:ln>
        </p:spPr>
        <p:txBody>
          <a:bodyPr spcFirstLastPara="1" wrap="square" lIns="91425" tIns="45700" rIns="91425" bIns="45700" anchor="t" anchorCtr="0">
            <a:noAutofit/>
          </a:bodyPr>
          <a:lstStyle/>
          <a:p>
            <a:pPr algn="r"/>
            <a:r>
              <a:rPr lang="es-MX" sz="2000" b="1" dirty="0">
                <a:solidFill>
                  <a:srgbClr val="691831"/>
                </a:solidFill>
                <a:latin typeface="Noto Sans"/>
                <a:ea typeface="Noto Sans"/>
                <a:cs typeface="Noto Sans"/>
              </a:rPr>
              <a:t>Ciudad de México, octubre de 2026.</a:t>
            </a:r>
          </a:p>
          <a:p>
            <a:pPr marL="228600" indent="-50800" algn="r">
              <a:lnSpc>
                <a:spcPct val="90000"/>
              </a:lnSpc>
              <a:spcBef>
                <a:spcPts val="1000"/>
              </a:spcBef>
              <a:buClr>
                <a:schemeClr val="dk1"/>
              </a:buClr>
              <a:buSzPts val="2800"/>
            </a:pPr>
            <a:endParaRPr sz="2000" dirty="0">
              <a:solidFill>
                <a:schemeClr val="lt1"/>
              </a:solidFill>
              <a:latin typeface="Calibri"/>
              <a:ea typeface="Calibri"/>
              <a:cs typeface="Calibri"/>
              <a:sym typeface="Calibri"/>
            </a:endParaRPr>
          </a:p>
        </p:txBody>
      </p:sp>
    </p:spTree>
    <p:extLst>
      <p:ext uri="{BB962C8B-B14F-4D97-AF65-F5344CB8AC3E}">
        <p14:creationId xmlns:p14="http://schemas.microsoft.com/office/powerpoint/2010/main" val="274121887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A8FA68F-5615-E2C1-D2E3-9E978FA6F5C5}"/>
            </a:ext>
          </a:extLst>
        </p:cNvPr>
        <p:cNvGrpSpPr/>
        <p:nvPr/>
      </p:nvGrpSpPr>
      <p:grpSpPr>
        <a:xfrm>
          <a:off x="0" y="0"/>
          <a:ext cx="0" cy="0"/>
          <a:chOff x="0" y="0"/>
          <a:chExt cx="0" cy="0"/>
        </a:xfrm>
      </p:grpSpPr>
      <p:sp>
        <p:nvSpPr>
          <p:cNvPr id="3" name="Título 2">
            <a:extLst>
              <a:ext uri="{FF2B5EF4-FFF2-40B4-BE49-F238E27FC236}">
                <a16:creationId xmlns:a16="http://schemas.microsoft.com/office/drawing/2014/main" id="{9F014551-D9E5-8033-984E-4EAA5D29C008}"/>
              </a:ext>
            </a:extLst>
          </p:cNvPr>
          <p:cNvSpPr txBox="1">
            <a:spLocks/>
          </p:cNvSpPr>
          <p:nvPr/>
        </p:nvSpPr>
        <p:spPr>
          <a:xfrm>
            <a:off x="149290" y="105736"/>
            <a:ext cx="8542338" cy="461665"/>
          </a:xfrm>
          <a:prstGeom prst="rect">
            <a:avLst/>
          </a:prstGeom>
          <a:noFill/>
        </p:spPr>
        <p:txBody>
          <a:bodyPr wrap="square">
            <a:sp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nSpc>
                <a:spcPct val="100000"/>
              </a:lnSpc>
              <a:spcBef>
                <a:spcPts val="0"/>
              </a:spcBef>
              <a:buClr>
                <a:srgbClr val="000000"/>
              </a:buClr>
              <a:buSzPts val="3000"/>
            </a:pPr>
            <a:r>
              <a:rPr lang="es-MX" sz="2400" b="1">
                <a:solidFill>
                  <a:srgbClr val="621132"/>
                </a:solidFill>
                <a:latin typeface="Patria" pitchFamily="2" charset="0"/>
                <a:ea typeface="+mn-ea"/>
                <a:cs typeface="+mn-cs"/>
              </a:rPr>
              <a:t>Programa de Incorporación de Inmuebles </a:t>
            </a:r>
          </a:p>
        </p:txBody>
      </p:sp>
      <p:sp>
        <p:nvSpPr>
          <p:cNvPr id="2" name="Rectángulo redondeado 25">
            <a:extLst>
              <a:ext uri="{FF2B5EF4-FFF2-40B4-BE49-F238E27FC236}">
                <a16:creationId xmlns:a16="http://schemas.microsoft.com/office/drawing/2014/main" id="{90C43DAC-58AD-9CDD-7638-1F01DDCED958}"/>
              </a:ext>
            </a:extLst>
          </p:cNvPr>
          <p:cNvSpPr/>
          <p:nvPr/>
        </p:nvSpPr>
        <p:spPr>
          <a:xfrm>
            <a:off x="342896" y="1155542"/>
            <a:ext cx="2756559" cy="646331"/>
          </a:xfrm>
          <a:prstGeom prst="roundRect">
            <a:avLst>
              <a:gd name="adj" fmla="val 12159"/>
            </a:avLst>
          </a:prstGeom>
          <a:gradFill flip="none" rotWithShape="1">
            <a:gsLst>
              <a:gs pos="0">
                <a:srgbClr val="235B4F">
                  <a:alpha val="70000"/>
                </a:srgbClr>
              </a:gs>
              <a:gs pos="72000">
                <a:schemeClr val="bg1">
                  <a:lumMod val="95000"/>
                </a:schemeClr>
              </a:gs>
            </a:gsLst>
            <a:lin ang="0" scaled="1"/>
            <a:tileRect/>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MX" sz="1800" b="0" i="0" u="none" strike="noStrike" kern="1200" cap="none" spc="0" normalizeH="0" baseline="0" noProof="0">
              <a:ln>
                <a:noFill/>
              </a:ln>
              <a:solidFill>
                <a:prstClr val="white"/>
              </a:solidFill>
              <a:effectLst/>
              <a:uLnTx/>
              <a:uFillTx/>
              <a:latin typeface="Noto Sans" panose="020B0502040504020204" pitchFamily="34" charset="0"/>
              <a:ea typeface="Noto Sans" panose="020B0502040504020204" pitchFamily="34" charset="0"/>
              <a:cs typeface="Noto Sans" panose="020B0502040504020204" pitchFamily="34" charset="0"/>
            </a:endParaRPr>
          </a:p>
        </p:txBody>
      </p:sp>
      <p:sp>
        <p:nvSpPr>
          <p:cNvPr id="5" name="CuadroTexto 4">
            <a:extLst>
              <a:ext uri="{FF2B5EF4-FFF2-40B4-BE49-F238E27FC236}">
                <a16:creationId xmlns:a16="http://schemas.microsoft.com/office/drawing/2014/main" id="{24C94E99-E000-575D-7279-E0A0794A747D}"/>
              </a:ext>
            </a:extLst>
          </p:cNvPr>
          <p:cNvSpPr txBox="1"/>
          <p:nvPr/>
        </p:nvSpPr>
        <p:spPr>
          <a:xfrm>
            <a:off x="1224595" y="1265778"/>
            <a:ext cx="2884123" cy="461665"/>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s-MX" sz="2400" b="1" i="0" u="none" strike="noStrike" kern="1200" cap="none" spc="0" normalizeH="0" baseline="0" noProof="0">
                <a:ln>
                  <a:noFill/>
                </a:ln>
                <a:solidFill>
                  <a:srgbClr val="235B4F"/>
                </a:solidFill>
                <a:effectLst/>
                <a:uLnTx/>
                <a:uFillTx/>
                <a:latin typeface="Noto Sans" panose="020B0502040504020204" pitchFamily="34" charset="0"/>
                <a:ea typeface="Noto Sans" panose="020B0502040504020204" pitchFamily="34" charset="0"/>
                <a:cs typeface="Noto Sans" panose="020B0502040504020204" pitchFamily="34" charset="0"/>
              </a:rPr>
              <a:t>Predios para CECI</a:t>
            </a:r>
          </a:p>
        </p:txBody>
      </p:sp>
      <p:sp>
        <p:nvSpPr>
          <p:cNvPr id="12" name="CuadroTexto 11">
            <a:extLst>
              <a:ext uri="{FF2B5EF4-FFF2-40B4-BE49-F238E27FC236}">
                <a16:creationId xmlns:a16="http://schemas.microsoft.com/office/drawing/2014/main" id="{A9D3FAC5-55E5-0A1B-6C50-F6F2B50C08CC}"/>
              </a:ext>
            </a:extLst>
          </p:cNvPr>
          <p:cNvSpPr txBox="1"/>
          <p:nvPr/>
        </p:nvSpPr>
        <p:spPr>
          <a:xfrm>
            <a:off x="4518134" y="1810972"/>
            <a:ext cx="3117634" cy="307777"/>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s-MX" sz="1400" dirty="0">
                <a:solidFill>
                  <a:srgbClr val="621132"/>
                </a:solidFill>
                <a:latin typeface="Noto Sans" panose="020B0502040504020204" pitchFamily="34" charset="0"/>
                <a:ea typeface="Noto Sans" panose="020B0502040504020204" pitchFamily="34" charset="0"/>
                <a:cs typeface="Noto Sans" panose="020B0502040504020204" pitchFamily="34" charset="0"/>
              </a:rPr>
              <a:t>51</a:t>
            </a:r>
            <a:r>
              <a:rPr kumimoji="0" lang="es-MX" sz="1400" b="0" i="0" u="none" strike="noStrike" kern="1200" cap="none" spc="0" normalizeH="0" baseline="0" noProof="0" dirty="0">
                <a:ln>
                  <a:noFill/>
                </a:ln>
                <a:solidFill>
                  <a:srgbClr val="621132"/>
                </a:solidFill>
                <a:effectLst/>
                <a:uLnTx/>
                <a:uFillTx/>
                <a:latin typeface="Noto Sans" panose="020B0502040504020204" pitchFamily="34" charset="0"/>
                <a:ea typeface="Noto Sans" panose="020B0502040504020204" pitchFamily="34" charset="0"/>
                <a:cs typeface="Noto Sans" panose="020B0502040504020204" pitchFamily="34" charset="0"/>
              </a:rPr>
              <a:t> Reservas y 97 Donaciones</a:t>
            </a:r>
          </a:p>
        </p:txBody>
      </p:sp>
      <p:sp>
        <p:nvSpPr>
          <p:cNvPr id="14" name="Marcador de número de diapositiva 3">
            <a:extLst>
              <a:ext uri="{FF2B5EF4-FFF2-40B4-BE49-F238E27FC236}">
                <a16:creationId xmlns:a16="http://schemas.microsoft.com/office/drawing/2014/main" id="{966965E5-4DB1-8215-5CFE-C119667B8446}"/>
              </a:ext>
            </a:extLst>
          </p:cNvPr>
          <p:cNvSpPr txBox="1">
            <a:spLocks/>
          </p:cNvSpPr>
          <p:nvPr/>
        </p:nvSpPr>
        <p:spPr>
          <a:xfrm>
            <a:off x="11769636" y="6359455"/>
            <a:ext cx="379813" cy="299857"/>
          </a:xfrm>
          <a:prstGeom prst="rect">
            <a:avLst/>
          </a:prstGeom>
        </p:spPr>
        <p:txBody>
          <a:bodyPr/>
          <a:lstStyle>
            <a:defPPr>
              <a:defRPr lang="es-MX"/>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fld id="{CCF7EA40-30CE-1140-AE32-46D572116FD7}" type="slidenum">
              <a:rPr kumimoji="0" lang="es-ES_tradnl" sz="1100" b="0" i="0" u="none" strike="noStrike" kern="1200" cap="none" spc="0" normalizeH="0" baseline="0" noProof="0">
                <a:ln>
                  <a:noFill/>
                </a:ln>
                <a:solidFill>
                  <a:srgbClr val="FFFFFF">
                    <a:lumMod val="50000"/>
                  </a:srgbClr>
                </a:solidFill>
                <a:effectLst/>
                <a:uLnTx/>
                <a:uFillTx/>
                <a:latin typeface="Noto Sans" panose="020B0502040504020204" pitchFamily="34" charset="0"/>
                <a:ea typeface="Noto Sans" panose="020B0502040504020204" pitchFamily="34" charset="0"/>
                <a:cs typeface="Noto Sans" panose="020B0502040504020204" pitchFamily="34" charset="0"/>
                <a:sym typeface="Arial"/>
              </a:rPr>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t>2</a:t>
            </a:fld>
            <a:endParaRPr kumimoji="0" lang="es-ES_tradnl" sz="1100" b="0" i="0" u="none" strike="noStrike" kern="1200" cap="none" spc="0" normalizeH="0" baseline="0" noProof="0">
              <a:ln>
                <a:noFill/>
              </a:ln>
              <a:solidFill>
                <a:srgbClr val="FFFFFF">
                  <a:lumMod val="50000"/>
                </a:srgbClr>
              </a:solidFill>
              <a:effectLst/>
              <a:uLnTx/>
              <a:uFillTx/>
              <a:latin typeface="Noto Sans" panose="020B0502040504020204" pitchFamily="34" charset="0"/>
              <a:ea typeface="Noto Sans" panose="020B0502040504020204" pitchFamily="34" charset="0"/>
              <a:cs typeface="Noto Sans" panose="020B0502040504020204" pitchFamily="34" charset="0"/>
              <a:sym typeface="Arial"/>
            </a:endParaRPr>
          </a:p>
        </p:txBody>
      </p:sp>
      <p:sp>
        <p:nvSpPr>
          <p:cNvPr id="15" name="CuadroTexto 14">
            <a:extLst>
              <a:ext uri="{FF2B5EF4-FFF2-40B4-BE49-F238E27FC236}">
                <a16:creationId xmlns:a16="http://schemas.microsoft.com/office/drawing/2014/main" id="{1748328C-AA11-46BF-E063-A4E5C4F13D73}"/>
              </a:ext>
            </a:extLst>
          </p:cNvPr>
          <p:cNvSpPr txBox="1"/>
          <p:nvPr/>
        </p:nvSpPr>
        <p:spPr>
          <a:xfrm>
            <a:off x="2469030" y="6115202"/>
            <a:ext cx="9717008" cy="338554"/>
          </a:xfrm>
          <a:prstGeom prst="rect">
            <a:avLst/>
          </a:prstGeom>
          <a:noFill/>
        </p:spPr>
        <p:txBody>
          <a:bodyPr wrap="square" rtlCol="0">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es-MX" sz="800" b="0" i="0" u="none" strike="noStrike" kern="1200" cap="none" spc="0" normalizeH="0" baseline="0" noProof="0" dirty="0">
                <a:ln>
                  <a:noFill/>
                </a:ln>
                <a:solidFill>
                  <a:prstClr val="black"/>
                </a:solidFill>
                <a:effectLst/>
                <a:uLnTx/>
                <a:uFillTx/>
                <a:latin typeface="Noto Sans" panose="020B0502040504020204" pitchFamily="34" charset="0"/>
                <a:ea typeface="Noto Sans" panose="020B0502040504020204" pitchFamily="34" charset="0"/>
                <a:cs typeface="Noto Sans" panose="020B0502040504020204" pitchFamily="34" charset="0"/>
              </a:rPr>
              <a:t>Nota: Las columnas Reserva y Donación Propuestas son cantidades de terrenos sujetos de validación. </a:t>
            </a:r>
          </a:p>
          <a:p>
            <a:pPr marL="0" marR="0" lvl="0" indent="0" algn="just" defTabSz="914400" rtl="0" eaLnBrk="1" fontAlgn="auto" latinLnBrk="0" hangingPunct="1">
              <a:lnSpc>
                <a:spcPct val="100000"/>
              </a:lnSpc>
              <a:spcBef>
                <a:spcPts val="0"/>
              </a:spcBef>
              <a:spcAft>
                <a:spcPts val="0"/>
              </a:spcAft>
              <a:buClrTx/>
              <a:buSzTx/>
              <a:buFontTx/>
              <a:buNone/>
              <a:tabLst/>
              <a:defRPr/>
            </a:pPr>
            <a:r>
              <a:rPr lang="es-MX" sz="800" dirty="0">
                <a:solidFill>
                  <a:prstClr val="black"/>
                </a:solidFill>
                <a:latin typeface="Noto Sans" panose="020B0502040504020204" pitchFamily="34" charset="0"/>
                <a:ea typeface="Noto Sans" panose="020B0502040504020204" pitchFamily="34" charset="0"/>
                <a:cs typeface="Noto Sans" panose="020B0502040504020204" pitchFamily="34" charset="0"/>
              </a:rPr>
              <a:t>Nota: “Donación validada” se refiere solo a los predios que cuentan con Visto Bueno de Acción de Obra de la DPES y Cédula de Evaluación de Terreno de la DA. Este dato no contempla las CEPI-OP. </a:t>
            </a:r>
            <a:endParaRPr kumimoji="0" lang="es-MX" sz="800" b="0" i="0" u="none" strike="noStrike" kern="1200" cap="none" spc="0" normalizeH="0" baseline="0" noProof="0" dirty="0">
              <a:ln>
                <a:noFill/>
              </a:ln>
              <a:solidFill>
                <a:prstClr val="black"/>
              </a:solidFill>
              <a:effectLst/>
              <a:uLnTx/>
              <a:uFillTx/>
              <a:latin typeface="Noto Sans" panose="020B0502040504020204" pitchFamily="34" charset="0"/>
              <a:ea typeface="Noto Sans" panose="020B0502040504020204" pitchFamily="34" charset="0"/>
              <a:cs typeface="Noto Sans" panose="020B0502040504020204" pitchFamily="34" charset="0"/>
            </a:endParaRPr>
          </a:p>
        </p:txBody>
      </p:sp>
      <p:sp>
        <p:nvSpPr>
          <p:cNvPr id="21" name="CuadroTexto 20">
            <a:extLst>
              <a:ext uri="{FF2B5EF4-FFF2-40B4-BE49-F238E27FC236}">
                <a16:creationId xmlns:a16="http://schemas.microsoft.com/office/drawing/2014/main" id="{BC54DBCE-40B5-C4A9-F830-6B28ABCB3A53}"/>
              </a:ext>
            </a:extLst>
          </p:cNvPr>
          <p:cNvSpPr txBox="1"/>
          <p:nvPr/>
        </p:nvSpPr>
        <p:spPr>
          <a:xfrm>
            <a:off x="339066" y="1168256"/>
            <a:ext cx="949299" cy="646331"/>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MX" sz="3600" b="1" i="0" u="none" strike="noStrike" kern="1200" cap="none" spc="0" normalizeH="0" baseline="0" noProof="0" dirty="0">
                <a:ln>
                  <a:solidFill>
                    <a:srgbClr val="285C4D"/>
                  </a:solidFill>
                </a:ln>
                <a:solidFill>
                  <a:prstClr val="white"/>
                </a:solidFill>
                <a:effectLst/>
                <a:uLnTx/>
                <a:uFillTx/>
                <a:latin typeface="Noto Sans" panose="020B0502040504020204" pitchFamily="34" charset="0"/>
                <a:ea typeface="Noto Sans" panose="020B0502040504020204" pitchFamily="34" charset="0"/>
                <a:cs typeface="Noto Sans" panose="020B0502040504020204" pitchFamily="34" charset="0"/>
              </a:rPr>
              <a:t>269</a:t>
            </a:r>
            <a:endParaRPr kumimoji="0" lang="es-MX" sz="3600" b="1" i="0" u="none" strike="sngStrike" kern="1200" cap="none" spc="0" normalizeH="0" baseline="0" noProof="0" dirty="0">
              <a:ln>
                <a:solidFill>
                  <a:srgbClr val="285C4D"/>
                </a:solidFill>
              </a:ln>
              <a:solidFill>
                <a:prstClr val="white"/>
              </a:solidFill>
              <a:effectLst/>
              <a:uLnTx/>
              <a:uFillTx/>
              <a:latin typeface="Noto Sans" panose="020B0502040504020204" pitchFamily="34" charset="0"/>
              <a:ea typeface="Noto Sans" panose="020B0502040504020204" pitchFamily="34" charset="0"/>
              <a:cs typeface="Noto Sans" panose="020B0502040504020204" pitchFamily="34" charset="0"/>
            </a:endParaRPr>
          </a:p>
        </p:txBody>
      </p:sp>
      <p:sp>
        <p:nvSpPr>
          <p:cNvPr id="23" name="Rectángulo redondeado 25">
            <a:extLst>
              <a:ext uri="{FF2B5EF4-FFF2-40B4-BE49-F238E27FC236}">
                <a16:creationId xmlns:a16="http://schemas.microsoft.com/office/drawing/2014/main" id="{C3C8B367-B3B6-821A-0643-06ACFD225EE6}"/>
              </a:ext>
            </a:extLst>
          </p:cNvPr>
          <p:cNvSpPr/>
          <p:nvPr/>
        </p:nvSpPr>
        <p:spPr>
          <a:xfrm>
            <a:off x="4600571" y="1155542"/>
            <a:ext cx="2651784" cy="646331"/>
          </a:xfrm>
          <a:prstGeom prst="roundRect">
            <a:avLst>
              <a:gd name="adj" fmla="val 12159"/>
            </a:avLst>
          </a:prstGeom>
          <a:gradFill flip="none" rotWithShape="1">
            <a:gsLst>
              <a:gs pos="0">
                <a:srgbClr val="621132"/>
              </a:gs>
              <a:gs pos="72000">
                <a:schemeClr val="bg1">
                  <a:lumMod val="95000"/>
                </a:schemeClr>
              </a:gs>
            </a:gsLst>
            <a:lin ang="0" scaled="1"/>
            <a:tileRect/>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MX" sz="1800" b="0" i="0" u="none" strike="noStrike" kern="1200" cap="none" spc="0" normalizeH="0" baseline="0" noProof="0">
              <a:ln>
                <a:noFill/>
              </a:ln>
              <a:solidFill>
                <a:prstClr val="white"/>
              </a:solidFill>
              <a:effectLst/>
              <a:uLnTx/>
              <a:uFillTx/>
              <a:latin typeface="Noto Sans" panose="020B0502040504020204" pitchFamily="34" charset="0"/>
              <a:ea typeface="Noto Sans" panose="020B0502040504020204" pitchFamily="34" charset="0"/>
              <a:cs typeface="Noto Sans" panose="020B0502040504020204" pitchFamily="34" charset="0"/>
            </a:endParaRPr>
          </a:p>
        </p:txBody>
      </p:sp>
      <p:sp>
        <p:nvSpPr>
          <p:cNvPr id="24" name="CuadroTexto 23">
            <a:extLst>
              <a:ext uri="{FF2B5EF4-FFF2-40B4-BE49-F238E27FC236}">
                <a16:creationId xmlns:a16="http://schemas.microsoft.com/office/drawing/2014/main" id="{26621687-5AE3-D2AD-F0CD-E5666398B6A6}"/>
              </a:ext>
            </a:extLst>
          </p:cNvPr>
          <p:cNvSpPr txBox="1"/>
          <p:nvPr/>
        </p:nvSpPr>
        <p:spPr>
          <a:xfrm>
            <a:off x="5467050" y="1262550"/>
            <a:ext cx="2121093" cy="461665"/>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s-MX" sz="2400" b="1" i="0" u="none" strike="noStrike" kern="1200" cap="none" spc="0" normalizeH="0" baseline="0" noProof="0" dirty="0">
                <a:ln>
                  <a:noFill/>
                </a:ln>
                <a:solidFill>
                  <a:srgbClr val="621132"/>
                </a:solidFill>
                <a:effectLst/>
                <a:uLnTx/>
                <a:uFillTx/>
                <a:latin typeface="Noto Sans" panose="020B0502040504020204" pitchFamily="34" charset="0"/>
                <a:ea typeface="Noto Sans" panose="020B0502040504020204" pitchFamily="34" charset="0"/>
                <a:cs typeface="Noto Sans" panose="020B0502040504020204" pitchFamily="34" charset="0"/>
              </a:rPr>
              <a:t>Validaciones</a:t>
            </a:r>
          </a:p>
        </p:txBody>
      </p:sp>
      <p:sp>
        <p:nvSpPr>
          <p:cNvPr id="25" name="CuadroTexto 24">
            <a:extLst>
              <a:ext uri="{FF2B5EF4-FFF2-40B4-BE49-F238E27FC236}">
                <a16:creationId xmlns:a16="http://schemas.microsoft.com/office/drawing/2014/main" id="{FCF5A520-6818-83D5-C50F-19D95CFD62D5}"/>
              </a:ext>
            </a:extLst>
          </p:cNvPr>
          <p:cNvSpPr txBox="1"/>
          <p:nvPr/>
        </p:nvSpPr>
        <p:spPr>
          <a:xfrm>
            <a:off x="4596742" y="1168256"/>
            <a:ext cx="949299" cy="646331"/>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MX" sz="3600" b="1" i="0" u="none" strike="noStrike" kern="1200" cap="none" spc="0" normalizeH="0" baseline="0" noProof="0" dirty="0">
                <a:ln>
                  <a:solidFill>
                    <a:srgbClr val="285C4D"/>
                  </a:solidFill>
                </a:ln>
                <a:solidFill>
                  <a:prstClr val="white"/>
                </a:solidFill>
                <a:effectLst/>
                <a:uLnTx/>
                <a:uFillTx/>
                <a:latin typeface="Noto Sans" panose="020B0502040504020204" pitchFamily="34" charset="0"/>
                <a:ea typeface="Noto Sans" panose="020B0502040504020204" pitchFamily="34" charset="0"/>
                <a:cs typeface="Noto Sans" panose="020B0502040504020204" pitchFamily="34" charset="0"/>
              </a:rPr>
              <a:t>148</a:t>
            </a:r>
            <a:endParaRPr kumimoji="0" lang="es-MX" sz="3600" b="1" i="0" u="none" strike="sngStrike" kern="1200" cap="none" spc="0" normalizeH="0" baseline="0" noProof="0" dirty="0">
              <a:ln>
                <a:solidFill>
                  <a:srgbClr val="285C4D"/>
                </a:solidFill>
              </a:ln>
              <a:solidFill>
                <a:prstClr val="white"/>
              </a:solidFill>
              <a:effectLst/>
              <a:uLnTx/>
              <a:uFillTx/>
              <a:latin typeface="Noto Sans" panose="020B0502040504020204" pitchFamily="34" charset="0"/>
              <a:ea typeface="Noto Sans" panose="020B0502040504020204" pitchFamily="34" charset="0"/>
              <a:cs typeface="Noto Sans" panose="020B0502040504020204" pitchFamily="34" charset="0"/>
            </a:endParaRPr>
          </a:p>
        </p:txBody>
      </p:sp>
      <p:sp>
        <p:nvSpPr>
          <p:cNvPr id="27" name="Rectángulo redondeado 25">
            <a:extLst>
              <a:ext uri="{FF2B5EF4-FFF2-40B4-BE49-F238E27FC236}">
                <a16:creationId xmlns:a16="http://schemas.microsoft.com/office/drawing/2014/main" id="{45A5863D-1A25-B968-DF7D-336314F10D96}"/>
              </a:ext>
            </a:extLst>
          </p:cNvPr>
          <p:cNvSpPr/>
          <p:nvPr/>
        </p:nvSpPr>
        <p:spPr>
          <a:xfrm>
            <a:off x="8310091" y="1155542"/>
            <a:ext cx="2360174" cy="646331"/>
          </a:xfrm>
          <a:prstGeom prst="roundRect">
            <a:avLst>
              <a:gd name="adj" fmla="val 12159"/>
            </a:avLst>
          </a:prstGeom>
          <a:gradFill flip="none" rotWithShape="1">
            <a:gsLst>
              <a:gs pos="0">
                <a:srgbClr val="A27D4C"/>
              </a:gs>
              <a:gs pos="72000">
                <a:schemeClr val="bg1">
                  <a:lumMod val="95000"/>
                </a:schemeClr>
              </a:gs>
            </a:gsLst>
            <a:lin ang="0" scaled="1"/>
            <a:tileRect/>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MX" sz="1800" b="0" i="0" u="none" strike="noStrike" kern="1200" cap="none" spc="0" normalizeH="0" baseline="0" noProof="0">
              <a:ln>
                <a:noFill/>
              </a:ln>
              <a:solidFill>
                <a:prstClr val="white"/>
              </a:solidFill>
              <a:effectLst/>
              <a:uLnTx/>
              <a:uFillTx/>
              <a:latin typeface="Noto Sans" panose="020B0502040504020204" pitchFamily="34" charset="0"/>
              <a:ea typeface="Noto Sans" panose="020B0502040504020204" pitchFamily="34" charset="0"/>
              <a:cs typeface="Noto Sans" panose="020B0502040504020204" pitchFamily="34" charset="0"/>
            </a:endParaRPr>
          </a:p>
        </p:txBody>
      </p:sp>
      <p:sp>
        <p:nvSpPr>
          <p:cNvPr id="28" name="CuadroTexto 27">
            <a:extLst>
              <a:ext uri="{FF2B5EF4-FFF2-40B4-BE49-F238E27FC236}">
                <a16:creationId xmlns:a16="http://schemas.microsoft.com/office/drawing/2014/main" id="{8616A218-D9C5-3453-B36D-3D53054FF5BF}"/>
              </a:ext>
            </a:extLst>
          </p:cNvPr>
          <p:cNvSpPr txBox="1"/>
          <p:nvPr/>
        </p:nvSpPr>
        <p:spPr>
          <a:xfrm>
            <a:off x="9167067" y="1141900"/>
            <a:ext cx="2817945" cy="707886"/>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s-MX" sz="2000" b="1" i="0" u="none" strike="noStrike" kern="1200" cap="none" spc="0" normalizeH="0" baseline="0" noProof="0">
                <a:ln>
                  <a:noFill/>
                </a:ln>
                <a:solidFill>
                  <a:srgbClr val="80633C"/>
                </a:solidFill>
                <a:effectLst/>
                <a:uLnTx/>
                <a:uFillTx/>
                <a:latin typeface="Noto Sans" panose="020B0502040504020204" pitchFamily="34" charset="0"/>
                <a:ea typeface="Noto Sans" panose="020B0502040504020204" pitchFamily="34" charset="0"/>
                <a:cs typeface="Noto Sans" panose="020B0502040504020204" pitchFamily="34" charset="0"/>
              </a:rPr>
              <a:t>Listos para licitación o en licitación</a:t>
            </a:r>
          </a:p>
        </p:txBody>
      </p:sp>
      <p:sp>
        <p:nvSpPr>
          <p:cNvPr id="29" name="CuadroTexto 28">
            <a:extLst>
              <a:ext uri="{FF2B5EF4-FFF2-40B4-BE49-F238E27FC236}">
                <a16:creationId xmlns:a16="http://schemas.microsoft.com/office/drawing/2014/main" id="{15454ADB-BFD7-F6D5-E97A-2B4E69F22503}"/>
              </a:ext>
            </a:extLst>
          </p:cNvPr>
          <p:cNvSpPr txBox="1"/>
          <p:nvPr/>
        </p:nvSpPr>
        <p:spPr>
          <a:xfrm>
            <a:off x="8433702" y="1168256"/>
            <a:ext cx="694421" cy="646331"/>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MX" sz="3600" b="1" i="0" u="none" kern="1200" cap="none" spc="0" normalizeH="0" baseline="0" noProof="0" dirty="0">
                <a:ln>
                  <a:solidFill>
                    <a:srgbClr val="285C4D"/>
                  </a:solidFill>
                </a:ln>
                <a:solidFill>
                  <a:prstClr val="white"/>
                </a:solidFill>
                <a:effectLst/>
                <a:uLnTx/>
                <a:uFillTx/>
                <a:latin typeface="Noto Sans" panose="020B0502040504020204" pitchFamily="34" charset="0"/>
                <a:ea typeface="Noto Sans" panose="020B0502040504020204" pitchFamily="34" charset="0"/>
                <a:cs typeface="Noto Sans" panose="020B0502040504020204" pitchFamily="34" charset="0"/>
              </a:rPr>
              <a:t>95</a:t>
            </a:r>
          </a:p>
        </p:txBody>
      </p:sp>
      <p:sp>
        <p:nvSpPr>
          <p:cNvPr id="30" name="CuadroTexto 29">
            <a:extLst>
              <a:ext uri="{FF2B5EF4-FFF2-40B4-BE49-F238E27FC236}">
                <a16:creationId xmlns:a16="http://schemas.microsoft.com/office/drawing/2014/main" id="{74DE4A85-0F97-74C5-932B-40A7E9515397}"/>
              </a:ext>
            </a:extLst>
          </p:cNvPr>
          <p:cNvSpPr txBox="1"/>
          <p:nvPr/>
        </p:nvSpPr>
        <p:spPr>
          <a:xfrm>
            <a:off x="8031402" y="1801873"/>
            <a:ext cx="3924283" cy="523220"/>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s-MX" sz="1400" dirty="0">
                <a:solidFill>
                  <a:srgbClr val="80633C"/>
                </a:solidFill>
                <a:latin typeface="Noto Sans" panose="020B0502040504020204" pitchFamily="34" charset="0"/>
                <a:ea typeface="Noto Sans" panose="020B0502040504020204" pitchFamily="34" charset="0"/>
                <a:cs typeface="Noto Sans" panose="020B0502040504020204" pitchFamily="34" charset="0"/>
              </a:rPr>
              <a:t>51 Reservas autorizadas y </a:t>
            </a:r>
          </a:p>
          <a:p>
            <a:pPr marL="0" marR="0" lvl="0" indent="0" algn="ctr" defTabSz="914400" rtl="0" eaLnBrk="1" fontAlgn="auto" latinLnBrk="0" hangingPunct="1">
              <a:lnSpc>
                <a:spcPct val="100000"/>
              </a:lnSpc>
              <a:spcBef>
                <a:spcPts val="0"/>
              </a:spcBef>
              <a:spcAft>
                <a:spcPts val="0"/>
              </a:spcAft>
              <a:buClrTx/>
              <a:buSzTx/>
              <a:buFontTx/>
              <a:buNone/>
              <a:tabLst/>
              <a:defRPr/>
            </a:pPr>
            <a:r>
              <a:rPr lang="es-MX" sz="1400" dirty="0">
                <a:solidFill>
                  <a:srgbClr val="80633C"/>
                </a:solidFill>
                <a:latin typeface="Noto Sans" panose="020B0502040504020204" pitchFamily="34" charset="0"/>
                <a:ea typeface="Noto Sans" panose="020B0502040504020204" pitchFamily="34" charset="0"/>
                <a:cs typeface="Noto Sans" panose="020B0502040504020204" pitchFamily="34" charset="0"/>
              </a:rPr>
              <a:t>44 Donaciones autorizadas por el HCT</a:t>
            </a:r>
          </a:p>
        </p:txBody>
      </p:sp>
      <p:sp>
        <p:nvSpPr>
          <p:cNvPr id="35" name="Google Shape;961;p40">
            <a:extLst>
              <a:ext uri="{FF2B5EF4-FFF2-40B4-BE49-F238E27FC236}">
                <a16:creationId xmlns:a16="http://schemas.microsoft.com/office/drawing/2014/main" id="{97D1BDD7-21D3-9549-57AD-6EB8F2287BB3}"/>
              </a:ext>
            </a:extLst>
          </p:cNvPr>
          <p:cNvSpPr/>
          <p:nvPr/>
        </p:nvSpPr>
        <p:spPr>
          <a:xfrm>
            <a:off x="339066" y="691250"/>
            <a:ext cx="2680593" cy="365462"/>
          </a:xfrm>
          <a:prstGeom prst="homePlate">
            <a:avLst>
              <a:gd name="adj" fmla="val 50000"/>
            </a:avLst>
          </a:prstGeom>
          <a:solidFill>
            <a:srgbClr val="285C4D"/>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Pts val="1400"/>
              <a:buFont typeface="Arial"/>
              <a:buNone/>
              <a:tabLst/>
              <a:defRPr/>
            </a:pPr>
            <a:endParaRPr kumimoji="0" sz="1400" b="0" i="0" u="none" strike="noStrike" kern="1200" cap="none" spc="0" normalizeH="0" baseline="0" noProof="0">
              <a:ln>
                <a:noFill/>
              </a:ln>
              <a:solidFill>
                <a:srgbClr val="000000"/>
              </a:solidFill>
              <a:effectLst/>
              <a:uLnTx/>
              <a:uFillTx/>
              <a:latin typeface="Arial"/>
              <a:ea typeface="Arial"/>
              <a:cs typeface="Arial"/>
              <a:sym typeface="Arial"/>
            </a:endParaRPr>
          </a:p>
        </p:txBody>
      </p:sp>
      <p:sp>
        <p:nvSpPr>
          <p:cNvPr id="36" name="Google Shape;962;p40">
            <a:extLst>
              <a:ext uri="{FF2B5EF4-FFF2-40B4-BE49-F238E27FC236}">
                <a16:creationId xmlns:a16="http://schemas.microsoft.com/office/drawing/2014/main" id="{20C82B54-463B-AED3-1C65-603FC8C530C4}"/>
              </a:ext>
            </a:extLst>
          </p:cNvPr>
          <p:cNvSpPr/>
          <p:nvPr/>
        </p:nvSpPr>
        <p:spPr>
          <a:xfrm>
            <a:off x="2878683" y="691239"/>
            <a:ext cx="362363" cy="365463"/>
          </a:xfrm>
          <a:prstGeom prst="chevron">
            <a:avLst>
              <a:gd name="adj" fmla="val 50000"/>
            </a:avLst>
          </a:prstGeom>
          <a:solidFill>
            <a:srgbClr val="BC955C"/>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Pts val="1400"/>
              <a:buFont typeface="Arial"/>
              <a:buNone/>
              <a:tabLst/>
              <a:defRPr/>
            </a:pPr>
            <a:endParaRPr kumimoji="0" sz="1400" b="0" i="0" u="none" strike="noStrike" kern="1200" cap="none" spc="0" normalizeH="0" baseline="0" noProof="0">
              <a:ln>
                <a:noFill/>
              </a:ln>
              <a:solidFill>
                <a:srgbClr val="000000"/>
              </a:solidFill>
              <a:effectLst/>
              <a:uLnTx/>
              <a:uFillTx/>
              <a:latin typeface="Arial"/>
              <a:ea typeface="Arial"/>
              <a:cs typeface="Arial"/>
              <a:sym typeface="Arial"/>
            </a:endParaRPr>
          </a:p>
        </p:txBody>
      </p:sp>
      <p:sp>
        <p:nvSpPr>
          <p:cNvPr id="37" name="Google Shape;963;p40">
            <a:extLst>
              <a:ext uri="{FF2B5EF4-FFF2-40B4-BE49-F238E27FC236}">
                <a16:creationId xmlns:a16="http://schemas.microsoft.com/office/drawing/2014/main" id="{01D23950-D5C4-95DD-3B44-1B1A2C4F7790}"/>
              </a:ext>
            </a:extLst>
          </p:cNvPr>
          <p:cNvSpPr/>
          <p:nvPr/>
        </p:nvSpPr>
        <p:spPr>
          <a:xfrm>
            <a:off x="3107589" y="691239"/>
            <a:ext cx="362363" cy="365463"/>
          </a:xfrm>
          <a:prstGeom prst="chevron">
            <a:avLst>
              <a:gd name="adj" fmla="val 50000"/>
            </a:avLst>
          </a:prstGeom>
          <a:solidFill>
            <a:srgbClr val="DDC9A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Pts val="1400"/>
              <a:buFont typeface="Arial"/>
              <a:buNone/>
              <a:tabLst/>
              <a:defRPr/>
            </a:pPr>
            <a:endParaRPr kumimoji="0" sz="1400" b="0" i="0" u="none" strike="noStrike" kern="1200" cap="none" spc="0" normalizeH="0" baseline="0" noProof="0">
              <a:ln>
                <a:noFill/>
              </a:ln>
              <a:solidFill>
                <a:srgbClr val="000000"/>
              </a:solidFill>
              <a:effectLst/>
              <a:uLnTx/>
              <a:uFillTx/>
              <a:latin typeface="Arial"/>
              <a:ea typeface="Arial"/>
              <a:cs typeface="Arial"/>
              <a:sym typeface="Arial"/>
            </a:endParaRPr>
          </a:p>
        </p:txBody>
      </p:sp>
      <p:sp>
        <p:nvSpPr>
          <p:cNvPr id="38" name="Google Shape;965;p40">
            <a:extLst>
              <a:ext uri="{FF2B5EF4-FFF2-40B4-BE49-F238E27FC236}">
                <a16:creationId xmlns:a16="http://schemas.microsoft.com/office/drawing/2014/main" id="{121EB8D0-8093-916C-64A1-73FA4CD7D796}"/>
              </a:ext>
            </a:extLst>
          </p:cNvPr>
          <p:cNvSpPr txBox="1"/>
          <p:nvPr/>
        </p:nvSpPr>
        <p:spPr>
          <a:xfrm>
            <a:off x="348933" y="675868"/>
            <a:ext cx="2209650" cy="400069"/>
          </a:xfrm>
          <a:prstGeom prst="rect">
            <a:avLst/>
          </a:prstGeom>
          <a:noFill/>
          <a:ln>
            <a:noFill/>
          </a:ln>
        </p:spPr>
        <p:txBody>
          <a:bodyPr spcFirstLastPara="1" wrap="square" lIns="91425" tIns="45700" rIns="91425" bIns="45700" anchor="t" anchorCtr="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ES" sz="2000" b="1" i="0" u="none" strike="noStrike" kern="1200" cap="none" spc="0" normalizeH="0" baseline="0" noProof="0" dirty="0">
                <a:ln>
                  <a:noFill/>
                </a:ln>
                <a:solidFill>
                  <a:srgbClr val="E9CE83"/>
                </a:solidFill>
                <a:effectLst/>
                <a:uLnTx/>
                <a:uFillTx/>
                <a:latin typeface="Noto Sans" panose="020B0502040504020204" pitchFamily="34" charset="0"/>
                <a:ea typeface="Noto Sans" panose="020B0502040504020204" pitchFamily="34" charset="0"/>
                <a:cs typeface="Noto Sans" panose="020B0502040504020204" pitchFamily="34" charset="0"/>
                <a:sym typeface="Montserrat"/>
              </a:rPr>
              <a:t>Nacional</a:t>
            </a:r>
            <a:endParaRPr kumimoji="0" lang="es-ES" sz="2000" b="0" i="0" u="none" strike="noStrike" kern="1200" cap="none" spc="0" normalizeH="0" baseline="0" noProof="0" dirty="0">
              <a:ln>
                <a:noFill/>
              </a:ln>
              <a:solidFill>
                <a:srgbClr val="E9CE83"/>
              </a:solidFill>
              <a:effectLst/>
              <a:uLnTx/>
              <a:uFillTx/>
              <a:latin typeface="Noto Sans" panose="020B0502040504020204" pitchFamily="34" charset="0"/>
              <a:ea typeface="Noto Sans" panose="020B0502040504020204" pitchFamily="34" charset="0"/>
              <a:cs typeface="Noto Sans" panose="020B0502040504020204" pitchFamily="34" charset="0"/>
              <a:sym typeface="Arial"/>
            </a:endParaRPr>
          </a:p>
        </p:txBody>
      </p:sp>
      <p:graphicFrame>
        <p:nvGraphicFramePr>
          <p:cNvPr id="6" name="Tabla 5">
            <a:extLst>
              <a:ext uri="{FF2B5EF4-FFF2-40B4-BE49-F238E27FC236}">
                <a16:creationId xmlns:a16="http://schemas.microsoft.com/office/drawing/2014/main" id="{24E53857-C1C0-EAD0-3909-9F0AA336C17E}"/>
              </a:ext>
            </a:extLst>
          </p:cNvPr>
          <p:cNvGraphicFramePr>
            <a:graphicFrameLocks noGrp="1"/>
          </p:cNvGraphicFramePr>
          <p:nvPr/>
        </p:nvGraphicFramePr>
        <p:xfrm>
          <a:off x="1389476" y="2323971"/>
          <a:ext cx="4753277" cy="3609330"/>
        </p:xfrm>
        <a:graphic>
          <a:graphicData uri="http://schemas.openxmlformats.org/drawingml/2006/table">
            <a:tbl>
              <a:tblPr/>
              <a:tblGrid>
                <a:gridCol w="216221">
                  <a:extLst>
                    <a:ext uri="{9D8B030D-6E8A-4147-A177-3AD203B41FA5}">
                      <a16:colId xmlns:a16="http://schemas.microsoft.com/office/drawing/2014/main" val="2245539715"/>
                    </a:ext>
                  </a:extLst>
                </a:gridCol>
                <a:gridCol w="1341904">
                  <a:extLst>
                    <a:ext uri="{9D8B030D-6E8A-4147-A177-3AD203B41FA5}">
                      <a16:colId xmlns:a16="http://schemas.microsoft.com/office/drawing/2014/main" val="4204629887"/>
                    </a:ext>
                  </a:extLst>
                </a:gridCol>
                <a:gridCol w="777835">
                  <a:extLst>
                    <a:ext uri="{9D8B030D-6E8A-4147-A177-3AD203B41FA5}">
                      <a16:colId xmlns:a16="http://schemas.microsoft.com/office/drawing/2014/main" val="2100873199"/>
                    </a:ext>
                  </a:extLst>
                </a:gridCol>
                <a:gridCol w="733647">
                  <a:extLst>
                    <a:ext uri="{9D8B030D-6E8A-4147-A177-3AD203B41FA5}">
                      <a16:colId xmlns:a16="http://schemas.microsoft.com/office/drawing/2014/main" val="41749038"/>
                    </a:ext>
                  </a:extLst>
                </a:gridCol>
                <a:gridCol w="782518">
                  <a:extLst>
                    <a:ext uri="{9D8B030D-6E8A-4147-A177-3AD203B41FA5}">
                      <a16:colId xmlns:a16="http://schemas.microsoft.com/office/drawing/2014/main" val="413509446"/>
                    </a:ext>
                  </a:extLst>
                </a:gridCol>
                <a:gridCol w="901152">
                  <a:extLst>
                    <a:ext uri="{9D8B030D-6E8A-4147-A177-3AD203B41FA5}">
                      <a16:colId xmlns:a16="http://schemas.microsoft.com/office/drawing/2014/main" val="2415067067"/>
                    </a:ext>
                  </a:extLst>
                </a:gridCol>
              </a:tblGrid>
              <a:tr h="273095">
                <a:tc>
                  <a:txBody>
                    <a:bodyPr/>
                    <a:lstStyle/>
                    <a:p>
                      <a:pPr algn="ctr" rtl="0" fontAlgn="ctr">
                        <a:buNone/>
                      </a:pPr>
                      <a:r>
                        <a:rPr lang="es-MX" sz="1000" b="1" i="0" u="none" strike="noStrike">
                          <a:solidFill>
                            <a:srgbClr val="FFFFFF"/>
                          </a:solidFill>
                          <a:effectLst/>
                          <a:latin typeface="Noto Sans" panose="020B0502040504020204" pitchFamily="34" charset="0"/>
                        </a:rPr>
                        <a:t>Nº</a:t>
                      </a:r>
                    </a:p>
                  </a:txBody>
                  <a:tcPr marL="6240" marR="6240" marT="6240" marB="0" anchor="ctr">
                    <a:lnL w="12700" cap="flat" cmpd="sng" algn="ctr">
                      <a:solidFill>
                        <a:srgbClr val="F2F2F2"/>
                      </a:solidFill>
                      <a:prstDash val="solid"/>
                      <a:round/>
                      <a:headEnd type="none" w="med" len="med"/>
                      <a:tailEnd type="none" w="med" len="med"/>
                    </a:lnL>
                    <a:lnR w="12700" cap="flat" cmpd="sng" algn="ctr">
                      <a:solidFill>
                        <a:srgbClr val="F2F2F2"/>
                      </a:solidFill>
                      <a:prstDash val="solid"/>
                      <a:round/>
                      <a:headEnd type="none" w="med" len="med"/>
                      <a:tailEnd type="none" w="med" len="med"/>
                    </a:lnR>
                    <a:lnT w="12700" cap="flat" cmpd="sng" algn="ctr">
                      <a:solidFill>
                        <a:srgbClr val="F2F2F2"/>
                      </a:solidFill>
                      <a:prstDash val="solid"/>
                      <a:round/>
                      <a:headEnd type="none" w="med" len="med"/>
                      <a:tailEnd type="none" w="med" len="med"/>
                    </a:lnT>
                    <a:lnB w="12700" cap="flat" cmpd="sng" algn="ctr">
                      <a:solidFill>
                        <a:srgbClr val="D9D9D9"/>
                      </a:solidFill>
                      <a:prstDash val="solid"/>
                      <a:round/>
                      <a:headEnd type="none" w="med" len="med"/>
                      <a:tailEnd type="none" w="med" len="med"/>
                    </a:lnB>
                    <a:solidFill>
                      <a:srgbClr val="13322B"/>
                    </a:solidFill>
                  </a:tcPr>
                </a:tc>
                <a:tc>
                  <a:txBody>
                    <a:bodyPr/>
                    <a:lstStyle/>
                    <a:p>
                      <a:pPr algn="ctr" rtl="0" fontAlgn="ctr">
                        <a:buNone/>
                      </a:pPr>
                      <a:r>
                        <a:rPr lang="es-MX" sz="1000" b="1" i="0" u="none" strike="noStrike">
                          <a:solidFill>
                            <a:srgbClr val="FFFFFF"/>
                          </a:solidFill>
                          <a:effectLst/>
                          <a:latin typeface="Noto Sans" panose="020B0502040504020204" pitchFamily="34" charset="0"/>
                        </a:rPr>
                        <a:t>OOAD</a:t>
                      </a:r>
                    </a:p>
                  </a:txBody>
                  <a:tcPr marL="6240" marR="6240" marT="6240" marB="0" anchor="ctr">
                    <a:lnL w="12700" cap="flat" cmpd="sng" algn="ctr">
                      <a:solidFill>
                        <a:srgbClr val="F2F2F2"/>
                      </a:solidFill>
                      <a:prstDash val="solid"/>
                      <a:round/>
                      <a:headEnd type="none" w="med" len="med"/>
                      <a:tailEnd type="none" w="med" len="med"/>
                    </a:lnL>
                    <a:lnR w="12700" cap="flat" cmpd="sng" algn="ctr">
                      <a:solidFill>
                        <a:srgbClr val="F2F2F2"/>
                      </a:solidFill>
                      <a:prstDash val="solid"/>
                      <a:round/>
                      <a:headEnd type="none" w="med" len="med"/>
                      <a:tailEnd type="none" w="med" len="med"/>
                    </a:lnR>
                    <a:lnT w="12700" cap="flat" cmpd="sng" algn="ctr">
                      <a:solidFill>
                        <a:srgbClr val="F2F2F2"/>
                      </a:solidFill>
                      <a:prstDash val="solid"/>
                      <a:round/>
                      <a:headEnd type="none" w="med" len="med"/>
                      <a:tailEnd type="none" w="med" len="med"/>
                    </a:lnT>
                    <a:lnB w="12700" cap="flat" cmpd="sng" algn="ctr">
                      <a:solidFill>
                        <a:srgbClr val="D9D9D9"/>
                      </a:solidFill>
                      <a:prstDash val="solid"/>
                      <a:round/>
                      <a:headEnd type="none" w="med" len="med"/>
                      <a:tailEnd type="none" w="med" len="med"/>
                    </a:lnB>
                    <a:solidFill>
                      <a:srgbClr val="13322B"/>
                    </a:solidFill>
                  </a:tcPr>
                </a:tc>
                <a:tc>
                  <a:txBody>
                    <a:bodyPr/>
                    <a:lstStyle/>
                    <a:p>
                      <a:pPr algn="ctr" rtl="0" fontAlgn="ctr">
                        <a:buNone/>
                      </a:pPr>
                      <a:r>
                        <a:rPr lang="es-MX" sz="1000" b="1" i="0" u="none" strike="noStrike">
                          <a:solidFill>
                            <a:srgbClr val="FFFFFF"/>
                          </a:solidFill>
                          <a:effectLst/>
                          <a:latin typeface="Noto Sans" panose="020B0502040504020204" pitchFamily="34" charset="0"/>
                        </a:rPr>
                        <a:t>RESERVA PROPUESTA</a:t>
                      </a:r>
                    </a:p>
                  </a:txBody>
                  <a:tcPr marL="6240" marR="6240" marT="6240" marB="0" anchor="ctr">
                    <a:lnL w="12700" cap="flat" cmpd="sng" algn="ctr">
                      <a:solidFill>
                        <a:srgbClr val="F2F2F2"/>
                      </a:solidFill>
                      <a:prstDash val="solid"/>
                      <a:round/>
                      <a:headEnd type="none" w="med" len="med"/>
                      <a:tailEnd type="none" w="med" len="med"/>
                    </a:lnL>
                    <a:lnR w="12700" cap="flat" cmpd="sng" algn="ctr">
                      <a:solidFill>
                        <a:srgbClr val="F2F2F2"/>
                      </a:solidFill>
                      <a:prstDash val="solid"/>
                      <a:round/>
                      <a:headEnd type="none" w="med" len="med"/>
                      <a:tailEnd type="none" w="med" len="med"/>
                    </a:lnR>
                    <a:lnT w="12700" cap="flat" cmpd="sng" algn="ctr">
                      <a:solidFill>
                        <a:srgbClr val="F2F2F2"/>
                      </a:solidFill>
                      <a:prstDash val="solid"/>
                      <a:round/>
                      <a:headEnd type="none" w="med" len="med"/>
                      <a:tailEnd type="none" w="med" len="med"/>
                    </a:lnT>
                    <a:lnB w="12700" cap="flat" cmpd="sng" algn="ctr">
                      <a:solidFill>
                        <a:srgbClr val="D9D9D9"/>
                      </a:solidFill>
                      <a:prstDash val="solid"/>
                      <a:round/>
                      <a:headEnd type="none" w="med" len="med"/>
                      <a:tailEnd type="none" w="med" len="med"/>
                    </a:lnB>
                    <a:solidFill>
                      <a:srgbClr val="13322B"/>
                    </a:solidFill>
                  </a:tcPr>
                </a:tc>
                <a:tc>
                  <a:txBody>
                    <a:bodyPr/>
                    <a:lstStyle/>
                    <a:p>
                      <a:pPr algn="ctr" rtl="0" fontAlgn="ctr">
                        <a:buNone/>
                      </a:pPr>
                      <a:r>
                        <a:rPr lang="es-MX" sz="1000" b="1" i="0" u="none" strike="noStrike">
                          <a:solidFill>
                            <a:srgbClr val="FFFFFF"/>
                          </a:solidFill>
                          <a:effectLst/>
                          <a:latin typeface="Noto Sans" panose="020B0502040504020204" pitchFamily="34" charset="0"/>
                        </a:rPr>
                        <a:t>RESERVA VALIDADA</a:t>
                      </a:r>
                    </a:p>
                  </a:txBody>
                  <a:tcPr marL="6240" marR="6240" marT="6240" marB="0" anchor="ctr">
                    <a:lnL w="12700" cap="flat" cmpd="sng" algn="ctr">
                      <a:solidFill>
                        <a:srgbClr val="F2F2F2"/>
                      </a:solidFill>
                      <a:prstDash val="solid"/>
                      <a:round/>
                      <a:headEnd type="none" w="med" len="med"/>
                      <a:tailEnd type="none" w="med" len="med"/>
                    </a:lnL>
                    <a:lnR w="12700" cap="flat" cmpd="sng" algn="ctr">
                      <a:solidFill>
                        <a:srgbClr val="F2F2F2"/>
                      </a:solidFill>
                      <a:prstDash val="solid"/>
                      <a:round/>
                      <a:headEnd type="none" w="med" len="med"/>
                      <a:tailEnd type="none" w="med" len="med"/>
                    </a:lnR>
                    <a:lnT w="12700" cap="flat" cmpd="sng" algn="ctr">
                      <a:solidFill>
                        <a:srgbClr val="F2F2F2"/>
                      </a:solidFill>
                      <a:prstDash val="solid"/>
                      <a:round/>
                      <a:headEnd type="none" w="med" len="med"/>
                      <a:tailEnd type="none" w="med" len="med"/>
                    </a:lnT>
                    <a:lnB w="12700" cap="flat" cmpd="sng" algn="ctr">
                      <a:solidFill>
                        <a:srgbClr val="D9D9D9"/>
                      </a:solidFill>
                      <a:prstDash val="solid"/>
                      <a:round/>
                      <a:headEnd type="none" w="med" len="med"/>
                      <a:tailEnd type="none" w="med" len="med"/>
                    </a:lnB>
                    <a:solidFill>
                      <a:srgbClr val="13322B"/>
                    </a:solidFill>
                  </a:tcPr>
                </a:tc>
                <a:tc>
                  <a:txBody>
                    <a:bodyPr/>
                    <a:lstStyle/>
                    <a:p>
                      <a:pPr algn="ctr" rtl="0" fontAlgn="ctr">
                        <a:buNone/>
                      </a:pPr>
                      <a:r>
                        <a:rPr lang="es-MX" sz="1000" b="1" i="0" u="none" strike="noStrike">
                          <a:solidFill>
                            <a:srgbClr val="FFFFFF"/>
                          </a:solidFill>
                          <a:effectLst/>
                          <a:latin typeface="Noto Sans" panose="020B0502040504020204" pitchFamily="34" charset="0"/>
                        </a:rPr>
                        <a:t>DONACION PROPUESTA</a:t>
                      </a:r>
                    </a:p>
                  </a:txBody>
                  <a:tcPr marL="6240" marR="6240" marT="6240" marB="0" anchor="ctr">
                    <a:lnL w="12700" cap="flat" cmpd="sng" algn="ctr">
                      <a:solidFill>
                        <a:srgbClr val="F2F2F2"/>
                      </a:solidFill>
                      <a:prstDash val="solid"/>
                      <a:round/>
                      <a:headEnd type="none" w="med" len="med"/>
                      <a:tailEnd type="none" w="med" len="med"/>
                    </a:lnL>
                    <a:lnR w="12700" cap="flat" cmpd="sng" algn="ctr">
                      <a:solidFill>
                        <a:srgbClr val="F2F2F2"/>
                      </a:solidFill>
                      <a:prstDash val="solid"/>
                      <a:round/>
                      <a:headEnd type="none" w="med" len="med"/>
                      <a:tailEnd type="none" w="med" len="med"/>
                    </a:lnR>
                    <a:lnT w="12700" cap="flat" cmpd="sng" algn="ctr">
                      <a:solidFill>
                        <a:srgbClr val="F2F2F2"/>
                      </a:solidFill>
                      <a:prstDash val="solid"/>
                      <a:round/>
                      <a:headEnd type="none" w="med" len="med"/>
                      <a:tailEnd type="none" w="med" len="med"/>
                    </a:lnT>
                    <a:lnB w="12700" cap="flat" cmpd="sng" algn="ctr">
                      <a:solidFill>
                        <a:srgbClr val="D9D9D9"/>
                      </a:solidFill>
                      <a:prstDash val="solid"/>
                      <a:round/>
                      <a:headEnd type="none" w="med" len="med"/>
                      <a:tailEnd type="none" w="med" len="med"/>
                    </a:lnB>
                    <a:solidFill>
                      <a:srgbClr val="691831"/>
                    </a:solidFill>
                  </a:tcPr>
                </a:tc>
                <a:tc>
                  <a:txBody>
                    <a:bodyPr/>
                    <a:lstStyle/>
                    <a:p>
                      <a:pPr algn="ctr" rtl="0" fontAlgn="ctr">
                        <a:buNone/>
                      </a:pPr>
                      <a:r>
                        <a:rPr lang="es-MX" sz="1000" b="1" i="0" u="none" strike="noStrike">
                          <a:solidFill>
                            <a:srgbClr val="FFFFFF"/>
                          </a:solidFill>
                          <a:effectLst/>
                          <a:latin typeface="Noto Sans" panose="020B0502040504020204" pitchFamily="34" charset="0"/>
                        </a:rPr>
                        <a:t>DONACIÓN VALIDADA</a:t>
                      </a:r>
                    </a:p>
                  </a:txBody>
                  <a:tcPr marL="6240" marR="6240" marT="6240" marB="0" anchor="ctr">
                    <a:lnL w="12700" cap="flat" cmpd="sng" algn="ctr">
                      <a:solidFill>
                        <a:srgbClr val="F2F2F2"/>
                      </a:solidFill>
                      <a:prstDash val="solid"/>
                      <a:round/>
                      <a:headEnd type="none" w="med" len="med"/>
                      <a:tailEnd type="none" w="med" len="med"/>
                    </a:lnL>
                    <a:lnR w="12700" cap="flat" cmpd="sng" algn="ctr">
                      <a:solidFill>
                        <a:srgbClr val="F2F2F2"/>
                      </a:solidFill>
                      <a:prstDash val="solid"/>
                      <a:round/>
                      <a:headEnd type="none" w="med" len="med"/>
                      <a:tailEnd type="none" w="med" len="med"/>
                    </a:lnR>
                    <a:lnT w="12700" cap="flat" cmpd="sng" algn="ctr">
                      <a:solidFill>
                        <a:srgbClr val="F2F2F2"/>
                      </a:solidFill>
                      <a:prstDash val="solid"/>
                      <a:round/>
                      <a:headEnd type="none" w="med" len="med"/>
                      <a:tailEnd type="none" w="med" len="med"/>
                    </a:lnT>
                    <a:lnB w="12700" cap="flat" cmpd="sng" algn="ctr">
                      <a:solidFill>
                        <a:srgbClr val="D9D9D9"/>
                      </a:solidFill>
                      <a:prstDash val="solid"/>
                      <a:round/>
                      <a:headEnd type="none" w="med" len="med"/>
                      <a:tailEnd type="none" w="med" len="med"/>
                    </a:lnB>
                    <a:solidFill>
                      <a:srgbClr val="691831"/>
                    </a:solidFill>
                  </a:tcPr>
                </a:tc>
                <a:extLst>
                  <a:ext uri="{0D108BD9-81ED-4DB2-BD59-A6C34878D82A}">
                    <a16:rowId xmlns:a16="http://schemas.microsoft.com/office/drawing/2014/main" val="2172937925"/>
                  </a:ext>
                </a:extLst>
              </a:tr>
              <a:tr h="177405">
                <a:tc>
                  <a:txBody>
                    <a:bodyPr/>
                    <a:lstStyle/>
                    <a:p>
                      <a:pPr algn="ctr" rtl="0" fontAlgn="b">
                        <a:buNone/>
                      </a:pPr>
                      <a:r>
                        <a:rPr lang="es-MX" sz="1100" b="0" i="0" u="none" strike="noStrike">
                          <a:solidFill>
                            <a:srgbClr val="000000"/>
                          </a:solidFill>
                          <a:effectLst/>
                          <a:latin typeface="Noto Sans" panose="020B0502040504020204" pitchFamily="34" charset="0"/>
                        </a:rPr>
                        <a:t>1</a:t>
                      </a:r>
                    </a:p>
                  </a:txBody>
                  <a:tcPr marL="6240" marR="6240" marT="6240" marB="0" anchor="b">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noFill/>
                  </a:tcPr>
                </a:tc>
                <a:tc>
                  <a:txBody>
                    <a:bodyPr/>
                    <a:lstStyle/>
                    <a:p>
                      <a:pPr algn="l" rtl="0" fontAlgn="b">
                        <a:buNone/>
                      </a:pPr>
                      <a:r>
                        <a:rPr lang="es-MX" sz="1100" b="0" i="0" u="none" strike="noStrike">
                          <a:solidFill>
                            <a:srgbClr val="000000"/>
                          </a:solidFill>
                          <a:effectLst/>
                          <a:latin typeface="Noto Sans" panose="020B0502040504020204" pitchFamily="34" charset="0"/>
                        </a:rPr>
                        <a:t>Aguascalientes</a:t>
                      </a:r>
                    </a:p>
                  </a:txBody>
                  <a:tcPr marL="6240" marR="6240" marT="6240" marB="0" anchor="b">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noFill/>
                  </a:tcPr>
                </a:tc>
                <a:tc>
                  <a:txBody>
                    <a:bodyPr/>
                    <a:lstStyle/>
                    <a:p>
                      <a:pPr algn="ctr" rtl="0" fontAlgn="b">
                        <a:buNone/>
                      </a:pPr>
                      <a:r>
                        <a:rPr lang="es-MX" sz="1100" b="0" i="0" u="none" strike="noStrike">
                          <a:solidFill>
                            <a:srgbClr val="000000"/>
                          </a:solidFill>
                          <a:effectLst/>
                          <a:latin typeface="Noto Sans" panose="020B0502040504020204" pitchFamily="34" charset="0"/>
                        </a:rPr>
                        <a:t>-</a:t>
                      </a:r>
                    </a:p>
                  </a:txBody>
                  <a:tcPr marL="0" marR="0" marT="0" marB="0" anchor="b">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noFill/>
                  </a:tcPr>
                </a:tc>
                <a:tc>
                  <a:txBody>
                    <a:bodyPr/>
                    <a:lstStyle/>
                    <a:p>
                      <a:pPr algn="ctr" rtl="0" fontAlgn="b">
                        <a:buNone/>
                      </a:pPr>
                      <a:r>
                        <a:rPr lang="es-MX" sz="1100" b="0" i="0" u="none" strike="noStrike">
                          <a:solidFill>
                            <a:srgbClr val="000000"/>
                          </a:solidFill>
                          <a:effectLst/>
                          <a:latin typeface="Noto Sans" panose="020B0502040504020204" pitchFamily="34" charset="0"/>
                        </a:rPr>
                        <a:t>-</a:t>
                      </a:r>
                    </a:p>
                  </a:txBody>
                  <a:tcPr marL="9525" marR="9525" marT="9525" marB="0" anchor="b">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noFill/>
                  </a:tcPr>
                </a:tc>
                <a:tc>
                  <a:txBody>
                    <a:bodyPr/>
                    <a:lstStyle/>
                    <a:p>
                      <a:pPr algn="ctr" rtl="0" fontAlgn="b">
                        <a:buNone/>
                      </a:pPr>
                      <a:r>
                        <a:rPr lang="es-MX" sz="1100" b="0" i="0" u="none" strike="noStrike">
                          <a:solidFill>
                            <a:srgbClr val="000000"/>
                          </a:solidFill>
                          <a:effectLst/>
                          <a:latin typeface="Noto Sans" panose="020B0502040504020204" pitchFamily="34" charset="0"/>
                        </a:rPr>
                        <a:t>7</a:t>
                      </a:r>
                    </a:p>
                  </a:txBody>
                  <a:tcPr marL="0" marR="0" marT="0" marB="0" anchor="b">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noFill/>
                  </a:tcPr>
                </a:tc>
                <a:tc>
                  <a:txBody>
                    <a:bodyPr/>
                    <a:lstStyle/>
                    <a:p>
                      <a:pPr algn="ctr" rtl="0" fontAlgn="b">
                        <a:buNone/>
                      </a:pPr>
                      <a:r>
                        <a:rPr lang="es-MX" sz="1100" b="0" i="0" u="none" strike="noStrike" dirty="0">
                          <a:solidFill>
                            <a:srgbClr val="000000"/>
                          </a:solidFill>
                          <a:effectLst/>
                          <a:latin typeface="Noto Sans" panose="020B0502040504020204" pitchFamily="34" charset="0"/>
                        </a:rPr>
                        <a:t>7</a:t>
                      </a:r>
                    </a:p>
                  </a:txBody>
                  <a:tcPr marL="0" marR="0" marT="0" marB="0" anchor="b">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noFill/>
                  </a:tcPr>
                </a:tc>
                <a:extLst>
                  <a:ext uri="{0D108BD9-81ED-4DB2-BD59-A6C34878D82A}">
                    <a16:rowId xmlns:a16="http://schemas.microsoft.com/office/drawing/2014/main" val="3502839680"/>
                  </a:ext>
                </a:extLst>
              </a:tr>
              <a:tr h="177405">
                <a:tc>
                  <a:txBody>
                    <a:bodyPr/>
                    <a:lstStyle/>
                    <a:p>
                      <a:pPr algn="ctr" rtl="0" fontAlgn="b">
                        <a:buNone/>
                      </a:pPr>
                      <a:r>
                        <a:rPr lang="es-MX" sz="1100" b="0" i="0" u="none" strike="noStrike">
                          <a:solidFill>
                            <a:srgbClr val="000000"/>
                          </a:solidFill>
                          <a:effectLst/>
                          <a:latin typeface="Noto Sans" panose="020B0502040504020204" pitchFamily="34" charset="0"/>
                        </a:rPr>
                        <a:t>2</a:t>
                      </a:r>
                    </a:p>
                  </a:txBody>
                  <a:tcPr marL="6240" marR="6240" marT="6240" marB="0" anchor="b">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noFill/>
                  </a:tcPr>
                </a:tc>
                <a:tc>
                  <a:txBody>
                    <a:bodyPr/>
                    <a:lstStyle/>
                    <a:p>
                      <a:pPr algn="l" rtl="0" fontAlgn="b">
                        <a:buNone/>
                      </a:pPr>
                      <a:r>
                        <a:rPr lang="es-MX" sz="1100" b="0" i="0" u="none" strike="noStrike">
                          <a:solidFill>
                            <a:srgbClr val="000000"/>
                          </a:solidFill>
                          <a:effectLst/>
                          <a:latin typeface="Noto Sans" panose="020B0502040504020204" pitchFamily="34" charset="0"/>
                        </a:rPr>
                        <a:t>Baja California</a:t>
                      </a:r>
                    </a:p>
                  </a:txBody>
                  <a:tcPr marL="6240" marR="6240" marT="6240" marB="0" anchor="b">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noFill/>
                  </a:tcPr>
                </a:tc>
                <a:tc>
                  <a:txBody>
                    <a:bodyPr/>
                    <a:lstStyle/>
                    <a:p>
                      <a:pPr algn="ctr" rtl="0" fontAlgn="b">
                        <a:buNone/>
                      </a:pPr>
                      <a:r>
                        <a:rPr lang="es-MX" sz="1100" b="0" i="0" u="none" strike="noStrike">
                          <a:solidFill>
                            <a:srgbClr val="000000"/>
                          </a:solidFill>
                          <a:effectLst/>
                          <a:latin typeface="Noto Sans" panose="020B0502040504020204" pitchFamily="34" charset="0"/>
                        </a:rPr>
                        <a:t>1</a:t>
                      </a:r>
                    </a:p>
                  </a:txBody>
                  <a:tcPr marL="0" marR="0" marT="0" marB="0" anchor="b">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noFill/>
                  </a:tcPr>
                </a:tc>
                <a:tc>
                  <a:txBody>
                    <a:bodyPr/>
                    <a:lstStyle/>
                    <a:p>
                      <a:pPr marL="0" marR="0" lvl="0" indent="0" algn="ctr" defTabSz="914400" rtl="0" eaLnBrk="1" fontAlgn="b" latinLnBrk="0" hangingPunct="1">
                        <a:lnSpc>
                          <a:spcPct val="100000"/>
                        </a:lnSpc>
                        <a:spcBef>
                          <a:spcPts val="0"/>
                        </a:spcBef>
                        <a:spcAft>
                          <a:spcPts val="0"/>
                        </a:spcAft>
                        <a:buClrTx/>
                        <a:buSzTx/>
                        <a:buFontTx/>
                        <a:buNone/>
                        <a:tabLst/>
                        <a:defRPr/>
                      </a:pPr>
                      <a:r>
                        <a:rPr kumimoji="0" lang="es-MX" sz="1100" b="0" i="0" u="none" strike="noStrike" kern="1200" cap="none" spc="0" normalizeH="0" baseline="0" noProof="0">
                          <a:ln>
                            <a:noFill/>
                          </a:ln>
                          <a:solidFill>
                            <a:srgbClr val="000000"/>
                          </a:solidFill>
                          <a:effectLst/>
                          <a:uLnTx/>
                          <a:uFillTx/>
                          <a:latin typeface="Noto Sans" panose="020B0502040504020204" pitchFamily="34" charset="0"/>
                          <a:ea typeface="+mn-ea"/>
                          <a:cs typeface="+mn-cs"/>
                        </a:rPr>
                        <a:t>1</a:t>
                      </a:r>
                    </a:p>
                  </a:txBody>
                  <a:tcPr marL="9525" marR="9525" marT="9525" marB="0">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noFill/>
                  </a:tcPr>
                </a:tc>
                <a:tc>
                  <a:txBody>
                    <a:bodyPr/>
                    <a:lstStyle/>
                    <a:p>
                      <a:pPr algn="ctr" rtl="0" fontAlgn="b">
                        <a:buNone/>
                      </a:pPr>
                      <a:r>
                        <a:rPr lang="es-MX" sz="1100" b="0" i="0" u="none" strike="noStrike">
                          <a:solidFill>
                            <a:srgbClr val="000000"/>
                          </a:solidFill>
                          <a:effectLst/>
                          <a:latin typeface="Noto Sans" panose="020B0502040504020204" pitchFamily="34" charset="0"/>
                        </a:rPr>
                        <a:t>11</a:t>
                      </a:r>
                    </a:p>
                  </a:txBody>
                  <a:tcPr marL="0" marR="0" marT="0" marB="0" anchor="b">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noFill/>
                  </a:tcPr>
                </a:tc>
                <a:tc>
                  <a:txBody>
                    <a:bodyPr/>
                    <a:lstStyle/>
                    <a:p>
                      <a:pPr algn="ctr" rtl="0" fontAlgn="b">
                        <a:buNone/>
                      </a:pPr>
                      <a:r>
                        <a:rPr lang="es-MX" sz="1100" b="0" i="0" u="none" strike="noStrike" dirty="0">
                          <a:solidFill>
                            <a:srgbClr val="000000"/>
                          </a:solidFill>
                          <a:effectLst/>
                          <a:latin typeface="Noto Sans" panose="020B0502040504020204" pitchFamily="34" charset="0"/>
                        </a:rPr>
                        <a:t>5</a:t>
                      </a:r>
                    </a:p>
                  </a:txBody>
                  <a:tcPr marL="0" marR="0" marT="0" marB="0" anchor="b">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noFill/>
                  </a:tcPr>
                </a:tc>
                <a:extLst>
                  <a:ext uri="{0D108BD9-81ED-4DB2-BD59-A6C34878D82A}">
                    <a16:rowId xmlns:a16="http://schemas.microsoft.com/office/drawing/2014/main" val="429591239"/>
                  </a:ext>
                </a:extLst>
              </a:tr>
              <a:tr h="177405">
                <a:tc>
                  <a:txBody>
                    <a:bodyPr/>
                    <a:lstStyle/>
                    <a:p>
                      <a:pPr algn="ctr" rtl="0" fontAlgn="b">
                        <a:buNone/>
                      </a:pPr>
                      <a:r>
                        <a:rPr lang="es-MX" sz="1100" b="0" i="0" u="none" strike="noStrike">
                          <a:solidFill>
                            <a:srgbClr val="000000"/>
                          </a:solidFill>
                          <a:effectLst/>
                          <a:latin typeface="Noto Sans" panose="020B0502040504020204" pitchFamily="34" charset="0"/>
                        </a:rPr>
                        <a:t>3</a:t>
                      </a:r>
                    </a:p>
                  </a:txBody>
                  <a:tcPr marL="6240" marR="6240" marT="6240" marB="0" anchor="ctr">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noFill/>
                  </a:tcPr>
                </a:tc>
                <a:tc>
                  <a:txBody>
                    <a:bodyPr/>
                    <a:lstStyle/>
                    <a:p>
                      <a:pPr marL="0" marR="0" lvl="0" indent="0" algn="l" defTabSz="914400" rtl="0" eaLnBrk="1" fontAlgn="b" latinLnBrk="0" hangingPunct="1">
                        <a:lnSpc>
                          <a:spcPct val="100000"/>
                        </a:lnSpc>
                        <a:spcBef>
                          <a:spcPts val="0"/>
                        </a:spcBef>
                        <a:spcAft>
                          <a:spcPts val="0"/>
                        </a:spcAft>
                        <a:buClrTx/>
                        <a:buSzTx/>
                        <a:buFontTx/>
                        <a:buNone/>
                        <a:tabLst/>
                        <a:defRPr/>
                      </a:pPr>
                      <a:r>
                        <a:rPr lang="es-MX" sz="1100" b="0" i="0" u="none" strike="noStrike">
                          <a:solidFill>
                            <a:srgbClr val="000000"/>
                          </a:solidFill>
                          <a:effectLst/>
                          <a:latin typeface="Noto Sans" panose="020B0502040504020204" pitchFamily="34" charset="0"/>
                        </a:rPr>
                        <a:t>Baja California Sur</a:t>
                      </a:r>
                    </a:p>
                  </a:txBody>
                  <a:tcPr marL="6240" marR="6240" marT="6240" marB="0" anchor="ctr">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noFill/>
                  </a:tcPr>
                </a:tc>
                <a:tc>
                  <a:txBody>
                    <a:bodyPr/>
                    <a:lstStyle/>
                    <a:p>
                      <a:pPr algn="ctr" rtl="0" fontAlgn="b">
                        <a:buNone/>
                      </a:pPr>
                      <a:r>
                        <a:rPr lang="es-MX" sz="1100" b="0" i="0" u="none" strike="noStrike">
                          <a:solidFill>
                            <a:srgbClr val="000000"/>
                          </a:solidFill>
                          <a:effectLst/>
                          <a:latin typeface="Noto Sans" panose="020B0502040504020204" pitchFamily="34" charset="0"/>
                        </a:rPr>
                        <a:t>1</a:t>
                      </a:r>
                    </a:p>
                  </a:txBody>
                  <a:tcPr marL="0" marR="0" marT="0" marB="0" anchor="b">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noFill/>
                  </a:tcPr>
                </a:tc>
                <a:tc>
                  <a:txBody>
                    <a:bodyPr/>
                    <a:lstStyle/>
                    <a:p>
                      <a:pPr marL="0" marR="0" lvl="0" indent="0" algn="ctr" defTabSz="914400" rtl="0" eaLnBrk="1" fontAlgn="b" latinLnBrk="0" hangingPunct="1">
                        <a:lnSpc>
                          <a:spcPct val="100000"/>
                        </a:lnSpc>
                        <a:spcBef>
                          <a:spcPts val="0"/>
                        </a:spcBef>
                        <a:spcAft>
                          <a:spcPts val="0"/>
                        </a:spcAft>
                        <a:buClrTx/>
                        <a:buSzTx/>
                        <a:buFontTx/>
                        <a:buNone/>
                        <a:tabLst/>
                        <a:defRPr/>
                      </a:pPr>
                      <a:r>
                        <a:rPr kumimoji="0" lang="es-MX" sz="1100" b="0" i="0" u="none" strike="noStrike" kern="1200" cap="none" spc="0" normalizeH="0" baseline="0" noProof="0">
                          <a:ln>
                            <a:noFill/>
                          </a:ln>
                          <a:solidFill>
                            <a:srgbClr val="000000"/>
                          </a:solidFill>
                          <a:effectLst/>
                          <a:uLnTx/>
                          <a:uFillTx/>
                          <a:latin typeface="Noto Sans" panose="020B0502040504020204" pitchFamily="34" charset="0"/>
                          <a:ea typeface="+mn-ea"/>
                          <a:cs typeface="+mn-cs"/>
                        </a:rPr>
                        <a:t>1</a:t>
                      </a:r>
                    </a:p>
                  </a:txBody>
                  <a:tcPr marL="9525" marR="9525" marT="9525" marB="0">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noFill/>
                  </a:tcPr>
                </a:tc>
                <a:tc>
                  <a:txBody>
                    <a:bodyPr/>
                    <a:lstStyle/>
                    <a:p>
                      <a:pPr algn="ctr" rtl="0" fontAlgn="b">
                        <a:buNone/>
                      </a:pPr>
                      <a:r>
                        <a:rPr lang="es-MX" sz="1100" b="0" i="0" u="none" strike="noStrike" dirty="0">
                          <a:solidFill>
                            <a:srgbClr val="000000"/>
                          </a:solidFill>
                          <a:effectLst/>
                          <a:latin typeface="Noto Sans" panose="020B0502040504020204" pitchFamily="34" charset="0"/>
                        </a:rPr>
                        <a:t>7</a:t>
                      </a:r>
                    </a:p>
                  </a:txBody>
                  <a:tcPr marL="0" marR="0" marT="0" marB="0" anchor="b">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noFill/>
                  </a:tcPr>
                </a:tc>
                <a:tc>
                  <a:txBody>
                    <a:bodyPr/>
                    <a:lstStyle/>
                    <a:p>
                      <a:pPr algn="ctr" rtl="0" fontAlgn="b">
                        <a:buNone/>
                      </a:pPr>
                      <a:r>
                        <a:rPr lang="es-MX" sz="1100" b="0" i="0" u="none" strike="noStrike">
                          <a:solidFill>
                            <a:srgbClr val="000000"/>
                          </a:solidFill>
                          <a:effectLst/>
                          <a:latin typeface="Noto Sans" panose="020B0502040504020204" pitchFamily="34" charset="0"/>
                        </a:rPr>
                        <a:t>1</a:t>
                      </a:r>
                    </a:p>
                  </a:txBody>
                  <a:tcPr marL="0" marR="0" marT="0" marB="0" anchor="b">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noFill/>
                  </a:tcPr>
                </a:tc>
                <a:extLst>
                  <a:ext uri="{0D108BD9-81ED-4DB2-BD59-A6C34878D82A}">
                    <a16:rowId xmlns:a16="http://schemas.microsoft.com/office/drawing/2014/main" val="971031145"/>
                  </a:ext>
                </a:extLst>
              </a:tr>
              <a:tr h="177405">
                <a:tc>
                  <a:txBody>
                    <a:bodyPr/>
                    <a:lstStyle/>
                    <a:p>
                      <a:pPr algn="ctr" rtl="0" fontAlgn="b">
                        <a:buNone/>
                      </a:pPr>
                      <a:r>
                        <a:rPr lang="es-MX" sz="1100" b="0" i="0" u="none" strike="noStrike">
                          <a:solidFill>
                            <a:srgbClr val="000000"/>
                          </a:solidFill>
                          <a:effectLst/>
                          <a:latin typeface="Noto Sans" panose="020B0502040504020204" pitchFamily="34" charset="0"/>
                        </a:rPr>
                        <a:t>4</a:t>
                      </a:r>
                    </a:p>
                  </a:txBody>
                  <a:tcPr marL="6240" marR="6240" marT="6240" marB="0" anchor="b">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noFill/>
                  </a:tcPr>
                </a:tc>
                <a:tc>
                  <a:txBody>
                    <a:bodyPr/>
                    <a:lstStyle/>
                    <a:p>
                      <a:pPr algn="l" rtl="0" fontAlgn="b">
                        <a:buNone/>
                      </a:pPr>
                      <a:r>
                        <a:rPr lang="es-MX" sz="1100" b="0" i="0" u="none" strike="noStrike">
                          <a:solidFill>
                            <a:srgbClr val="000000"/>
                          </a:solidFill>
                          <a:effectLst/>
                          <a:latin typeface="Noto Sans" panose="020B0502040504020204" pitchFamily="34" charset="0"/>
                        </a:rPr>
                        <a:t>Campeche</a:t>
                      </a:r>
                    </a:p>
                  </a:txBody>
                  <a:tcPr marL="6240" marR="6240" marT="6240" marB="0" anchor="b">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noFill/>
                  </a:tcPr>
                </a:tc>
                <a:tc>
                  <a:txBody>
                    <a:bodyPr/>
                    <a:lstStyle/>
                    <a:p>
                      <a:pPr algn="ctr" rtl="0" fontAlgn="b">
                        <a:buNone/>
                      </a:pPr>
                      <a:r>
                        <a:rPr lang="es-MX" sz="1100" b="0" i="0" u="none" strike="noStrike">
                          <a:solidFill>
                            <a:srgbClr val="000000"/>
                          </a:solidFill>
                          <a:effectLst/>
                          <a:latin typeface="Noto Sans" panose="020B0502040504020204" pitchFamily="34" charset="0"/>
                        </a:rPr>
                        <a:t>2</a:t>
                      </a:r>
                    </a:p>
                  </a:txBody>
                  <a:tcPr marL="0" marR="0" marT="0" marB="0" anchor="b">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noFill/>
                  </a:tcPr>
                </a:tc>
                <a:tc>
                  <a:txBody>
                    <a:bodyPr/>
                    <a:lstStyle/>
                    <a:p>
                      <a:pPr marL="0" marR="0" lvl="0" indent="0" algn="ctr" defTabSz="914400" rtl="0" eaLnBrk="1" fontAlgn="b" latinLnBrk="0" hangingPunct="1">
                        <a:lnSpc>
                          <a:spcPct val="100000"/>
                        </a:lnSpc>
                        <a:spcBef>
                          <a:spcPts val="0"/>
                        </a:spcBef>
                        <a:spcAft>
                          <a:spcPts val="0"/>
                        </a:spcAft>
                        <a:buClrTx/>
                        <a:buSzTx/>
                        <a:buFontTx/>
                        <a:buNone/>
                        <a:tabLst/>
                        <a:defRPr/>
                      </a:pPr>
                      <a:r>
                        <a:rPr kumimoji="0" lang="es-MX" sz="1100" b="0" i="0" u="none" strike="noStrike" kern="1200" cap="none" spc="0" normalizeH="0" baseline="0" noProof="0">
                          <a:ln>
                            <a:noFill/>
                          </a:ln>
                          <a:solidFill>
                            <a:srgbClr val="000000"/>
                          </a:solidFill>
                          <a:effectLst/>
                          <a:uLnTx/>
                          <a:uFillTx/>
                          <a:latin typeface="Noto Sans" panose="020B0502040504020204" pitchFamily="34" charset="0"/>
                          <a:ea typeface="+mn-ea"/>
                          <a:cs typeface="+mn-cs"/>
                        </a:rPr>
                        <a:t>-</a:t>
                      </a:r>
                    </a:p>
                  </a:txBody>
                  <a:tcPr marL="9525" marR="9525" marT="9525" marB="0">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noFill/>
                  </a:tcPr>
                </a:tc>
                <a:tc>
                  <a:txBody>
                    <a:bodyPr/>
                    <a:lstStyle/>
                    <a:p>
                      <a:pPr algn="ctr" rtl="0" fontAlgn="b">
                        <a:buNone/>
                      </a:pPr>
                      <a:r>
                        <a:rPr lang="es-MX" sz="1100" b="0" i="0" u="none" strike="noStrike">
                          <a:solidFill>
                            <a:srgbClr val="000000"/>
                          </a:solidFill>
                          <a:effectLst/>
                          <a:latin typeface="Noto Sans" panose="020B0502040504020204" pitchFamily="34" charset="0"/>
                        </a:rPr>
                        <a:t>2</a:t>
                      </a:r>
                    </a:p>
                  </a:txBody>
                  <a:tcPr marL="0" marR="0" marT="0" marB="0" anchor="b">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noFill/>
                  </a:tcPr>
                </a:tc>
                <a:tc>
                  <a:txBody>
                    <a:bodyPr/>
                    <a:lstStyle/>
                    <a:p>
                      <a:pPr algn="ctr" rtl="0" fontAlgn="b">
                        <a:buNone/>
                      </a:pPr>
                      <a:r>
                        <a:rPr lang="es-MX" sz="1100" b="0" i="0" u="none" strike="noStrike" dirty="0">
                          <a:solidFill>
                            <a:srgbClr val="000000"/>
                          </a:solidFill>
                          <a:effectLst/>
                          <a:latin typeface="Noto Sans" panose="020B0502040504020204" pitchFamily="34" charset="0"/>
                        </a:rPr>
                        <a:t>-</a:t>
                      </a:r>
                    </a:p>
                  </a:txBody>
                  <a:tcPr marL="0" marR="0" marT="0" marB="0" anchor="b">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noFill/>
                  </a:tcPr>
                </a:tc>
                <a:extLst>
                  <a:ext uri="{0D108BD9-81ED-4DB2-BD59-A6C34878D82A}">
                    <a16:rowId xmlns:a16="http://schemas.microsoft.com/office/drawing/2014/main" val="3532820801"/>
                  </a:ext>
                </a:extLst>
              </a:tr>
              <a:tr h="177405">
                <a:tc>
                  <a:txBody>
                    <a:bodyPr/>
                    <a:lstStyle/>
                    <a:p>
                      <a:pPr algn="ctr" rtl="0" fontAlgn="b">
                        <a:buNone/>
                      </a:pPr>
                      <a:r>
                        <a:rPr lang="es-MX" sz="1100" b="0" i="0" u="none" strike="noStrike">
                          <a:solidFill>
                            <a:srgbClr val="000000"/>
                          </a:solidFill>
                          <a:effectLst/>
                          <a:latin typeface="Noto Sans" panose="020B0502040504020204" pitchFamily="34" charset="0"/>
                        </a:rPr>
                        <a:t>5</a:t>
                      </a:r>
                    </a:p>
                  </a:txBody>
                  <a:tcPr marL="6240" marR="6240" marT="6240" marB="0" anchor="b">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noFill/>
                  </a:tcPr>
                </a:tc>
                <a:tc>
                  <a:txBody>
                    <a:bodyPr/>
                    <a:lstStyle/>
                    <a:p>
                      <a:pPr algn="l" rtl="0" fontAlgn="b">
                        <a:buNone/>
                      </a:pPr>
                      <a:r>
                        <a:rPr lang="es-MX" sz="1100" b="0" i="0" u="none" strike="noStrike">
                          <a:solidFill>
                            <a:srgbClr val="000000"/>
                          </a:solidFill>
                          <a:effectLst/>
                          <a:latin typeface="Noto Sans" panose="020B0502040504020204" pitchFamily="34" charset="0"/>
                        </a:rPr>
                        <a:t>Chiapas</a:t>
                      </a:r>
                    </a:p>
                  </a:txBody>
                  <a:tcPr marL="6240" marR="6240" marT="6240" marB="0" anchor="b">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noFill/>
                  </a:tcPr>
                </a:tc>
                <a:tc>
                  <a:txBody>
                    <a:bodyPr/>
                    <a:lstStyle/>
                    <a:p>
                      <a:pPr algn="ctr" rtl="0" fontAlgn="b">
                        <a:buNone/>
                      </a:pPr>
                      <a:r>
                        <a:rPr lang="es-MX" sz="1100" b="0" i="0" u="none" strike="noStrike">
                          <a:solidFill>
                            <a:srgbClr val="000000"/>
                          </a:solidFill>
                          <a:effectLst/>
                          <a:latin typeface="Noto Sans" panose="020B0502040504020204" pitchFamily="34" charset="0"/>
                        </a:rPr>
                        <a:t>1</a:t>
                      </a:r>
                    </a:p>
                  </a:txBody>
                  <a:tcPr marL="0" marR="0" marT="0" marB="0" anchor="b">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noFill/>
                  </a:tcPr>
                </a:tc>
                <a:tc>
                  <a:txBody>
                    <a:bodyPr/>
                    <a:lstStyle/>
                    <a:p>
                      <a:pPr marL="0" marR="0" lvl="0" indent="0" algn="ctr" defTabSz="914400" rtl="0" eaLnBrk="1" fontAlgn="b" latinLnBrk="0" hangingPunct="1">
                        <a:lnSpc>
                          <a:spcPct val="100000"/>
                        </a:lnSpc>
                        <a:spcBef>
                          <a:spcPts val="0"/>
                        </a:spcBef>
                        <a:spcAft>
                          <a:spcPts val="0"/>
                        </a:spcAft>
                        <a:buClrTx/>
                        <a:buSzTx/>
                        <a:buFontTx/>
                        <a:buNone/>
                        <a:tabLst/>
                        <a:defRPr/>
                      </a:pPr>
                      <a:r>
                        <a:rPr kumimoji="0" lang="es-MX" sz="1100" b="0" i="0" u="none" strike="noStrike" kern="1200" cap="none" spc="0" normalizeH="0" baseline="0" noProof="0">
                          <a:ln>
                            <a:noFill/>
                          </a:ln>
                          <a:solidFill>
                            <a:srgbClr val="000000"/>
                          </a:solidFill>
                          <a:effectLst/>
                          <a:uLnTx/>
                          <a:uFillTx/>
                          <a:latin typeface="Noto Sans" panose="020B0502040504020204" pitchFamily="34" charset="0"/>
                          <a:ea typeface="+mn-ea"/>
                          <a:cs typeface="+mn-cs"/>
                        </a:rPr>
                        <a:t>1</a:t>
                      </a:r>
                    </a:p>
                  </a:txBody>
                  <a:tcPr marL="9525" marR="9525" marT="9525" marB="0">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noFill/>
                  </a:tcPr>
                </a:tc>
                <a:tc>
                  <a:txBody>
                    <a:bodyPr/>
                    <a:lstStyle/>
                    <a:p>
                      <a:pPr algn="ctr" rtl="0" fontAlgn="b">
                        <a:buNone/>
                      </a:pPr>
                      <a:r>
                        <a:rPr lang="es-MX" sz="1100" b="0" i="0" u="none" strike="noStrike">
                          <a:solidFill>
                            <a:srgbClr val="000000"/>
                          </a:solidFill>
                          <a:effectLst/>
                          <a:latin typeface="Noto Sans" panose="020B0502040504020204" pitchFamily="34" charset="0"/>
                        </a:rPr>
                        <a:t>5</a:t>
                      </a:r>
                    </a:p>
                  </a:txBody>
                  <a:tcPr marL="0" marR="0" marT="0" marB="0" anchor="b">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noFill/>
                  </a:tcPr>
                </a:tc>
                <a:tc>
                  <a:txBody>
                    <a:bodyPr/>
                    <a:lstStyle/>
                    <a:p>
                      <a:pPr algn="ctr" rtl="0" fontAlgn="b">
                        <a:buNone/>
                      </a:pPr>
                      <a:r>
                        <a:rPr lang="es-MX" sz="1100" b="0" i="0" u="none" strike="noStrike">
                          <a:solidFill>
                            <a:srgbClr val="000000"/>
                          </a:solidFill>
                          <a:effectLst/>
                          <a:latin typeface="Noto Sans" panose="020B0502040504020204" pitchFamily="34" charset="0"/>
                        </a:rPr>
                        <a:t>1</a:t>
                      </a:r>
                    </a:p>
                  </a:txBody>
                  <a:tcPr marL="0" marR="0" marT="0" marB="0" anchor="b">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noFill/>
                  </a:tcPr>
                </a:tc>
                <a:extLst>
                  <a:ext uri="{0D108BD9-81ED-4DB2-BD59-A6C34878D82A}">
                    <a16:rowId xmlns:a16="http://schemas.microsoft.com/office/drawing/2014/main" val="2475325665"/>
                  </a:ext>
                </a:extLst>
              </a:tr>
              <a:tr h="177405">
                <a:tc>
                  <a:txBody>
                    <a:bodyPr/>
                    <a:lstStyle/>
                    <a:p>
                      <a:pPr algn="ctr" rtl="0" fontAlgn="b">
                        <a:buNone/>
                      </a:pPr>
                      <a:r>
                        <a:rPr lang="es-MX" sz="1100" b="0" i="0" u="none" strike="noStrike">
                          <a:solidFill>
                            <a:srgbClr val="000000"/>
                          </a:solidFill>
                          <a:effectLst/>
                          <a:latin typeface="Noto Sans" panose="020B0502040504020204" pitchFamily="34" charset="0"/>
                        </a:rPr>
                        <a:t>6</a:t>
                      </a:r>
                    </a:p>
                  </a:txBody>
                  <a:tcPr marL="6240" marR="6240" marT="6240" marB="0" anchor="b">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noFill/>
                  </a:tcPr>
                </a:tc>
                <a:tc>
                  <a:txBody>
                    <a:bodyPr/>
                    <a:lstStyle/>
                    <a:p>
                      <a:pPr algn="l" rtl="0" fontAlgn="b">
                        <a:buNone/>
                      </a:pPr>
                      <a:r>
                        <a:rPr lang="es-MX" sz="1100" b="0" i="0" u="none" strike="noStrike">
                          <a:solidFill>
                            <a:srgbClr val="000000"/>
                          </a:solidFill>
                          <a:effectLst/>
                          <a:latin typeface="Noto Sans" panose="020B0502040504020204" pitchFamily="34" charset="0"/>
                        </a:rPr>
                        <a:t>Chihuahua</a:t>
                      </a:r>
                    </a:p>
                  </a:txBody>
                  <a:tcPr marL="6240" marR="6240" marT="6240" marB="0" anchor="b">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noFill/>
                  </a:tcPr>
                </a:tc>
                <a:tc>
                  <a:txBody>
                    <a:bodyPr/>
                    <a:lstStyle/>
                    <a:p>
                      <a:pPr algn="ctr" rtl="0" fontAlgn="t">
                        <a:buNone/>
                      </a:pPr>
                      <a:r>
                        <a:rPr lang="es-MX" sz="1000" b="0" i="0" u="none" strike="noStrike">
                          <a:solidFill>
                            <a:srgbClr val="000000"/>
                          </a:solidFill>
                          <a:effectLst/>
                          <a:latin typeface="Times New Roman" panose="02020603050405020304" pitchFamily="18" charset="0"/>
                        </a:rPr>
                        <a:t>-</a:t>
                      </a:r>
                    </a:p>
                  </a:txBody>
                  <a:tcPr marL="0" marR="0" marT="0" marB="0">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noFill/>
                  </a:tcPr>
                </a:tc>
                <a:tc>
                  <a:txBody>
                    <a:bodyPr/>
                    <a:lstStyle/>
                    <a:p>
                      <a:pPr algn="ctr" fontAlgn="t">
                        <a:buNone/>
                      </a:pPr>
                      <a:r>
                        <a:rPr lang="es-MX" sz="1000" b="0" i="0" u="none" strike="noStrike">
                          <a:solidFill>
                            <a:srgbClr val="000000"/>
                          </a:solidFill>
                          <a:effectLst/>
                          <a:latin typeface="Times New Roman" panose="02020603050405020304" pitchFamily="18" charset="0"/>
                        </a:rPr>
                        <a:t>-</a:t>
                      </a:r>
                    </a:p>
                  </a:txBody>
                  <a:tcPr marL="9525" marR="9525" marT="9525" marB="0">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noFill/>
                  </a:tcPr>
                </a:tc>
                <a:tc>
                  <a:txBody>
                    <a:bodyPr/>
                    <a:lstStyle/>
                    <a:p>
                      <a:pPr algn="ctr" rtl="0" fontAlgn="b">
                        <a:buNone/>
                      </a:pPr>
                      <a:r>
                        <a:rPr lang="es-MX" sz="1100" b="0" i="0" u="none" strike="noStrike">
                          <a:solidFill>
                            <a:srgbClr val="000000"/>
                          </a:solidFill>
                          <a:effectLst/>
                          <a:latin typeface="Noto Sans" panose="020B0502040504020204" pitchFamily="34" charset="0"/>
                        </a:rPr>
                        <a:t>5</a:t>
                      </a:r>
                    </a:p>
                  </a:txBody>
                  <a:tcPr marL="0" marR="0" marT="0" marB="0" anchor="b">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noFill/>
                  </a:tcPr>
                </a:tc>
                <a:tc>
                  <a:txBody>
                    <a:bodyPr/>
                    <a:lstStyle/>
                    <a:p>
                      <a:pPr algn="ctr" rtl="0" fontAlgn="b">
                        <a:buNone/>
                      </a:pPr>
                      <a:r>
                        <a:rPr lang="es-MX" sz="1100" b="0" i="0" u="none" strike="noStrike">
                          <a:solidFill>
                            <a:srgbClr val="000000"/>
                          </a:solidFill>
                          <a:effectLst/>
                          <a:latin typeface="Noto Sans" panose="020B0502040504020204" pitchFamily="34" charset="0"/>
                        </a:rPr>
                        <a:t>5</a:t>
                      </a:r>
                    </a:p>
                  </a:txBody>
                  <a:tcPr marL="0" marR="0" marT="0" marB="0" anchor="b">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noFill/>
                  </a:tcPr>
                </a:tc>
                <a:extLst>
                  <a:ext uri="{0D108BD9-81ED-4DB2-BD59-A6C34878D82A}">
                    <a16:rowId xmlns:a16="http://schemas.microsoft.com/office/drawing/2014/main" val="2467164832"/>
                  </a:ext>
                </a:extLst>
              </a:tr>
              <a:tr h="177405">
                <a:tc>
                  <a:txBody>
                    <a:bodyPr/>
                    <a:lstStyle/>
                    <a:p>
                      <a:pPr algn="ctr" rtl="0" fontAlgn="b">
                        <a:buNone/>
                      </a:pPr>
                      <a:r>
                        <a:rPr lang="es-MX" sz="1100" b="0" i="0" u="none" strike="noStrike">
                          <a:solidFill>
                            <a:srgbClr val="000000"/>
                          </a:solidFill>
                          <a:effectLst/>
                          <a:latin typeface="Noto Sans" panose="020B0502040504020204" pitchFamily="34" charset="0"/>
                        </a:rPr>
                        <a:t>7</a:t>
                      </a:r>
                    </a:p>
                  </a:txBody>
                  <a:tcPr marL="6240" marR="6240" marT="6240" marB="0" anchor="ctr">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noFill/>
                  </a:tcPr>
                </a:tc>
                <a:tc>
                  <a:txBody>
                    <a:bodyPr/>
                    <a:lstStyle/>
                    <a:p>
                      <a:pPr algn="l" rtl="0" fontAlgn="b">
                        <a:buNone/>
                      </a:pPr>
                      <a:r>
                        <a:rPr lang="es-MX" sz="1100" b="0" i="0" u="none" strike="noStrike">
                          <a:solidFill>
                            <a:srgbClr val="000000"/>
                          </a:solidFill>
                          <a:effectLst/>
                          <a:latin typeface="Noto Sans" panose="020B0502040504020204" pitchFamily="34" charset="0"/>
                        </a:rPr>
                        <a:t>Coahuila</a:t>
                      </a:r>
                    </a:p>
                  </a:txBody>
                  <a:tcPr marL="6240" marR="6240" marT="6240" marB="0" anchor="b">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noFill/>
                  </a:tcPr>
                </a:tc>
                <a:tc>
                  <a:txBody>
                    <a:bodyPr/>
                    <a:lstStyle/>
                    <a:p>
                      <a:pPr algn="ctr" rtl="0" fontAlgn="b">
                        <a:buNone/>
                      </a:pPr>
                      <a:r>
                        <a:rPr lang="es-MX" sz="1100" b="0" i="0" u="none" strike="noStrike">
                          <a:solidFill>
                            <a:srgbClr val="000000"/>
                          </a:solidFill>
                          <a:effectLst/>
                          <a:latin typeface="Noto Sans" panose="020B0502040504020204" pitchFamily="34" charset="0"/>
                        </a:rPr>
                        <a:t>3</a:t>
                      </a:r>
                    </a:p>
                  </a:txBody>
                  <a:tcPr marL="0" marR="0" marT="0" marB="0" anchor="b">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noFill/>
                  </a:tcPr>
                </a:tc>
                <a:tc>
                  <a:txBody>
                    <a:bodyPr/>
                    <a:lstStyle/>
                    <a:p>
                      <a:pPr algn="ctr" rtl="0" fontAlgn="b">
                        <a:buNone/>
                      </a:pPr>
                      <a:r>
                        <a:rPr lang="es-MX" sz="1100" b="0" i="0" u="none" strike="noStrike">
                          <a:solidFill>
                            <a:srgbClr val="000000"/>
                          </a:solidFill>
                          <a:effectLst/>
                          <a:latin typeface="Noto Sans" panose="020B0502040504020204" pitchFamily="34" charset="0"/>
                        </a:rPr>
                        <a:t>3</a:t>
                      </a:r>
                    </a:p>
                  </a:txBody>
                  <a:tcPr marL="9525" marR="9525" marT="9525" marB="0" anchor="b">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noFill/>
                  </a:tcPr>
                </a:tc>
                <a:tc>
                  <a:txBody>
                    <a:bodyPr/>
                    <a:lstStyle/>
                    <a:p>
                      <a:pPr algn="ctr" rtl="0" fontAlgn="b">
                        <a:buNone/>
                      </a:pPr>
                      <a:r>
                        <a:rPr lang="es-MX" sz="1100" b="0" i="0" u="none" strike="noStrike">
                          <a:solidFill>
                            <a:srgbClr val="000000"/>
                          </a:solidFill>
                          <a:effectLst/>
                          <a:latin typeface="Noto Sans" panose="020B0502040504020204" pitchFamily="34" charset="0"/>
                        </a:rPr>
                        <a:t>8</a:t>
                      </a:r>
                    </a:p>
                  </a:txBody>
                  <a:tcPr marL="0" marR="0" marT="0" marB="0" anchor="b">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noFill/>
                  </a:tcPr>
                </a:tc>
                <a:tc>
                  <a:txBody>
                    <a:bodyPr/>
                    <a:lstStyle/>
                    <a:p>
                      <a:pPr algn="ctr" rtl="0" fontAlgn="b">
                        <a:buNone/>
                      </a:pPr>
                      <a:r>
                        <a:rPr lang="es-MX" sz="1100" b="0" i="0" u="none" strike="noStrike" dirty="0">
                          <a:solidFill>
                            <a:srgbClr val="000000"/>
                          </a:solidFill>
                          <a:effectLst/>
                          <a:latin typeface="Noto Sans" panose="020B0502040504020204" pitchFamily="34" charset="0"/>
                        </a:rPr>
                        <a:t>5</a:t>
                      </a:r>
                    </a:p>
                  </a:txBody>
                  <a:tcPr marL="0" marR="0" marT="0" marB="0" anchor="b">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noFill/>
                  </a:tcPr>
                </a:tc>
                <a:extLst>
                  <a:ext uri="{0D108BD9-81ED-4DB2-BD59-A6C34878D82A}">
                    <a16:rowId xmlns:a16="http://schemas.microsoft.com/office/drawing/2014/main" val="838995570"/>
                  </a:ext>
                </a:extLst>
              </a:tr>
              <a:tr h="177405">
                <a:tc>
                  <a:txBody>
                    <a:bodyPr/>
                    <a:lstStyle/>
                    <a:p>
                      <a:pPr algn="ctr" rtl="0" fontAlgn="b">
                        <a:buNone/>
                      </a:pPr>
                      <a:r>
                        <a:rPr lang="es-MX" sz="1100" b="0" i="0" u="none" strike="noStrike">
                          <a:solidFill>
                            <a:srgbClr val="000000"/>
                          </a:solidFill>
                          <a:effectLst/>
                          <a:latin typeface="Noto Sans" panose="020B0502040504020204" pitchFamily="34" charset="0"/>
                        </a:rPr>
                        <a:t>8</a:t>
                      </a:r>
                    </a:p>
                  </a:txBody>
                  <a:tcPr marL="6240" marR="6240" marT="6240" marB="0" anchor="ctr">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noFill/>
                  </a:tcPr>
                </a:tc>
                <a:tc>
                  <a:txBody>
                    <a:bodyPr/>
                    <a:lstStyle/>
                    <a:p>
                      <a:pPr algn="l" rtl="0" fontAlgn="b">
                        <a:buNone/>
                      </a:pPr>
                      <a:r>
                        <a:rPr lang="es-MX" sz="1100" b="0" i="0" u="none" strike="noStrike">
                          <a:solidFill>
                            <a:srgbClr val="000000"/>
                          </a:solidFill>
                          <a:effectLst/>
                          <a:latin typeface="Noto Sans" panose="020B0502040504020204" pitchFamily="34" charset="0"/>
                        </a:rPr>
                        <a:t>Colima</a:t>
                      </a:r>
                    </a:p>
                  </a:txBody>
                  <a:tcPr marL="6240" marR="6240" marT="6240" marB="0" anchor="ctr">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noFill/>
                  </a:tcPr>
                </a:tc>
                <a:tc>
                  <a:txBody>
                    <a:bodyPr/>
                    <a:lstStyle/>
                    <a:p>
                      <a:pPr algn="ctr" rtl="0" fontAlgn="b">
                        <a:buNone/>
                      </a:pPr>
                      <a:r>
                        <a:rPr lang="es-MX" sz="1100" b="0" i="0" u="none" strike="noStrike">
                          <a:solidFill>
                            <a:srgbClr val="000000"/>
                          </a:solidFill>
                          <a:effectLst/>
                          <a:latin typeface="Noto Sans" panose="020B0502040504020204" pitchFamily="34" charset="0"/>
                        </a:rPr>
                        <a:t>1</a:t>
                      </a:r>
                    </a:p>
                  </a:txBody>
                  <a:tcPr marL="0" marR="0" marT="0" marB="0" anchor="b">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noFill/>
                  </a:tcPr>
                </a:tc>
                <a:tc>
                  <a:txBody>
                    <a:bodyPr/>
                    <a:lstStyle/>
                    <a:p>
                      <a:pPr algn="ctr" rtl="0" fontAlgn="b">
                        <a:buNone/>
                      </a:pPr>
                      <a:r>
                        <a:rPr lang="es-MX" sz="1100" b="0" i="0" u="none" strike="noStrike">
                          <a:solidFill>
                            <a:srgbClr val="000000"/>
                          </a:solidFill>
                          <a:effectLst/>
                          <a:latin typeface="Noto Sans" panose="020B0502040504020204" pitchFamily="34" charset="0"/>
                        </a:rPr>
                        <a:t>1</a:t>
                      </a:r>
                    </a:p>
                  </a:txBody>
                  <a:tcPr marL="9525" marR="9525" marT="9525" marB="0" anchor="b">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noFill/>
                  </a:tcPr>
                </a:tc>
                <a:tc>
                  <a:txBody>
                    <a:bodyPr/>
                    <a:lstStyle/>
                    <a:p>
                      <a:pPr algn="ctr" rtl="0" fontAlgn="b">
                        <a:buNone/>
                      </a:pPr>
                      <a:r>
                        <a:rPr lang="es-MX" sz="1100" b="0" i="0" u="none" strike="noStrike" dirty="0">
                          <a:solidFill>
                            <a:srgbClr val="000000"/>
                          </a:solidFill>
                          <a:effectLst/>
                          <a:latin typeface="Noto Sans" panose="020B0502040504020204" pitchFamily="34" charset="0"/>
                        </a:rPr>
                        <a:t>1</a:t>
                      </a:r>
                    </a:p>
                  </a:txBody>
                  <a:tcPr marL="0" marR="0" marT="0" marB="0" anchor="b">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noFill/>
                  </a:tcPr>
                </a:tc>
                <a:tc>
                  <a:txBody>
                    <a:bodyPr/>
                    <a:lstStyle/>
                    <a:p>
                      <a:pPr algn="ctr" rtl="0" fontAlgn="b">
                        <a:buNone/>
                      </a:pPr>
                      <a:r>
                        <a:rPr lang="es-MX" sz="1100" b="0" i="0" u="none" strike="noStrike" dirty="0">
                          <a:solidFill>
                            <a:srgbClr val="000000"/>
                          </a:solidFill>
                          <a:effectLst/>
                          <a:latin typeface="Noto Sans" panose="020B0502040504020204" pitchFamily="34" charset="0"/>
                        </a:rPr>
                        <a:t>-</a:t>
                      </a:r>
                    </a:p>
                  </a:txBody>
                  <a:tcPr marL="0" marR="0" marT="0" marB="0" anchor="b">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noFill/>
                  </a:tcPr>
                </a:tc>
                <a:extLst>
                  <a:ext uri="{0D108BD9-81ED-4DB2-BD59-A6C34878D82A}">
                    <a16:rowId xmlns:a16="http://schemas.microsoft.com/office/drawing/2014/main" val="644334675"/>
                  </a:ext>
                </a:extLst>
              </a:tr>
              <a:tr h="177405">
                <a:tc>
                  <a:txBody>
                    <a:bodyPr/>
                    <a:lstStyle/>
                    <a:p>
                      <a:pPr algn="ctr" rtl="0" fontAlgn="b">
                        <a:buNone/>
                      </a:pPr>
                      <a:r>
                        <a:rPr lang="es-MX" sz="1100" b="0" i="0" u="none" strike="noStrike">
                          <a:solidFill>
                            <a:srgbClr val="000000"/>
                          </a:solidFill>
                          <a:effectLst/>
                          <a:latin typeface="Noto Sans" panose="020B0502040504020204" pitchFamily="34" charset="0"/>
                        </a:rPr>
                        <a:t>9</a:t>
                      </a:r>
                    </a:p>
                  </a:txBody>
                  <a:tcPr marL="6240" marR="6240" marT="6240" marB="0" anchor="ctr">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noFill/>
                  </a:tcPr>
                </a:tc>
                <a:tc>
                  <a:txBody>
                    <a:bodyPr/>
                    <a:lstStyle/>
                    <a:p>
                      <a:pPr algn="l" rtl="0" fontAlgn="b">
                        <a:buNone/>
                      </a:pPr>
                      <a:r>
                        <a:rPr lang="es-MX" sz="1100" b="0" i="0" u="none" strike="noStrike">
                          <a:solidFill>
                            <a:srgbClr val="000000"/>
                          </a:solidFill>
                          <a:effectLst/>
                          <a:latin typeface="Noto Sans" panose="020B0502040504020204" pitchFamily="34" charset="0"/>
                        </a:rPr>
                        <a:t>DF Sur</a:t>
                      </a:r>
                    </a:p>
                  </a:txBody>
                  <a:tcPr marL="6240" marR="6240" marT="6240" marB="0" anchor="ctr">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noFill/>
                  </a:tcPr>
                </a:tc>
                <a:tc>
                  <a:txBody>
                    <a:bodyPr/>
                    <a:lstStyle/>
                    <a:p>
                      <a:pPr algn="ctr" rtl="0" fontAlgn="b">
                        <a:buNone/>
                      </a:pPr>
                      <a:r>
                        <a:rPr lang="es-MX" sz="1100" b="0" i="0" u="none" strike="noStrike">
                          <a:solidFill>
                            <a:srgbClr val="000000"/>
                          </a:solidFill>
                          <a:effectLst/>
                          <a:latin typeface="Noto Sans" panose="020B0502040504020204" pitchFamily="34" charset="0"/>
                        </a:rPr>
                        <a:t>1</a:t>
                      </a:r>
                    </a:p>
                  </a:txBody>
                  <a:tcPr marL="0" marR="0" marT="0" marB="0" anchor="b">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noFill/>
                  </a:tcPr>
                </a:tc>
                <a:tc>
                  <a:txBody>
                    <a:bodyPr/>
                    <a:lstStyle/>
                    <a:p>
                      <a:pPr algn="ctr" fontAlgn="b">
                        <a:buNone/>
                      </a:pPr>
                      <a:r>
                        <a:rPr lang="es-MX" sz="1200" b="0" i="0" u="none" strike="noStrike">
                          <a:solidFill>
                            <a:srgbClr val="000000"/>
                          </a:solidFill>
                          <a:effectLst/>
                          <a:latin typeface="Noto Sans" panose="020B0502040504020204" pitchFamily="34" charset="0"/>
                        </a:rPr>
                        <a:t>-</a:t>
                      </a:r>
                    </a:p>
                  </a:txBody>
                  <a:tcPr marL="9525" marR="9525" marT="9525" marB="0" anchor="ctr">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noFill/>
                  </a:tcPr>
                </a:tc>
                <a:tc>
                  <a:txBody>
                    <a:bodyPr/>
                    <a:lstStyle/>
                    <a:p>
                      <a:pPr algn="ctr" rtl="0" fontAlgn="b">
                        <a:buNone/>
                      </a:pPr>
                      <a:r>
                        <a:rPr lang="es-MX" sz="1100" b="0" i="0" u="none" strike="noStrike">
                          <a:solidFill>
                            <a:srgbClr val="000000"/>
                          </a:solidFill>
                          <a:effectLst/>
                          <a:latin typeface="Noto Sans" panose="020B0502040504020204" pitchFamily="34" charset="0"/>
                        </a:rPr>
                        <a:t>1</a:t>
                      </a:r>
                    </a:p>
                  </a:txBody>
                  <a:tcPr marL="0" marR="0" marT="0" marB="0" anchor="b">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noFill/>
                  </a:tcPr>
                </a:tc>
                <a:tc>
                  <a:txBody>
                    <a:bodyPr/>
                    <a:lstStyle/>
                    <a:p>
                      <a:pPr algn="ctr" rtl="0" fontAlgn="b">
                        <a:buNone/>
                      </a:pPr>
                      <a:r>
                        <a:rPr lang="es-MX" sz="1100" b="0" i="0" u="none" strike="noStrike" dirty="0">
                          <a:solidFill>
                            <a:srgbClr val="000000"/>
                          </a:solidFill>
                          <a:effectLst/>
                          <a:latin typeface="Noto Sans" panose="020B0502040504020204" pitchFamily="34" charset="0"/>
                        </a:rPr>
                        <a:t>-</a:t>
                      </a:r>
                    </a:p>
                  </a:txBody>
                  <a:tcPr marL="0" marR="0" marT="0" marB="0" anchor="b">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noFill/>
                  </a:tcPr>
                </a:tc>
                <a:extLst>
                  <a:ext uri="{0D108BD9-81ED-4DB2-BD59-A6C34878D82A}">
                    <a16:rowId xmlns:a16="http://schemas.microsoft.com/office/drawing/2014/main" val="1463451751"/>
                  </a:ext>
                </a:extLst>
              </a:tr>
              <a:tr h="177405">
                <a:tc>
                  <a:txBody>
                    <a:bodyPr/>
                    <a:lstStyle/>
                    <a:p>
                      <a:pPr algn="ctr" rtl="0" fontAlgn="b">
                        <a:buNone/>
                      </a:pPr>
                      <a:r>
                        <a:rPr lang="es-MX" sz="1100" b="0" i="0" u="none" strike="noStrike">
                          <a:solidFill>
                            <a:srgbClr val="000000"/>
                          </a:solidFill>
                          <a:effectLst/>
                          <a:latin typeface="Noto Sans" panose="020B0502040504020204" pitchFamily="34" charset="0"/>
                        </a:rPr>
                        <a:t>10</a:t>
                      </a:r>
                    </a:p>
                  </a:txBody>
                  <a:tcPr marL="6240" marR="6240" marT="6240" marB="0" anchor="ctr">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noFill/>
                  </a:tcPr>
                </a:tc>
                <a:tc>
                  <a:txBody>
                    <a:bodyPr/>
                    <a:lstStyle/>
                    <a:p>
                      <a:pPr algn="l" rtl="0" fontAlgn="b">
                        <a:buNone/>
                      </a:pPr>
                      <a:r>
                        <a:rPr lang="es-MX" sz="1100" b="0" i="0" u="none" strike="noStrike">
                          <a:solidFill>
                            <a:srgbClr val="000000"/>
                          </a:solidFill>
                          <a:effectLst/>
                          <a:latin typeface="Noto Sans" panose="020B0502040504020204" pitchFamily="34" charset="0"/>
                        </a:rPr>
                        <a:t>Durango</a:t>
                      </a:r>
                    </a:p>
                  </a:txBody>
                  <a:tcPr marL="6240" marR="6240" marT="6240" marB="0" anchor="ctr">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noFill/>
                  </a:tcPr>
                </a:tc>
                <a:tc>
                  <a:txBody>
                    <a:bodyPr/>
                    <a:lstStyle/>
                    <a:p>
                      <a:pPr algn="ctr" rtl="0" fontAlgn="b">
                        <a:buNone/>
                      </a:pPr>
                      <a:r>
                        <a:rPr lang="es-MX" sz="1200" b="0" i="0" u="none" strike="noStrike">
                          <a:solidFill>
                            <a:srgbClr val="000000"/>
                          </a:solidFill>
                          <a:effectLst/>
                          <a:latin typeface="Noto Sans" panose="020B0502040504020204" pitchFamily="34" charset="0"/>
                        </a:rPr>
                        <a:t>1</a:t>
                      </a:r>
                    </a:p>
                  </a:txBody>
                  <a:tcPr marL="0" marR="0" marT="0" marB="0" anchor="b">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noFill/>
                  </a:tcPr>
                </a:tc>
                <a:tc>
                  <a:txBody>
                    <a:bodyPr/>
                    <a:lstStyle/>
                    <a:p>
                      <a:pPr algn="ctr" fontAlgn="b">
                        <a:buNone/>
                      </a:pPr>
                      <a:r>
                        <a:rPr lang="es-MX" sz="1200" b="0" i="0" u="none" strike="noStrike" dirty="0">
                          <a:solidFill>
                            <a:srgbClr val="000000"/>
                          </a:solidFill>
                          <a:effectLst/>
                          <a:latin typeface="Noto Sans" panose="020B0502040504020204" pitchFamily="34" charset="0"/>
                        </a:rPr>
                        <a:t>1</a:t>
                      </a:r>
                    </a:p>
                  </a:txBody>
                  <a:tcPr marL="9525" marR="9525" marT="9525" marB="0" anchor="ctr">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noFill/>
                  </a:tcPr>
                </a:tc>
                <a:tc>
                  <a:txBody>
                    <a:bodyPr/>
                    <a:lstStyle/>
                    <a:p>
                      <a:pPr algn="ctr" rtl="0" fontAlgn="b">
                        <a:buNone/>
                      </a:pPr>
                      <a:r>
                        <a:rPr lang="es-MX" sz="1100" b="0" i="0" u="none" strike="noStrike">
                          <a:solidFill>
                            <a:srgbClr val="000000"/>
                          </a:solidFill>
                          <a:effectLst/>
                          <a:latin typeface="Noto Sans" panose="020B0502040504020204" pitchFamily="34" charset="0"/>
                        </a:rPr>
                        <a:t>6</a:t>
                      </a:r>
                    </a:p>
                  </a:txBody>
                  <a:tcPr marL="0" marR="0" marT="0" marB="0" anchor="b">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noFill/>
                  </a:tcPr>
                </a:tc>
                <a:tc>
                  <a:txBody>
                    <a:bodyPr/>
                    <a:lstStyle/>
                    <a:p>
                      <a:pPr algn="ctr" rtl="0" fontAlgn="b">
                        <a:buNone/>
                      </a:pPr>
                      <a:r>
                        <a:rPr lang="es-MX" sz="1100" b="0" i="0" u="none" strike="noStrike">
                          <a:solidFill>
                            <a:srgbClr val="000000"/>
                          </a:solidFill>
                          <a:effectLst/>
                          <a:latin typeface="Noto Sans" panose="020B0502040504020204" pitchFamily="34" charset="0"/>
                        </a:rPr>
                        <a:t>2</a:t>
                      </a:r>
                    </a:p>
                  </a:txBody>
                  <a:tcPr marL="0" marR="0" marT="0" marB="0" anchor="b">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noFill/>
                  </a:tcPr>
                </a:tc>
                <a:extLst>
                  <a:ext uri="{0D108BD9-81ED-4DB2-BD59-A6C34878D82A}">
                    <a16:rowId xmlns:a16="http://schemas.microsoft.com/office/drawing/2014/main" val="2496163124"/>
                  </a:ext>
                </a:extLst>
              </a:tr>
              <a:tr h="149398">
                <a:tc>
                  <a:txBody>
                    <a:bodyPr/>
                    <a:lstStyle/>
                    <a:p>
                      <a:pPr algn="ctr" rtl="0" fontAlgn="b">
                        <a:buNone/>
                      </a:pPr>
                      <a:r>
                        <a:rPr lang="es-MX" sz="1100" b="0" i="0" u="none" strike="noStrike">
                          <a:solidFill>
                            <a:srgbClr val="000000"/>
                          </a:solidFill>
                          <a:effectLst/>
                          <a:latin typeface="Noto Sans" panose="020B0502040504020204" pitchFamily="34" charset="0"/>
                        </a:rPr>
                        <a:t>11</a:t>
                      </a:r>
                    </a:p>
                  </a:txBody>
                  <a:tcPr marL="6240" marR="6240" marT="6240" marB="0" anchor="ctr">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noFill/>
                  </a:tcPr>
                </a:tc>
                <a:tc>
                  <a:txBody>
                    <a:bodyPr/>
                    <a:lstStyle/>
                    <a:p>
                      <a:pPr algn="l" rtl="0" fontAlgn="b">
                        <a:buNone/>
                      </a:pPr>
                      <a:r>
                        <a:rPr lang="es-MX" sz="1100" b="0" i="0" u="none" strike="noStrike">
                          <a:solidFill>
                            <a:srgbClr val="000000"/>
                          </a:solidFill>
                          <a:effectLst/>
                          <a:latin typeface="Noto Sans" panose="020B0502040504020204" pitchFamily="34" charset="0"/>
                        </a:rPr>
                        <a:t>Edo. Mex. Ote.</a:t>
                      </a:r>
                    </a:p>
                  </a:txBody>
                  <a:tcPr marL="6240" marR="6240" marT="6240" marB="0" anchor="ctr">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noFill/>
                  </a:tcPr>
                </a:tc>
                <a:tc>
                  <a:txBody>
                    <a:bodyPr/>
                    <a:lstStyle/>
                    <a:p>
                      <a:pPr algn="ctr" rtl="0" fontAlgn="b">
                        <a:buNone/>
                      </a:pPr>
                      <a:r>
                        <a:rPr lang="es-MX" sz="1200" b="0" i="0" u="none" strike="noStrike">
                          <a:solidFill>
                            <a:srgbClr val="000000"/>
                          </a:solidFill>
                          <a:effectLst/>
                          <a:latin typeface="Noto Sans" panose="020B0502040504020204" pitchFamily="34" charset="0"/>
                        </a:rPr>
                        <a:t>-</a:t>
                      </a:r>
                    </a:p>
                  </a:txBody>
                  <a:tcPr marL="0" marR="0" marT="0" marB="0" anchor="b">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noFill/>
                  </a:tcPr>
                </a:tc>
                <a:tc>
                  <a:txBody>
                    <a:bodyPr/>
                    <a:lstStyle/>
                    <a:p>
                      <a:pPr algn="ctr" fontAlgn="b">
                        <a:buNone/>
                      </a:pPr>
                      <a:r>
                        <a:rPr lang="es-MX" sz="1200" b="0" i="0" u="none" strike="noStrike">
                          <a:solidFill>
                            <a:srgbClr val="000000"/>
                          </a:solidFill>
                          <a:effectLst/>
                          <a:latin typeface="Noto Sans" panose="020B0502040504020204" pitchFamily="34" charset="0"/>
                        </a:rPr>
                        <a:t>-</a:t>
                      </a:r>
                    </a:p>
                  </a:txBody>
                  <a:tcPr marL="9525" marR="9525" marT="9525" marB="0" anchor="ctr">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noFill/>
                  </a:tcPr>
                </a:tc>
                <a:tc>
                  <a:txBody>
                    <a:bodyPr/>
                    <a:lstStyle/>
                    <a:p>
                      <a:pPr algn="ctr" rtl="0" fontAlgn="b">
                        <a:buNone/>
                      </a:pPr>
                      <a:r>
                        <a:rPr lang="es-MX" sz="1100" b="0" i="0" u="none" strike="noStrike">
                          <a:solidFill>
                            <a:srgbClr val="000000"/>
                          </a:solidFill>
                          <a:effectLst/>
                          <a:latin typeface="Noto Sans" panose="020B0502040504020204" pitchFamily="34" charset="0"/>
                        </a:rPr>
                        <a:t>11</a:t>
                      </a:r>
                    </a:p>
                  </a:txBody>
                  <a:tcPr marL="0" marR="0" marT="0" marB="0" anchor="b">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noFill/>
                  </a:tcPr>
                </a:tc>
                <a:tc>
                  <a:txBody>
                    <a:bodyPr/>
                    <a:lstStyle/>
                    <a:p>
                      <a:pPr algn="ctr" rtl="0" fontAlgn="b">
                        <a:buNone/>
                      </a:pPr>
                      <a:r>
                        <a:rPr lang="es-MX" sz="1100" b="0" i="0" u="none" strike="noStrike" dirty="0">
                          <a:solidFill>
                            <a:srgbClr val="000000"/>
                          </a:solidFill>
                          <a:effectLst/>
                          <a:latin typeface="Noto Sans" panose="020B0502040504020204" pitchFamily="34" charset="0"/>
                        </a:rPr>
                        <a:t>11</a:t>
                      </a:r>
                    </a:p>
                  </a:txBody>
                  <a:tcPr marL="0" marR="0" marT="0" marB="0" anchor="b">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noFill/>
                  </a:tcPr>
                </a:tc>
                <a:extLst>
                  <a:ext uri="{0D108BD9-81ED-4DB2-BD59-A6C34878D82A}">
                    <a16:rowId xmlns:a16="http://schemas.microsoft.com/office/drawing/2014/main" val="1702697375"/>
                  </a:ext>
                </a:extLst>
              </a:tr>
              <a:tr h="191454">
                <a:tc>
                  <a:txBody>
                    <a:bodyPr/>
                    <a:lstStyle/>
                    <a:p>
                      <a:pPr algn="ctr" rtl="0" fontAlgn="b">
                        <a:buNone/>
                      </a:pPr>
                      <a:r>
                        <a:rPr lang="es-MX" sz="1100" b="0" i="0" u="none" strike="noStrike">
                          <a:solidFill>
                            <a:srgbClr val="000000"/>
                          </a:solidFill>
                          <a:effectLst/>
                          <a:latin typeface="Noto Sans" panose="020B0502040504020204" pitchFamily="34" charset="0"/>
                        </a:rPr>
                        <a:t>12</a:t>
                      </a:r>
                    </a:p>
                  </a:txBody>
                  <a:tcPr marL="6240" marR="6240" marT="6240" marB="0" anchor="b">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noFill/>
                  </a:tcPr>
                </a:tc>
                <a:tc>
                  <a:txBody>
                    <a:bodyPr/>
                    <a:lstStyle/>
                    <a:p>
                      <a:pPr algn="l" rtl="0" fontAlgn="b">
                        <a:buNone/>
                      </a:pPr>
                      <a:r>
                        <a:rPr lang="es-MX" sz="1100" b="0" i="0" u="none" strike="noStrike">
                          <a:solidFill>
                            <a:srgbClr val="000000"/>
                          </a:solidFill>
                          <a:effectLst/>
                          <a:latin typeface="Noto Sans" panose="020B0502040504020204" pitchFamily="34" charset="0"/>
                        </a:rPr>
                        <a:t>Edo. Mex. Pte.</a:t>
                      </a:r>
                    </a:p>
                  </a:txBody>
                  <a:tcPr marL="6240" marR="6240" marT="6240" marB="0" anchor="ctr">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noFill/>
                  </a:tcPr>
                </a:tc>
                <a:tc>
                  <a:txBody>
                    <a:bodyPr/>
                    <a:lstStyle/>
                    <a:p>
                      <a:pPr algn="ctr" rtl="0" fontAlgn="b">
                        <a:buNone/>
                      </a:pPr>
                      <a:r>
                        <a:rPr lang="es-MX" sz="1200" b="0" i="0" u="none" strike="noStrike">
                          <a:solidFill>
                            <a:srgbClr val="000000"/>
                          </a:solidFill>
                          <a:effectLst/>
                          <a:latin typeface="Noto Sans" panose="020B0502040504020204" pitchFamily="34" charset="0"/>
                        </a:rPr>
                        <a:t>-</a:t>
                      </a:r>
                    </a:p>
                  </a:txBody>
                  <a:tcPr marL="0" marR="0" marT="0" marB="0" anchor="b">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noFill/>
                  </a:tcPr>
                </a:tc>
                <a:tc>
                  <a:txBody>
                    <a:bodyPr/>
                    <a:lstStyle/>
                    <a:p>
                      <a:pPr algn="ctr" fontAlgn="b">
                        <a:buNone/>
                      </a:pPr>
                      <a:r>
                        <a:rPr lang="es-MX" sz="1200" b="0" i="0" u="none" strike="noStrike">
                          <a:solidFill>
                            <a:srgbClr val="000000"/>
                          </a:solidFill>
                          <a:effectLst/>
                          <a:latin typeface="Noto Sans" panose="020B0502040504020204" pitchFamily="34" charset="0"/>
                        </a:rPr>
                        <a:t>-</a:t>
                      </a:r>
                    </a:p>
                  </a:txBody>
                  <a:tcPr marL="9525" marR="9525" marT="9525" marB="0" anchor="ctr">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noFill/>
                  </a:tcPr>
                </a:tc>
                <a:tc>
                  <a:txBody>
                    <a:bodyPr/>
                    <a:lstStyle/>
                    <a:p>
                      <a:pPr algn="ctr" rtl="0" fontAlgn="b">
                        <a:buNone/>
                      </a:pPr>
                      <a:r>
                        <a:rPr lang="es-MX" sz="1100" b="0" i="0" u="none" strike="noStrike" dirty="0">
                          <a:solidFill>
                            <a:srgbClr val="000000"/>
                          </a:solidFill>
                          <a:effectLst/>
                          <a:latin typeface="Noto Sans" panose="020B0502040504020204" pitchFamily="34" charset="0"/>
                        </a:rPr>
                        <a:t>10</a:t>
                      </a:r>
                    </a:p>
                  </a:txBody>
                  <a:tcPr marL="0" marR="0" marT="0" marB="0" anchor="b">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noFill/>
                  </a:tcPr>
                </a:tc>
                <a:tc>
                  <a:txBody>
                    <a:bodyPr/>
                    <a:lstStyle/>
                    <a:p>
                      <a:pPr algn="ctr" rtl="0" fontAlgn="b">
                        <a:buNone/>
                      </a:pPr>
                      <a:r>
                        <a:rPr lang="es-MX" sz="1100" b="0" i="0" u="none" strike="noStrike">
                          <a:solidFill>
                            <a:srgbClr val="000000"/>
                          </a:solidFill>
                          <a:effectLst/>
                          <a:latin typeface="Noto Sans" panose="020B0502040504020204" pitchFamily="34" charset="0"/>
                        </a:rPr>
                        <a:t>-</a:t>
                      </a:r>
                    </a:p>
                  </a:txBody>
                  <a:tcPr marL="0" marR="0" marT="0" marB="0" anchor="b">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noFill/>
                  </a:tcPr>
                </a:tc>
                <a:extLst>
                  <a:ext uri="{0D108BD9-81ED-4DB2-BD59-A6C34878D82A}">
                    <a16:rowId xmlns:a16="http://schemas.microsoft.com/office/drawing/2014/main" val="4223347964"/>
                  </a:ext>
                </a:extLst>
              </a:tr>
              <a:tr h="177405">
                <a:tc>
                  <a:txBody>
                    <a:bodyPr/>
                    <a:lstStyle/>
                    <a:p>
                      <a:pPr algn="ctr" rtl="0" fontAlgn="b">
                        <a:buNone/>
                      </a:pPr>
                      <a:r>
                        <a:rPr lang="es-MX" sz="1100" b="0" i="0" u="none" strike="noStrike">
                          <a:solidFill>
                            <a:srgbClr val="000000"/>
                          </a:solidFill>
                          <a:effectLst/>
                          <a:latin typeface="Noto Sans" panose="020B0502040504020204" pitchFamily="34" charset="0"/>
                        </a:rPr>
                        <a:t>13</a:t>
                      </a:r>
                    </a:p>
                  </a:txBody>
                  <a:tcPr marL="6240" marR="6240" marT="6240" marB="0" anchor="b">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noFill/>
                  </a:tcPr>
                </a:tc>
                <a:tc>
                  <a:txBody>
                    <a:bodyPr/>
                    <a:lstStyle/>
                    <a:p>
                      <a:pPr algn="l" rtl="0" fontAlgn="b">
                        <a:buNone/>
                      </a:pPr>
                      <a:r>
                        <a:rPr lang="es-MX" sz="1100" b="0" i="0" u="none" strike="noStrike">
                          <a:solidFill>
                            <a:srgbClr val="000000"/>
                          </a:solidFill>
                          <a:effectLst/>
                          <a:latin typeface="Noto Sans" panose="020B0502040504020204" pitchFamily="34" charset="0"/>
                        </a:rPr>
                        <a:t>Guanajuato</a:t>
                      </a:r>
                    </a:p>
                  </a:txBody>
                  <a:tcPr marL="6240" marR="6240" marT="6240" marB="0" anchor="ctr">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noFill/>
                  </a:tcPr>
                </a:tc>
                <a:tc>
                  <a:txBody>
                    <a:bodyPr/>
                    <a:lstStyle/>
                    <a:p>
                      <a:pPr algn="ctr" rtl="0" fontAlgn="b">
                        <a:buNone/>
                      </a:pPr>
                      <a:r>
                        <a:rPr lang="es-MX" sz="1100" b="0" i="0" u="none" strike="noStrike">
                          <a:solidFill>
                            <a:srgbClr val="000000"/>
                          </a:solidFill>
                          <a:effectLst/>
                          <a:latin typeface="Noto Sans" panose="020B0502040504020204" pitchFamily="34" charset="0"/>
                        </a:rPr>
                        <a:t>3</a:t>
                      </a:r>
                    </a:p>
                  </a:txBody>
                  <a:tcPr marL="0" marR="0" marT="0" marB="0" anchor="b">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noFill/>
                  </a:tcPr>
                </a:tc>
                <a:tc>
                  <a:txBody>
                    <a:bodyPr/>
                    <a:lstStyle/>
                    <a:p>
                      <a:pPr algn="ctr" rtl="0" fontAlgn="b">
                        <a:buNone/>
                      </a:pPr>
                      <a:r>
                        <a:rPr lang="es-MX" sz="1100" b="0" i="0" u="none" strike="noStrike">
                          <a:solidFill>
                            <a:srgbClr val="000000"/>
                          </a:solidFill>
                          <a:effectLst/>
                          <a:latin typeface="Noto Sans" panose="020B0502040504020204" pitchFamily="34" charset="0"/>
                        </a:rPr>
                        <a:t>1</a:t>
                      </a:r>
                    </a:p>
                  </a:txBody>
                  <a:tcPr marL="9525" marR="9525" marT="9525" marB="0" anchor="ctr">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noFill/>
                  </a:tcPr>
                </a:tc>
                <a:tc>
                  <a:txBody>
                    <a:bodyPr/>
                    <a:lstStyle/>
                    <a:p>
                      <a:pPr algn="ctr" rtl="0" fontAlgn="b">
                        <a:buNone/>
                      </a:pPr>
                      <a:r>
                        <a:rPr lang="es-MX" sz="1100" b="0" i="0" u="none" strike="noStrike" dirty="0">
                          <a:solidFill>
                            <a:srgbClr val="000000"/>
                          </a:solidFill>
                          <a:effectLst/>
                          <a:latin typeface="Noto Sans" panose="020B0502040504020204" pitchFamily="34" charset="0"/>
                        </a:rPr>
                        <a:t>15</a:t>
                      </a:r>
                    </a:p>
                  </a:txBody>
                  <a:tcPr marL="0" marR="0" marT="0" marB="0" anchor="b">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noFill/>
                  </a:tcPr>
                </a:tc>
                <a:tc>
                  <a:txBody>
                    <a:bodyPr/>
                    <a:lstStyle/>
                    <a:p>
                      <a:pPr algn="ctr" rtl="0" fontAlgn="b">
                        <a:buNone/>
                      </a:pPr>
                      <a:r>
                        <a:rPr lang="es-MX" sz="1100" b="0" i="0" u="none" strike="noStrike" dirty="0">
                          <a:solidFill>
                            <a:srgbClr val="000000"/>
                          </a:solidFill>
                          <a:effectLst/>
                          <a:latin typeface="Noto Sans" panose="020B0502040504020204" pitchFamily="34" charset="0"/>
                        </a:rPr>
                        <a:t>1</a:t>
                      </a:r>
                    </a:p>
                  </a:txBody>
                  <a:tcPr marL="0" marR="0" marT="0" marB="0" anchor="b">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noFill/>
                  </a:tcPr>
                </a:tc>
                <a:extLst>
                  <a:ext uri="{0D108BD9-81ED-4DB2-BD59-A6C34878D82A}">
                    <a16:rowId xmlns:a16="http://schemas.microsoft.com/office/drawing/2014/main" val="2547890260"/>
                  </a:ext>
                </a:extLst>
              </a:tr>
              <a:tr h="177405">
                <a:tc>
                  <a:txBody>
                    <a:bodyPr/>
                    <a:lstStyle/>
                    <a:p>
                      <a:pPr algn="ctr" rtl="0" fontAlgn="b">
                        <a:buNone/>
                      </a:pPr>
                      <a:r>
                        <a:rPr lang="es-MX" sz="1100" b="0" i="0" u="none" strike="noStrike">
                          <a:solidFill>
                            <a:srgbClr val="000000"/>
                          </a:solidFill>
                          <a:effectLst/>
                          <a:latin typeface="Noto Sans" panose="020B0502040504020204" pitchFamily="34" charset="0"/>
                        </a:rPr>
                        <a:t>14</a:t>
                      </a:r>
                    </a:p>
                  </a:txBody>
                  <a:tcPr marL="6240" marR="6240" marT="6240" marB="0" anchor="b">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noFill/>
                  </a:tcPr>
                </a:tc>
                <a:tc>
                  <a:txBody>
                    <a:bodyPr/>
                    <a:lstStyle/>
                    <a:p>
                      <a:pPr algn="l" rtl="0" fontAlgn="b">
                        <a:buNone/>
                      </a:pPr>
                      <a:r>
                        <a:rPr lang="es-MX" sz="1100" b="0" i="0" u="none" strike="noStrike">
                          <a:solidFill>
                            <a:srgbClr val="000000"/>
                          </a:solidFill>
                          <a:effectLst/>
                          <a:latin typeface="Noto Sans" panose="020B0502040504020204" pitchFamily="34" charset="0"/>
                        </a:rPr>
                        <a:t>Guerrero</a:t>
                      </a:r>
                    </a:p>
                  </a:txBody>
                  <a:tcPr marL="6240" marR="6240" marT="6240" marB="0" anchor="b">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noFill/>
                  </a:tcPr>
                </a:tc>
                <a:tc>
                  <a:txBody>
                    <a:bodyPr/>
                    <a:lstStyle/>
                    <a:p>
                      <a:pPr algn="ctr" rtl="0" fontAlgn="b">
                        <a:buNone/>
                      </a:pPr>
                      <a:r>
                        <a:rPr lang="es-MX" sz="1100" b="0" i="0" u="none" strike="noStrike">
                          <a:solidFill>
                            <a:srgbClr val="000000"/>
                          </a:solidFill>
                          <a:effectLst/>
                          <a:latin typeface="Noto Sans" panose="020B0502040504020204" pitchFamily="34" charset="0"/>
                        </a:rPr>
                        <a:t>-</a:t>
                      </a:r>
                    </a:p>
                  </a:txBody>
                  <a:tcPr marL="0" marR="0" marT="0" marB="0" anchor="b">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noFill/>
                  </a:tcPr>
                </a:tc>
                <a:tc>
                  <a:txBody>
                    <a:bodyPr/>
                    <a:lstStyle/>
                    <a:p>
                      <a:pPr algn="ctr" rtl="0" fontAlgn="b">
                        <a:buNone/>
                      </a:pPr>
                      <a:r>
                        <a:rPr lang="es-MX" sz="1100" b="0" i="0" u="none" strike="noStrike">
                          <a:solidFill>
                            <a:srgbClr val="000000"/>
                          </a:solidFill>
                          <a:effectLst/>
                          <a:latin typeface="Noto Sans" panose="020B0502040504020204" pitchFamily="34" charset="0"/>
                        </a:rPr>
                        <a:t>-</a:t>
                      </a:r>
                    </a:p>
                  </a:txBody>
                  <a:tcPr marL="9525" marR="9525" marT="9525" marB="0" anchor="b">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noFill/>
                  </a:tcPr>
                </a:tc>
                <a:tc>
                  <a:txBody>
                    <a:bodyPr/>
                    <a:lstStyle/>
                    <a:p>
                      <a:pPr algn="ctr" rtl="0" fontAlgn="b">
                        <a:buNone/>
                      </a:pPr>
                      <a:r>
                        <a:rPr lang="es-MX" sz="1100" b="0" i="0" u="none" strike="noStrike" dirty="0">
                          <a:solidFill>
                            <a:srgbClr val="000000"/>
                          </a:solidFill>
                          <a:effectLst/>
                          <a:latin typeface="Noto Sans" panose="020B0502040504020204" pitchFamily="34" charset="0"/>
                        </a:rPr>
                        <a:t>3*</a:t>
                      </a:r>
                    </a:p>
                  </a:txBody>
                  <a:tcPr marL="0" marR="0" marT="0" marB="0" anchor="b">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noFill/>
                  </a:tcPr>
                </a:tc>
                <a:tc>
                  <a:txBody>
                    <a:bodyPr/>
                    <a:lstStyle/>
                    <a:p>
                      <a:pPr algn="ctr" rtl="0" fontAlgn="b">
                        <a:buNone/>
                      </a:pPr>
                      <a:r>
                        <a:rPr lang="es-MX" sz="1100" b="0" i="0" u="none" strike="noStrike" dirty="0">
                          <a:solidFill>
                            <a:srgbClr val="000000"/>
                          </a:solidFill>
                          <a:effectLst/>
                          <a:latin typeface="Noto Sans" panose="020B0502040504020204" pitchFamily="34" charset="0"/>
                        </a:rPr>
                        <a:t>3*</a:t>
                      </a:r>
                    </a:p>
                  </a:txBody>
                  <a:tcPr marL="0" marR="0" marT="0" marB="0" anchor="b">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noFill/>
                  </a:tcPr>
                </a:tc>
                <a:extLst>
                  <a:ext uri="{0D108BD9-81ED-4DB2-BD59-A6C34878D82A}">
                    <a16:rowId xmlns:a16="http://schemas.microsoft.com/office/drawing/2014/main" val="3413172009"/>
                  </a:ext>
                </a:extLst>
              </a:tr>
              <a:tr h="177405">
                <a:tc>
                  <a:txBody>
                    <a:bodyPr/>
                    <a:lstStyle/>
                    <a:p>
                      <a:pPr algn="ctr" rtl="0" fontAlgn="b">
                        <a:buNone/>
                      </a:pPr>
                      <a:r>
                        <a:rPr lang="es-MX" sz="1100" b="0" i="0" u="none" strike="noStrike">
                          <a:solidFill>
                            <a:srgbClr val="000000"/>
                          </a:solidFill>
                          <a:effectLst/>
                          <a:latin typeface="Noto Sans" panose="020B0502040504020204" pitchFamily="34" charset="0"/>
                        </a:rPr>
                        <a:t>15</a:t>
                      </a:r>
                    </a:p>
                  </a:txBody>
                  <a:tcPr marL="6240" marR="6240" marT="6240" marB="0" anchor="b">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noFill/>
                  </a:tcPr>
                </a:tc>
                <a:tc>
                  <a:txBody>
                    <a:bodyPr/>
                    <a:lstStyle/>
                    <a:p>
                      <a:pPr algn="l" rtl="0" fontAlgn="b">
                        <a:buNone/>
                      </a:pPr>
                      <a:r>
                        <a:rPr lang="es-MX" sz="1100" b="0" i="0" u="none" strike="noStrike">
                          <a:solidFill>
                            <a:srgbClr val="000000"/>
                          </a:solidFill>
                          <a:effectLst/>
                          <a:latin typeface="Noto Sans" panose="020B0502040504020204" pitchFamily="34" charset="0"/>
                        </a:rPr>
                        <a:t>Hidalgo</a:t>
                      </a:r>
                    </a:p>
                  </a:txBody>
                  <a:tcPr marL="6240" marR="6240" marT="6240" marB="0" anchor="b">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noFill/>
                  </a:tcPr>
                </a:tc>
                <a:tc>
                  <a:txBody>
                    <a:bodyPr/>
                    <a:lstStyle/>
                    <a:p>
                      <a:pPr algn="ctr" rtl="0" fontAlgn="b">
                        <a:buNone/>
                      </a:pPr>
                      <a:r>
                        <a:rPr lang="es-MX" sz="1100" b="0" i="0" u="none" strike="noStrike">
                          <a:solidFill>
                            <a:srgbClr val="000000"/>
                          </a:solidFill>
                          <a:effectLst/>
                          <a:latin typeface="Noto Sans" panose="020B0502040504020204" pitchFamily="34" charset="0"/>
                        </a:rPr>
                        <a:t>2</a:t>
                      </a:r>
                    </a:p>
                  </a:txBody>
                  <a:tcPr marL="0" marR="0" marT="0" marB="0" anchor="b">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noFill/>
                  </a:tcPr>
                </a:tc>
                <a:tc>
                  <a:txBody>
                    <a:bodyPr/>
                    <a:lstStyle/>
                    <a:p>
                      <a:pPr algn="ctr" rtl="0" fontAlgn="b">
                        <a:buNone/>
                      </a:pPr>
                      <a:r>
                        <a:rPr lang="es-MX" sz="1100" b="0" i="0" u="none" strike="noStrike" dirty="0">
                          <a:solidFill>
                            <a:srgbClr val="000000"/>
                          </a:solidFill>
                          <a:effectLst/>
                          <a:latin typeface="Noto Sans" panose="020B0502040504020204" pitchFamily="34" charset="0"/>
                        </a:rPr>
                        <a:t>2</a:t>
                      </a:r>
                    </a:p>
                  </a:txBody>
                  <a:tcPr marL="9525" marR="9525" marT="9525" marB="0" anchor="b">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noFill/>
                  </a:tcPr>
                </a:tc>
                <a:tc>
                  <a:txBody>
                    <a:bodyPr/>
                    <a:lstStyle/>
                    <a:p>
                      <a:pPr algn="ctr" rtl="0" fontAlgn="b">
                        <a:buNone/>
                      </a:pPr>
                      <a:r>
                        <a:rPr lang="es-MX" sz="1100" b="0" i="0" u="none" strike="noStrike">
                          <a:solidFill>
                            <a:srgbClr val="000000"/>
                          </a:solidFill>
                          <a:effectLst/>
                          <a:latin typeface="Noto Sans" panose="020B0502040504020204" pitchFamily="34" charset="0"/>
                        </a:rPr>
                        <a:t>3</a:t>
                      </a:r>
                    </a:p>
                  </a:txBody>
                  <a:tcPr marL="0" marR="0" marT="0" marB="0" anchor="b">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noFill/>
                  </a:tcPr>
                </a:tc>
                <a:tc>
                  <a:txBody>
                    <a:bodyPr/>
                    <a:lstStyle/>
                    <a:p>
                      <a:pPr algn="ctr" rtl="0" fontAlgn="b">
                        <a:buNone/>
                      </a:pPr>
                      <a:r>
                        <a:rPr lang="es-MX" sz="1100" b="0" i="0" u="none" strike="noStrike" dirty="0">
                          <a:solidFill>
                            <a:srgbClr val="000000"/>
                          </a:solidFill>
                          <a:effectLst/>
                          <a:latin typeface="Noto Sans" panose="020B0502040504020204" pitchFamily="34" charset="0"/>
                        </a:rPr>
                        <a:t>1</a:t>
                      </a:r>
                    </a:p>
                  </a:txBody>
                  <a:tcPr marL="0" marR="0" marT="0" marB="0" anchor="b">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noFill/>
                  </a:tcPr>
                </a:tc>
                <a:extLst>
                  <a:ext uri="{0D108BD9-81ED-4DB2-BD59-A6C34878D82A}">
                    <a16:rowId xmlns:a16="http://schemas.microsoft.com/office/drawing/2014/main" val="2789069586"/>
                  </a:ext>
                </a:extLst>
              </a:tr>
              <a:tr h="190500">
                <a:tc>
                  <a:txBody>
                    <a:bodyPr/>
                    <a:lstStyle/>
                    <a:p>
                      <a:pPr algn="ctr" rtl="0" fontAlgn="b">
                        <a:buNone/>
                      </a:pPr>
                      <a:r>
                        <a:rPr lang="es-MX" sz="1100" b="0" i="0" u="none" strike="noStrike">
                          <a:solidFill>
                            <a:srgbClr val="000000"/>
                          </a:solidFill>
                          <a:effectLst/>
                          <a:latin typeface="Noto Sans" panose="020B0502040504020204" pitchFamily="34" charset="0"/>
                        </a:rPr>
                        <a:t>16</a:t>
                      </a:r>
                    </a:p>
                  </a:txBody>
                  <a:tcPr marL="6240" marR="6240" marT="6240" marB="0" anchor="b">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noFill/>
                  </a:tcPr>
                </a:tc>
                <a:tc>
                  <a:txBody>
                    <a:bodyPr/>
                    <a:lstStyle/>
                    <a:p>
                      <a:pPr algn="l" rtl="0" fontAlgn="b">
                        <a:buNone/>
                      </a:pPr>
                      <a:r>
                        <a:rPr lang="es-MX" sz="1100" b="0" i="0" u="none" strike="noStrike">
                          <a:solidFill>
                            <a:srgbClr val="000000"/>
                          </a:solidFill>
                          <a:effectLst/>
                          <a:latin typeface="Noto Sans" panose="020B0502040504020204" pitchFamily="34" charset="0"/>
                        </a:rPr>
                        <a:t>Jalisco</a:t>
                      </a:r>
                    </a:p>
                  </a:txBody>
                  <a:tcPr marL="6240" marR="6240" marT="6240" marB="0" anchor="b">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noFill/>
                  </a:tcPr>
                </a:tc>
                <a:tc>
                  <a:txBody>
                    <a:bodyPr/>
                    <a:lstStyle/>
                    <a:p>
                      <a:pPr algn="ctr" rtl="0" fontAlgn="b">
                        <a:buNone/>
                      </a:pPr>
                      <a:r>
                        <a:rPr lang="es-MX" sz="1200" b="0" i="0" u="none" strike="noStrike">
                          <a:solidFill>
                            <a:srgbClr val="000000"/>
                          </a:solidFill>
                          <a:effectLst/>
                          <a:latin typeface="Noto Sans" panose="020B0502040504020204" pitchFamily="34" charset="0"/>
                        </a:rPr>
                        <a:t>10</a:t>
                      </a:r>
                    </a:p>
                  </a:txBody>
                  <a:tcPr marL="0" marR="0" marT="0" marB="0" anchor="b">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noFill/>
                  </a:tcPr>
                </a:tc>
                <a:tc>
                  <a:txBody>
                    <a:bodyPr/>
                    <a:lstStyle/>
                    <a:p>
                      <a:pPr algn="ctr" fontAlgn="b">
                        <a:buNone/>
                      </a:pPr>
                      <a:r>
                        <a:rPr lang="es-MX" sz="1200" b="0" i="0" u="none" strike="noStrike">
                          <a:solidFill>
                            <a:srgbClr val="000000"/>
                          </a:solidFill>
                          <a:effectLst/>
                          <a:latin typeface="Noto Sans" panose="020B0502040504020204" pitchFamily="34" charset="0"/>
                        </a:rPr>
                        <a:t>10</a:t>
                      </a:r>
                    </a:p>
                  </a:txBody>
                  <a:tcPr marL="9525" marR="9525" marT="9525" marB="0" anchor="ctr">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noFill/>
                  </a:tcPr>
                </a:tc>
                <a:tc>
                  <a:txBody>
                    <a:bodyPr/>
                    <a:lstStyle/>
                    <a:p>
                      <a:pPr algn="ctr" rtl="0" fontAlgn="b">
                        <a:buNone/>
                      </a:pPr>
                      <a:r>
                        <a:rPr lang="es-MX" sz="1100" b="0" i="0" u="none" strike="noStrike">
                          <a:solidFill>
                            <a:srgbClr val="000000"/>
                          </a:solidFill>
                          <a:effectLst/>
                          <a:latin typeface="Noto Sans" panose="020B0502040504020204" pitchFamily="34" charset="0"/>
                        </a:rPr>
                        <a:t>16</a:t>
                      </a:r>
                    </a:p>
                  </a:txBody>
                  <a:tcPr marL="0" marR="0" marT="0" marB="0" anchor="b">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noFill/>
                  </a:tcPr>
                </a:tc>
                <a:tc>
                  <a:txBody>
                    <a:bodyPr/>
                    <a:lstStyle/>
                    <a:p>
                      <a:pPr algn="ctr" rtl="0" fontAlgn="b">
                        <a:buNone/>
                      </a:pPr>
                      <a:r>
                        <a:rPr lang="es-MX" sz="1100" b="0" i="0" u="none" strike="noStrike" dirty="0">
                          <a:solidFill>
                            <a:srgbClr val="000000"/>
                          </a:solidFill>
                          <a:effectLst/>
                          <a:latin typeface="Noto Sans" panose="020B0502040504020204" pitchFamily="34" charset="0"/>
                        </a:rPr>
                        <a:t>10</a:t>
                      </a:r>
                    </a:p>
                  </a:txBody>
                  <a:tcPr marL="0" marR="0" marT="0" marB="0" anchor="b">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noFill/>
                  </a:tcPr>
                </a:tc>
                <a:extLst>
                  <a:ext uri="{0D108BD9-81ED-4DB2-BD59-A6C34878D82A}">
                    <a16:rowId xmlns:a16="http://schemas.microsoft.com/office/drawing/2014/main" val="3952628152"/>
                  </a:ext>
                </a:extLst>
              </a:tr>
              <a:tr h="177405">
                <a:tc>
                  <a:txBody>
                    <a:bodyPr/>
                    <a:lstStyle/>
                    <a:p>
                      <a:pPr algn="ctr" rtl="0" fontAlgn="b">
                        <a:buNone/>
                      </a:pPr>
                      <a:r>
                        <a:rPr lang="es-MX" sz="1100" b="0" i="0" u="none" strike="noStrike">
                          <a:solidFill>
                            <a:srgbClr val="000000"/>
                          </a:solidFill>
                          <a:effectLst/>
                          <a:latin typeface="Noto Sans" panose="020B0502040504020204" pitchFamily="34" charset="0"/>
                        </a:rPr>
                        <a:t>17</a:t>
                      </a:r>
                    </a:p>
                  </a:txBody>
                  <a:tcPr marL="6240" marR="6240" marT="6240" marB="0" anchor="b">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noFill/>
                  </a:tcPr>
                </a:tc>
                <a:tc>
                  <a:txBody>
                    <a:bodyPr/>
                    <a:lstStyle/>
                    <a:p>
                      <a:pPr algn="l" rtl="0" fontAlgn="b">
                        <a:buNone/>
                      </a:pPr>
                      <a:r>
                        <a:rPr lang="es-MX" sz="1100" b="0" i="0" u="none" strike="noStrike">
                          <a:solidFill>
                            <a:srgbClr val="000000"/>
                          </a:solidFill>
                          <a:effectLst/>
                          <a:latin typeface="Noto Sans" panose="020B0502040504020204" pitchFamily="34" charset="0"/>
                        </a:rPr>
                        <a:t>Michoacán</a:t>
                      </a:r>
                    </a:p>
                  </a:txBody>
                  <a:tcPr marL="6240" marR="6240" marT="6240" marB="0" anchor="b">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noFill/>
                  </a:tcPr>
                </a:tc>
                <a:tc>
                  <a:txBody>
                    <a:bodyPr/>
                    <a:lstStyle/>
                    <a:p>
                      <a:pPr algn="ctr" rtl="0" fontAlgn="b">
                        <a:buNone/>
                      </a:pPr>
                      <a:r>
                        <a:rPr lang="es-MX" sz="1200" b="0" i="0" u="none" strike="noStrike">
                          <a:solidFill>
                            <a:srgbClr val="000000"/>
                          </a:solidFill>
                          <a:effectLst/>
                          <a:latin typeface="Noto Sans" panose="020B0502040504020204" pitchFamily="34" charset="0"/>
                        </a:rPr>
                        <a:t>4</a:t>
                      </a:r>
                    </a:p>
                  </a:txBody>
                  <a:tcPr marL="0" marR="0" marT="0" marB="0" anchor="b">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noFill/>
                  </a:tcPr>
                </a:tc>
                <a:tc>
                  <a:txBody>
                    <a:bodyPr/>
                    <a:lstStyle/>
                    <a:p>
                      <a:pPr algn="ctr" fontAlgn="b">
                        <a:buNone/>
                      </a:pPr>
                      <a:r>
                        <a:rPr lang="es-MX" sz="1200" b="0" i="0" u="none" strike="noStrike">
                          <a:solidFill>
                            <a:srgbClr val="000000"/>
                          </a:solidFill>
                          <a:effectLst/>
                          <a:latin typeface="Noto Sans" panose="020B0502040504020204" pitchFamily="34" charset="0"/>
                        </a:rPr>
                        <a:t>4</a:t>
                      </a:r>
                    </a:p>
                  </a:txBody>
                  <a:tcPr marL="9525" marR="9525" marT="9525" marB="0" anchor="ctr">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noFill/>
                  </a:tcPr>
                </a:tc>
                <a:tc>
                  <a:txBody>
                    <a:bodyPr/>
                    <a:lstStyle/>
                    <a:p>
                      <a:pPr algn="ctr" rtl="0" fontAlgn="b">
                        <a:buNone/>
                      </a:pPr>
                      <a:r>
                        <a:rPr lang="es-MX" sz="1100" b="0" i="0" u="none" strike="noStrike">
                          <a:solidFill>
                            <a:srgbClr val="000000"/>
                          </a:solidFill>
                          <a:effectLst/>
                          <a:latin typeface="Noto Sans" panose="020B0502040504020204" pitchFamily="34" charset="0"/>
                        </a:rPr>
                        <a:t>13</a:t>
                      </a:r>
                    </a:p>
                  </a:txBody>
                  <a:tcPr marL="0" marR="0" marT="0" marB="0" anchor="b">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noFill/>
                  </a:tcPr>
                </a:tc>
                <a:tc>
                  <a:txBody>
                    <a:bodyPr/>
                    <a:lstStyle/>
                    <a:p>
                      <a:pPr algn="ctr" rtl="0" fontAlgn="b">
                        <a:buNone/>
                      </a:pPr>
                      <a:r>
                        <a:rPr lang="es-MX" sz="1100" b="0" i="0" u="none" strike="noStrike" dirty="0">
                          <a:solidFill>
                            <a:srgbClr val="000000"/>
                          </a:solidFill>
                          <a:effectLst/>
                          <a:latin typeface="Noto Sans" panose="020B0502040504020204" pitchFamily="34" charset="0"/>
                        </a:rPr>
                        <a:t>7</a:t>
                      </a:r>
                    </a:p>
                  </a:txBody>
                  <a:tcPr marL="0" marR="0" marT="0" marB="0" anchor="b">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noFill/>
                  </a:tcPr>
                </a:tc>
                <a:extLst>
                  <a:ext uri="{0D108BD9-81ED-4DB2-BD59-A6C34878D82A}">
                    <a16:rowId xmlns:a16="http://schemas.microsoft.com/office/drawing/2014/main" val="1028401971"/>
                  </a:ext>
                </a:extLst>
              </a:tr>
              <a:tr h="177405">
                <a:tc>
                  <a:txBody>
                    <a:bodyPr/>
                    <a:lstStyle/>
                    <a:p>
                      <a:pPr algn="ctr" rtl="0" fontAlgn="b">
                        <a:buNone/>
                      </a:pPr>
                      <a:r>
                        <a:rPr lang="es-MX" sz="1100" b="0" i="0" u="none" strike="noStrike">
                          <a:solidFill>
                            <a:srgbClr val="000000"/>
                          </a:solidFill>
                          <a:effectLst/>
                          <a:latin typeface="Noto Sans" panose="020B0502040504020204" pitchFamily="34" charset="0"/>
                        </a:rPr>
                        <a:t>18</a:t>
                      </a:r>
                    </a:p>
                  </a:txBody>
                  <a:tcPr marL="6240" marR="6240" marT="6240" marB="0" anchor="b">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noFill/>
                  </a:tcPr>
                </a:tc>
                <a:tc>
                  <a:txBody>
                    <a:bodyPr/>
                    <a:lstStyle/>
                    <a:p>
                      <a:pPr algn="l" rtl="0" fontAlgn="b">
                        <a:buNone/>
                      </a:pPr>
                      <a:r>
                        <a:rPr lang="es-MX" sz="1100" b="0" i="0" u="none" strike="noStrike">
                          <a:solidFill>
                            <a:srgbClr val="000000"/>
                          </a:solidFill>
                          <a:effectLst/>
                          <a:latin typeface="Noto Sans" panose="020B0502040504020204" pitchFamily="34" charset="0"/>
                        </a:rPr>
                        <a:t>Morelos</a:t>
                      </a:r>
                    </a:p>
                  </a:txBody>
                  <a:tcPr marL="6240" marR="6240" marT="6240" marB="0" anchor="b">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noFill/>
                  </a:tcPr>
                </a:tc>
                <a:tc>
                  <a:txBody>
                    <a:bodyPr/>
                    <a:lstStyle/>
                    <a:p>
                      <a:pPr algn="ctr" rtl="0" fontAlgn="b">
                        <a:buNone/>
                      </a:pPr>
                      <a:r>
                        <a:rPr lang="es-MX" sz="1200" b="0" i="0" u="none" strike="noStrike">
                          <a:solidFill>
                            <a:srgbClr val="000000"/>
                          </a:solidFill>
                          <a:effectLst/>
                          <a:latin typeface="Noto Sans" panose="020B0502040504020204" pitchFamily="34" charset="0"/>
                        </a:rPr>
                        <a:t>3</a:t>
                      </a:r>
                    </a:p>
                  </a:txBody>
                  <a:tcPr marL="0" marR="0" marT="0" marB="0" anchor="b">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noFill/>
                  </a:tcPr>
                </a:tc>
                <a:tc>
                  <a:txBody>
                    <a:bodyPr/>
                    <a:lstStyle/>
                    <a:p>
                      <a:pPr algn="ctr" fontAlgn="b">
                        <a:buNone/>
                      </a:pPr>
                      <a:r>
                        <a:rPr lang="es-MX" sz="1200" b="0" i="0" u="none" strike="noStrike">
                          <a:solidFill>
                            <a:srgbClr val="000000"/>
                          </a:solidFill>
                          <a:effectLst/>
                          <a:latin typeface="Noto Sans" panose="020B0502040504020204" pitchFamily="34" charset="0"/>
                        </a:rPr>
                        <a:t>2</a:t>
                      </a:r>
                    </a:p>
                  </a:txBody>
                  <a:tcPr marL="9525" marR="9525" marT="9525" marB="0" anchor="ctr">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noFill/>
                  </a:tcPr>
                </a:tc>
                <a:tc>
                  <a:txBody>
                    <a:bodyPr/>
                    <a:lstStyle/>
                    <a:p>
                      <a:pPr algn="ctr" rtl="0" fontAlgn="b">
                        <a:buNone/>
                      </a:pPr>
                      <a:r>
                        <a:rPr lang="es-MX" sz="1100" b="0" i="0" u="none" strike="noStrike">
                          <a:solidFill>
                            <a:srgbClr val="000000"/>
                          </a:solidFill>
                          <a:effectLst/>
                          <a:latin typeface="Noto Sans" panose="020B0502040504020204" pitchFamily="34" charset="0"/>
                        </a:rPr>
                        <a:t>7</a:t>
                      </a:r>
                    </a:p>
                  </a:txBody>
                  <a:tcPr marL="0" marR="0" marT="0" marB="0" anchor="b">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noFill/>
                  </a:tcPr>
                </a:tc>
                <a:tc>
                  <a:txBody>
                    <a:bodyPr/>
                    <a:lstStyle/>
                    <a:p>
                      <a:pPr algn="ctr" rtl="0" fontAlgn="b">
                        <a:buNone/>
                      </a:pPr>
                      <a:r>
                        <a:rPr lang="es-MX" sz="1100" b="0" i="0" u="none" strike="noStrike" dirty="0">
                          <a:solidFill>
                            <a:srgbClr val="000000"/>
                          </a:solidFill>
                          <a:effectLst/>
                          <a:latin typeface="Noto Sans" panose="020B0502040504020204" pitchFamily="34" charset="0"/>
                        </a:rPr>
                        <a:t>6</a:t>
                      </a:r>
                    </a:p>
                  </a:txBody>
                  <a:tcPr marL="0" marR="0" marT="0" marB="0" anchor="b">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noFill/>
                  </a:tcPr>
                </a:tc>
                <a:extLst>
                  <a:ext uri="{0D108BD9-81ED-4DB2-BD59-A6C34878D82A}">
                    <a16:rowId xmlns:a16="http://schemas.microsoft.com/office/drawing/2014/main" val="3816601875"/>
                  </a:ext>
                </a:extLst>
              </a:tr>
            </a:tbl>
          </a:graphicData>
        </a:graphic>
      </p:graphicFrame>
      <p:graphicFrame>
        <p:nvGraphicFramePr>
          <p:cNvPr id="7" name="Tabla 6">
            <a:extLst>
              <a:ext uri="{FF2B5EF4-FFF2-40B4-BE49-F238E27FC236}">
                <a16:creationId xmlns:a16="http://schemas.microsoft.com/office/drawing/2014/main" id="{91314255-911C-288F-EAFC-D3A3AA5C8081}"/>
              </a:ext>
            </a:extLst>
          </p:cNvPr>
          <p:cNvGraphicFramePr>
            <a:graphicFrameLocks noGrp="1"/>
          </p:cNvGraphicFramePr>
          <p:nvPr/>
        </p:nvGraphicFramePr>
        <p:xfrm>
          <a:off x="6243919" y="2321491"/>
          <a:ext cx="4582909" cy="3402405"/>
        </p:xfrm>
        <a:graphic>
          <a:graphicData uri="http://schemas.openxmlformats.org/drawingml/2006/table">
            <a:tbl>
              <a:tblPr/>
              <a:tblGrid>
                <a:gridCol w="301540">
                  <a:extLst>
                    <a:ext uri="{9D8B030D-6E8A-4147-A177-3AD203B41FA5}">
                      <a16:colId xmlns:a16="http://schemas.microsoft.com/office/drawing/2014/main" val="2245539715"/>
                    </a:ext>
                  </a:extLst>
                </a:gridCol>
                <a:gridCol w="1091274">
                  <a:extLst>
                    <a:ext uri="{9D8B030D-6E8A-4147-A177-3AD203B41FA5}">
                      <a16:colId xmlns:a16="http://schemas.microsoft.com/office/drawing/2014/main" val="4204629887"/>
                    </a:ext>
                  </a:extLst>
                </a:gridCol>
                <a:gridCol w="830208">
                  <a:extLst>
                    <a:ext uri="{9D8B030D-6E8A-4147-A177-3AD203B41FA5}">
                      <a16:colId xmlns:a16="http://schemas.microsoft.com/office/drawing/2014/main" val="2100873199"/>
                    </a:ext>
                  </a:extLst>
                </a:gridCol>
                <a:gridCol w="737872">
                  <a:extLst>
                    <a:ext uri="{9D8B030D-6E8A-4147-A177-3AD203B41FA5}">
                      <a16:colId xmlns:a16="http://schemas.microsoft.com/office/drawing/2014/main" val="41749038"/>
                    </a:ext>
                  </a:extLst>
                </a:gridCol>
                <a:gridCol w="833376">
                  <a:extLst>
                    <a:ext uri="{9D8B030D-6E8A-4147-A177-3AD203B41FA5}">
                      <a16:colId xmlns:a16="http://schemas.microsoft.com/office/drawing/2014/main" val="413509446"/>
                    </a:ext>
                  </a:extLst>
                </a:gridCol>
                <a:gridCol w="788639">
                  <a:extLst>
                    <a:ext uri="{9D8B030D-6E8A-4147-A177-3AD203B41FA5}">
                      <a16:colId xmlns:a16="http://schemas.microsoft.com/office/drawing/2014/main" val="2415067067"/>
                    </a:ext>
                  </a:extLst>
                </a:gridCol>
              </a:tblGrid>
              <a:tr h="273095">
                <a:tc>
                  <a:txBody>
                    <a:bodyPr/>
                    <a:lstStyle/>
                    <a:p>
                      <a:pPr algn="ctr" rtl="0" fontAlgn="ctr">
                        <a:buNone/>
                      </a:pPr>
                      <a:r>
                        <a:rPr lang="es-MX" sz="1000" b="1" i="0" u="none" strike="noStrike">
                          <a:solidFill>
                            <a:srgbClr val="FFFFFF"/>
                          </a:solidFill>
                          <a:effectLst/>
                          <a:latin typeface="Noto Sans" panose="020B0502040504020204" pitchFamily="34" charset="0"/>
                        </a:rPr>
                        <a:t>Nº</a:t>
                      </a:r>
                    </a:p>
                  </a:txBody>
                  <a:tcPr marL="6240" marR="6240" marT="6240" marB="0" anchor="ctr">
                    <a:lnL w="12700" cap="flat" cmpd="sng" algn="ctr">
                      <a:solidFill>
                        <a:srgbClr val="F2F2F2"/>
                      </a:solidFill>
                      <a:prstDash val="solid"/>
                      <a:round/>
                      <a:headEnd type="none" w="med" len="med"/>
                      <a:tailEnd type="none" w="med" len="med"/>
                    </a:lnL>
                    <a:lnR w="12700" cap="flat" cmpd="sng" algn="ctr">
                      <a:solidFill>
                        <a:srgbClr val="F2F2F2"/>
                      </a:solidFill>
                      <a:prstDash val="solid"/>
                      <a:round/>
                      <a:headEnd type="none" w="med" len="med"/>
                      <a:tailEnd type="none" w="med" len="med"/>
                    </a:lnR>
                    <a:lnT w="12700" cap="flat" cmpd="sng" algn="ctr">
                      <a:solidFill>
                        <a:srgbClr val="F2F2F2"/>
                      </a:solidFill>
                      <a:prstDash val="solid"/>
                      <a:round/>
                      <a:headEnd type="none" w="med" len="med"/>
                      <a:tailEnd type="none" w="med" len="med"/>
                    </a:lnT>
                    <a:lnB w="12700" cap="flat" cmpd="sng" algn="ctr">
                      <a:solidFill>
                        <a:srgbClr val="D9D9D9"/>
                      </a:solidFill>
                      <a:prstDash val="solid"/>
                      <a:round/>
                      <a:headEnd type="none" w="med" len="med"/>
                      <a:tailEnd type="none" w="med" len="med"/>
                    </a:lnB>
                    <a:solidFill>
                      <a:srgbClr val="13322B"/>
                    </a:solidFill>
                  </a:tcPr>
                </a:tc>
                <a:tc>
                  <a:txBody>
                    <a:bodyPr/>
                    <a:lstStyle/>
                    <a:p>
                      <a:pPr algn="ctr" rtl="0" fontAlgn="ctr">
                        <a:buNone/>
                      </a:pPr>
                      <a:r>
                        <a:rPr lang="es-MX" sz="1000" b="1" i="0" u="none" strike="noStrike">
                          <a:solidFill>
                            <a:srgbClr val="FFFFFF"/>
                          </a:solidFill>
                          <a:effectLst/>
                          <a:latin typeface="Noto Sans" panose="020B0502040504020204" pitchFamily="34" charset="0"/>
                        </a:rPr>
                        <a:t>OOAD</a:t>
                      </a:r>
                    </a:p>
                  </a:txBody>
                  <a:tcPr marL="6240" marR="6240" marT="6240" marB="0" anchor="ctr">
                    <a:lnL w="12700" cap="flat" cmpd="sng" algn="ctr">
                      <a:solidFill>
                        <a:srgbClr val="F2F2F2"/>
                      </a:solidFill>
                      <a:prstDash val="solid"/>
                      <a:round/>
                      <a:headEnd type="none" w="med" len="med"/>
                      <a:tailEnd type="none" w="med" len="med"/>
                    </a:lnL>
                    <a:lnR w="12700" cap="flat" cmpd="sng" algn="ctr">
                      <a:solidFill>
                        <a:srgbClr val="F2F2F2"/>
                      </a:solidFill>
                      <a:prstDash val="solid"/>
                      <a:round/>
                      <a:headEnd type="none" w="med" len="med"/>
                      <a:tailEnd type="none" w="med" len="med"/>
                    </a:lnR>
                    <a:lnT w="12700" cap="flat" cmpd="sng" algn="ctr">
                      <a:solidFill>
                        <a:srgbClr val="F2F2F2"/>
                      </a:solidFill>
                      <a:prstDash val="solid"/>
                      <a:round/>
                      <a:headEnd type="none" w="med" len="med"/>
                      <a:tailEnd type="none" w="med" len="med"/>
                    </a:lnT>
                    <a:lnB w="12700" cap="flat" cmpd="sng" algn="ctr">
                      <a:solidFill>
                        <a:srgbClr val="D9D9D9"/>
                      </a:solidFill>
                      <a:prstDash val="solid"/>
                      <a:round/>
                      <a:headEnd type="none" w="med" len="med"/>
                      <a:tailEnd type="none" w="med" len="med"/>
                    </a:lnB>
                    <a:solidFill>
                      <a:srgbClr val="13322B"/>
                    </a:solidFill>
                  </a:tcPr>
                </a:tc>
                <a:tc>
                  <a:txBody>
                    <a:bodyPr/>
                    <a:lstStyle/>
                    <a:p>
                      <a:pPr algn="ctr" rtl="0" fontAlgn="ctr">
                        <a:buNone/>
                      </a:pPr>
                      <a:r>
                        <a:rPr lang="es-MX" sz="1000" b="1" i="0" u="none" strike="noStrike">
                          <a:solidFill>
                            <a:srgbClr val="FFFFFF"/>
                          </a:solidFill>
                          <a:effectLst/>
                          <a:latin typeface="Noto Sans" panose="020B0502040504020204" pitchFamily="34" charset="0"/>
                        </a:rPr>
                        <a:t>RESERVA PROPUESTA</a:t>
                      </a:r>
                    </a:p>
                  </a:txBody>
                  <a:tcPr marL="6240" marR="6240" marT="6240" marB="0" anchor="ctr">
                    <a:lnL w="12700" cap="flat" cmpd="sng" algn="ctr">
                      <a:solidFill>
                        <a:srgbClr val="F2F2F2"/>
                      </a:solidFill>
                      <a:prstDash val="solid"/>
                      <a:round/>
                      <a:headEnd type="none" w="med" len="med"/>
                      <a:tailEnd type="none" w="med" len="med"/>
                    </a:lnL>
                    <a:lnR w="12700" cap="flat" cmpd="sng" algn="ctr">
                      <a:solidFill>
                        <a:srgbClr val="F2F2F2"/>
                      </a:solidFill>
                      <a:prstDash val="solid"/>
                      <a:round/>
                      <a:headEnd type="none" w="med" len="med"/>
                      <a:tailEnd type="none" w="med" len="med"/>
                    </a:lnR>
                    <a:lnT w="12700" cap="flat" cmpd="sng" algn="ctr">
                      <a:solidFill>
                        <a:srgbClr val="F2F2F2"/>
                      </a:solidFill>
                      <a:prstDash val="solid"/>
                      <a:round/>
                      <a:headEnd type="none" w="med" len="med"/>
                      <a:tailEnd type="none" w="med" len="med"/>
                    </a:lnT>
                    <a:lnB w="12700" cap="flat" cmpd="sng" algn="ctr">
                      <a:solidFill>
                        <a:srgbClr val="D9D9D9"/>
                      </a:solidFill>
                      <a:prstDash val="solid"/>
                      <a:round/>
                      <a:headEnd type="none" w="med" len="med"/>
                      <a:tailEnd type="none" w="med" len="med"/>
                    </a:lnB>
                    <a:solidFill>
                      <a:srgbClr val="13322B"/>
                    </a:solidFill>
                  </a:tcPr>
                </a:tc>
                <a:tc>
                  <a:txBody>
                    <a:bodyPr/>
                    <a:lstStyle/>
                    <a:p>
                      <a:pPr algn="ctr" rtl="0" fontAlgn="ctr">
                        <a:buNone/>
                      </a:pPr>
                      <a:r>
                        <a:rPr lang="es-MX" sz="1000" b="1" i="0" u="none" strike="noStrike">
                          <a:solidFill>
                            <a:srgbClr val="FFFFFF"/>
                          </a:solidFill>
                          <a:effectLst/>
                          <a:latin typeface="Noto Sans" panose="020B0502040504020204" pitchFamily="34" charset="0"/>
                        </a:rPr>
                        <a:t>RESERVA VALIDADA</a:t>
                      </a:r>
                    </a:p>
                  </a:txBody>
                  <a:tcPr marL="6240" marR="6240" marT="6240" marB="0" anchor="ctr">
                    <a:lnL w="12700" cap="flat" cmpd="sng" algn="ctr">
                      <a:solidFill>
                        <a:srgbClr val="F2F2F2"/>
                      </a:solidFill>
                      <a:prstDash val="solid"/>
                      <a:round/>
                      <a:headEnd type="none" w="med" len="med"/>
                      <a:tailEnd type="none" w="med" len="med"/>
                    </a:lnL>
                    <a:lnR w="12700" cap="flat" cmpd="sng" algn="ctr">
                      <a:solidFill>
                        <a:srgbClr val="F2F2F2"/>
                      </a:solidFill>
                      <a:prstDash val="solid"/>
                      <a:round/>
                      <a:headEnd type="none" w="med" len="med"/>
                      <a:tailEnd type="none" w="med" len="med"/>
                    </a:lnR>
                    <a:lnT w="12700" cap="flat" cmpd="sng" algn="ctr">
                      <a:solidFill>
                        <a:srgbClr val="F2F2F2"/>
                      </a:solidFill>
                      <a:prstDash val="solid"/>
                      <a:round/>
                      <a:headEnd type="none" w="med" len="med"/>
                      <a:tailEnd type="none" w="med" len="med"/>
                    </a:lnT>
                    <a:lnB w="12700" cap="flat" cmpd="sng" algn="ctr">
                      <a:solidFill>
                        <a:srgbClr val="D9D9D9"/>
                      </a:solidFill>
                      <a:prstDash val="solid"/>
                      <a:round/>
                      <a:headEnd type="none" w="med" len="med"/>
                      <a:tailEnd type="none" w="med" len="med"/>
                    </a:lnB>
                    <a:solidFill>
                      <a:srgbClr val="13322B"/>
                    </a:solidFill>
                  </a:tcPr>
                </a:tc>
                <a:tc>
                  <a:txBody>
                    <a:bodyPr/>
                    <a:lstStyle/>
                    <a:p>
                      <a:pPr algn="ctr" rtl="0" fontAlgn="ctr">
                        <a:buNone/>
                      </a:pPr>
                      <a:r>
                        <a:rPr lang="es-MX" sz="1000" b="1" i="0" u="none" strike="noStrike">
                          <a:solidFill>
                            <a:srgbClr val="FFFFFF"/>
                          </a:solidFill>
                          <a:effectLst/>
                          <a:latin typeface="Noto Sans" panose="020B0502040504020204" pitchFamily="34" charset="0"/>
                        </a:rPr>
                        <a:t>DONACION</a:t>
                      </a:r>
                    </a:p>
                    <a:p>
                      <a:pPr algn="ctr" rtl="0" fontAlgn="ctr">
                        <a:buNone/>
                      </a:pPr>
                      <a:r>
                        <a:rPr lang="es-MX" sz="1000" b="1" i="0" u="none" strike="noStrike">
                          <a:solidFill>
                            <a:srgbClr val="FFFFFF"/>
                          </a:solidFill>
                          <a:effectLst/>
                          <a:latin typeface="Noto Sans" panose="020B0502040504020204" pitchFamily="34" charset="0"/>
                        </a:rPr>
                        <a:t>PROPUESTA</a:t>
                      </a:r>
                    </a:p>
                  </a:txBody>
                  <a:tcPr marL="6240" marR="6240" marT="6240" marB="0" anchor="ctr">
                    <a:lnL w="12700" cap="flat" cmpd="sng" algn="ctr">
                      <a:solidFill>
                        <a:srgbClr val="F2F2F2"/>
                      </a:solidFill>
                      <a:prstDash val="solid"/>
                      <a:round/>
                      <a:headEnd type="none" w="med" len="med"/>
                      <a:tailEnd type="none" w="med" len="med"/>
                    </a:lnL>
                    <a:lnR w="12700" cap="flat" cmpd="sng" algn="ctr">
                      <a:solidFill>
                        <a:srgbClr val="F2F2F2"/>
                      </a:solidFill>
                      <a:prstDash val="solid"/>
                      <a:round/>
                      <a:headEnd type="none" w="med" len="med"/>
                      <a:tailEnd type="none" w="med" len="med"/>
                    </a:lnR>
                    <a:lnT w="12700" cap="flat" cmpd="sng" algn="ctr">
                      <a:solidFill>
                        <a:srgbClr val="F2F2F2"/>
                      </a:solidFill>
                      <a:prstDash val="solid"/>
                      <a:round/>
                      <a:headEnd type="none" w="med" len="med"/>
                      <a:tailEnd type="none" w="med" len="med"/>
                    </a:lnT>
                    <a:lnB w="12700" cap="flat" cmpd="sng" algn="ctr">
                      <a:solidFill>
                        <a:srgbClr val="D9D9D9"/>
                      </a:solidFill>
                      <a:prstDash val="solid"/>
                      <a:round/>
                      <a:headEnd type="none" w="med" len="med"/>
                      <a:tailEnd type="none" w="med" len="med"/>
                    </a:lnB>
                    <a:solidFill>
                      <a:srgbClr val="691831"/>
                    </a:solidFill>
                  </a:tcPr>
                </a:tc>
                <a:tc>
                  <a:txBody>
                    <a:bodyPr/>
                    <a:lstStyle/>
                    <a:p>
                      <a:pPr algn="ctr" rtl="0" fontAlgn="ctr">
                        <a:buNone/>
                      </a:pPr>
                      <a:r>
                        <a:rPr lang="es-MX" sz="1000" b="1" i="0" u="none" strike="noStrike">
                          <a:solidFill>
                            <a:srgbClr val="FFFFFF"/>
                          </a:solidFill>
                          <a:effectLst/>
                          <a:latin typeface="Noto Sans" panose="020B0502040504020204" pitchFamily="34" charset="0"/>
                        </a:rPr>
                        <a:t>DONACIÓN VALIDADA</a:t>
                      </a:r>
                    </a:p>
                  </a:txBody>
                  <a:tcPr marL="6240" marR="6240" marT="6240" marB="0" anchor="ctr">
                    <a:lnL w="12700" cap="flat" cmpd="sng" algn="ctr">
                      <a:solidFill>
                        <a:srgbClr val="F2F2F2"/>
                      </a:solidFill>
                      <a:prstDash val="solid"/>
                      <a:round/>
                      <a:headEnd type="none" w="med" len="med"/>
                      <a:tailEnd type="none" w="med" len="med"/>
                    </a:lnL>
                    <a:lnR w="12700" cap="flat" cmpd="sng" algn="ctr">
                      <a:solidFill>
                        <a:srgbClr val="F2F2F2"/>
                      </a:solidFill>
                      <a:prstDash val="solid"/>
                      <a:round/>
                      <a:headEnd type="none" w="med" len="med"/>
                      <a:tailEnd type="none" w="med" len="med"/>
                    </a:lnR>
                    <a:lnT w="12700" cap="flat" cmpd="sng" algn="ctr">
                      <a:solidFill>
                        <a:srgbClr val="F2F2F2"/>
                      </a:solidFill>
                      <a:prstDash val="solid"/>
                      <a:round/>
                      <a:headEnd type="none" w="med" len="med"/>
                      <a:tailEnd type="none" w="med" len="med"/>
                    </a:lnT>
                    <a:lnB w="12700" cap="flat" cmpd="sng" algn="ctr">
                      <a:solidFill>
                        <a:srgbClr val="D9D9D9"/>
                      </a:solidFill>
                      <a:prstDash val="solid"/>
                      <a:round/>
                      <a:headEnd type="none" w="med" len="med"/>
                      <a:tailEnd type="none" w="med" len="med"/>
                    </a:lnB>
                    <a:solidFill>
                      <a:srgbClr val="691831"/>
                    </a:solidFill>
                  </a:tcPr>
                </a:tc>
                <a:extLst>
                  <a:ext uri="{0D108BD9-81ED-4DB2-BD59-A6C34878D82A}">
                    <a16:rowId xmlns:a16="http://schemas.microsoft.com/office/drawing/2014/main" val="2172937925"/>
                  </a:ext>
                </a:extLst>
              </a:tr>
              <a:tr h="177405">
                <a:tc>
                  <a:txBody>
                    <a:bodyPr/>
                    <a:lstStyle/>
                    <a:p>
                      <a:pPr algn="ctr" rtl="0" fontAlgn="b">
                        <a:buNone/>
                      </a:pPr>
                      <a:r>
                        <a:rPr lang="es-MX" sz="1100" b="0" i="0" u="none" strike="noStrike">
                          <a:solidFill>
                            <a:srgbClr val="000000"/>
                          </a:solidFill>
                          <a:effectLst/>
                          <a:latin typeface="Noto Sans" panose="020B0502040504020204" pitchFamily="34" charset="0"/>
                        </a:rPr>
                        <a:t>19</a:t>
                      </a:r>
                    </a:p>
                  </a:txBody>
                  <a:tcPr marL="6240" marR="6240" marT="6240" marB="0" anchor="b">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noFill/>
                  </a:tcPr>
                </a:tc>
                <a:tc>
                  <a:txBody>
                    <a:bodyPr/>
                    <a:lstStyle/>
                    <a:p>
                      <a:pPr algn="l" rtl="0" fontAlgn="b">
                        <a:buNone/>
                      </a:pPr>
                      <a:r>
                        <a:rPr lang="es-MX" sz="1100" b="0" i="0" u="none" strike="noStrike">
                          <a:solidFill>
                            <a:srgbClr val="000000"/>
                          </a:solidFill>
                          <a:effectLst/>
                          <a:latin typeface="Noto Sans" panose="020B0502040504020204" pitchFamily="34" charset="0"/>
                        </a:rPr>
                        <a:t>Nayarit</a:t>
                      </a:r>
                    </a:p>
                  </a:txBody>
                  <a:tcPr marL="6240" marR="6240" marT="6240" marB="0" anchor="b">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noFill/>
                  </a:tcPr>
                </a:tc>
                <a:tc>
                  <a:txBody>
                    <a:bodyPr/>
                    <a:lstStyle/>
                    <a:p>
                      <a:pPr algn="ctr" rtl="0" fontAlgn="b">
                        <a:buNone/>
                      </a:pPr>
                      <a:r>
                        <a:rPr lang="es-MX" sz="1100" b="0" i="0" u="none" strike="noStrike">
                          <a:solidFill>
                            <a:srgbClr val="000000"/>
                          </a:solidFill>
                          <a:effectLst/>
                          <a:latin typeface="Noto Sans" panose="020B0502040504020204" pitchFamily="34" charset="0"/>
                        </a:rPr>
                        <a:t>-</a:t>
                      </a:r>
                    </a:p>
                  </a:txBody>
                  <a:tcPr marL="0" marR="0" marT="0" marB="0" anchor="b">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noFill/>
                  </a:tcPr>
                </a:tc>
                <a:tc>
                  <a:txBody>
                    <a:bodyPr/>
                    <a:lstStyle/>
                    <a:p>
                      <a:pPr algn="ctr" rtl="0" fontAlgn="b">
                        <a:buNone/>
                      </a:pPr>
                      <a:r>
                        <a:rPr lang="es-MX" sz="1100" b="0" i="0" u="none" strike="noStrike">
                          <a:solidFill>
                            <a:srgbClr val="000000"/>
                          </a:solidFill>
                          <a:effectLst/>
                          <a:latin typeface="Noto Sans" panose="020B0502040504020204" pitchFamily="34" charset="0"/>
                        </a:rPr>
                        <a:t>-</a:t>
                      </a:r>
                    </a:p>
                  </a:txBody>
                  <a:tcPr marL="9525" marR="9525" marT="9525" marB="0" anchor="b">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noFill/>
                  </a:tcPr>
                </a:tc>
                <a:tc>
                  <a:txBody>
                    <a:bodyPr/>
                    <a:lstStyle/>
                    <a:p>
                      <a:pPr algn="ctr" rtl="0" fontAlgn="b">
                        <a:buNone/>
                      </a:pPr>
                      <a:r>
                        <a:rPr lang="es-MX" sz="1100" b="0" i="0" u="none" strike="noStrike">
                          <a:solidFill>
                            <a:srgbClr val="000000"/>
                          </a:solidFill>
                          <a:effectLst/>
                          <a:latin typeface="Noto Sans" panose="020B0502040504020204" pitchFamily="34" charset="0"/>
                        </a:rPr>
                        <a:t>3</a:t>
                      </a:r>
                    </a:p>
                  </a:txBody>
                  <a:tcPr marL="0" marR="0" marT="0" marB="0" anchor="b">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noFill/>
                  </a:tcPr>
                </a:tc>
                <a:tc>
                  <a:txBody>
                    <a:bodyPr/>
                    <a:lstStyle/>
                    <a:p>
                      <a:pPr algn="ctr" rtl="0" fontAlgn="b">
                        <a:buNone/>
                      </a:pPr>
                      <a:r>
                        <a:rPr lang="es-MX" sz="1100" b="0" i="0" u="none" strike="noStrike" dirty="0">
                          <a:solidFill>
                            <a:srgbClr val="000000"/>
                          </a:solidFill>
                          <a:effectLst/>
                          <a:latin typeface="Noto Sans" panose="020B0502040504020204" pitchFamily="34" charset="0"/>
                        </a:rPr>
                        <a:t>3</a:t>
                      </a:r>
                    </a:p>
                  </a:txBody>
                  <a:tcPr marL="0" marR="0" marT="0" marB="0" anchor="b">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noFill/>
                  </a:tcPr>
                </a:tc>
                <a:extLst>
                  <a:ext uri="{0D108BD9-81ED-4DB2-BD59-A6C34878D82A}">
                    <a16:rowId xmlns:a16="http://schemas.microsoft.com/office/drawing/2014/main" val="3502839680"/>
                  </a:ext>
                </a:extLst>
              </a:tr>
              <a:tr h="177405">
                <a:tc>
                  <a:txBody>
                    <a:bodyPr/>
                    <a:lstStyle/>
                    <a:p>
                      <a:pPr algn="ctr" rtl="0" fontAlgn="b">
                        <a:buNone/>
                      </a:pPr>
                      <a:r>
                        <a:rPr lang="es-MX" sz="1100" b="0" i="0" u="none" strike="noStrike">
                          <a:solidFill>
                            <a:srgbClr val="000000"/>
                          </a:solidFill>
                          <a:effectLst/>
                          <a:latin typeface="Noto Sans" panose="020B0502040504020204" pitchFamily="34" charset="0"/>
                        </a:rPr>
                        <a:t>20</a:t>
                      </a:r>
                    </a:p>
                  </a:txBody>
                  <a:tcPr marL="6240" marR="6240" marT="6240" marB="0" anchor="b">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noFill/>
                  </a:tcPr>
                </a:tc>
                <a:tc>
                  <a:txBody>
                    <a:bodyPr/>
                    <a:lstStyle/>
                    <a:p>
                      <a:pPr algn="l" rtl="0" fontAlgn="b">
                        <a:buNone/>
                      </a:pPr>
                      <a:r>
                        <a:rPr lang="es-MX" sz="1100" b="0" i="0" u="none" strike="noStrike">
                          <a:solidFill>
                            <a:srgbClr val="000000"/>
                          </a:solidFill>
                          <a:effectLst/>
                          <a:latin typeface="Noto Sans" panose="020B0502040504020204" pitchFamily="34" charset="0"/>
                        </a:rPr>
                        <a:t>Nuevo León</a:t>
                      </a:r>
                    </a:p>
                  </a:txBody>
                  <a:tcPr marL="6240" marR="6240" marT="6240" marB="0" anchor="b">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noFill/>
                  </a:tcPr>
                </a:tc>
                <a:tc>
                  <a:txBody>
                    <a:bodyPr/>
                    <a:lstStyle/>
                    <a:p>
                      <a:pPr algn="ctr" rtl="0" fontAlgn="b">
                        <a:buNone/>
                      </a:pPr>
                      <a:r>
                        <a:rPr lang="es-MX" sz="1100" b="0" i="0" u="none" strike="noStrike">
                          <a:solidFill>
                            <a:srgbClr val="000000"/>
                          </a:solidFill>
                          <a:effectLst/>
                          <a:latin typeface="Noto Sans" panose="020B0502040504020204" pitchFamily="34" charset="0"/>
                        </a:rPr>
                        <a:t>1</a:t>
                      </a:r>
                    </a:p>
                  </a:txBody>
                  <a:tcPr marL="0" marR="0" marT="0" marB="0" anchor="b">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noFill/>
                  </a:tcPr>
                </a:tc>
                <a:tc>
                  <a:txBody>
                    <a:bodyPr/>
                    <a:lstStyle/>
                    <a:p>
                      <a:pPr algn="ctr" rtl="0" fontAlgn="b">
                        <a:buNone/>
                      </a:pPr>
                      <a:r>
                        <a:rPr lang="es-MX" sz="1100" b="0" i="0" u="none" strike="noStrike">
                          <a:solidFill>
                            <a:srgbClr val="000000"/>
                          </a:solidFill>
                          <a:effectLst/>
                          <a:latin typeface="Noto Sans" panose="020B0502040504020204" pitchFamily="34" charset="0"/>
                        </a:rPr>
                        <a:t>-</a:t>
                      </a:r>
                    </a:p>
                  </a:txBody>
                  <a:tcPr marL="9525" marR="9525" marT="9525" marB="0" anchor="b">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noFill/>
                  </a:tcPr>
                </a:tc>
                <a:tc>
                  <a:txBody>
                    <a:bodyPr/>
                    <a:lstStyle/>
                    <a:p>
                      <a:pPr algn="ctr" rtl="0" fontAlgn="b">
                        <a:buNone/>
                      </a:pPr>
                      <a:r>
                        <a:rPr lang="es-MX" sz="1100" b="0" i="0" u="none" strike="noStrike">
                          <a:solidFill>
                            <a:srgbClr val="000000"/>
                          </a:solidFill>
                          <a:effectLst/>
                          <a:latin typeface="Noto Sans" panose="020B0502040504020204" pitchFamily="34" charset="0"/>
                        </a:rPr>
                        <a:t>10</a:t>
                      </a:r>
                    </a:p>
                  </a:txBody>
                  <a:tcPr marL="0" marR="0" marT="0" marB="0" anchor="b">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noFill/>
                  </a:tcPr>
                </a:tc>
                <a:tc>
                  <a:txBody>
                    <a:bodyPr/>
                    <a:lstStyle/>
                    <a:p>
                      <a:pPr algn="ctr" rtl="0" fontAlgn="b">
                        <a:buNone/>
                      </a:pPr>
                      <a:r>
                        <a:rPr lang="es-MX" sz="1100" b="0" i="0" u="none" strike="noStrike">
                          <a:solidFill>
                            <a:srgbClr val="000000"/>
                          </a:solidFill>
                          <a:effectLst/>
                          <a:latin typeface="Noto Sans" panose="020B0502040504020204" pitchFamily="34" charset="0"/>
                        </a:rPr>
                        <a:t>5</a:t>
                      </a:r>
                    </a:p>
                  </a:txBody>
                  <a:tcPr marL="0" marR="0" marT="0" marB="0" anchor="b">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noFill/>
                  </a:tcPr>
                </a:tc>
                <a:extLst>
                  <a:ext uri="{0D108BD9-81ED-4DB2-BD59-A6C34878D82A}">
                    <a16:rowId xmlns:a16="http://schemas.microsoft.com/office/drawing/2014/main" val="429591239"/>
                  </a:ext>
                </a:extLst>
              </a:tr>
              <a:tr h="177405">
                <a:tc>
                  <a:txBody>
                    <a:bodyPr/>
                    <a:lstStyle/>
                    <a:p>
                      <a:pPr algn="ctr" rtl="0" fontAlgn="b">
                        <a:buNone/>
                      </a:pPr>
                      <a:r>
                        <a:rPr lang="es-MX" sz="1100" b="0" i="0" u="none" strike="noStrike">
                          <a:solidFill>
                            <a:srgbClr val="000000"/>
                          </a:solidFill>
                          <a:effectLst/>
                          <a:latin typeface="Noto Sans" panose="020B0502040504020204" pitchFamily="34" charset="0"/>
                        </a:rPr>
                        <a:t>21</a:t>
                      </a:r>
                    </a:p>
                  </a:txBody>
                  <a:tcPr marL="6240" marR="6240" marT="6240" marB="0" anchor="b">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noFill/>
                  </a:tcPr>
                </a:tc>
                <a:tc>
                  <a:txBody>
                    <a:bodyPr/>
                    <a:lstStyle/>
                    <a:p>
                      <a:pPr algn="l" rtl="0" fontAlgn="b">
                        <a:buNone/>
                      </a:pPr>
                      <a:r>
                        <a:rPr lang="es-MX" sz="1100" b="0" i="0" u="none" strike="noStrike">
                          <a:solidFill>
                            <a:srgbClr val="000000"/>
                          </a:solidFill>
                          <a:effectLst/>
                          <a:latin typeface="Noto Sans" panose="020B0502040504020204" pitchFamily="34" charset="0"/>
                        </a:rPr>
                        <a:t>Oaxaca</a:t>
                      </a:r>
                    </a:p>
                  </a:txBody>
                  <a:tcPr marL="6240" marR="6240" marT="6240" marB="0" anchor="b">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noFill/>
                  </a:tcPr>
                </a:tc>
                <a:tc>
                  <a:txBody>
                    <a:bodyPr/>
                    <a:lstStyle/>
                    <a:p>
                      <a:pPr algn="ctr" rtl="0" fontAlgn="b">
                        <a:buNone/>
                      </a:pPr>
                      <a:r>
                        <a:rPr lang="es-MX" sz="1100" b="0" i="0" u="none" strike="noStrike">
                          <a:solidFill>
                            <a:srgbClr val="000000"/>
                          </a:solidFill>
                          <a:effectLst/>
                          <a:latin typeface="Noto Sans" panose="020B0502040504020204" pitchFamily="34" charset="0"/>
                        </a:rPr>
                        <a:t>2</a:t>
                      </a:r>
                    </a:p>
                  </a:txBody>
                  <a:tcPr marL="0" marR="0" marT="0" marB="0" anchor="b">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noFill/>
                  </a:tcPr>
                </a:tc>
                <a:tc>
                  <a:txBody>
                    <a:bodyPr/>
                    <a:lstStyle/>
                    <a:p>
                      <a:pPr algn="ctr" rtl="0" fontAlgn="b">
                        <a:buNone/>
                      </a:pPr>
                      <a:r>
                        <a:rPr lang="es-MX" sz="1100" b="0" i="0" u="none" strike="noStrike">
                          <a:solidFill>
                            <a:srgbClr val="000000"/>
                          </a:solidFill>
                          <a:effectLst/>
                          <a:latin typeface="Noto Sans" panose="020B0502040504020204" pitchFamily="34" charset="0"/>
                        </a:rPr>
                        <a:t>2</a:t>
                      </a:r>
                    </a:p>
                  </a:txBody>
                  <a:tcPr marL="9525" marR="9525" marT="9525" marB="0" anchor="b">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noFill/>
                  </a:tcPr>
                </a:tc>
                <a:tc>
                  <a:txBody>
                    <a:bodyPr/>
                    <a:lstStyle/>
                    <a:p>
                      <a:pPr algn="ctr" rtl="0" fontAlgn="b">
                        <a:buNone/>
                      </a:pPr>
                      <a:r>
                        <a:rPr lang="es-MX" sz="1100" b="0" i="0" u="none" strike="noStrike">
                          <a:solidFill>
                            <a:srgbClr val="000000"/>
                          </a:solidFill>
                          <a:effectLst/>
                          <a:latin typeface="Noto Sans" panose="020B0502040504020204" pitchFamily="34" charset="0"/>
                        </a:rPr>
                        <a:t>-</a:t>
                      </a:r>
                    </a:p>
                  </a:txBody>
                  <a:tcPr marL="0" marR="0" marT="0" marB="0" anchor="b">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noFill/>
                  </a:tcPr>
                </a:tc>
                <a:tc>
                  <a:txBody>
                    <a:bodyPr/>
                    <a:lstStyle/>
                    <a:p>
                      <a:pPr algn="ctr" rtl="0" fontAlgn="b">
                        <a:buNone/>
                      </a:pPr>
                      <a:r>
                        <a:rPr lang="es-MX" sz="1100" b="0" i="0" u="none" strike="noStrike" dirty="0">
                          <a:solidFill>
                            <a:srgbClr val="000000"/>
                          </a:solidFill>
                          <a:effectLst/>
                          <a:latin typeface="Noto Sans" panose="020B0502040504020204" pitchFamily="34" charset="0"/>
                        </a:rPr>
                        <a:t>-</a:t>
                      </a:r>
                    </a:p>
                  </a:txBody>
                  <a:tcPr marL="0" marR="0" marT="0" marB="0" anchor="b">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noFill/>
                  </a:tcPr>
                </a:tc>
                <a:extLst>
                  <a:ext uri="{0D108BD9-81ED-4DB2-BD59-A6C34878D82A}">
                    <a16:rowId xmlns:a16="http://schemas.microsoft.com/office/drawing/2014/main" val="971031145"/>
                  </a:ext>
                </a:extLst>
              </a:tr>
              <a:tr h="177405">
                <a:tc>
                  <a:txBody>
                    <a:bodyPr/>
                    <a:lstStyle/>
                    <a:p>
                      <a:pPr algn="ctr" rtl="0" fontAlgn="b">
                        <a:buNone/>
                      </a:pPr>
                      <a:r>
                        <a:rPr lang="es-MX" sz="1100" b="0" i="0" u="none" strike="noStrike">
                          <a:solidFill>
                            <a:srgbClr val="000000"/>
                          </a:solidFill>
                          <a:effectLst/>
                          <a:latin typeface="Noto Sans" panose="020B0502040504020204" pitchFamily="34" charset="0"/>
                        </a:rPr>
                        <a:t>22</a:t>
                      </a:r>
                    </a:p>
                  </a:txBody>
                  <a:tcPr marL="6240" marR="6240" marT="6240" marB="0" anchor="b">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noFill/>
                  </a:tcPr>
                </a:tc>
                <a:tc>
                  <a:txBody>
                    <a:bodyPr/>
                    <a:lstStyle/>
                    <a:p>
                      <a:pPr algn="l" rtl="0" fontAlgn="b">
                        <a:buNone/>
                      </a:pPr>
                      <a:r>
                        <a:rPr lang="es-MX" sz="1100" b="0" i="0" u="none" strike="noStrike">
                          <a:solidFill>
                            <a:srgbClr val="000000"/>
                          </a:solidFill>
                          <a:effectLst/>
                          <a:latin typeface="Noto Sans" panose="020B0502040504020204" pitchFamily="34" charset="0"/>
                        </a:rPr>
                        <a:t>Puebla</a:t>
                      </a:r>
                    </a:p>
                  </a:txBody>
                  <a:tcPr marL="6240" marR="6240" marT="6240" marB="0" anchor="b">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noFill/>
                  </a:tcPr>
                </a:tc>
                <a:tc>
                  <a:txBody>
                    <a:bodyPr/>
                    <a:lstStyle/>
                    <a:p>
                      <a:pPr algn="ctr" rtl="0" fontAlgn="b">
                        <a:buNone/>
                      </a:pPr>
                      <a:r>
                        <a:rPr lang="es-MX" sz="1100" b="0" i="0" u="none" strike="noStrike">
                          <a:solidFill>
                            <a:srgbClr val="000000"/>
                          </a:solidFill>
                          <a:effectLst/>
                          <a:latin typeface="Noto Sans" panose="020B0502040504020204" pitchFamily="34" charset="0"/>
                        </a:rPr>
                        <a:t>-</a:t>
                      </a:r>
                    </a:p>
                  </a:txBody>
                  <a:tcPr marL="0" marR="0" marT="0" marB="0" anchor="b">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noFill/>
                  </a:tcPr>
                </a:tc>
                <a:tc>
                  <a:txBody>
                    <a:bodyPr/>
                    <a:lstStyle/>
                    <a:p>
                      <a:pPr algn="ctr" rtl="0" fontAlgn="b">
                        <a:buNone/>
                      </a:pPr>
                      <a:r>
                        <a:rPr lang="es-MX" sz="1100" b="0" i="0" u="none" strike="noStrike">
                          <a:solidFill>
                            <a:srgbClr val="000000"/>
                          </a:solidFill>
                          <a:effectLst/>
                          <a:latin typeface="Noto Sans" panose="020B0502040504020204" pitchFamily="34" charset="0"/>
                        </a:rPr>
                        <a:t>-</a:t>
                      </a:r>
                    </a:p>
                  </a:txBody>
                  <a:tcPr marL="9525" marR="9525" marT="9525" marB="0" anchor="b">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noFill/>
                  </a:tcPr>
                </a:tc>
                <a:tc>
                  <a:txBody>
                    <a:bodyPr/>
                    <a:lstStyle/>
                    <a:p>
                      <a:pPr algn="ctr" rtl="0" fontAlgn="b">
                        <a:buNone/>
                      </a:pPr>
                      <a:r>
                        <a:rPr lang="es-MX" sz="1100" b="0" i="0" u="none" strike="noStrike">
                          <a:solidFill>
                            <a:srgbClr val="000000"/>
                          </a:solidFill>
                          <a:effectLst/>
                          <a:latin typeface="Noto Sans" panose="020B0502040504020204" pitchFamily="34" charset="0"/>
                        </a:rPr>
                        <a:t>3</a:t>
                      </a:r>
                    </a:p>
                  </a:txBody>
                  <a:tcPr marL="0" marR="0" marT="0" marB="0" anchor="b">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noFill/>
                  </a:tcPr>
                </a:tc>
                <a:tc>
                  <a:txBody>
                    <a:bodyPr/>
                    <a:lstStyle/>
                    <a:p>
                      <a:pPr algn="ctr" rtl="0" fontAlgn="b">
                        <a:buNone/>
                      </a:pPr>
                      <a:r>
                        <a:rPr lang="es-MX" sz="1100" b="0" i="0" u="none" strike="noStrike">
                          <a:solidFill>
                            <a:srgbClr val="000000"/>
                          </a:solidFill>
                          <a:effectLst/>
                          <a:latin typeface="Noto Sans" panose="020B0502040504020204" pitchFamily="34" charset="0"/>
                        </a:rPr>
                        <a:t>3</a:t>
                      </a:r>
                    </a:p>
                  </a:txBody>
                  <a:tcPr marL="0" marR="0" marT="0" marB="0" anchor="b">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noFill/>
                  </a:tcPr>
                </a:tc>
                <a:extLst>
                  <a:ext uri="{0D108BD9-81ED-4DB2-BD59-A6C34878D82A}">
                    <a16:rowId xmlns:a16="http://schemas.microsoft.com/office/drawing/2014/main" val="3532820801"/>
                  </a:ext>
                </a:extLst>
              </a:tr>
              <a:tr h="177405">
                <a:tc>
                  <a:txBody>
                    <a:bodyPr/>
                    <a:lstStyle/>
                    <a:p>
                      <a:pPr algn="ctr" rtl="0" fontAlgn="b">
                        <a:buNone/>
                      </a:pPr>
                      <a:r>
                        <a:rPr lang="es-MX" sz="1100" b="0" i="0" u="none" strike="noStrike">
                          <a:solidFill>
                            <a:srgbClr val="000000"/>
                          </a:solidFill>
                          <a:effectLst/>
                          <a:latin typeface="Noto Sans" panose="020B0502040504020204" pitchFamily="34" charset="0"/>
                        </a:rPr>
                        <a:t>23</a:t>
                      </a:r>
                    </a:p>
                  </a:txBody>
                  <a:tcPr marL="6240" marR="6240" marT="6240" marB="0" anchor="b">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noFill/>
                  </a:tcPr>
                </a:tc>
                <a:tc>
                  <a:txBody>
                    <a:bodyPr/>
                    <a:lstStyle/>
                    <a:p>
                      <a:pPr algn="l" rtl="0" fontAlgn="b">
                        <a:buNone/>
                      </a:pPr>
                      <a:r>
                        <a:rPr lang="es-MX" sz="1100" b="0" i="0" u="none" strike="noStrike">
                          <a:solidFill>
                            <a:srgbClr val="000000"/>
                          </a:solidFill>
                          <a:effectLst/>
                          <a:latin typeface="Noto Sans" panose="020B0502040504020204" pitchFamily="34" charset="0"/>
                        </a:rPr>
                        <a:t>Queretaro</a:t>
                      </a:r>
                    </a:p>
                  </a:txBody>
                  <a:tcPr marL="6240" marR="6240" marT="6240" marB="0" anchor="b">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noFill/>
                  </a:tcPr>
                </a:tc>
                <a:tc>
                  <a:txBody>
                    <a:bodyPr/>
                    <a:lstStyle/>
                    <a:p>
                      <a:pPr algn="ctr" rtl="0" fontAlgn="b">
                        <a:buNone/>
                      </a:pPr>
                      <a:r>
                        <a:rPr lang="es-MX" sz="1100" b="0" i="0" u="none" strike="noStrike">
                          <a:solidFill>
                            <a:srgbClr val="000000"/>
                          </a:solidFill>
                          <a:effectLst/>
                          <a:latin typeface="Noto Sans" panose="020B0502040504020204" pitchFamily="34" charset="0"/>
                        </a:rPr>
                        <a:t>2</a:t>
                      </a:r>
                    </a:p>
                  </a:txBody>
                  <a:tcPr marL="0" marR="0" marT="0" marB="0" anchor="b">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noFill/>
                  </a:tcPr>
                </a:tc>
                <a:tc>
                  <a:txBody>
                    <a:bodyPr/>
                    <a:lstStyle/>
                    <a:p>
                      <a:pPr algn="ctr" rtl="0" fontAlgn="b">
                        <a:buNone/>
                      </a:pPr>
                      <a:r>
                        <a:rPr lang="es-MX" sz="1100" b="0" i="0" u="none" strike="noStrike">
                          <a:solidFill>
                            <a:srgbClr val="000000"/>
                          </a:solidFill>
                          <a:effectLst/>
                          <a:latin typeface="Noto Sans" panose="020B0502040504020204" pitchFamily="34" charset="0"/>
                        </a:rPr>
                        <a:t>2</a:t>
                      </a:r>
                    </a:p>
                  </a:txBody>
                  <a:tcPr marL="9525" marR="9525" marT="9525" marB="0" anchor="b">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noFill/>
                  </a:tcPr>
                </a:tc>
                <a:tc>
                  <a:txBody>
                    <a:bodyPr/>
                    <a:lstStyle/>
                    <a:p>
                      <a:pPr algn="ctr" rtl="0" fontAlgn="b">
                        <a:buNone/>
                      </a:pPr>
                      <a:r>
                        <a:rPr lang="es-MX" sz="1100" b="0" i="0" u="none" strike="noStrike">
                          <a:solidFill>
                            <a:srgbClr val="000000"/>
                          </a:solidFill>
                          <a:effectLst/>
                          <a:latin typeface="Noto Sans" panose="020B0502040504020204" pitchFamily="34" charset="0"/>
                        </a:rPr>
                        <a:t>1</a:t>
                      </a:r>
                    </a:p>
                  </a:txBody>
                  <a:tcPr marL="0" marR="0" marT="0" marB="0" anchor="b">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noFill/>
                  </a:tcPr>
                </a:tc>
                <a:tc>
                  <a:txBody>
                    <a:bodyPr/>
                    <a:lstStyle/>
                    <a:p>
                      <a:pPr algn="ctr" rtl="0" fontAlgn="b">
                        <a:buNone/>
                      </a:pPr>
                      <a:r>
                        <a:rPr lang="es-MX" sz="1100" b="0" i="0" u="none" strike="noStrike" dirty="0">
                          <a:solidFill>
                            <a:srgbClr val="000000"/>
                          </a:solidFill>
                          <a:effectLst/>
                          <a:latin typeface="Noto Sans" panose="020B0502040504020204" pitchFamily="34" charset="0"/>
                        </a:rPr>
                        <a:t>1</a:t>
                      </a:r>
                    </a:p>
                  </a:txBody>
                  <a:tcPr marL="0" marR="0" marT="0" marB="0" anchor="b">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noFill/>
                  </a:tcPr>
                </a:tc>
                <a:extLst>
                  <a:ext uri="{0D108BD9-81ED-4DB2-BD59-A6C34878D82A}">
                    <a16:rowId xmlns:a16="http://schemas.microsoft.com/office/drawing/2014/main" val="2475325665"/>
                  </a:ext>
                </a:extLst>
              </a:tr>
              <a:tr h="177405">
                <a:tc>
                  <a:txBody>
                    <a:bodyPr/>
                    <a:lstStyle/>
                    <a:p>
                      <a:pPr algn="ctr" rtl="0" fontAlgn="b">
                        <a:buNone/>
                      </a:pPr>
                      <a:r>
                        <a:rPr lang="es-MX" sz="1100" b="0" i="0" u="none" strike="noStrike">
                          <a:solidFill>
                            <a:srgbClr val="000000"/>
                          </a:solidFill>
                          <a:effectLst/>
                          <a:latin typeface="Noto Sans" panose="020B0502040504020204" pitchFamily="34" charset="0"/>
                        </a:rPr>
                        <a:t>24</a:t>
                      </a:r>
                    </a:p>
                  </a:txBody>
                  <a:tcPr marL="6240" marR="6240" marT="6240" marB="0" anchor="b">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noFill/>
                  </a:tcPr>
                </a:tc>
                <a:tc>
                  <a:txBody>
                    <a:bodyPr/>
                    <a:lstStyle/>
                    <a:p>
                      <a:pPr algn="l" rtl="0" fontAlgn="b">
                        <a:buNone/>
                      </a:pPr>
                      <a:r>
                        <a:rPr lang="es-MX" sz="1100" b="0" i="0" u="none" strike="noStrike">
                          <a:solidFill>
                            <a:srgbClr val="000000"/>
                          </a:solidFill>
                          <a:effectLst/>
                          <a:latin typeface="Noto Sans" panose="020B0502040504020204" pitchFamily="34" charset="0"/>
                        </a:rPr>
                        <a:t>Quintana Roo</a:t>
                      </a:r>
                    </a:p>
                  </a:txBody>
                  <a:tcPr marL="6240" marR="6240" marT="6240" marB="0" anchor="b">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noFill/>
                  </a:tcPr>
                </a:tc>
                <a:tc>
                  <a:txBody>
                    <a:bodyPr/>
                    <a:lstStyle/>
                    <a:p>
                      <a:pPr algn="ctr" rtl="0" fontAlgn="b">
                        <a:buNone/>
                      </a:pPr>
                      <a:r>
                        <a:rPr lang="es-MX" sz="1100" b="0" i="0" u="none" strike="noStrike">
                          <a:solidFill>
                            <a:srgbClr val="000000"/>
                          </a:solidFill>
                          <a:effectLst/>
                          <a:latin typeface="Noto Sans" panose="020B0502040504020204" pitchFamily="34" charset="0"/>
                        </a:rPr>
                        <a:t>-</a:t>
                      </a:r>
                    </a:p>
                  </a:txBody>
                  <a:tcPr marL="0" marR="0" marT="0" marB="0" anchor="b">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noFill/>
                  </a:tcPr>
                </a:tc>
                <a:tc>
                  <a:txBody>
                    <a:bodyPr/>
                    <a:lstStyle/>
                    <a:p>
                      <a:pPr algn="ctr" rtl="0" fontAlgn="b">
                        <a:buNone/>
                      </a:pPr>
                      <a:r>
                        <a:rPr lang="es-MX" sz="1100" b="0" i="0" u="none" strike="noStrike">
                          <a:solidFill>
                            <a:srgbClr val="000000"/>
                          </a:solidFill>
                          <a:effectLst/>
                          <a:latin typeface="Noto Sans" panose="020B0502040504020204" pitchFamily="34" charset="0"/>
                        </a:rPr>
                        <a:t>-</a:t>
                      </a:r>
                    </a:p>
                  </a:txBody>
                  <a:tcPr marL="9525" marR="9525" marT="9525" marB="0" anchor="b">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noFill/>
                  </a:tcPr>
                </a:tc>
                <a:tc>
                  <a:txBody>
                    <a:bodyPr/>
                    <a:lstStyle/>
                    <a:p>
                      <a:pPr algn="ctr" rtl="0" fontAlgn="b">
                        <a:buNone/>
                      </a:pPr>
                      <a:r>
                        <a:rPr lang="es-MX" sz="1100" b="0" i="0" u="none" strike="noStrike">
                          <a:solidFill>
                            <a:srgbClr val="000000"/>
                          </a:solidFill>
                          <a:effectLst/>
                          <a:latin typeface="Noto Sans" panose="020B0502040504020204" pitchFamily="34" charset="0"/>
                        </a:rPr>
                        <a:t>6</a:t>
                      </a:r>
                    </a:p>
                  </a:txBody>
                  <a:tcPr marL="0" marR="0" marT="0" marB="0" anchor="b">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noFill/>
                  </a:tcPr>
                </a:tc>
                <a:tc>
                  <a:txBody>
                    <a:bodyPr/>
                    <a:lstStyle/>
                    <a:p>
                      <a:pPr algn="ctr" rtl="0" fontAlgn="b">
                        <a:buNone/>
                      </a:pPr>
                      <a:r>
                        <a:rPr lang="es-MX" sz="1100" b="0" i="0" u="none" strike="noStrike">
                          <a:solidFill>
                            <a:srgbClr val="000000"/>
                          </a:solidFill>
                          <a:effectLst/>
                          <a:latin typeface="Noto Sans" panose="020B0502040504020204" pitchFamily="34" charset="0"/>
                        </a:rPr>
                        <a:t>3</a:t>
                      </a:r>
                    </a:p>
                  </a:txBody>
                  <a:tcPr marL="0" marR="0" marT="0" marB="0" anchor="b">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noFill/>
                  </a:tcPr>
                </a:tc>
                <a:extLst>
                  <a:ext uri="{0D108BD9-81ED-4DB2-BD59-A6C34878D82A}">
                    <a16:rowId xmlns:a16="http://schemas.microsoft.com/office/drawing/2014/main" val="2467164832"/>
                  </a:ext>
                </a:extLst>
              </a:tr>
              <a:tr h="177405">
                <a:tc>
                  <a:txBody>
                    <a:bodyPr/>
                    <a:lstStyle/>
                    <a:p>
                      <a:pPr algn="ctr" rtl="0" fontAlgn="b">
                        <a:buNone/>
                      </a:pPr>
                      <a:r>
                        <a:rPr lang="es-MX" sz="1100" b="0" i="0" u="none" strike="noStrike">
                          <a:solidFill>
                            <a:srgbClr val="000000"/>
                          </a:solidFill>
                          <a:effectLst/>
                          <a:latin typeface="Noto Sans" panose="020B0502040504020204" pitchFamily="34" charset="0"/>
                        </a:rPr>
                        <a:t>25</a:t>
                      </a:r>
                    </a:p>
                  </a:txBody>
                  <a:tcPr marL="6240" marR="6240" marT="6240" marB="0" anchor="b">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noFill/>
                  </a:tcPr>
                </a:tc>
                <a:tc>
                  <a:txBody>
                    <a:bodyPr/>
                    <a:lstStyle/>
                    <a:p>
                      <a:pPr algn="l" rtl="0" fontAlgn="b">
                        <a:buNone/>
                      </a:pPr>
                      <a:r>
                        <a:rPr lang="es-MX" sz="1100" b="0" i="0" u="none" strike="noStrike">
                          <a:solidFill>
                            <a:srgbClr val="000000"/>
                          </a:solidFill>
                          <a:effectLst/>
                          <a:latin typeface="Noto Sans" panose="020B0502040504020204" pitchFamily="34" charset="0"/>
                        </a:rPr>
                        <a:t>San Luis Potosí</a:t>
                      </a:r>
                    </a:p>
                  </a:txBody>
                  <a:tcPr marL="6240" marR="6240" marT="6240" marB="0" anchor="b">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noFill/>
                  </a:tcPr>
                </a:tc>
                <a:tc>
                  <a:txBody>
                    <a:bodyPr/>
                    <a:lstStyle/>
                    <a:p>
                      <a:pPr algn="ctr" rtl="0" fontAlgn="b">
                        <a:buNone/>
                      </a:pPr>
                      <a:r>
                        <a:rPr lang="es-MX" sz="1100" b="0" i="0" u="none" strike="noStrike">
                          <a:solidFill>
                            <a:srgbClr val="000000"/>
                          </a:solidFill>
                          <a:effectLst/>
                          <a:latin typeface="Noto Sans" panose="020B0502040504020204" pitchFamily="34" charset="0"/>
                        </a:rPr>
                        <a:t>-</a:t>
                      </a:r>
                    </a:p>
                  </a:txBody>
                  <a:tcPr marL="0" marR="0" marT="0" marB="0" anchor="b">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noFill/>
                  </a:tcPr>
                </a:tc>
                <a:tc>
                  <a:txBody>
                    <a:bodyPr/>
                    <a:lstStyle/>
                    <a:p>
                      <a:pPr algn="ctr" rtl="0" fontAlgn="b">
                        <a:buNone/>
                      </a:pPr>
                      <a:r>
                        <a:rPr lang="es-MX" sz="1100" b="0" i="0" u="none" strike="noStrike">
                          <a:solidFill>
                            <a:srgbClr val="000000"/>
                          </a:solidFill>
                          <a:effectLst/>
                          <a:latin typeface="Noto Sans" panose="020B0502040504020204" pitchFamily="34" charset="0"/>
                        </a:rPr>
                        <a:t>-</a:t>
                      </a:r>
                    </a:p>
                  </a:txBody>
                  <a:tcPr marL="9525" marR="9525" marT="9525" marB="0" anchor="b">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noFill/>
                  </a:tcPr>
                </a:tc>
                <a:tc>
                  <a:txBody>
                    <a:bodyPr/>
                    <a:lstStyle/>
                    <a:p>
                      <a:pPr algn="ctr" rtl="0" fontAlgn="b">
                        <a:buNone/>
                      </a:pPr>
                      <a:r>
                        <a:rPr lang="es-MX" sz="1100" b="0" i="0" u="none" strike="noStrike">
                          <a:solidFill>
                            <a:srgbClr val="000000"/>
                          </a:solidFill>
                          <a:effectLst/>
                          <a:latin typeface="Noto Sans" panose="020B0502040504020204" pitchFamily="34" charset="0"/>
                        </a:rPr>
                        <a:t>2</a:t>
                      </a:r>
                    </a:p>
                  </a:txBody>
                  <a:tcPr marL="0" marR="0" marT="0" marB="0" anchor="b">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noFill/>
                  </a:tcPr>
                </a:tc>
                <a:tc>
                  <a:txBody>
                    <a:bodyPr/>
                    <a:lstStyle/>
                    <a:p>
                      <a:pPr algn="ctr" rtl="0" fontAlgn="b">
                        <a:buNone/>
                      </a:pPr>
                      <a:r>
                        <a:rPr lang="es-MX" sz="1100" b="0" i="0" u="none" strike="noStrike" dirty="0">
                          <a:solidFill>
                            <a:srgbClr val="000000"/>
                          </a:solidFill>
                          <a:effectLst/>
                          <a:latin typeface="Noto Sans" panose="020B0502040504020204" pitchFamily="34" charset="0"/>
                        </a:rPr>
                        <a:t>-</a:t>
                      </a:r>
                    </a:p>
                  </a:txBody>
                  <a:tcPr marL="0" marR="0" marT="0" marB="0" anchor="b">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noFill/>
                  </a:tcPr>
                </a:tc>
                <a:extLst>
                  <a:ext uri="{0D108BD9-81ED-4DB2-BD59-A6C34878D82A}">
                    <a16:rowId xmlns:a16="http://schemas.microsoft.com/office/drawing/2014/main" val="838995570"/>
                  </a:ext>
                </a:extLst>
              </a:tr>
              <a:tr h="177405">
                <a:tc>
                  <a:txBody>
                    <a:bodyPr/>
                    <a:lstStyle/>
                    <a:p>
                      <a:pPr algn="ctr" rtl="0" fontAlgn="b">
                        <a:buNone/>
                      </a:pPr>
                      <a:r>
                        <a:rPr lang="es-MX" sz="1100" b="0" i="0" u="none" strike="noStrike">
                          <a:solidFill>
                            <a:srgbClr val="000000"/>
                          </a:solidFill>
                          <a:effectLst/>
                          <a:latin typeface="Noto Sans" panose="020B0502040504020204" pitchFamily="34" charset="0"/>
                        </a:rPr>
                        <a:t>26</a:t>
                      </a:r>
                    </a:p>
                  </a:txBody>
                  <a:tcPr marL="6240" marR="6240" marT="6240" marB="0" anchor="b">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noFill/>
                  </a:tcPr>
                </a:tc>
                <a:tc>
                  <a:txBody>
                    <a:bodyPr/>
                    <a:lstStyle/>
                    <a:p>
                      <a:pPr algn="l" rtl="0" fontAlgn="b">
                        <a:buNone/>
                      </a:pPr>
                      <a:r>
                        <a:rPr lang="es-MX" sz="1100" b="0" i="0" u="none" strike="noStrike">
                          <a:solidFill>
                            <a:srgbClr val="000000"/>
                          </a:solidFill>
                          <a:effectLst/>
                          <a:latin typeface="Noto Sans" panose="020B0502040504020204" pitchFamily="34" charset="0"/>
                        </a:rPr>
                        <a:t>Sinaloa</a:t>
                      </a:r>
                    </a:p>
                  </a:txBody>
                  <a:tcPr marL="6240" marR="6240" marT="6240" marB="0" anchor="b">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noFill/>
                  </a:tcPr>
                </a:tc>
                <a:tc>
                  <a:txBody>
                    <a:bodyPr/>
                    <a:lstStyle/>
                    <a:p>
                      <a:pPr algn="ctr" rtl="0" fontAlgn="b">
                        <a:buNone/>
                      </a:pPr>
                      <a:r>
                        <a:rPr lang="es-MX" sz="1100" b="0" i="0" u="none" strike="noStrike">
                          <a:solidFill>
                            <a:srgbClr val="000000"/>
                          </a:solidFill>
                          <a:effectLst/>
                          <a:latin typeface="Noto Sans" panose="020B0502040504020204" pitchFamily="34" charset="0"/>
                        </a:rPr>
                        <a:t>4</a:t>
                      </a:r>
                    </a:p>
                  </a:txBody>
                  <a:tcPr marL="0" marR="0" marT="0" marB="0" anchor="b">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noFill/>
                  </a:tcPr>
                </a:tc>
                <a:tc>
                  <a:txBody>
                    <a:bodyPr/>
                    <a:lstStyle/>
                    <a:p>
                      <a:pPr algn="ctr" rtl="0" fontAlgn="b">
                        <a:buNone/>
                      </a:pPr>
                      <a:r>
                        <a:rPr lang="es-MX" sz="1100" b="0" i="0" u="none" strike="noStrike">
                          <a:solidFill>
                            <a:schemeClr val="tx1"/>
                          </a:solidFill>
                          <a:effectLst/>
                          <a:latin typeface="Noto Sans" panose="020B0502040504020204" pitchFamily="34" charset="0"/>
                        </a:rPr>
                        <a:t>3</a:t>
                      </a:r>
                    </a:p>
                  </a:txBody>
                  <a:tcPr marL="9525" marR="9525" marT="9525" marB="0" anchor="b">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noFill/>
                  </a:tcPr>
                </a:tc>
                <a:tc>
                  <a:txBody>
                    <a:bodyPr/>
                    <a:lstStyle/>
                    <a:p>
                      <a:pPr algn="ctr" rtl="0" fontAlgn="b">
                        <a:buNone/>
                      </a:pPr>
                      <a:r>
                        <a:rPr lang="es-MX" sz="1100" b="0" i="0" u="none" strike="noStrike">
                          <a:solidFill>
                            <a:srgbClr val="000000"/>
                          </a:solidFill>
                          <a:effectLst/>
                          <a:latin typeface="Noto Sans" panose="020B0502040504020204" pitchFamily="34" charset="0"/>
                        </a:rPr>
                        <a:t>8</a:t>
                      </a:r>
                    </a:p>
                  </a:txBody>
                  <a:tcPr marL="0" marR="0" marT="0" marB="0" anchor="b">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noFill/>
                  </a:tcPr>
                </a:tc>
                <a:tc>
                  <a:txBody>
                    <a:bodyPr/>
                    <a:lstStyle/>
                    <a:p>
                      <a:pPr algn="ctr" rtl="0" fontAlgn="b">
                        <a:buNone/>
                      </a:pPr>
                      <a:r>
                        <a:rPr lang="es-MX" sz="1100" b="0" i="0" u="none" strike="noStrike" dirty="0">
                          <a:solidFill>
                            <a:srgbClr val="000000"/>
                          </a:solidFill>
                          <a:effectLst/>
                          <a:latin typeface="Noto Sans" panose="020B0502040504020204" pitchFamily="34" charset="0"/>
                        </a:rPr>
                        <a:t>2</a:t>
                      </a:r>
                    </a:p>
                  </a:txBody>
                  <a:tcPr marL="0" marR="0" marT="0" marB="0" anchor="b">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noFill/>
                  </a:tcPr>
                </a:tc>
                <a:extLst>
                  <a:ext uri="{0D108BD9-81ED-4DB2-BD59-A6C34878D82A}">
                    <a16:rowId xmlns:a16="http://schemas.microsoft.com/office/drawing/2014/main" val="644334675"/>
                  </a:ext>
                </a:extLst>
              </a:tr>
              <a:tr h="177405">
                <a:tc>
                  <a:txBody>
                    <a:bodyPr/>
                    <a:lstStyle/>
                    <a:p>
                      <a:pPr algn="ctr" rtl="0" fontAlgn="b">
                        <a:buNone/>
                      </a:pPr>
                      <a:r>
                        <a:rPr lang="es-MX" sz="1100" b="0" i="0" u="none" strike="noStrike">
                          <a:solidFill>
                            <a:srgbClr val="000000"/>
                          </a:solidFill>
                          <a:effectLst/>
                          <a:latin typeface="Noto Sans" panose="020B0502040504020204" pitchFamily="34" charset="0"/>
                        </a:rPr>
                        <a:t>27</a:t>
                      </a:r>
                    </a:p>
                  </a:txBody>
                  <a:tcPr marL="6240" marR="6240" marT="6240" marB="0" anchor="b">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noFill/>
                  </a:tcPr>
                </a:tc>
                <a:tc>
                  <a:txBody>
                    <a:bodyPr/>
                    <a:lstStyle/>
                    <a:p>
                      <a:pPr algn="l" rtl="0" fontAlgn="b">
                        <a:buNone/>
                      </a:pPr>
                      <a:r>
                        <a:rPr lang="es-MX" sz="1100" b="0" i="0" u="none" strike="noStrike">
                          <a:solidFill>
                            <a:srgbClr val="000000"/>
                          </a:solidFill>
                          <a:effectLst/>
                          <a:latin typeface="Noto Sans" panose="020B0502040504020204" pitchFamily="34" charset="0"/>
                        </a:rPr>
                        <a:t>Sonora</a:t>
                      </a:r>
                    </a:p>
                  </a:txBody>
                  <a:tcPr marL="6240" marR="6240" marT="6240" marB="0" anchor="b">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noFill/>
                  </a:tcPr>
                </a:tc>
                <a:tc>
                  <a:txBody>
                    <a:bodyPr/>
                    <a:lstStyle/>
                    <a:p>
                      <a:pPr algn="ctr" rtl="0" fontAlgn="b">
                        <a:buNone/>
                      </a:pPr>
                      <a:r>
                        <a:rPr lang="es-MX" sz="1100" b="0" i="0" u="none" strike="noStrike">
                          <a:solidFill>
                            <a:srgbClr val="000000"/>
                          </a:solidFill>
                          <a:effectLst/>
                          <a:latin typeface="Noto Sans" panose="020B0502040504020204" pitchFamily="34" charset="0"/>
                        </a:rPr>
                        <a:t>2</a:t>
                      </a:r>
                    </a:p>
                  </a:txBody>
                  <a:tcPr marL="0" marR="0" marT="0" marB="0" anchor="b">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noFill/>
                  </a:tcPr>
                </a:tc>
                <a:tc>
                  <a:txBody>
                    <a:bodyPr/>
                    <a:lstStyle/>
                    <a:p>
                      <a:pPr algn="ctr" rtl="0" fontAlgn="b">
                        <a:buNone/>
                      </a:pPr>
                      <a:r>
                        <a:rPr lang="es-MX" sz="1100" b="0" i="0" u="none" strike="noStrike" dirty="0">
                          <a:solidFill>
                            <a:schemeClr val="tx1"/>
                          </a:solidFill>
                          <a:effectLst/>
                          <a:latin typeface="Noto Sans" panose="020B0502040504020204" pitchFamily="34" charset="0"/>
                        </a:rPr>
                        <a:t>2</a:t>
                      </a:r>
                    </a:p>
                  </a:txBody>
                  <a:tcPr marL="9525" marR="9525" marT="9525" marB="0" anchor="b">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noFill/>
                  </a:tcPr>
                </a:tc>
                <a:tc>
                  <a:txBody>
                    <a:bodyPr/>
                    <a:lstStyle/>
                    <a:p>
                      <a:pPr algn="ctr" rtl="0" fontAlgn="b">
                        <a:buNone/>
                      </a:pPr>
                      <a:r>
                        <a:rPr lang="es-MX" sz="1100" b="0" i="0" u="none" strike="noStrike">
                          <a:solidFill>
                            <a:srgbClr val="000000"/>
                          </a:solidFill>
                          <a:effectLst/>
                          <a:latin typeface="Noto Sans" panose="020B0502040504020204" pitchFamily="34" charset="0"/>
                        </a:rPr>
                        <a:t>10</a:t>
                      </a:r>
                    </a:p>
                  </a:txBody>
                  <a:tcPr marL="0" marR="0" marT="0" marB="0" anchor="b">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noFill/>
                  </a:tcPr>
                </a:tc>
                <a:tc>
                  <a:txBody>
                    <a:bodyPr/>
                    <a:lstStyle/>
                    <a:p>
                      <a:pPr algn="ctr" rtl="0" fontAlgn="b">
                        <a:buNone/>
                      </a:pPr>
                      <a:r>
                        <a:rPr lang="es-MX" sz="1100" b="0" i="0" u="none" strike="noStrike">
                          <a:solidFill>
                            <a:srgbClr val="000000"/>
                          </a:solidFill>
                          <a:effectLst/>
                          <a:latin typeface="Noto Sans" panose="020B0502040504020204" pitchFamily="34" charset="0"/>
                        </a:rPr>
                        <a:t>3</a:t>
                      </a:r>
                    </a:p>
                  </a:txBody>
                  <a:tcPr marL="0" marR="0" marT="0" marB="0" anchor="b">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noFill/>
                  </a:tcPr>
                </a:tc>
                <a:extLst>
                  <a:ext uri="{0D108BD9-81ED-4DB2-BD59-A6C34878D82A}">
                    <a16:rowId xmlns:a16="http://schemas.microsoft.com/office/drawing/2014/main" val="2496163124"/>
                  </a:ext>
                </a:extLst>
              </a:tr>
              <a:tr h="149398">
                <a:tc>
                  <a:txBody>
                    <a:bodyPr/>
                    <a:lstStyle/>
                    <a:p>
                      <a:pPr algn="ctr" rtl="0" fontAlgn="b">
                        <a:buNone/>
                      </a:pPr>
                      <a:r>
                        <a:rPr lang="es-MX" sz="1100" b="0" i="0" u="none" strike="noStrike">
                          <a:solidFill>
                            <a:srgbClr val="000000"/>
                          </a:solidFill>
                          <a:effectLst/>
                          <a:latin typeface="Noto Sans" panose="020B0502040504020204" pitchFamily="34" charset="0"/>
                        </a:rPr>
                        <a:t>28</a:t>
                      </a:r>
                    </a:p>
                  </a:txBody>
                  <a:tcPr marL="6240" marR="6240" marT="6240" marB="0" anchor="b">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noFill/>
                  </a:tcPr>
                </a:tc>
                <a:tc>
                  <a:txBody>
                    <a:bodyPr/>
                    <a:lstStyle/>
                    <a:p>
                      <a:pPr algn="l" fontAlgn="b">
                        <a:buNone/>
                      </a:pPr>
                      <a:r>
                        <a:rPr lang="es-MX" sz="1200" b="0" i="0" u="none" strike="noStrike">
                          <a:solidFill>
                            <a:srgbClr val="000000"/>
                          </a:solidFill>
                          <a:effectLst/>
                          <a:latin typeface="Noto Sans" panose="020B0502040504020204" pitchFamily="34" charset="0"/>
                        </a:rPr>
                        <a:t>Tabasco</a:t>
                      </a:r>
                    </a:p>
                  </a:txBody>
                  <a:tcPr marL="9525" marR="9525" marT="9525" marB="0" anchor="ctr">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noFill/>
                  </a:tcPr>
                </a:tc>
                <a:tc>
                  <a:txBody>
                    <a:bodyPr/>
                    <a:lstStyle/>
                    <a:p>
                      <a:pPr algn="ctr" rtl="0" fontAlgn="b">
                        <a:buNone/>
                      </a:pPr>
                      <a:r>
                        <a:rPr lang="es-MX" sz="1100" b="0" i="0" u="none" strike="noStrike">
                          <a:solidFill>
                            <a:srgbClr val="000000"/>
                          </a:solidFill>
                          <a:effectLst/>
                          <a:latin typeface="Noto Sans" panose="020B0502040504020204" pitchFamily="34" charset="0"/>
                        </a:rPr>
                        <a:t>1</a:t>
                      </a:r>
                    </a:p>
                  </a:txBody>
                  <a:tcPr marL="0" marR="0" marT="0" marB="0" anchor="b">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noFill/>
                  </a:tcPr>
                </a:tc>
                <a:tc>
                  <a:txBody>
                    <a:bodyPr/>
                    <a:lstStyle/>
                    <a:p>
                      <a:pPr algn="ctr" rtl="0" fontAlgn="b">
                        <a:buNone/>
                      </a:pPr>
                      <a:r>
                        <a:rPr lang="es-MX" sz="1100" b="0" i="0" u="none" strike="noStrike">
                          <a:solidFill>
                            <a:srgbClr val="000000"/>
                          </a:solidFill>
                          <a:effectLst/>
                          <a:latin typeface="Noto Sans" panose="020B0502040504020204" pitchFamily="34" charset="0"/>
                        </a:rPr>
                        <a:t>1</a:t>
                      </a:r>
                    </a:p>
                  </a:txBody>
                  <a:tcPr marL="9525" marR="9525" marT="9525" marB="0" anchor="b">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noFill/>
                  </a:tcPr>
                </a:tc>
                <a:tc>
                  <a:txBody>
                    <a:bodyPr/>
                    <a:lstStyle/>
                    <a:p>
                      <a:pPr algn="ctr" rtl="0" fontAlgn="b">
                        <a:buNone/>
                      </a:pPr>
                      <a:r>
                        <a:rPr lang="es-MX" sz="1100" b="0" i="0" u="none" strike="noStrike">
                          <a:solidFill>
                            <a:srgbClr val="000000"/>
                          </a:solidFill>
                          <a:effectLst/>
                          <a:latin typeface="Noto Sans" panose="020B0502040504020204" pitchFamily="34" charset="0"/>
                        </a:rPr>
                        <a:t>-</a:t>
                      </a:r>
                    </a:p>
                  </a:txBody>
                  <a:tcPr marL="0" marR="0" marT="0" marB="0" anchor="b">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noFill/>
                  </a:tcPr>
                </a:tc>
                <a:tc>
                  <a:txBody>
                    <a:bodyPr/>
                    <a:lstStyle/>
                    <a:p>
                      <a:pPr algn="ctr" rtl="0" fontAlgn="b">
                        <a:buNone/>
                      </a:pPr>
                      <a:r>
                        <a:rPr lang="es-MX" sz="1100" b="0" i="0" u="none" strike="noStrike" dirty="0">
                          <a:solidFill>
                            <a:srgbClr val="000000"/>
                          </a:solidFill>
                          <a:effectLst/>
                          <a:latin typeface="Noto Sans" panose="020B0502040504020204" pitchFamily="34" charset="0"/>
                        </a:rPr>
                        <a:t>-</a:t>
                      </a:r>
                    </a:p>
                  </a:txBody>
                  <a:tcPr marL="0" marR="0" marT="0" marB="0" anchor="b">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noFill/>
                  </a:tcPr>
                </a:tc>
                <a:extLst>
                  <a:ext uri="{0D108BD9-81ED-4DB2-BD59-A6C34878D82A}">
                    <a16:rowId xmlns:a16="http://schemas.microsoft.com/office/drawing/2014/main" val="1702697375"/>
                  </a:ext>
                </a:extLst>
              </a:tr>
              <a:tr h="191454">
                <a:tc>
                  <a:txBody>
                    <a:bodyPr/>
                    <a:lstStyle/>
                    <a:p>
                      <a:pPr algn="ctr" rtl="0" fontAlgn="b">
                        <a:buNone/>
                      </a:pPr>
                      <a:r>
                        <a:rPr lang="es-MX" sz="1100" b="0" i="0" u="none" strike="noStrike">
                          <a:solidFill>
                            <a:srgbClr val="000000"/>
                          </a:solidFill>
                          <a:effectLst/>
                          <a:latin typeface="Noto Sans" panose="020B0502040504020204" pitchFamily="34" charset="0"/>
                        </a:rPr>
                        <a:t>29</a:t>
                      </a:r>
                    </a:p>
                  </a:txBody>
                  <a:tcPr marL="6240" marR="6240" marT="6240" marB="0" anchor="b">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noFill/>
                  </a:tcPr>
                </a:tc>
                <a:tc>
                  <a:txBody>
                    <a:bodyPr/>
                    <a:lstStyle/>
                    <a:p>
                      <a:pPr algn="l" fontAlgn="b">
                        <a:buNone/>
                      </a:pPr>
                      <a:r>
                        <a:rPr lang="es-MX" sz="1200" b="0" i="0" u="none" strike="noStrike">
                          <a:solidFill>
                            <a:srgbClr val="000000"/>
                          </a:solidFill>
                          <a:effectLst/>
                          <a:latin typeface="Noto Sans" panose="020B0502040504020204" pitchFamily="34" charset="0"/>
                        </a:rPr>
                        <a:t>Tlaxcala</a:t>
                      </a:r>
                    </a:p>
                  </a:txBody>
                  <a:tcPr marL="9525" marR="9525" marT="9525" marB="0" anchor="ctr">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noFill/>
                  </a:tcPr>
                </a:tc>
                <a:tc>
                  <a:txBody>
                    <a:bodyPr/>
                    <a:lstStyle/>
                    <a:p>
                      <a:pPr algn="ctr" rtl="0" fontAlgn="b">
                        <a:buNone/>
                      </a:pPr>
                      <a:r>
                        <a:rPr lang="es-MX" sz="1100" b="0" i="0" u="none" strike="noStrike">
                          <a:solidFill>
                            <a:srgbClr val="000000"/>
                          </a:solidFill>
                          <a:effectLst/>
                          <a:latin typeface="Noto Sans" panose="020B0502040504020204" pitchFamily="34" charset="0"/>
                        </a:rPr>
                        <a:t>2</a:t>
                      </a:r>
                    </a:p>
                  </a:txBody>
                  <a:tcPr marL="0" marR="0" marT="0" marB="0" anchor="b">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noFill/>
                  </a:tcPr>
                </a:tc>
                <a:tc>
                  <a:txBody>
                    <a:bodyPr/>
                    <a:lstStyle/>
                    <a:p>
                      <a:pPr algn="ctr" rtl="0" fontAlgn="b">
                        <a:buNone/>
                      </a:pPr>
                      <a:r>
                        <a:rPr lang="es-MX" sz="1100" b="0" i="0" u="none" strike="noStrike">
                          <a:solidFill>
                            <a:srgbClr val="000000"/>
                          </a:solidFill>
                          <a:effectLst/>
                          <a:latin typeface="Noto Sans" panose="020B0502040504020204" pitchFamily="34" charset="0"/>
                        </a:rPr>
                        <a:t>2</a:t>
                      </a:r>
                    </a:p>
                  </a:txBody>
                  <a:tcPr marL="9525" marR="9525" marT="9525" marB="0" anchor="b">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noFill/>
                  </a:tcPr>
                </a:tc>
                <a:tc>
                  <a:txBody>
                    <a:bodyPr/>
                    <a:lstStyle/>
                    <a:p>
                      <a:pPr algn="ctr" rtl="0" fontAlgn="b">
                        <a:buNone/>
                      </a:pPr>
                      <a:r>
                        <a:rPr lang="es-MX" sz="1100" b="0" i="0" u="none" strike="noStrike">
                          <a:solidFill>
                            <a:srgbClr val="000000"/>
                          </a:solidFill>
                          <a:effectLst/>
                          <a:latin typeface="Noto Sans" panose="020B0502040504020204" pitchFamily="34" charset="0"/>
                        </a:rPr>
                        <a:t>3</a:t>
                      </a:r>
                    </a:p>
                  </a:txBody>
                  <a:tcPr marL="0" marR="0" marT="0" marB="0" anchor="b">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noFill/>
                  </a:tcPr>
                </a:tc>
                <a:tc>
                  <a:txBody>
                    <a:bodyPr/>
                    <a:lstStyle/>
                    <a:p>
                      <a:pPr algn="ctr" rtl="0" fontAlgn="b">
                        <a:buNone/>
                      </a:pPr>
                      <a:r>
                        <a:rPr lang="es-MX" sz="1100" b="0" i="0" u="none" strike="noStrike" dirty="0">
                          <a:solidFill>
                            <a:srgbClr val="000000"/>
                          </a:solidFill>
                          <a:effectLst/>
                          <a:latin typeface="Noto Sans" panose="020B0502040504020204" pitchFamily="34" charset="0"/>
                        </a:rPr>
                        <a:t>-</a:t>
                      </a:r>
                    </a:p>
                  </a:txBody>
                  <a:tcPr marL="0" marR="0" marT="0" marB="0" anchor="b">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noFill/>
                  </a:tcPr>
                </a:tc>
                <a:extLst>
                  <a:ext uri="{0D108BD9-81ED-4DB2-BD59-A6C34878D82A}">
                    <a16:rowId xmlns:a16="http://schemas.microsoft.com/office/drawing/2014/main" val="4223347964"/>
                  </a:ext>
                </a:extLst>
              </a:tr>
              <a:tr h="177405">
                <a:tc>
                  <a:txBody>
                    <a:bodyPr/>
                    <a:lstStyle/>
                    <a:p>
                      <a:pPr algn="ctr" rtl="0" fontAlgn="b">
                        <a:buNone/>
                      </a:pPr>
                      <a:r>
                        <a:rPr lang="es-MX" sz="1100" b="0" i="0" u="none" strike="noStrike">
                          <a:solidFill>
                            <a:srgbClr val="000000"/>
                          </a:solidFill>
                          <a:effectLst/>
                          <a:latin typeface="Noto Sans" panose="020B0502040504020204" pitchFamily="34" charset="0"/>
                        </a:rPr>
                        <a:t>30</a:t>
                      </a:r>
                    </a:p>
                  </a:txBody>
                  <a:tcPr marL="6240" marR="6240" marT="6240" marB="0" anchor="b">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noFill/>
                  </a:tcPr>
                </a:tc>
                <a:tc>
                  <a:txBody>
                    <a:bodyPr/>
                    <a:lstStyle/>
                    <a:p>
                      <a:pPr algn="l" rtl="0" fontAlgn="b">
                        <a:buNone/>
                      </a:pPr>
                      <a:r>
                        <a:rPr lang="es-MX" sz="1100" b="0" i="0" u="none" strike="noStrike">
                          <a:solidFill>
                            <a:srgbClr val="000000"/>
                          </a:solidFill>
                          <a:effectLst/>
                          <a:latin typeface="Noto Sans" panose="020B0502040504020204" pitchFamily="34" charset="0"/>
                        </a:rPr>
                        <a:t>Tamaulipas</a:t>
                      </a:r>
                    </a:p>
                  </a:txBody>
                  <a:tcPr marL="6240" marR="6240" marT="6240" marB="0" anchor="b">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noFill/>
                  </a:tcPr>
                </a:tc>
                <a:tc>
                  <a:txBody>
                    <a:bodyPr/>
                    <a:lstStyle/>
                    <a:p>
                      <a:pPr algn="ctr" rtl="0" fontAlgn="b">
                        <a:buNone/>
                      </a:pPr>
                      <a:r>
                        <a:rPr lang="es-MX" sz="1100" b="0" i="0" u="none" strike="noStrike">
                          <a:solidFill>
                            <a:srgbClr val="000000"/>
                          </a:solidFill>
                          <a:effectLst/>
                          <a:latin typeface="Noto Sans" panose="020B0502040504020204" pitchFamily="34" charset="0"/>
                        </a:rPr>
                        <a:t>-</a:t>
                      </a:r>
                    </a:p>
                  </a:txBody>
                  <a:tcPr marL="0" marR="0" marT="0" marB="0" anchor="b">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noFill/>
                  </a:tcPr>
                </a:tc>
                <a:tc>
                  <a:txBody>
                    <a:bodyPr/>
                    <a:lstStyle/>
                    <a:p>
                      <a:pPr algn="ctr" rtl="0" fontAlgn="b">
                        <a:buNone/>
                      </a:pPr>
                      <a:r>
                        <a:rPr lang="es-MX" sz="1100" b="0" i="0" u="none" strike="noStrike">
                          <a:solidFill>
                            <a:srgbClr val="000000"/>
                          </a:solidFill>
                          <a:effectLst/>
                          <a:latin typeface="Noto Sans" panose="020B0502040504020204" pitchFamily="34" charset="0"/>
                        </a:rPr>
                        <a:t>-</a:t>
                      </a:r>
                    </a:p>
                  </a:txBody>
                  <a:tcPr marL="9525" marR="9525" marT="9525" marB="0" anchor="b">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noFill/>
                  </a:tcPr>
                </a:tc>
                <a:tc>
                  <a:txBody>
                    <a:bodyPr/>
                    <a:lstStyle/>
                    <a:p>
                      <a:pPr algn="ctr" rtl="0" fontAlgn="b">
                        <a:buNone/>
                      </a:pPr>
                      <a:r>
                        <a:rPr lang="es-MX" sz="1100" b="0" i="0" u="none" strike="noStrike">
                          <a:solidFill>
                            <a:srgbClr val="000000"/>
                          </a:solidFill>
                          <a:effectLst/>
                          <a:latin typeface="Noto Sans" panose="020B0502040504020204" pitchFamily="34" charset="0"/>
                        </a:rPr>
                        <a:t>11</a:t>
                      </a:r>
                    </a:p>
                  </a:txBody>
                  <a:tcPr marL="0" marR="0" marT="0" marB="0" anchor="b">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noFill/>
                  </a:tcPr>
                </a:tc>
                <a:tc>
                  <a:txBody>
                    <a:bodyPr/>
                    <a:lstStyle/>
                    <a:p>
                      <a:pPr algn="ctr" rtl="0" fontAlgn="b">
                        <a:buNone/>
                      </a:pPr>
                      <a:r>
                        <a:rPr lang="es-MX" sz="1100" b="0" i="0" u="none" strike="noStrike" dirty="0">
                          <a:solidFill>
                            <a:srgbClr val="000000"/>
                          </a:solidFill>
                          <a:effectLst/>
                          <a:latin typeface="Noto Sans" panose="020B0502040504020204" pitchFamily="34" charset="0"/>
                        </a:rPr>
                        <a:t>5</a:t>
                      </a:r>
                    </a:p>
                  </a:txBody>
                  <a:tcPr marL="0" marR="0" marT="0" marB="0" anchor="b">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noFill/>
                  </a:tcPr>
                </a:tc>
                <a:extLst>
                  <a:ext uri="{0D108BD9-81ED-4DB2-BD59-A6C34878D82A}">
                    <a16:rowId xmlns:a16="http://schemas.microsoft.com/office/drawing/2014/main" val="2547890260"/>
                  </a:ext>
                </a:extLst>
              </a:tr>
              <a:tr h="177405">
                <a:tc>
                  <a:txBody>
                    <a:bodyPr/>
                    <a:lstStyle/>
                    <a:p>
                      <a:pPr algn="ctr" rtl="0" fontAlgn="b">
                        <a:buNone/>
                      </a:pPr>
                      <a:r>
                        <a:rPr lang="es-MX" sz="1100" b="0" i="0" u="none" strike="noStrike">
                          <a:solidFill>
                            <a:srgbClr val="000000"/>
                          </a:solidFill>
                          <a:effectLst/>
                          <a:latin typeface="Noto Sans" panose="020B0502040504020204" pitchFamily="34" charset="0"/>
                        </a:rPr>
                        <a:t>31</a:t>
                      </a:r>
                    </a:p>
                  </a:txBody>
                  <a:tcPr marL="6240" marR="6240" marT="6240" marB="0" anchor="b">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noFill/>
                  </a:tcPr>
                </a:tc>
                <a:tc>
                  <a:txBody>
                    <a:bodyPr/>
                    <a:lstStyle/>
                    <a:p>
                      <a:pPr marL="0" marR="0" lvl="0" indent="0" algn="l" defTabSz="914400" rtl="0" eaLnBrk="1" fontAlgn="b" latinLnBrk="0" hangingPunct="1">
                        <a:lnSpc>
                          <a:spcPct val="100000"/>
                        </a:lnSpc>
                        <a:spcBef>
                          <a:spcPts val="0"/>
                        </a:spcBef>
                        <a:spcAft>
                          <a:spcPts val="0"/>
                        </a:spcAft>
                        <a:buClrTx/>
                        <a:buSzTx/>
                        <a:buFontTx/>
                        <a:buNone/>
                        <a:tabLst/>
                        <a:defRPr/>
                      </a:pPr>
                      <a:r>
                        <a:rPr lang="es-MX" sz="1100" b="0" i="0" u="none" strike="noStrike">
                          <a:solidFill>
                            <a:srgbClr val="000000"/>
                          </a:solidFill>
                          <a:effectLst/>
                          <a:latin typeface="Noto Sans" panose="020B0502040504020204" pitchFamily="34" charset="0"/>
                        </a:rPr>
                        <a:t>Veracruz Nte</a:t>
                      </a:r>
                    </a:p>
                  </a:txBody>
                  <a:tcPr marL="6240" marR="6240" marT="6240" marB="0" anchor="b">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noFill/>
                  </a:tcPr>
                </a:tc>
                <a:tc>
                  <a:txBody>
                    <a:bodyPr/>
                    <a:lstStyle/>
                    <a:p>
                      <a:pPr algn="ctr" rtl="0" fontAlgn="b">
                        <a:buNone/>
                      </a:pPr>
                      <a:r>
                        <a:rPr lang="es-MX" sz="1100" b="0" i="0" u="none" strike="noStrike">
                          <a:solidFill>
                            <a:srgbClr val="000000"/>
                          </a:solidFill>
                          <a:effectLst/>
                          <a:latin typeface="Noto Sans" panose="020B0502040504020204" pitchFamily="34" charset="0"/>
                        </a:rPr>
                        <a:t>-</a:t>
                      </a:r>
                    </a:p>
                  </a:txBody>
                  <a:tcPr marL="0" marR="0" marT="0" marB="0" anchor="b">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noFill/>
                  </a:tcPr>
                </a:tc>
                <a:tc>
                  <a:txBody>
                    <a:bodyPr/>
                    <a:lstStyle/>
                    <a:p>
                      <a:pPr algn="ctr" rtl="0" fontAlgn="b">
                        <a:buNone/>
                      </a:pPr>
                      <a:r>
                        <a:rPr lang="es-MX" sz="1100" b="0" i="0" u="none" strike="noStrike">
                          <a:solidFill>
                            <a:srgbClr val="000000"/>
                          </a:solidFill>
                          <a:effectLst/>
                          <a:latin typeface="Noto Sans" panose="020B0502040504020204" pitchFamily="34" charset="0"/>
                        </a:rPr>
                        <a:t>-</a:t>
                      </a:r>
                    </a:p>
                  </a:txBody>
                  <a:tcPr marL="9525" marR="9525" marT="9525" marB="0" anchor="b">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noFill/>
                  </a:tcPr>
                </a:tc>
                <a:tc>
                  <a:txBody>
                    <a:bodyPr/>
                    <a:lstStyle/>
                    <a:p>
                      <a:pPr algn="ctr" rtl="0" fontAlgn="b">
                        <a:buNone/>
                      </a:pPr>
                      <a:r>
                        <a:rPr lang="es-MX" sz="1100" b="0" i="0" u="none" strike="noStrike">
                          <a:solidFill>
                            <a:srgbClr val="000000"/>
                          </a:solidFill>
                          <a:effectLst/>
                          <a:latin typeface="Noto Sans" panose="020B0502040504020204" pitchFamily="34" charset="0"/>
                        </a:rPr>
                        <a:t>5</a:t>
                      </a:r>
                    </a:p>
                  </a:txBody>
                  <a:tcPr marL="0" marR="0" marT="0" marB="0" anchor="b">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noFill/>
                  </a:tcPr>
                </a:tc>
                <a:tc>
                  <a:txBody>
                    <a:bodyPr/>
                    <a:lstStyle/>
                    <a:p>
                      <a:pPr algn="ctr" rtl="0" fontAlgn="b">
                        <a:buNone/>
                      </a:pPr>
                      <a:r>
                        <a:rPr lang="es-MX" sz="1100" b="0" i="0" u="none" strike="noStrike" dirty="0">
                          <a:solidFill>
                            <a:srgbClr val="000000"/>
                          </a:solidFill>
                          <a:effectLst/>
                          <a:latin typeface="Noto Sans" panose="020B0502040504020204" pitchFamily="34" charset="0"/>
                        </a:rPr>
                        <a:t>-</a:t>
                      </a:r>
                    </a:p>
                  </a:txBody>
                  <a:tcPr marL="0" marR="0" marT="0" marB="0" anchor="b">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noFill/>
                  </a:tcPr>
                </a:tc>
                <a:extLst>
                  <a:ext uri="{0D108BD9-81ED-4DB2-BD59-A6C34878D82A}">
                    <a16:rowId xmlns:a16="http://schemas.microsoft.com/office/drawing/2014/main" val="3413172009"/>
                  </a:ext>
                </a:extLst>
              </a:tr>
              <a:tr h="177405">
                <a:tc>
                  <a:txBody>
                    <a:bodyPr/>
                    <a:lstStyle/>
                    <a:p>
                      <a:pPr algn="ctr" rtl="0" fontAlgn="b">
                        <a:buNone/>
                      </a:pPr>
                      <a:r>
                        <a:rPr lang="es-MX" sz="1100" b="0" i="0" u="none" strike="noStrike">
                          <a:solidFill>
                            <a:srgbClr val="000000"/>
                          </a:solidFill>
                          <a:effectLst/>
                          <a:latin typeface="Noto Sans" panose="020B0502040504020204" pitchFamily="34" charset="0"/>
                        </a:rPr>
                        <a:t>32</a:t>
                      </a:r>
                    </a:p>
                  </a:txBody>
                  <a:tcPr marL="6240" marR="6240" marT="6240" marB="0" anchor="b">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noFill/>
                  </a:tcPr>
                </a:tc>
                <a:tc>
                  <a:txBody>
                    <a:bodyPr/>
                    <a:lstStyle/>
                    <a:p>
                      <a:pPr algn="l" rtl="0" fontAlgn="b">
                        <a:buNone/>
                      </a:pPr>
                      <a:r>
                        <a:rPr lang="es-MX" sz="1100" b="0" i="0" u="none" strike="noStrike">
                          <a:solidFill>
                            <a:srgbClr val="000000"/>
                          </a:solidFill>
                          <a:effectLst/>
                          <a:latin typeface="Noto Sans" panose="020B0502040504020204" pitchFamily="34" charset="0"/>
                        </a:rPr>
                        <a:t>Veracruz Sur</a:t>
                      </a:r>
                    </a:p>
                  </a:txBody>
                  <a:tcPr marL="6240" marR="6240" marT="6240" marB="0" anchor="b">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noFill/>
                  </a:tcPr>
                </a:tc>
                <a:tc>
                  <a:txBody>
                    <a:bodyPr/>
                    <a:lstStyle/>
                    <a:p>
                      <a:pPr algn="ctr" rtl="0" fontAlgn="b">
                        <a:buNone/>
                      </a:pPr>
                      <a:r>
                        <a:rPr lang="es-MX" sz="1100" b="0" i="0" u="none" strike="noStrike">
                          <a:solidFill>
                            <a:srgbClr val="000000"/>
                          </a:solidFill>
                          <a:effectLst/>
                          <a:latin typeface="Noto Sans" panose="020B0502040504020204" pitchFamily="34" charset="0"/>
                        </a:rPr>
                        <a:t>7</a:t>
                      </a:r>
                    </a:p>
                  </a:txBody>
                  <a:tcPr marL="0" marR="0" marT="0" marB="0" anchor="b">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noFill/>
                  </a:tcPr>
                </a:tc>
                <a:tc>
                  <a:txBody>
                    <a:bodyPr/>
                    <a:lstStyle/>
                    <a:p>
                      <a:pPr algn="ctr" rtl="0" fontAlgn="b">
                        <a:buNone/>
                      </a:pPr>
                      <a:r>
                        <a:rPr lang="es-MX" sz="1100" b="0" i="0" u="none" strike="noStrike">
                          <a:solidFill>
                            <a:srgbClr val="000000"/>
                          </a:solidFill>
                          <a:effectLst/>
                          <a:latin typeface="Noto Sans" panose="020B0502040504020204" pitchFamily="34" charset="0"/>
                        </a:rPr>
                        <a:t>7</a:t>
                      </a:r>
                    </a:p>
                  </a:txBody>
                  <a:tcPr marL="9525" marR="9525" marT="9525" marB="0" anchor="b">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noFill/>
                  </a:tcPr>
                </a:tc>
                <a:tc>
                  <a:txBody>
                    <a:bodyPr/>
                    <a:lstStyle/>
                    <a:p>
                      <a:pPr algn="ctr" rtl="0" fontAlgn="b">
                        <a:buNone/>
                      </a:pPr>
                      <a:r>
                        <a:rPr lang="es-MX" sz="1100" b="0" i="0" u="none" strike="noStrike">
                          <a:solidFill>
                            <a:srgbClr val="000000"/>
                          </a:solidFill>
                          <a:effectLst/>
                          <a:latin typeface="Noto Sans" panose="020B0502040504020204" pitchFamily="34" charset="0"/>
                        </a:rPr>
                        <a:t>5</a:t>
                      </a:r>
                    </a:p>
                  </a:txBody>
                  <a:tcPr marL="0" marR="0" marT="0" marB="0" anchor="b">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noFill/>
                  </a:tcPr>
                </a:tc>
                <a:tc>
                  <a:txBody>
                    <a:bodyPr/>
                    <a:lstStyle/>
                    <a:p>
                      <a:pPr algn="ctr" rtl="0" fontAlgn="b">
                        <a:buNone/>
                      </a:pPr>
                      <a:r>
                        <a:rPr lang="es-MX" sz="1100" b="0" i="0" u="none" strike="noStrike" dirty="0">
                          <a:solidFill>
                            <a:srgbClr val="000000"/>
                          </a:solidFill>
                          <a:effectLst/>
                          <a:latin typeface="Noto Sans" panose="020B0502040504020204" pitchFamily="34" charset="0"/>
                        </a:rPr>
                        <a:t>2</a:t>
                      </a:r>
                    </a:p>
                  </a:txBody>
                  <a:tcPr marL="0" marR="0" marT="0" marB="0" anchor="b">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noFill/>
                  </a:tcPr>
                </a:tc>
                <a:extLst>
                  <a:ext uri="{0D108BD9-81ED-4DB2-BD59-A6C34878D82A}">
                    <a16:rowId xmlns:a16="http://schemas.microsoft.com/office/drawing/2014/main" val="2789069586"/>
                  </a:ext>
                </a:extLst>
              </a:tr>
              <a:tr h="177405">
                <a:tc>
                  <a:txBody>
                    <a:bodyPr/>
                    <a:lstStyle/>
                    <a:p>
                      <a:pPr algn="ctr" rtl="0" fontAlgn="b">
                        <a:buNone/>
                      </a:pPr>
                      <a:r>
                        <a:rPr lang="es-MX" sz="1100" b="0" i="0" u="none" strike="noStrike">
                          <a:solidFill>
                            <a:srgbClr val="000000"/>
                          </a:solidFill>
                          <a:effectLst/>
                          <a:latin typeface="Noto Sans" panose="020B0502040504020204" pitchFamily="34" charset="0"/>
                        </a:rPr>
                        <a:t>33</a:t>
                      </a:r>
                    </a:p>
                  </a:txBody>
                  <a:tcPr marL="6240" marR="6240" marT="6240" marB="0" anchor="b">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noFill/>
                  </a:tcPr>
                </a:tc>
                <a:tc>
                  <a:txBody>
                    <a:bodyPr/>
                    <a:lstStyle/>
                    <a:p>
                      <a:pPr algn="l" rtl="0" fontAlgn="b">
                        <a:buNone/>
                      </a:pPr>
                      <a:r>
                        <a:rPr lang="es-MX" sz="1100" b="0" i="0" u="none" strike="noStrike">
                          <a:solidFill>
                            <a:srgbClr val="000000"/>
                          </a:solidFill>
                          <a:effectLst/>
                          <a:latin typeface="Noto Sans" panose="020B0502040504020204" pitchFamily="34" charset="0"/>
                        </a:rPr>
                        <a:t>Yucatán</a:t>
                      </a:r>
                    </a:p>
                  </a:txBody>
                  <a:tcPr marL="6240" marR="6240" marT="6240" marB="0" anchor="b">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noFill/>
                  </a:tcPr>
                </a:tc>
                <a:tc>
                  <a:txBody>
                    <a:bodyPr/>
                    <a:lstStyle/>
                    <a:p>
                      <a:pPr algn="ctr" rtl="0" fontAlgn="b">
                        <a:buNone/>
                      </a:pPr>
                      <a:r>
                        <a:rPr lang="es-MX" sz="1100" b="0" i="0" u="none" strike="noStrike">
                          <a:solidFill>
                            <a:srgbClr val="000000"/>
                          </a:solidFill>
                          <a:effectLst/>
                          <a:latin typeface="Noto Sans" panose="020B0502040504020204" pitchFamily="34" charset="0"/>
                        </a:rPr>
                        <a:t>3</a:t>
                      </a:r>
                    </a:p>
                  </a:txBody>
                  <a:tcPr marL="0" marR="0" marT="0" marB="0" anchor="b">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noFill/>
                  </a:tcPr>
                </a:tc>
                <a:tc>
                  <a:txBody>
                    <a:bodyPr/>
                    <a:lstStyle/>
                    <a:p>
                      <a:pPr algn="ctr" rtl="0" fontAlgn="b">
                        <a:buNone/>
                      </a:pPr>
                      <a:r>
                        <a:rPr lang="es-MX" sz="1100" b="0" i="0" u="none" strike="noStrike">
                          <a:solidFill>
                            <a:srgbClr val="000000"/>
                          </a:solidFill>
                          <a:effectLst/>
                          <a:latin typeface="Noto Sans" panose="020B0502040504020204" pitchFamily="34" charset="0"/>
                        </a:rPr>
                        <a:t>3</a:t>
                      </a:r>
                    </a:p>
                  </a:txBody>
                  <a:tcPr marL="9525" marR="9525" marT="9525" marB="0" anchor="b">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noFill/>
                  </a:tcPr>
                </a:tc>
                <a:tc>
                  <a:txBody>
                    <a:bodyPr/>
                    <a:lstStyle/>
                    <a:p>
                      <a:pPr algn="ctr" rtl="0" fontAlgn="b">
                        <a:buNone/>
                      </a:pPr>
                      <a:r>
                        <a:rPr lang="es-MX" sz="1100" b="0" i="0" u="none" strike="noStrike">
                          <a:solidFill>
                            <a:srgbClr val="000000"/>
                          </a:solidFill>
                          <a:effectLst/>
                          <a:latin typeface="Noto Sans" panose="020B0502040504020204" pitchFamily="34" charset="0"/>
                        </a:rPr>
                        <a:t>9</a:t>
                      </a:r>
                    </a:p>
                  </a:txBody>
                  <a:tcPr marL="0" marR="0" marT="0" marB="0" anchor="b">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noFill/>
                  </a:tcPr>
                </a:tc>
                <a:tc>
                  <a:txBody>
                    <a:bodyPr/>
                    <a:lstStyle/>
                    <a:p>
                      <a:pPr algn="ctr" rtl="0" fontAlgn="b">
                        <a:buNone/>
                      </a:pPr>
                      <a:r>
                        <a:rPr lang="es-MX" sz="1100" b="0" i="0" u="none" strike="noStrike" dirty="0">
                          <a:solidFill>
                            <a:srgbClr val="000000"/>
                          </a:solidFill>
                          <a:effectLst/>
                          <a:latin typeface="Noto Sans" panose="020B0502040504020204" pitchFamily="34" charset="0"/>
                        </a:rPr>
                        <a:t>4</a:t>
                      </a:r>
                    </a:p>
                  </a:txBody>
                  <a:tcPr marL="0" marR="0" marT="0" marB="0" anchor="b">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noFill/>
                  </a:tcPr>
                </a:tc>
                <a:extLst>
                  <a:ext uri="{0D108BD9-81ED-4DB2-BD59-A6C34878D82A}">
                    <a16:rowId xmlns:a16="http://schemas.microsoft.com/office/drawing/2014/main" val="3952628152"/>
                  </a:ext>
                </a:extLst>
              </a:tr>
              <a:tr h="177405">
                <a:tc>
                  <a:txBody>
                    <a:bodyPr/>
                    <a:lstStyle/>
                    <a:p>
                      <a:pPr algn="ctr" rtl="0" fontAlgn="b">
                        <a:buNone/>
                      </a:pPr>
                      <a:r>
                        <a:rPr lang="es-MX" sz="1100" b="0" i="0" u="none" strike="noStrike">
                          <a:solidFill>
                            <a:srgbClr val="000000"/>
                          </a:solidFill>
                          <a:effectLst/>
                          <a:latin typeface="Noto Sans" panose="020B0502040504020204" pitchFamily="34" charset="0"/>
                        </a:rPr>
                        <a:t>34</a:t>
                      </a:r>
                    </a:p>
                  </a:txBody>
                  <a:tcPr marL="6240" marR="6240" marT="6240" marB="0" anchor="b">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noFill/>
                  </a:tcPr>
                </a:tc>
                <a:tc>
                  <a:txBody>
                    <a:bodyPr/>
                    <a:lstStyle/>
                    <a:p>
                      <a:pPr algn="l" rtl="0" fontAlgn="b">
                        <a:buNone/>
                      </a:pPr>
                      <a:r>
                        <a:rPr lang="es-MX" sz="1100" b="0" i="0" u="none" strike="noStrike">
                          <a:solidFill>
                            <a:srgbClr val="000000"/>
                          </a:solidFill>
                          <a:effectLst/>
                          <a:latin typeface="Noto Sans" panose="020B0502040504020204" pitchFamily="34" charset="0"/>
                        </a:rPr>
                        <a:t>Zacatecas</a:t>
                      </a:r>
                    </a:p>
                  </a:txBody>
                  <a:tcPr marL="6240" marR="6240" marT="6240" marB="0" anchor="b">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noFill/>
                  </a:tcPr>
                </a:tc>
                <a:tc>
                  <a:txBody>
                    <a:bodyPr/>
                    <a:lstStyle/>
                    <a:p>
                      <a:pPr algn="ctr" rtl="0" fontAlgn="b">
                        <a:buNone/>
                      </a:pPr>
                      <a:r>
                        <a:rPr lang="es-MX" sz="1100" b="0" i="0" u="none" strike="noStrike">
                          <a:solidFill>
                            <a:srgbClr val="000000"/>
                          </a:solidFill>
                          <a:effectLst/>
                          <a:latin typeface="Noto Sans" panose="020B0502040504020204" pitchFamily="34" charset="0"/>
                        </a:rPr>
                        <a:t>2</a:t>
                      </a:r>
                    </a:p>
                  </a:txBody>
                  <a:tcPr marL="0" marR="0" marT="0" marB="0" anchor="b">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noFill/>
                  </a:tcPr>
                </a:tc>
                <a:tc>
                  <a:txBody>
                    <a:bodyPr/>
                    <a:lstStyle/>
                    <a:p>
                      <a:pPr algn="ctr" rtl="0" fontAlgn="b">
                        <a:buNone/>
                      </a:pPr>
                      <a:r>
                        <a:rPr lang="es-MX" sz="1100" b="0" i="0" u="none" strike="noStrike">
                          <a:solidFill>
                            <a:srgbClr val="000000"/>
                          </a:solidFill>
                          <a:effectLst/>
                          <a:latin typeface="Noto Sans" panose="020B0502040504020204" pitchFamily="34" charset="0"/>
                        </a:rPr>
                        <a:t>2</a:t>
                      </a:r>
                    </a:p>
                  </a:txBody>
                  <a:tcPr marL="9525" marR="9525" marT="9525" marB="0" anchor="b">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noFill/>
                  </a:tcPr>
                </a:tc>
                <a:tc>
                  <a:txBody>
                    <a:bodyPr/>
                    <a:lstStyle/>
                    <a:p>
                      <a:pPr algn="ctr" rtl="0" fontAlgn="b">
                        <a:buNone/>
                      </a:pPr>
                      <a:r>
                        <a:rPr lang="es-MX" sz="1100" b="0" i="0" u="none" strike="noStrike">
                          <a:solidFill>
                            <a:srgbClr val="000000"/>
                          </a:solidFill>
                          <a:effectLst/>
                          <a:latin typeface="Noto Sans" panose="020B0502040504020204" pitchFamily="34" charset="0"/>
                        </a:rPr>
                        <a:t>3</a:t>
                      </a:r>
                    </a:p>
                  </a:txBody>
                  <a:tcPr marL="0" marR="0" marT="0" marB="0" anchor="b">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noFill/>
                  </a:tcPr>
                </a:tc>
                <a:tc>
                  <a:txBody>
                    <a:bodyPr/>
                    <a:lstStyle/>
                    <a:p>
                      <a:pPr algn="ctr" rtl="0" fontAlgn="b">
                        <a:buNone/>
                      </a:pPr>
                      <a:r>
                        <a:rPr lang="es-MX" sz="1100" b="0" i="0" u="none" strike="noStrike" dirty="0">
                          <a:solidFill>
                            <a:srgbClr val="000000"/>
                          </a:solidFill>
                          <a:effectLst/>
                          <a:latin typeface="Noto Sans" panose="020B0502040504020204" pitchFamily="34" charset="0"/>
                        </a:rPr>
                        <a:t>1</a:t>
                      </a:r>
                    </a:p>
                  </a:txBody>
                  <a:tcPr marL="0" marR="0" marT="0" marB="0" anchor="b">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noFill/>
                  </a:tcPr>
                </a:tc>
                <a:extLst>
                  <a:ext uri="{0D108BD9-81ED-4DB2-BD59-A6C34878D82A}">
                    <a16:rowId xmlns:a16="http://schemas.microsoft.com/office/drawing/2014/main" val="1028401971"/>
                  </a:ext>
                </a:extLst>
              </a:tr>
              <a:tr h="177405">
                <a:tc>
                  <a:txBody>
                    <a:bodyPr/>
                    <a:lstStyle/>
                    <a:p>
                      <a:pPr algn="ctr" rtl="0" fontAlgn="b">
                        <a:buNone/>
                      </a:pPr>
                      <a:endParaRPr lang="es-MX" sz="1200" b="0" i="0" u="none" strike="noStrike">
                        <a:solidFill>
                          <a:srgbClr val="000000"/>
                        </a:solidFill>
                        <a:effectLst/>
                        <a:latin typeface="Noto Sans" panose="020B0502040504020204" pitchFamily="34" charset="0"/>
                      </a:endParaRPr>
                    </a:p>
                  </a:txBody>
                  <a:tcPr marL="6240" marR="6240" marT="6240" marB="0" anchor="b">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noFill/>
                  </a:tcPr>
                </a:tc>
                <a:tc>
                  <a:txBody>
                    <a:bodyPr/>
                    <a:lstStyle/>
                    <a:p>
                      <a:pPr algn="r" rtl="0" fontAlgn="b">
                        <a:buNone/>
                      </a:pPr>
                      <a:r>
                        <a:rPr lang="es-MX" sz="1100" b="1" i="0" u="none" strike="noStrike">
                          <a:solidFill>
                            <a:srgbClr val="000000"/>
                          </a:solidFill>
                          <a:effectLst/>
                          <a:latin typeface="Noto Sans" panose="020B0502040504020204" pitchFamily="34" charset="0"/>
                        </a:rPr>
                        <a:t>Suma</a:t>
                      </a:r>
                    </a:p>
                  </a:txBody>
                  <a:tcPr marL="6240" marR="6240" marT="6240" marB="0" anchor="b">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noFill/>
                  </a:tcPr>
                </a:tc>
                <a:tc>
                  <a:txBody>
                    <a:bodyPr/>
                    <a:lstStyle/>
                    <a:p>
                      <a:pPr algn="ctr" rtl="0" fontAlgn="b">
                        <a:buNone/>
                      </a:pPr>
                      <a:r>
                        <a:rPr lang="es-MX" sz="1400" b="1" i="0" u="none" strike="noStrike">
                          <a:solidFill>
                            <a:schemeClr val="tx1"/>
                          </a:solidFill>
                          <a:effectLst/>
                          <a:latin typeface="Noto Sans" panose="020B0502040504020204" pitchFamily="34" charset="0"/>
                        </a:rPr>
                        <a:t>59</a:t>
                      </a:r>
                    </a:p>
                  </a:txBody>
                  <a:tcPr marL="9525" marR="9525" marT="9525" marB="0" anchor="b">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noFill/>
                  </a:tcPr>
                </a:tc>
                <a:tc>
                  <a:txBody>
                    <a:bodyPr/>
                    <a:lstStyle/>
                    <a:p>
                      <a:pPr marL="0" algn="ctr" defTabSz="914400" rtl="0" eaLnBrk="1" fontAlgn="b" latinLnBrk="0" hangingPunct="1">
                        <a:buNone/>
                      </a:pPr>
                      <a:r>
                        <a:rPr lang="es-MX" sz="1400" b="1" i="0" u="none" strike="noStrike" kern="1200" dirty="0">
                          <a:solidFill>
                            <a:schemeClr val="tx1"/>
                          </a:solidFill>
                          <a:effectLst/>
                          <a:latin typeface="Noto Sans" panose="020B0502040504020204" pitchFamily="34" charset="0"/>
                          <a:ea typeface="+mn-ea"/>
                          <a:cs typeface="+mn-cs"/>
                        </a:rPr>
                        <a:t>51</a:t>
                      </a:r>
                    </a:p>
                  </a:txBody>
                  <a:tcPr marL="9525" marR="9525" marT="9525" marB="0">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noFill/>
                  </a:tcPr>
                </a:tc>
                <a:tc>
                  <a:txBody>
                    <a:bodyPr/>
                    <a:lstStyle/>
                    <a:p>
                      <a:pPr algn="ctr" rtl="0" fontAlgn="b">
                        <a:buNone/>
                      </a:pPr>
                      <a:r>
                        <a:rPr lang="es-MX" sz="1400" b="1" i="0" u="none" strike="noStrike" dirty="0">
                          <a:solidFill>
                            <a:schemeClr val="tx1"/>
                          </a:solidFill>
                          <a:effectLst/>
                          <a:latin typeface="Noto Sans" panose="020B0502040504020204" pitchFamily="34" charset="0"/>
                        </a:rPr>
                        <a:t>210</a:t>
                      </a:r>
                    </a:p>
                  </a:txBody>
                  <a:tcPr marL="9525" marR="9525" marT="9525" marB="0" anchor="b">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noFill/>
                  </a:tcPr>
                </a:tc>
                <a:tc>
                  <a:txBody>
                    <a:bodyPr/>
                    <a:lstStyle/>
                    <a:p>
                      <a:pPr marL="0" algn="ctr" defTabSz="914400" rtl="0" eaLnBrk="1" fontAlgn="b" latinLnBrk="0" hangingPunct="1">
                        <a:buNone/>
                      </a:pPr>
                      <a:r>
                        <a:rPr lang="es-MX" sz="1400" b="1" i="0" u="none" strike="noStrike" kern="1200" dirty="0">
                          <a:solidFill>
                            <a:schemeClr val="tx1"/>
                          </a:solidFill>
                          <a:effectLst/>
                          <a:latin typeface="Noto Sans" panose="020B0502040504020204" pitchFamily="34" charset="0"/>
                          <a:ea typeface="+mn-ea"/>
                          <a:cs typeface="+mn-cs"/>
                        </a:rPr>
                        <a:t>97</a:t>
                      </a:r>
                    </a:p>
                  </a:txBody>
                  <a:tcPr marL="9525" marR="9525" marT="9525" marB="0">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noFill/>
                  </a:tcPr>
                </a:tc>
                <a:extLst>
                  <a:ext uri="{0D108BD9-81ED-4DB2-BD59-A6C34878D82A}">
                    <a16:rowId xmlns:a16="http://schemas.microsoft.com/office/drawing/2014/main" val="3816601875"/>
                  </a:ext>
                </a:extLst>
              </a:tr>
            </a:tbl>
          </a:graphicData>
        </a:graphic>
      </p:graphicFrame>
      <p:sp>
        <p:nvSpPr>
          <p:cNvPr id="8" name="CuadroTexto 7">
            <a:extLst>
              <a:ext uri="{FF2B5EF4-FFF2-40B4-BE49-F238E27FC236}">
                <a16:creationId xmlns:a16="http://schemas.microsoft.com/office/drawing/2014/main" id="{585E4C6D-1D79-0E70-B2CF-E21EC221517B}"/>
              </a:ext>
            </a:extLst>
          </p:cNvPr>
          <p:cNvSpPr txBox="1"/>
          <p:nvPr/>
        </p:nvSpPr>
        <p:spPr>
          <a:xfrm>
            <a:off x="443144" y="1820541"/>
            <a:ext cx="3117634" cy="307777"/>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s-MX" sz="1400" dirty="0">
                <a:solidFill>
                  <a:srgbClr val="621132"/>
                </a:solidFill>
                <a:latin typeface="Noto Sans" panose="020B0502040504020204" pitchFamily="34" charset="0"/>
                <a:ea typeface="Noto Sans" panose="020B0502040504020204" pitchFamily="34" charset="0"/>
                <a:cs typeface="Noto Sans" panose="020B0502040504020204" pitchFamily="34" charset="0"/>
              </a:rPr>
              <a:t>59</a:t>
            </a:r>
            <a:r>
              <a:rPr kumimoji="0" lang="es-MX" sz="1400" b="0" i="0" u="none" strike="noStrike" kern="1200" cap="none" spc="0" normalizeH="0" baseline="0" noProof="0" dirty="0">
                <a:ln>
                  <a:noFill/>
                </a:ln>
                <a:solidFill>
                  <a:srgbClr val="621132"/>
                </a:solidFill>
                <a:effectLst/>
                <a:uLnTx/>
                <a:uFillTx/>
                <a:latin typeface="Noto Sans" panose="020B0502040504020204" pitchFamily="34" charset="0"/>
                <a:ea typeface="Noto Sans" panose="020B0502040504020204" pitchFamily="34" charset="0"/>
                <a:cs typeface="Noto Sans" panose="020B0502040504020204" pitchFamily="34" charset="0"/>
              </a:rPr>
              <a:t> Reservas y 210 Donaciones</a:t>
            </a:r>
          </a:p>
        </p:txBody>
      </p:sp>
      <p:sp>
        <p:nvSpPr>
          <p:cNvPr id="10" name="CuadroTexto 9">
            <a:extLst>
              <a:ext uri="{FF2B5EF4-FFF2-40B4-BE49-F238E27FC236}">
                <a16:creationId xmlns:a16="http://schemas.microsoft.com/office/drawing/2014/main" id="{D1658AD4-8742-A10A-9B93-288883D43F43}"/>
              </a:ext>
            </a:extLst>
          </p:cNvPr>
          <p:cNvSpPr txBox="1"/>
          <p:nvPr/>
        </p:nvSpPr>
        <p:spPr>
          <a:xfrm>
            <a:off x="6436665" y="5752615"/>
            <a:ext cx="3004349" cy="276999"/>
          </a:xfrm>
          <a:prstGeom prst="rect">
            <a:avLst/>
          </a:prstGeom>
          <a:noFill/>
        </p:spPr>
        <p:txBody>
          <a:bodyPr wrap="none" rtlCol="0">
            <a:spAutoFit/>
          </a:bodyPr>
          <a:lstStyle/>
          <a:p>
            <a:r>
              <a:rPr lang="es-MX" sz="1200" b="1" dirty="0">
                <a:solidFill>
                  <a:srgbClr val="7D0406"/>
                </a:solidFill>
                <a:latin typeface="Noto Sans" panose="020B0502040504020204" pitchFamily="34" charset="0"/>
                <a:ea typeface="Noto Sans" panose="020B0502040504020204" pitchFamily="34" charset="0"/>
                <a:cs typeface="Noto Sans" panose="020B0502040504020204" pitchFamily="34" charset="0"/>
              </a:rPr>
              <a:t>*Pungarabato, Guerrero, se desistió.</a:t>
            </a:r>
          </a:p>
        </p:txBody>
      </p:sp>
    </p:spTree>
    <p:extLst>
      <p:ext uri="{BB962C8B-B14F-4D97-AF65-F5344CB8AC3E}">
        <p14:creationId xmlns:p14="http://schemas.microsoft.com/office/powerpoint/2010/main" val="156604801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DACDD33-E25A-8593-EB66-0E7CAF08F9B2}"/>
            </a:ext>
          </a:extLst>
        </p:cNvPr>
        <p:cNvGrpSpPr/>
        <p:nvPr/>
      </p:nvGrpSpPr>
      <p:grpSpPr>
        <a:xfrm>
          <a:off x="0" y="0"/>
          <a:ext cx="0" cy="0"/>
          <a:chOff x="0" y="0"/>
          <a:chExt cx="0" cy="0"/>
        </a:xfrm>
      </p:grpSpPr>
      <p:sp>
        <p:nvSpPr>
          <p:cNvPr id="3" name="CuadroTexto 2">
            <a:extLst>
              <a:ext uri="{FF2B5EF4-FFF2-40B4-BE49-F238E27FC236}">
                <a16:creationId xmlns:a16="http://schemas.microsoft.com/office/drawing/2014/main" id="{97A7C2C6-610D-9551-5B4A-C267D36E2E01}"/>
              </a:ext>
            </a:extLst>
          </p:cNvPr>
          <p:cNvSpPr txBox="1"/>
          <p:nvPr/>
        </p:nvSpPr>
        <p:spPr>
          <a:xfrm>
            <a:off x="189288" y="149720"/>
            <a:ext cx="9603105" cy="46166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
                <a:srgbClr val="000000"/>
              </a:buClr>
              <a:buSzPts val="3000"/>
              <a:buFontTx/>
              <a:buNone/>
              <a:tabLst/>
              <a:defRPr/>
            </a:pPr>
            <a:r>
              <a:rPr kumimoji="0" lang="es-MX" sz="2400" b="1" i="0" u="none" strike="noStrike" kern="1200" cap="none" spc="0" normalizeH="0" baseline="0" noProof="0">
                <a:ln>
                  <a:noFill/>
                </a:ln>
                <a:solidFill>
                  <a:srgbClr val="621132"/>
                </a:solidFill>
                <a:effectLst/>
                <a:uLnTx/>
                <a:uFillTx/>
                <a:latin typeface="Patria" pitchFamily="2" charset="0"/>
                <a:ea typeface="+mn-ea"/>
                <a:cs typeface="+mn-cs"/>
              </a:rPr>
              <a:t>Avance en la integración de expedientes para donaciones</a:t>
            </a:r>
          </a:p>
        </p:txBody>
      </p:sp>
      <p:sp>
        <p:nvSpPr>
          <p:cNvPr id="5" name="Marcador de número de diapositiva 3">
            <a:extLst>
              <a:ext uri="{FF2B5EF4-FFF2-40B4-BE49-F238E27FC236}">
                <a16:creationId xmlns:a16="http://schemas.microsoft.com/office/drawing/2014/main" id="{9251A289-26FF-8DDA-FC40-CAF898195151}"/>
              </a:ext>
            </a:extLst>
          </p:cNvPr>
          <p:cNvSpPr txBox="1">
            <a:spLocks/>
          </p:cNvSpPr>
          <p:nvPr/>
        </p:nvSpPr>
        <p:spPr>
          <a:xfrm>
            <a:off x="11769636" y="6359455"/>
            <a:ext cx="379813" cy="299857"/>
          </a:xfrm>
          <a:prstGeom prst="rect">
            <a:avLst/>
          </a:prstGeom>
        </p:spPr>
        <p:txBody>
          <a:bodyPr/>
          <a:lstStyle>
            <a:defPPr>
              <a:defRPr lang="es-MX"/>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fld id="{CCF7EA40-30CE-1140-AE32-46D572116FD7}" type="slidenum">
              <a:rPr kumimoji="0" lang="es-ES_tradnl" sz="1100" b="0" i="0" u="none" strike="noStrike" kern="1200" cap="none" spc="0" normalizeH="0" baseline="0" noProof="0">
                <a:ln>
                  <a:noFill/>
                </a:ln>
                <a:solidFill>
                  <a:srgbClr val="FFFFFF">
                    <a:lumMod val="50000"/>
                  </a:srgbClr>
                </a:solidFill>
                <a:effectLst/>
                <a:uLnTx/>
                <a:uFillTx/>
                <a:latin typeface="Noto Sans" panose="020B0502040504020204" pitchFamily="34" charset="0"/>
                <a:ea typeface="Noto Sans" panose="020B0502040504020204" pitchFamily="34" charset="0"/>
                <a:cs typeface="Noto Sans" panose="020B0502040504020204" pitchFamily="34" charset="0"/>
                <a:sym typeface="Arial"/>
              </a:rPr>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t>3</a:t>
            </a:fld>
            <a:endParaRPr kumimoji="0" lang="es-ES_tradnl" sz="1100" b="0" i="0" u="none" strike="noStrike" kern="1200" cap="none" spc="0" normalizeH="0" baseline="0" noProof="0">
              <a:ln>
                <a:noFill/>
              </a:ln>
              <a:solidFill>
                <a:srgbClr val="FFFFFF">
                  <a:lumMod val="50000"/>
                </a:srgbClr>
              </a:solidFill>
              <a:effectLst/>
              <a:uLnTx/>
              <a:uFillTx/>
              <a:latin typeface="Noto Sans" panose="020B0502040504020204" pitchFamily="34" charset="0"/>
              <a:ea typeface="Noto Sans" panose="020B0502040504020204" pitchFamily="34" charset="0"/>
              <a:cs typeface="Noto Sans" panose="020B0502040504020204" pitchFamily="34" charset="0"/>
              <a:sym typeface="Arial"/>
            </a:endParaRPr>
          </a:p>
        </p:txBody>
      </p:sp>
      <p:pic>
        <p:nvPicPr>
          <p:cNvPr id="9" name="Imagen 8">
            <a:extLst>
              <a:ext uri="{FF2B5EF4-FFF2-40B4-BE49-F238E27FC236}">
                <a16:creationId xmlns:a16="http://schemas.microsoft.com/office/drawing/2014/main" id="{A629827D-8EFB-9D07-812B-74681E4CBBD9}"/>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145463" y="1850410"/>
            <a:ext cx="28575" cy="219075"/>
          </a:xfrm>
          <a:prstGeom prst="rect">
            <a:avLst/>
          </a:prstGeom>
          <a:noFill/>
          <a:extLst>
            <a:ext uri="{909E8E84-426E-40DD-AFC4-6F175D3DCCD1}">
              <a14:hiddenFill xmlns:a14="http://schemas.microsoft.com/office/drawing/2010/main">
                <a:solidFill>
                  <a:srgbClr val="FFFFFF"/>
                </a:solidFill>
              </a14:hiddenFill>
            </a:ext>
          </a:extLst>
        </p:spPr>
      </p:pic>
      <p:pic>
        <p:nvPicPr>
          <p:cNvPr id="10" name="Imagen 9">
            <a:extLst>
              <a:ext uri="{FF2B5EF4-FFF2-40B4-BE49-F238E27FC236}">
                <a16:creationId xmlns:a16="http://schemas.microsoft.com/office/drawing/2014/main" id="{83D37108-23DF-38DA-2D5D-A57BA88649CE}"/>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145463" y="1850410"/>
            <a:ext cx="28575" cy="219075"/>
          </a:xfrm>
          <a:prstGeom prst="rect">
            <a:avLst/>
          </a:prstGeom>
          <a:noFill/>
          <a:extLst>
            <a:ext uri="{909E8E84-426E-40DD-AFC4-6F175D3DCCD1}">
              <a14:hiddenFill xmlns:a14="http://schemas.microsoft.com/office/drawing/2010/main">
                <a:solidFill>
                  <a:srgbClr val="FFFFFF"/>
                </a:solidFill>
              </a14:hiddenFill>
            </a:ext>
          </a:extLst>
        </p:spPr>
      </p:pic>
      <p:graphicFrame>
        <p:nvGraphicFramePr>
          <p:cNvPr id="13" name="Gráfico 12">
            <a:extLst>
              <a:ext uri="{FF2B5EF4-FFF2-40B4-BE49-F238E27FC236}">
                <a16:creationId xmlns:a16="http://schemas.microsoft.com/office/drawing/2014/main" id="{88ED231E-EA2C-1900-0A34-FFC045075981}"/>
              </a:ext>
            </a:extLst>
          </p:cNvPr>
          <p:cNvGraphicFramePr/>
          <p:nvPr/>
        </p:nvGraphicFramePr>
        <p:xfrm>
          <a:off x="272076" y="1076992"/>
          <a:ext cx="6071553" cy="3920789"/>
        </p:xfrm>
        <a:graphic>
          <a:graphicData uri="http://schemas.openxmlformats.org/drawingml/2006/chart">
            <c:chart xmlns:c="http://schemas.openxmlformats.org/drawingml/2006/chart" xmlns:r="http://schemas.openxmlformats.org/officeDocument/2006/relationships" r:id="rId4"/>
          </a:graphicData>
        </a:graphic>
      </p:graphicFrame>
      <p:graphicFrame>
        <p:nvGraphicFramePr>
          <p:cNvPr id="14" name="Tabla 13">
            <a:extLst>
              <a:ext uri="{FF2B5EF4-FFF2-40B4-BE49-F238E27FC236}">
                <a16:creationId xmlns:a16="http://schemas.microsoft.com/office/drawing/2014/main" id="{DF710F21-BB3A-A7B1-AFC2-06BE0EC707D1}"/>
              </a:ext>
            </a:extLst>
          </p:cNvPr>
          <p:cNvGraphicFramePr>
            <a:graphicFrameLocks noGrp="1"/>
          </p:cNvGraphicFramePr>
          <p:nvPr/>
        </p:nvGraphicFramePr>
        <p:xfrm>
          <a:off x="6997699" y="1356422"/>
          <a:ext cx="4824818" cy="3919799"/>
        </p:xfrm>
        <a:graphic>
          <a:graphicData uri="http://schemas.openxmlformats.org/drawingml/2006/table">
            <a:tbl>
              <a:tblPr firstRow="1" lastRow="1" bandCol="1">
                <a:tableStyleId>{F5AB1C69-6EDB-4FF4-983F-18BD219EF322}</a:tableStyleId>
              </a:tblPr>
              <a:tblGrid>
                <a:gridCol w="1003703">
                  <a:extLst>
                    <a:ext uri="{9D8B030D-6E8A-4147-A177-3AD203B41FA5}">
                      <a16:colId xmlns:a16="http://schemas.microsoft.com/office/drawing/2014/main" val="1871271107"/>
                    </a:ext>
                  </a:extLst>
                </a:gridCol>
                <a:gridCol w="1259031">
                  <a:extLst>
                    <a:ext uri="{9D8B030D-6E8A-4147-A177-3AD203B41FA5}">
                      <a16:colId xmlns:a16="http://schemas.microsoft.com/office/drawing/2014/main" val="2101032706"/>
                    </a:ext>
                  </a:extLst>
                </a:gridCol>
                <a:gridCol w="1065333">
                  <a:extLst>
                    <a:ext uri="{9D8B030D-6E8A-4147-A177-3AD203B41FA5}">
                      <a16:colId xmlns:a16="http://schemas.microsoft.com/office/drawing/2014/main" val="4045919399"/>
                    </a:ext>
                  </a:extLst>
                </a:gridCol>
                <a:gridCol w="1496751">
                  <a:extLst>
                    <a:ext uri="{9D8B030D-6E8A-4147-A177-3AD203B41FA5}">
                      <a16:colId xmlns:a16="http://schemas.microsoft.com/office/drawing/2014/main" val="1306855415"/>
                    </a:ext>
                  </a:extLst>
                </a:gridCol>
              </a:tblGrid>
              <a:tr h="365759">
                <a:tc>
                  <a:txBody>
                    <a:bodyPr/>
                    <a:lstStyle/>
                    <a:p>
                      <a:pPr algn="ctr" fontAlgn="b">
                        <a:buNone/>
                      </a:pPr>
                      <a:r>
                        <a:rPr lang="es-MX" sz="900" b="1" u="none" strike="noStrike">
                          <a:solidFill>
                            <a:schemeClr val="bg1"/>
                          </a:solidFill>
                          <a:effectLst/>
                          <a:latin typeface="Noto Sans" panose="020B0502040504020204" pitchFamily="34" charset="0"/>
                          <a:ea typeface="Noto Sans" panose="020B0502040504020204" pitchFamily="34" charset="0"/>
                          <a:cs typeface="Noto Sans" panose="020B0502040504020204" pitchFamily="34" charset="0"/>
                        </a:rPr>
                        <a:t>OOAD</a:t>
                      </a:r>
                      <a:endParaRPr lang="es-MX" sz="900" b="1" i="0" u="none" strike="noStrike">
                        <a:solidFill>
                          <a:schemeClr val="bg1"/>
                        </a:solidFill>
                        <a:effectLst/>
                        <a:latin typeface="Noto Sans" panose="020B0502040504020204" pitchFamily="34" charset="0"/>
                        <a:ea typeface="Noto Sans" panose="020B0502040504020204" pitchFamily="34" charset="0"/>
                        <a:cs typeface="Noto Sans" panose="020B0502040504020204" pitchFamily="34" charset="0"/>
                      </a:endParaRPr>
                    </a:p>
                  </a:txBody>
                  <a:tcPr marL="9525" marR="9525" marT="9525" marB="0" anchor="ctr"/>
                </a:tc>
                <a:tc>
                  <a:txBody>
                    <a:bodyPr/>
                    <a:lstStyle/>
                    <a:p>
                      <a:pPr algn="ctr" fontAlgn="b">
                        <a:buNone/>
                      </a:pPr>
                      <a:r>
                        <a:rPr lang="es-MX" sz="900" b="1" u="none" strike="noStrike">
                          <a:solidFill>
                            <a:schemeClr val="bg1"/>
                          </a:solidFill>
                          <a:effectLst/>
                          <a:latin typeface="Noto Sans" panose="020B0502040504020204" pitchFamily="34" charset="0"/>
                          <a:ea typeface="Noto Sans" panose="020B0502040504020204" pitchFamily="34" charset="0"/>
                          <a:cs typeface="Noto Sans" panose="020B0502040504020204" pitchFamily="34" charset="0"/>
                        </a:rPr>
                        <a:t>Municipio</a:t>
                      </a:r>
                      <a:endParaRPr lang="es-MX" sz="900" b="1" i="0" u="none" strike="noStrike">
                        <a:solidFill>
                          <a:schemeClr val="bg1"/>
                        </a:solidFill>
                        <a:effectLst/>
                        <a:latin typeface="Noto Sans" panose="020B0502040504020204" pitchFamily="34" charset="0"/>
                        <a:ea typeface="Noto Sans" panose="020B0502040504020204" pitchFamily="34" charset="0"/>
                        <a:cs typeface="Noto Sans" panose="020B0502040504020204" pitchFamily="34" charset="0"/>
                      </a:endParaRPr>
                    </a:p>
                  </a:txBody>
                  <a:tcPr marL="9525" marR="9525" marT="9525" marB="0" anchor="ctr"/>
                </a:tc>
                <a:tc>
                  <a:txBody>
                    <a:bodyPr/>
                    <a:lstStyle/>
                    <a:p>
                      <a:pPr algn="ctr" fontAlgn="b">
                        <a:buNone/>
                      </a:pPr>
                      <a:r>
                        <a:rPr lang="es-MX" sz="900" b="1" u="none" strike="noStrike" err="1">
                          <a:solidFill>
                            <a:schemeClr val="bg1"/>
                          </a:solidFill>
                          <a:effectLst/>
                          <a:latin typeface="Noto Sans" panose="020B0502040504020204" pitchFamily="34" charset="0"/>
                          <a:ea typeface="Noto Sans" panose="020B0502040504020204" pitchFamily="34" charset="0"/>
                          <a:cs typeface="Noto Sans" panose="020B0502040504020204" pitchFamily="34" charset="0"/>
                        </a:rPr>
                        <a:t>Nº</a:t>
                      </a:r>
                      <a:r>
                        <a:rPr lang="es-MX" sz="900" b="1" u="none" strike="noStrike">
                          <a:solidFill>
                            <a:schemeClr val="bg1"/>
                          </a:solidFill>
                          <a:effectLst/>
                          <a:latin typeface="Noto Sans" panose="020B0502040504020204" pitchFamily="34" charset="0"/>
                          <a:ea typeface="Noto Sans" panose="020B0502040504020204" pitchFamily="34" charset="0"/>
                          <a:cs typeface="Noto Sans" panose="020B0502040504020204" pitchFamily="34" charset="0"/>
                        </a:rPr>
                        <a:t>. Inmuebles</a:t>
                      </a:r>
                      <a:endParaRPr lang="es-MX" sz="900" b="1" i="0" u="none" strike="noStrike">
                        <a:solidFill>
                          <a:schemeClr val="bg1"/>
                        </a:solidFill>
                        <a:effectLst/>
                        <a:latin typeface="Noto Sans" panose="020B0502040504020204" pitchFamily="34" charset="0"/>
                        <a:ea typeface="Noto Sans" panose="020B0502040504020204" pitchFamily="34" charset="0"/>
                        <a:cs typeface="Noto Sans" panose="020B0502040504020204" pitchFamily="34" charset="0"/>
                      </a:endParaRPr>
                    </a:p>
                  </a:txBody>
                  <a:tcPr marL="9525" marR="9525" marT="9525" marB="0" anchor="ctr"/>
                </a:tc>
                <a:tc>
                  <a:txBody>
                    <a:bodyPr/>
                    <a:lstStyle/>
                    <a:p>
                      <a:pPr algn="ctr" fontAlgn="b">
                        <a:buNone/>
                      </a:pPr>
                      <a:r>
                        <a:rPr lang="es-MX" sz="900" b="1" u="none" strike="noStrike">
                          <a:solidFill>
                            <a:schemeClr val="bg1"/>
                          </a:solidFill>
                          <a:effectLst/>
                          <a:latin typeface="Noto Sans" panose="020B0502040504020204" pitchFamily="34" charset="0"/>
                          <a:ea typeface="Noto Sans" panose="020B0502040504020204" pitchFamily="34" charset="0"/>
                          <a:cs typeface="Noto Sans" panose="020B0502040504020204" pitchFamily="34" charset="0"/>
                        </a:rPr>
                        <a:t>% Avance Integración de Expediente Inmobiliario</a:t>
                      </a:r>
                      <a:endParaRPr lang="es-MX" sz="900" b="1" i="0" u="none" strike="noStrike">
                        <a:solidFill>
                          <a:schemeClr val="bg1"/>
                        </a:solidFill>
                        <a:effectLst/>
                        <a:latin typeface="Noto Sans" panose="020B0502040504020204" pitchFamily="34" charset="0"/>
                        <a:ea typeface="Noto Sans" panose="020B0502040504020204" pitchFamily="34" charset="0"/>
                        <a:cs typeface="Noto Sans" panose="020B0502040504020204" pitchFamily="34" charset="0"/>
                      </a:endParaRPr>
                    </a:p>
                  </a:txBody>
                  <a:tcPr marL="9525" marR="9525" marT="9525" marB="0" anchor="ctr"/>
                </a:tc>
                <a:extLst>
                  <a:ext uri="{0D108BD9-81ED-4DB2-BD59-A6C34878D82A}">
                    <a16:rowId xmlns:a16="http://schemas.microsoft.com/office/drawing/2014/main" val="1156127946"/>
                  </a:ext>
                </a:extLst>
              </a:tr>
              <a:tr h="152400">
                <a:tc rowSpan="2">
                  <a:txBody>
                    <a:bodyPr/>
                    <a:lstStyle/>
                    <a:p>
                      <a:pPr algn="ctr" fontAlgn="b">
                        <a:buNone/>
                      </a:pPr>
                      <a:r>
                        <a:rPr lang="es-MX" sz="900" b="0" u="none" strike="noStrike">
                          <a:solidFill>
                            <a:schemeClr val="tx1"/>
                          </a:solidFill>
                          <a:effectLst/>
                          <a:latin typeface="Noto Sans" panose="020B0502040504020204" pitchFamily="34" charset="0"/>
                          <a:ea typeface="Noto Sans" panose="020B0502040504020204" pitchFamily="34" charset="0"/>
                          <a:cs typeface="Noto Sans" panose="020B0502040504020204" pitchFamily="34" charset="0"/>
                        </a:rPr>
                        <a:t>Baja California</a:t>
                      </a:r>
                      <a:endParaRPr lang="es-MX" sz="900" b="0" i="0" u="none" strike="noStrike">
                        <a:solidFill>
                          <a:schemeClr val="tx1"/>
                        </a:solidFill>
                        <a:effectLst/>
                        <a:latin typeface="Noto Sans" panose="020B0502040504020204" pitchFamily="34" charset="0"/>
                        <a:ea typeface="Noto Sans" panose="020B0502040504020204" pitchFamily="34" charset="0"/>
                        <a:cs typeface="Noto Sans" panose="020B0502040504020204" pitchFamily="34" charset="0"/>
                      </a:endParaRPr>
                    </a:p>
                  </a:txBody>
                  <a:tcPr marL="9525" marR="9525" marT="9525" marB="0" anchor="ctr"/>
                </a:tc>
                <a:tc>
                  <a:txBody>
                    <a:bodyPr/>
                    <a:lstStyle/>
                    <a:p>
                      <a:pPr marL="93345" indent="0" algn="l" fontAlgn="b">
                        <a:buNone/>
                      </a:pPr>
                      <a:r>
                        <a:rPr lang="es-MX" sz="900" b="0" u="none" strike="noStrike">
                          <a:solidFill>
                            <a:schemeClr val="tx1"/>
                          </a:solidFill>
                          <a:effectLst/>
                          <a:latin typeface="Noto Sans" panose="020B0502040504020204" pitchFamily="34" charset="0"/>
                          <a:ea typeface="Noto Sans" panose="020B0502040504020204" pitchFamily="34" charset="0"/>
                          <a:cs typeface="Noto Sans" panose="020B0502040504020204" pitchFamily="34" charset="0"/>
                        </a:rPr>
                        <a:t>Tijuana</a:t>
                      </a:r>
                      <a:endParaRPr lang="es-MX" sz="900" b="0" i="0" u="none" strike="noStrike">
                        <a:solidFill>
                          <a:schemeClr val="tx1"/>
                        </a:solidFill>
                        <a:effectLst/>
                        <a:latin typeface="Noto Sans" panose="020B0502040504020204" pitchFamily="34" charset="0"/>
                        <a:ea typeface="Noto Sans" panose="020B0502040504020204" pitchFamily="34" charset="0"/>
                        <a:cs typeface="Noto Sans" panose="020B0502040504020204" pitchFamily="34" charset="0"/>
                      </a:endParaRPr>
                    </a:p>
                  </a:txBody>
                  <a:tcPr marL="9525" marR="9525" marT="9525" marB="0" anchor="ctr"/>
                </a:tc>
                <a:tc>
                  <a:txBody>
                    <a:bodyPr/>
                    <a:lstStyle/>
                    <a:p>
                      <a:pPr algn="ctr" fontAlgn="b">
                        <a:buNone/>
                      </a:pPr>
                      <a:r>
                        <a:rPr lang="es-MX" sz="900" b="0" u="none" strike="noStrike">
                          <a:solidFill>
                            <a:schemeClr val="tx1"/>
                          </a:solidFill>
                          <a:effectLst/>
                          <a:latin typeface="Noto Sans" panose="020B0502040504020204" pitchFamily="34" charset="0"/>
                          <a:ea typeface="Noto Sans" panose="020B0502040504020204" pitchFamily="34" charset="0"/>
                          <a:cs typeface="Noto Sans" panose="020B0502040504020204" pitchFamily="34" charset="0"/>
                        </a:rPr>
                        <a:t>1</a:t>
                      </a:r>
                      <a:endParaRPr lang="es-MX" sz="900" b="0" i="0" u="none" strike="noStrike">
                        <a:solidFill>
                          <a:schemeClr val="tx1"/>
                        </a:solidFill>
                        <a:effectLst/>
                        <a:latin typeface="Noto Sans" panose="020B0502040504020204" pitchFamily="34" charset="0"/>
                        <a:ea typeface="Noto Sans" panose="020B0502040504020204" pitchFamily="34" charset="0"/>
                        <a:cs typeface="Noto Sans" panose="020B0502040504020204" pitchFamily="34" charset="0"/>
                      </a:endParaRPr>
                    </a:p>
                  </a:txBody>
                  <a:tcPr marL="9525" marR="9525" marT="9525" marB="0" anchor="ctr"/>
                </a:tc>
                <a:tc>
                  <a:txBody>
                    <a:bodyPr/>
                    <a:lstStyle/>
                    <a:p>
                      <a:pPr algn="ctr" fontAlgn="ctr">
                        <a:buNone/>
                      </a:pPr>
                      <a:r>
                        <a:rPr lang="es-MX" sz="900" b="0" u="none" strike="noStrike">
                          <a:solidFill>
                            <a:schemeClr val="tx1"/>
                          </a:solidFill>
                          <a:effectLst/>
                          <a:latin typeface="Noto Sans" panose="020B0502040504020204" pitchFamily="34" charset="0"/>
                          <a:ea typeface="Noto Sans" panose="020B0502040504020204" pitchFamily="34" charset="0"/>
                          <a:cs typeface="Noto Sans" panose="020B0502040504020204" pitchFamily="34" charset="0"/>
                        </a:rPr>
                        <a:t>80%</a:t>
                      </a:r>
                      <a:endParaRPr lang="es-MX" sz="900" b="0" i="0" u="none" strike="noStrike">
                        <a:solidFill>
                          <a:schemeClr val="tx1"/>
                        </a:solidFill>
                        <a:effectLst/>
                        <a:latin typeface="Noto Sans" panose="020B0502040504020204" pitchFamily="34" charset="0"/>
                        <a:ea typeface="Noto Sans" panose="020B0502040504020204" pitchFamily="34" charset="0"/>
                        <a:cs typeface="Noto Sans" panose="020B0502040504020204" pitchFamily="34" charset="0"/>
                      </a:endParaRPr>
                    </a:p>
                  </a:txBody>
                  <a:tcPr marL="0" marR="0" marT="0" marB="0" anchor="ctr"/>
                </a:tc>
                <a:extLst>
                  <a:ext uri="{0D108BD9-81ED-4DB2-BD59-A6C34878D82A}">
                    <a16:rowId xmlns:a16="http://schemas.microsoft.com/office/drawing/2014/main" val="182573049"/>
                  </a:ext>
                </a:extLst>
              </a:tr>
              <a:tr h="152400">
                <a:tc vMerge="1">
                  <a:txBody>
                    <a:bodyPr/>
                    <a:lstStyle/>
                    <a:p>
                      <a:pPr algn="ctr" fontAlgn="b">
                        <a:buNone/>
                      </a:pPr>
                      <a:endParaRPr lang="es-MX" sz="1200" b="0" i="0" u="none" strike="noStrike">
                        <a:solidFill>
                          <a:schemeClr val="tx1"/>
                        </a:solidFill>
                        <a:effectLst/>
                        <a:latin typeface="Noto Sans" panose="020B0502040504020204" pitchFamily="34" charset="0"/>
                        <a:ea typeface="Noto Sans" panose="020B0502040504020204" pitchFamily="34" charset="0"/>
                        <a:cs typeface="Noto Sans" panose="020B0502040504020204" pitchFamily="34" charset="0"/>
                      </a:endParaRPr>
                    </a:p>
                  </a:txBody>
                  <a:tcPr marL="9525" marR="9525" marT="9525" marB="0" anchor="ctr">
                    <a:solidFill>
                      <a:schemeClr val="bg1">
                        <a:lumMod val="85000"/>
                      </a:schemeClr>
                    </a:solidFill>
                  </a:tcPr>
                </a:tc>
                <a:tc>
                  <a:txBody>
                    <a:bodyPr/>
                    <a:lstStyle/>
                    <a:p>
                      <a:pPr marL="93345" indent="0" algn="l" fontAlgn="b">
                        <a:buNone/>
                      </a:pPr>
                      <a:r>
                        <a:rPr lang="es-MX" sz="900" b="0" u="none" strike="noStrike">
                          <a:solidFill>
                            <a:schemeClr val="tx1"/>
                          </a:solidFill>
                          <a:effectLst/>
                          <a:latin typeface="Noto Sans" panose="020B0502040504020204" pitchFamily="34" charset="0"/>
                          <a:ea typeface="Noto Sans" panose="020B0502040504020204" pitchFamily="34" charset="0"/>
                          <a:cs typeface="Noto Sans" panose="020B0502040504020204" pitchFamily="34" charset="0"/>
                        </a:rPr>
                        <a:t>Mexicali</a:t>
                      </a:r>
                      <a:endParaRPr lang="es-MX" sz="900" b="0" i="0" u="none" strike="noStrike">
                        <a:solidFill>
                          <a:schemeClr val="tx1"/>
                        </a:solidFill>
                        <a:effectLst/>
                        <a:latin typeface="Noto Sans" panose="020B0502040504020204" pitchFamily="34" charset="0"/>
                        <a:ea typeface="Noto Sans" panose="020B0502040504020204" pitchFamily="34" charset="0"/>
                        <a:cs typeface="Noto Sans" panose="020B0502040504020204" pitchFamily="34" charset="0"/>
                      </a:endParaRPr>
                    </a:p>
                  </a:txBody>
                  <a:tcPr marL="9525" marR="9525" marT="9525" marB="0" anchor="ctr"/>
                </a:tc>
                <a:tc>
                  <a:txBody>
                    <a:bodyPr/>
                    <a:lstStyle/>
                    <a:p>
                      <a:pPr algn="ctr" fontAlgn="b">
                        <a:buNone/>
                      </a:pPr>
                      <a:r>
                        <a:rPr lang="es-MX" sz="900" b="0" u="none" strike="noStrike">
                          <a:solidFill>
                            <a:schemeClr val="tx1"/>
                          </a:solidFill>
                          <a:effectLst/>
                          <a:latin typeface="Noto Sans" panose="020B0502040504020204" pitchFamily="34" charset="0"/>
                          <a:ea typeface="Noto Sans" panose="020B0502040504020204" pitchFamily="34" charset="0"/>
                          <a:cs typeface="Noto Sans" panose="020B0502040504020204" pitchFamily="34" charset="0"/>
                        </a:rPr>
                        <a:t>1</a:t>
                      </a:r>
                      <a:endParaRPr lang="es-MX" sz="900" b="0" i="0" u="none" strike="noStrike">
                        <a:solidFill>
                          <a:schemeClr val="tx1"/>
                        </a:solidFill>
                        <a:effectLst/>
                        <a:latin typeface="Noto Sans" panose="020B0502040504020204" pitchFamily="34" charset="0"/>
                        <a:ea typeface="Noto Sans" panose="020B0502040504020204" pitchFamily="34" charset="0"/>
                        <a:cs typeface="Noto Sans" panose="020B0502040504020204" pitchFamily="34" charset="0"/>
                      </a:endParaRPr>
                    </a:p>
                  </a:txBody>
                  <a:tcPr marL="9525" marR="9525" marT="9525" marB="0" anchor="ctr"/>
                </a:tc>
                <a:tc>
                  <a:txBody>
                    <a:bodyPr/>
                    <a:lstStyle/>
                    <a:p>
                      <a:pPr algn="ctr" fontAlgn="ctr">
                        <a:buNone/>
                      </a:pPr>
                      <a:r>
                        <a:rPr lang="es-MX" sz="900" b="0" u="none" strike="noStrike">
                          <a:solidFill>
                            <a:schemeClr val="tx1"/>
                          </a:solidFill>
                          <a:effectLst/>
                          <a:latin typeface="Noto Sans" panose="020B0502040504020204" pitchFamily="34" charset="0"/>
                          <a:ea typeface="Noto Sans" panose="020B0502040504020204" pitchFamily="34" charset="0"/>
                          <a:cs typeface="Noto Sans" panose="020B0502040504020204" pitchFamily="34" charset="0"/>
                        </a:rPr>
                        <a:t>90%</a:t>
                      </a:r>
                      <a:endParaRPr lang="es-MX" sz="900" b="0" i="0" u="none" strike="noStrike">
                        <a:solidFill>
                          <a:schemeClr val="tx1"/>
                        </a:solidFill>
                        <a:effectLst/>
                        <a:latin typeface="Noto Sans" panose="020B0502040504020204" pitchFamily="34" charset="0"/>
                        <a:ea typeface="Noto Sans" panose="020B0502040504020204" pitchFamily="34" charset="0"/>
                        <a:cs typeface="Noto Sans" panose="020B0502040504020204" pitchFamily="34" charset="0"/>
                      </a:endParaRPr>
                    </a:p>
                  </a:txBody>
                  <a:tcPr marL="0" marR="0" marT="0" marB="0" anchor="ctr"/>
                </a:tc>
                <a:extLst>
                  <a:ext uri="{0D108BD9-81ED-4DB2-BD59-A6C34878D82A}">
                    <a16:rowId xmlns:a16="http://schemas.microsoft.com/office/drawing/2014/main" val="1500413409"/>
                  </a:ext>
                </a:extLst>
              </a:tr>
              <a:tr h="152400">
                <a:tc rowSpan="2">
                  <a:txBody>
                    <a:bodyPr/>
                    <a:lstStyle/>
                    <a:p>
                      <a:pPr lvl="0" algn="ctr">
                        <a:buNone/>
                      </a:pPr>
                      <a:r>
                        <a:rPr lang="es-MX" sz="900" b="0" u="none" strike="noStrike">
                          <a:solidFill>
                            <a:schemeClr val="tx1"/>
                          </a:solidFill>
                          <a:effectLst/>
                          <a:latin typeface="Noto Sans" panose="020B0502040504020204" pitchFamily="34" charset="0"/>
                          <a:ea typeface="Noto Sans" panose="020B0502040504020204" pitchFamily="34" charset="0"/>
                          <a:cs typeface="Noto Sans" panose="020B0502040504020204" pitchFamily="34" charset="0"/>
                        </a:rPr>
                        <a:t>Guerrero</a:t>
                      </a:r>
                      <a:endParaRPr lang="es-MX" sz="900" b="0" i="0" u="none" strike="noStrike">
                        <a:solidFill>
                          <a:schemeClr val="tx1"/>
                        </a:solidFill>
                        <a:effectLst/>
                        <a:latin typeface="Noto Sans" panose="020B0502040504020204" pitchFamily="34" charset="0"/>
                        <a:ea typeface="Noto Sans" panose="020B0502040504020204" pitchFamily="34" charset="0"/>
                        <a:cs typeface="Noto Sans" panose="020B0502040504020204" pitchFamily="34" charset="0"/>
                      </a:endParaRPr>
                    </a:p>
                  </a:txBody>
                  <a:tcPr marL="9524" marR="9524" marT="9524" marB="0" anchor="ctr"/>
                </a:tc>
                <a:tc>
                  <a:txBody>
                    <a:bodyPr/>
                    <a:lstStyle/>
                    <a:p>
                      <a:pPr marL="93345" lvl="0" indent="0" algn="l">
                        <a:buNone/>
                      </a:pPr>
                      <a:r>
                        <a:rPr lang="es-MX" sz="900" b="0" u="none" strike="noStrike">
                          <a:solidFill>
                            <a:schemeClr val="tx1"/>
                          </a:solidFill>
                          <a:effectLst/>
                          <a:latin typeface="Noto Sans" panose="020B0502040504020204" pitchFamily="34" charset="0"/>
                          <a:ea typeface="Noto Sans" panose="020B0502040504020204" pitchFamily="34" charset="0"/>
                          <a:cs typeface="Noto Sans" panose="020B0502040504020204" pitchFamily="34" charset="0"/>
                        </a:rPr>
                        <a:t>Iguala</a:t>
                      </a:r>
                      <a:endParaRPr lang="es-MX" sz="900" b="0" i="0" u="none" strike="noStrike">
                        <a:solidFill>
                          <a:schemeClr val="tx1"/>
                        </a:solidFill>
                        <a:effectLst/>
                        <a:latin typeface="Noto Sans" panose="020B0502040504020204" pitchFamily="34" charset="0"/>
                        <a:ea typeface="Noto Sans" panose="020B0502040504020204" pitchFamily="34" charset="0"/>
                        <a:cs typeface="Noto Sans" panose="020B0502040504020204" pitchFamily="34" charset="0"/>
                      </a:endParaRPr>
                    </a:p>
                  </a:txBody>
                  <a:tcPr marL="9524" marR="9524" marT="9524" marB="0" anchor="ctr"/>
                </a:tc>
                <a:tc>
                  <a:txBody>
                    <a:bodyPr/>
                    <a:lstStyle/>
                    <a:p>
                      <a:pPr lvl="0" algn="ctr">
                        <a:buNone/>
                      </a:pPr>
                      <a:r>
                        <a:rPr lang="es-MX" sz="900" b="0" u="none" strike="noStrike" dirty="0">
                          <a:solidFill>
                            <a:schemeClr val="tx1"/>
                          </a:solidFill>
                          <a:effectLst/>
                          <a:latin typeface="Noto Sans" panose="020B0502040504020204" pitchFamily="34" charset="0"/>
                          <a:ea typeface="Noto Sans" panose="020B0502040504020204" pitchFamily="34" charset="0"/>
                          <a:cs typeface="Noto Sans" panose="020B0502040504020204" pitchFamily="34" charset="0"/>
                        </a:rPr>
                        <a:t>1</a:t>
                      </a:r>
                      <a:endParaRPr lang="es-MX" sz="900" b="0" i="0" u="none" strike="noStrike" dirty="0">
                        <a:solidFill>
                          <a:schemeClr val="tx1"/>
                        </a:solidFill>
                        <a:effectLst/>
                        <a:latin typeface="Noto Sans" panose="020B0502040504020204" pitchFamily="34" charset="0"/>
                        <a:ea typeface="Noto Sans" panose="020B0502040504020204" pitchFamily="34" charset="0"/>
                        <a:cs typeface="Noto Sans" panose="020B0502040504020204" pitchFamily="34" charset="0"/>
                      </a:endParaRPr>
                    </a:p>
                  </a:txBody>
                  <a:tcPr marL="9524" marR="9524" marT="9524" marB="0" anchor="ctr"/>
                </a:tc>
                <a:tc>
                  <a:txBody>
                    <a:bodyPr/>
                    <a:lstStyle/>
                    <a:p>
                      <a:pPr lvl="0" algn="ctr">
                        <a:buNone/>
                      </a:pPr>
                      <a:r>
                        <a:rPr lang="es-MX" sz="900" b="0" u="none" strike="noStrike" dirty="0">
                          <a:solidFill>
                            <a:schemeClr val="tx1"/>
                          </a:solidFill>
                          <a:effectLst/>
                          <a:latin typeface="Noto Sans" panose="020B0502040504020204" pitchFamily="34" charset="0"/>
                          <a:ea typeface="Noto Sans" panose="020B0502040504020204" pitchFamily="34" charset="0"/>
                          <a:cs typeface="Noto Sans" panose="020B0502040504020204" pitchFamily="34" charset="0"/>
                        </a:rPr>
                        <a:t>76%</a:t>
                      </a:r>
                      <a:endParaRPr lang="es-MX" sz="900" b="0" i="0" u="none" strike="noStrike" dirty="0">
                        <a:solidFill>
                          <a:schemeClr val="tx1"/>
                        </a:solidFill>
                        <a:effectLst/>
                        <a:latin typeface="Noto Sans" panose="020B0502040504020204" pitchFamily="34" charset="0"/>
                        <a:ea typeface="Noto Sans" panose="020B0502040504020204" pitchFamily="34" charset="0"/>
                        <a:cs typeface="Noto Sans" panose="020B0502040504020204" pitchFamily="34" charset="0"/>
                      </a:endParaRPr>
                    </a:p>
                  </a:txBody>
                  <a:tcPr marL="0" marR="0" marT="0" marB="0" anchor="ctr"/>
                </a:tc>
                <a:extLst>
                  <a:ext uri="{0D108BD9-81ED-4DB2-BD59-A6C34878D82A}">
                    <a16:rowId xmlns:a16="http://schemas.microsoft.com/office/drawing/2014/main" val="3926848951"/>
                  </a:ext>
                </a:extLst>
              </a:tr>
              <a:tr h="152400">
                <a:tc vMerge="1">
                  <a:txBody>
                    <a:bodyPr/>
                    <a:lstStyle/>
                    <a:p>
                      <a:endParaRPr lang="en-US"/>
                    </a:p>
                  </a:txBody>
                  <a:tcPr marL="9524" marR="9524" marT="9524" marB="0" anchor="ctr">
                    <a:solidFill>
                      <a:schemeClr val="bg1">
                        <a:lumMod val="85000"/>
                      </a:schemeClr>
                    </a:solidFill>
                  </a:tcPr>
                </a:tc>
                <a:tc>
                  <a:txBody>
                    <a:bodyPr/>
                    <a:lstStyle/>
                    <a:p>
                      <a:pPr marL="93345" lvl="0" indent="0" algn="l">
                        <a:buNone/>
                      </a:pPr>
                      <a:r>
                        <a:rPr lang="es-MX" sz="900" b="0" u="none" strike="noStrike">
                          <a:solidFill>
                            <a:schemeClr val="tx1"/>
                          </a:solidFill>
                          <a:effectLst/>
                          <a:latin typeface="Noto Sans" panose="020B0502040504020204" pitchFamily="34" charset="0"/>
                          <a:ea typeface="Noto Sans" panose="020B0502040504020204" pitchFamily="34" charset="0"/>
                          <a:cs typeface="Noto Sans" panose="020B0502040504020204" pitchFamily="34" charset="0"/>
                        </a:rPr>
                        <a:t>Petatlán</a:t>
                      </a:r>
                      <a:endParaRPr lang="es-MX" sz="900" b="0" i="0" u="none" strike="noStrike">
                        <a:solidFill>
                          <a:schemeClr val="tx1"/>
                        </a:solidFill>
                        <a:effectLst/>
                        <a:latin typeface="Noto Sans" panose="020B0502040504020204" pitchFamily="34" charset="0"/>
                        <a:ea typeface="Noto Sans" panose="020B0502040504020204" pitchFamily="34" charset="0"/>
                        <a:cs typeface="Noto Sans" panose="020B0502040504020204" pitchFamily="34" charset="0"/>
                      </a:endParaRPr>
                    </a:p>
                  </a:txBody>
                  <a:tcPr marL="9524" marR="9524" marT="9524" marB="0" anchor="ctr"/>
                </a:tc>
                <a:tc>
                  <a:txBody>
                    <a:bodyPr/>
                    <a:lstStyle/>
                    <a:p>
                      <a:pPr lvl="0" algn="ctr">
                        <a:buNone/>
                      </a:pPr>
                      <a:r>
                        <a:rPr lang="es-MX" sz="900" b="0" u="none" strike="noStrike" dirty="0">
                          <a:solidFill>
                            <a:schemeClr val="tx1"/>
                          </a:solidFill>
                          <a:effectLst/>
                          <a:latin typeface="Noto Sans" panose="020B0502040504020204" pitchFamily="34" charset="0"/>
                          <a:ea typeface="Noto Sans" panose="020B0502040504020204" pitchFamily="34" charset="0"/>
                          <a:cs typeface="Noto Sans" panose="020B0502040504020204" pitchFamily="34" charset="0"/>
                        </a:rPr>
                        <a:t>1</a:t>
                      </a:r>
                      <a:endParaRPr lang="es-MX" sz="900" b="0" i="0" u="none" strike="noStrike" dirty="0">
                        <a:solidFill>
                          <a:schemeClr val="tx1"/>
                        </a:solidFill>
                        <a:effectLst/>
                        <a:latin typeface="Noto Sans" panose="020B0502040504020204" pitchFamily="34" charset="0"/>
                        <a:ea typeface="Noto Sans" panose="020B0502040504020204" pitchFamily="34" charset="0"/>
                        <a:cs typeface="Noto Sans" panose="020B0502040504020204" pitchFamily="34" charset="0"/>
                      </a:endParaRPr>
                    </a:p>
                  </a:txBody>
                  <a:tcPr marL="9524" marR="9524" marT="9524" marB="0" anchor="ctr"/>
                </a:tc>
                <a:tc>
                  <a:txBody>
                    <a:bodyPr/>
                    <a:lstStyle/>
                    <a:p>
                      <a:pPr lvl="0" algn="ctr">
                        <a:buNone/>
                      </a:pPr>
                      <a:r>
                        <a:rPr lang="es-MX" sz="900" b="0" u="none" strike="noStrike" dirty="0">
                          <a:solidFill>
                            <a:schemeClr val="tx1"/>
                          </a:solidFill>
                          <a:effectLst/>
                          <a:latin typeface="Noto Sans" panose="020B0502040504020204" pitchFamily="34" charset="0"/>
                          <a:ea typeface="Noto Sans" panose="020B0502040504020204" pitchFamily="34" charset="0"/>
                          <a:cs typeface="Noto Sans" panose="020B0502040504020204" pitchFamily="34" charset="0"/>
                        </a:rPr>
                        <a:t>64%</a:t>
                      </a:r>
                      <a:endParaRPr lang="es-MX" sz="900" b="0" i="0" u="none" strike="noStrike" dirty="0">
                        <a:solidFill>
                          <a:schemeClr val="tx1"/>
                        </a:solidFill>
                        <a:effectLst/>
                        <a:latin typeface="Noto Sans" panose="020B0502040504020204" pitchFamily="34" charset="0"/>
                        <a:ea typeface="Noto Sans" panose="020B0502040504020204" pitchFamily="34" charset="0"/>
                        <a:cs typeface="Noto Sans" panose="020B0502040504020204" pitchFamily="34" charset="0"/>
                      </a:endParaRPr>
                    </a:p>
                  </a:txBody>
                  <a:tcPr marL="0" marR="0" marT="0" marB="0" anchor="ctr"/>
                </a:tc>
                <a:extLst>
                  <a:ext uri="{0D108BD9-81ED-4DB2-BD59-A6C34878D82A}">
                    <a16:rowId xmlns:a16="http://schemas.microsoft.com/office/drawing/2014/main" val="2210876922"/>
                  </a:ext>
                </a:extLst>
              </a:tr>
              <a:tr h="152400">
                <a:tc rowSpan="2">
                  <a:txBody>
                    <a:bodyPr/>
                    <a:lstStyle/>
                    <a:p>
                      <a:pPr marL="0" algn="ctr" defTabSz="914400" rtl="0" eaLnBrk="1" latinLnBrk="0" hangingPunct="1"/>
                      <a:r>
                        <a:rPr lang="es-ES" sz="900" b="0" u="none" strike="noStrike" kern="1200">
                          <a:solidFill>
                            <a:schemeClr val="tx1"/>
                          </a:solidFill>
                          <a:effectLst/>
                          <a:latin typeface="Noto Sans" panose="020B0502040504020204" pitchFamily="34" charset="0"/>
                          <a:ea typeface="Noto Sans" panose="020B0502040504020204" pitchFamily="34" charset="0"/>
                          <a:cs typeface="Noto Sans" panose="020B0502040504020204" pitchFamily="34" charset="0"/>
                        </a:rPr>
                        <a:t>Jalisco</a:t>
                      </a:r>
                      <a:endParaRPr sz="900" b="0" i="0" u="none" strike="noStrike" kern="1200">
                        <a:solidFill>
                          <a:schemeClr val="tx1"/>
                        </a:solidFill>
                        <a:effectLst/>
                        <a:latin typeface="Noto Sans" panose="020B0502040504020204" pitchFamily="34" charset="0"/>
                        <a:ea typeface="Noto Sans" panose="020B0502040504020204" pitchFamily="34" charset="0"/>
                        <a:cs typeface="Noto Sans" panose="020B0502040504020204" pitchFamily="34" charset="0"/>
                      </a:endParaRPr>
                    </a:p>
                  </a:txBody>
                  <a:tcPr marL="9524" marR="9524" marT="9524" marB="0" anchor="ctr"/>
                </a:tc>
                <a:tc>
                  <a:txBody>
                    <a:bodyPr/>
                    <a:lstStyle/>
                    <a:p>
                      <a:pPr marL="93345" lvl="0" indent="0" algn="l">
                        <a:buNone/>
                      </a:pPr>
                      <a:r>
                        <a:rPr lang="es-MX" sz="900" b="0" u="none" strike="noStrike">
                          <a:solidFill>
                            <a:schemeClr val="tx1"/>
                          </a:solidFill>
                          <a:effectLst/>
                          <a:latin typeface="Noto Sans" panose="020B0502040504020204" pitchFamily="34" charset="0"/>
                          <a:ea typeface="Noto Sans" panose="020B0502040504020204" pitchFamily="34" charset="0"/>
                          <a:cs typeface="Noto Sans" panose="020B0502040504020204" pitchFamily="34" charset="0"/>
                        </a:rPr>
                        <a:t>Lagos de Moreno </a:t>
                      </a:r>
                      <a:endParaRPr lang="es-MX" sz="900" b="0" i="0" u="none" strike="noStrike">
                        <a:solidFill>
                          <a:schemeClr val="tx1"/>
                        </a:solidFill>
                        <a:effectLst/>
                        <a:latin typeface="Noto Sans" panose="020B0502040504020204" pitchFamily="34" charset="0"/>
                        <a:ea typeface="Noto Sans" panose="020B0502040504020204" pitchFamily="34" charset="0"/>
                        <a:cs typeface="Noto Sans" panose="020B0502040504020204" pitchFamily="34" charset="0"/>
                      </a:endParaRPr>
                    </a:p>
                  </a:txBody>
                  <a:tcPr marL="9524" marR="9524" marT="9524" marB="0" anchor="ctr"/>
                </a:tc>
                <a:tc>
                  <a:txBody>
                    <a:bodyPr/>
                    <a:lstStyle/>
                    <a:p>
                      <a:pPr lvl="0" algn="ctr">
                        <a:buNone/>
                      </a:pPr>
                      <a:r>
                        <a:rPr lang="es-MX" sz="900" b="0" u="none" strike="noStrike" dirty="0">
                          <a:solidFill>
                            <a:schemeClr val="tx1"/>
                          </a:solidFill>
                          <a:effectLst/>
                          <a:latin typeface="Noto Sans" panose="020B0502040504020204" pitchFamily="34" charset="0"/>
                          <a:ea typeface="Noto Sans" panose="020B0502040504020204" pitchFamily="34" charset="0"/>
                          <a:cs typeface="Noto Sans" panose="020B0502040504020204" pitchFamily="34" charset="0"/>
                        </a:rPr>
                        <a:t>1</a:t>
                      </a:r>
                      <a:endParaRPr lang="es-MX" sz="900" b="0" i="0" u="none" strike="noStrike" dirty="0">
                        <a:solidFill>
                          <a:schemeClr val="tx1"/>
                        </a:solidFill>
                        <a:effectLst/>
                        <a:latin typeface="Noto Sans" panose="020B0502040504020204" pitchFamily="34" charset="0"/>
                        <a:ea typeface="Noto Sans" panose="020B0502040504020204" pitchFamily="34" charset="0"/>
                        <a:cs typeface="Noto Sans" panose="020B0502040504020204" pitchFamily="34" charset="0"/>
                      </a:endParaRPr>
                    </a:p>
                  </a:txBody>
                  <a:tcPr marL="9524" marR="9524" marT="9524" marB="0" anchor="ctr"/>
                </a:tc>
                <a:tc>
                  <a:txBody>
                    <a:bodyPr/>
                    <a:lstStyle/>
                    <a:p>
                      <a:pPr lvl="0" algn="ctr">
                        <a:buNone/>
                      </a:pPr>
                      <a:r>
                        <a:rPr lang="es-MX" sz="900" b="0" u="none" strike="noStrike">
                          <a:solidFill>
                            <a:schemeClr val="tx1"/>
                          </a:solidFill>
                          <a:effectLst/>
                          <a:latin typeface="Noto Sans" panose="020B0502040504020204" pitchFamily="34" charset="0"/>
                          <a:ea typeface="Noto Sans" panose="020B0502040504020204" pitchFamily="34" charset="0"/>
                          <a:cs typeface="Noto Sans" panose="020B0502040504020204" pitchFamily="34" charset="0"/>
                        </a:rPr>
                        <a:t>76%</a:t>
                      </a:r>
                      <a:endParaRPr lang="es-MX" sz="900" b="0" i="0" u="none" strike="noStrike">
                        <a:solidFill>
                          <a:schemeClr val="tx1"/>
                        </a:solidFill>
                        <a:effectLst/>
                        <a:latin typeface="Noto Sans" panose="020B0502040504020204" pitchFamily="34" charset="0"/>
                        <a:ea typeface="Noto Sans" panose="020B0502040504020204" pitchFamily="34" charset="0"/>
                        <a:cs typeface="Noto Sans" panose="020B0502040504020204" pitchFamily="34" charset="0"/>
                      </a:endParaRPr>
                    </a:p>
                  </a:txBody>
                  <a:tcPr marL="0" marR="0" marT="0" marB="0" anchor="ctr"/>
                </a:tc>
                <a:extLst>
                  <a:ext uri="{0D108BD9-81ED-4DB2-BD59-A6C34878D82A}">
                    <a16:rowId xmlns:a16="http://schemas.microsoft.com/office/drawing/2014/main" val="3564169133"/>
                  </a:ext>
                </a:extLst>
              </a:tr>
              <a:tr h="152400">
                <a:tc vMerge="1">
                  <a:txBody>
                    <a:bodyPr/>
                    <a:lstStyle/>
                    <a:p>
                      <a:pPr marL="0" algn="ctr" defTabSz="914400" rtl="0" eaLnBrk="1" latinLnBrk="0" hangingPunct="1"/>
                      <a:endParaRPr sz="1200" b="0" i="0" u="none" strike="noStrike" kern="1200">
                        <a:solidFill>
                          <a:schemeClr val="tx1"/>
                        </a:solidFill>
                        <a:effectLst/>
                        <a:latin typeface="Noto Sans"/>
                        <a:ea typeface="Noto Sans"/>
                        <a:cs typeface="Noto Sans"/>
                      </a:endParaRPr>
                    </a:p>
                  </a:txBody>
                  <a:tcPr marL="9524" marR="9524" marT="9524" marB="0" anchor="ctr">
                    <a:solidFill>
                      <a:schemeClr val="bg1">
                        <a:lumMod val="85000"/>
                      </a:schemeClr>
                    </a:solidFill>
                  </a:tcPr>
                </a:tc>
                <a:tc>
                  <a:txBody>
                    <a:bodyPr/>
                    <a:lstStyle/>
                    <a:p>
                      <a:pPr marL="93345" lvl="0" indent="0" algn="l">
                        <a:buNone/>
                      </a:pPr>
                      <a:r>
                        <a:rPr lang="es-MX" sz="900" b="0" u="none" strike="noStrike">
                          <a:solidFill>
                            <a:schemeClr val="tx1"/>
                          </a:solidFill>
                          <a:effectLst/>
                          <a:latin typeface="Noto Sans" panose="020B0502040504020204" pitchFamily="34" charset="0"/>
                          <a:ea typeface="Noto Sans" panose="020B0502040504020204" pitchFamily="34" charset="0"/>
                          <a:cs typeface="Noto Sans" panose="020B0502040504020204" pitchFamily="34" charset="0"/>
                        </a:rPr>
                        <a:t>Tala</a:t>
                      </a:r>
                      <a:endParaRPr lang="es-MX" sz="900" b="0" i="0" u="none" strike="noStrike">
                        <a:solidFill>
                          <a:schemeClr val="tx1"/>
                        </a:solidFill>
                        <a:effectLst/>
                        <a:latin typeface="Noto Sans" panose="020B0502040504020204" pitchFamily="34" charset="0"/>
                        <a:ea typeface="Noto Sans" panose="020B0502040504020204" pitchFamily="34" charset="0"/>
                        <a:cs typeface="Noto Sans" panose="020B0502040504020204" pitchFamily="34" charset="0"/>
                      </a:endParaRPr>
                    </a:p>
                  </a:txBody>
                  <a:tcPr marL="9524" marR="9524" marT="9524" marB="0" anchor="ctr"/>
                </a:tc>
                <a:tc>
                  <a:txBody>
                    <a:bodyPr/>
                    <a:lstStyle/>
                    <a:p>
                      <a:pPr lvl="0" algn="ctr">
                        <a:buNone/>
                      </a:pPr>
                      <a:r>
                        <a:rPr lang="es-MX" sz="900" b="0" u="none" strike="noStrike" dirty="0">
                          <a:solidFill>
                            <a:schemeClr val="tx1"/>
                          </a:solidFill>
                          <a:effectLst/>
                          <a:latin typeface="Noto Sans" panose="020B0502040504020204" pitchFamily="34" charset="0"/>
                          <a:ea typeface="Noto Sans" panose="020B0502040504020204" pitchFamily="34" charset="0"/>
                          <a:cs typeface="Noto Sans" panose="020B0502040504020204" pitchFamily="34" charset="0"/>
                        </a:rPr>
                        <a:t>1</a:t>
                      </a:r>
                      <a:endParaRPr lang="es-MX" sz="900" b="0" i="0" u="none" strike="noStrike" dirty="0">
                        <a:solidFill>
                          <a:schemeClr val="tx1"/>
                        </a:solidFill>
                        <a:effectLst/>
                        <a:latin typeface="Noto Sans" panose="020B0502040504020204" pitchFamily="34" charset="0"/>
                        <a:ea typeface="Noto Sans" panose="020B0502040504020204" pitchFamily="34" charset="0"/>
                        <a:cs typeface="Noto Sans" panose="020B0502040504020204" pitchFamily="34" charset="0"/>
                      </a:endParaRPr>
                    </a:p>
                  </a:txBody>
                  <a:tcPr marL="9524" marR="9524" marT="9524" marB="0" anchor="ctr"/>
                </a:tc>
                <a:tc>
                  <a:txBody>
                    <a:bodyPr/>
                    <a:lstStyle/>
                    <a:p>
                      <a:pPr lvl="0" algn="ctr">
                        <a:buNone/>
                      </a:pPr>
                      <a:r>
                        <a:rPr lang="es-MX" sz="900" b="0" u="none" strike="noStrike">
                          <a:solidFill>
                            <a:schemeClr val="tx1"/>
                          </a:solidFill>
                          <a:effectLst/>
                          <a:latin typeface="Noto Sans" panose="020B0502040504020204" pitchFamily="34" charset="0"/>
                          <a:ea typeface="Noto Sans" panose="020B0502040504020204" pitchFamily="34" charset="0"/>
                          <a:cs typeface="Noto Sans" panose="020B0502040504020204" pitchFamily="34" charset="0"/>
                        </a:rPr>
                        <a:t>67%</a:t>
                      </a:r>
                      <a:endParaRPr lang="es-MX" sz="900" b="0" i="0" u="none" strike="noStrike">
                        <a:solidFill>
                          <a:schemeClr val="tx1"/>
                        </a:solidFill>
                        <a:effectLst/>
                        <a:latin typeface="Noto Sans" panose="020B0502040504020204" pitchFamily="34" charset="0"/>
                        <a:ea typeface="Noto Sans" panose="020B0502040504020204" pitchFamily="34" charset="0"/>
                        <a:cs typeface="Noto Sans" panose="020B0502040504020204" pitchFamily="34" charset="0"/>
                      </a:endParaRPr>
                    </a:p>
                  </a:txBody>
                  <a:tcPr marL="0" marR="0" marT="0" marB="0" anchor="ctr"/>
                </a:tc>
                <a:extLst>
                  <a:ext uri="{0D108BD9-81ED-4DB2-BD59-A6C34878D82A}">
                    <a16:rowId xmlns:a16="http://schemas.microsoft.com/office/drawing/2014/main" val="2529230345"/>
                  </a:ext>
                </a:extLst>
              </a:tr>
              <a:tr h="162560">
                <a:tc>
                  <a:txBody>
                    <a:bodyPr/>
                    <a:lstStyle/>
                    <a:p>
                      <a:pPr marL="0" algn="ctr" defTabSz="914400" rtl="0" eaLnBrk="1" latinLnBrk="0" hangingPunct="1"/>
                      <a:r>
                        <a:rPr lang="es-ES" sz="900" b="0" u="none" strike="noStrike" kern="1200">
                          <a:solidFill>
                            <a:schemeClr val="tx1"/>
                          </a:solidFill>
                          <a:effectLst/>
                          <a:latin typeface="Noto Sans" panose="020B0502040504020204" pitchFamily="34" charset="0"/>
                          <a:ea typeface="Noto Sans" panose="020B0502040504020204" pitchFamily="34" charset="0"/>
                          <a:cs typeface="Noto Sans" panose="020B0502040504020204" pitchFamily="34" charset="0"/>
                        </a:rPr>
                        <a:t>Michoacán</a:t>
                      </a:r>
                      <a:endParaRPr lang="es-ES" sz="900" b="0" i="0" u="none" strike="noStrike" kern="1200">
                        <a:solidFill>
                          <a:schemeClr val="tx1"/>
                        </a:solidFill>
                        <a:effectLst/>
                        <a:latin typeface="Noto Sans" panose="020B0502040504020204" pitchFamily="34" charset="0"/>
                        <a:ea typeface="Noto Sans" panose="020B0502040504020204" pitchFamily="34" charset="0"/>
                        <a:cs typeface="Noto Sans" panose="020B0502040504020204" pitchFamily="34" charset="0"/>
                      </a:endParaRPr>
                    </a:p>
                  </a:txBody>
                  <a:tcPr marL="9525" marR="9525" marT="9525" marB="0" anchor="ctr"/>
                </a:tc>
                <a:tc>
                  <a:txBody>
                    <a:bodyPr/>
                    <a:lstStyle/>
                    <a:p>
                      <a:pPr marL="93345" marR="0" lvl="0" indent="0" algn="l" defTabSz="914400" rtl="0" eaLnBrk="1" fontAlgn="b" latinLnBrk="0" hangingPunct="1">
                        <a:lnSpc>
                          <a:spcPct val="100000"/>
                        </a:lnSpc>
                        <a:spcBef>
                          <a:spcPts val="0"/>
                        </a:spcBef>
                        <a:spcAft>
                          <a:spcPts val="0"/>
                        </a:spcAft>
                        <a:buClrTx/>
                        <a:buSzTx/>
                        <a:buFontTx/>
                        <a:buNone/>
                        <a:tabLst/>
                        <a:defRPr/>
                      </a:pPr>
                      <a:r>
                        <a:rPr lang="es-MX" sz="900" b="0" u="none" strike="noStrike">
                          <a:solidFill>
                            <a:schemeClr val="tx1"/>
                          </a:solidFill>
                          <a:effectLst/>
                          <a:latin typeface="Noto Sans" panose="020B0502040504020204" pitchFamily="34" charset="0"/>
                          <a:ea typeface="Noto Sans" panose="020B0502040504020204" pitchFamily="34" charset="0"/>
                          <a:cs typeface="Noto Sans" panose="020B0502040504020204" pitchFamily="34" charset="0"/>
                        </a:rPr>
                        <a:t>Morelia</a:t>
                      </a:r>
                      <a:endParaRPr lang="es-ES" sz="900">
                        <a:solidFill>
                          <a:schemeClr val="tx1"/>
                        </a:solidFill>
                        <a:latin typeface="Noto Sans" panose="020B0502040504020204" pitchFamily="34" charset="0"/>
                        <a:ea typeface="Noto Sans" panose="020B0502040504020204" pitchFamily="34" charset="0"/>
                        <a:cs typeface="Noto Sans" panose="020B0502040504020204" pitchFamily="34" charset="0"/>
                      </a:endParaRPr>
                    </a:p>
                  </a:txBody>
                  <a:tcPr marL="9525" marR="9525" marT="9525" marB="0" anchor="ctr"/>
                </a:tc>
                <a:tc>
                  <a:txBody>
                    <a:bodyPr/>
                    <a:lstStyle/>
                    <a:p>
                      <a:pPr algn="ctr" fontAlgn="b">
                        <a:buNone/>
                      </a:pPr>
                      <a:r>
                        <a:rPr lang="es-MX" sz="900" b="0" u="none" strike="noStrike" dirty="0">
                          <a:solidFill>
                            <a:schemeClr val="tx1"/>
                          </a:solidFill>
                          <a:effectLst/>
                          <a:latin typeface="Noto Sans" panose="020B0502040504020204" pitchFamily="34" charset="0"/>
                          <a:ea typeface="Noto Sans" panose="020B0502040504020204" pitchFamily="34" charset="0"/>
                          <a:cs typeface="Noto Sans" panose="020B0502040504020204" pitchFamily="34" charset="0"/>
                        </a:rPr>
                        <a:t>1</a:t>
                      </a:r>
                      <a:endParaRPr lang="es-ES" sz="900" dirty="0">
                        <a:solidFill>
                          <a:schemeClr val="tx1"/>
                        </a:solidFill>
                        <a:latin typeface="Noto Sans" panose="020B0502040504020204" pitchFamily="34" charset="0"/>
                        <a:ea typeface="Noto Sans" panose="020B0502040504020204" pitchFamily="34" charset="0"/>
                        <a:cs typeface="Noto Sans" panose="020B0502040504020204" pitchFamily="34" charset="0"/>
                      </a:endParaRPr>
                    </a:p>
                  </a:txBody>
                  <a:tcPr marL="9525" marR="9525" marT="9525" marB="0" anchor="ctr"/>
                </a:tc>
                <a:tc>
                  <a:txBody>
                    <a:bodyPr/>
                    <a:lstStyle/>
                    <a:p>
                      <a:pPr algn="ctr" fontAlgn="ctr">
                        <a:buNone/>
                      </a:pPr>
                      <a:r>
                        <a:rPr lang="es-MX" sz="900" b="0" u="none" strike="noStrike">
                          <a:solidFill>
                            <a:schemeClr val="tx1"/>
                          </a:solidFill>
                          <a:effectLst/>
                          <a:latin typeface="Noto Sans" panose="020B0502040504020204" pitchFamily="34" charset="0"/>
                          <a:ea typeface="Noto Sans" panose="020B0502040504020204" pitchFamily="34" charset="0"/>
                          <a:cs typeface="Noto Sans" panose="020B0502040504020204" pitchFamily="34" charset="0"/>
                        </a:rPr>
                        <a:t>62%</a:t>
                      </a:r>
                      <a:endParaRPr lang="es-MX" sz="900" b="0" i="0" u="none" strike="noStrike">
                        <a:solidFill>
                          <a:schemeClr val="tx1"/>
                        </a:solidFill>
                        <a:effectLst/>
                        <a:latin typeface="Noto Sans" panose="020B0502040504020204" pitchFamily="34" charset="0"/>
                        <a:ea typeface="Noto Sans" panose="020B0502040504020204" pitchFamily="34" charset="0"/>
                        <a:cs typeface="Noto Sans" panose="020B0502040504020204" pitchFamily="34" charset="0"/>
                      </a:endParaRPr>
                    </a:p>
                  </a:txBody>
                  <a:tcPr marL="0" marR="0" marT="0" marB="0" anchor="ctr"/>
                </a:tc>
                <a:extLst>
                  <a:ext uri="{0D108BD9-81ED-4DB2-BD59-A6C34878D82A}">
                    <a16:rowId xmlns:a16="http://schemas.microsoft.com/office/drawing/2014/main" val="3248690151"/>
                  </a:ext>
                </a:extLst>
              </a:tr>
              <a:tr h="152400">
                <a:tc>
                  <a:txBody>
                    <a:bodyPr/>
                    <a:lstStyle/>
                    <a:p>
                      <a:pPr marL="0" lvl="0" algn="ctr" defTabSz="914400">
                        <a:buNone/>
                      </a:pPr>
                      <a:r>
                        <a:rPr lang="es-ES" sz="900" b="0" u="none" strike="noStrike" kern="1200">
                          <a:solidFill>
                            <a:schemeClr val="tx1"/>
                          </a:solidFill>
                          <a:effectLst/>
                          <a:latin typeface="Noto Sans" panose="020B0502040504020204" pitchFamily="34" charset="0"/>
                          <a:ea typeface="Noto Sans" panose="020B0502040504020204" pitchFamily="34" charset="0"/>
                          <a:cs typeface="Noto Sans" panose="020B0502040504020204" pitchFamily="34" charset="0"/>
                        </a:rPr>
                        <a:t>Nayarit</a:t>
                      </a:r>
                      <a:endParaRPr lang="es-ES" sz="900" b="0" i="0" u="none" strike="noStrike" kern="1200">
                        <a:solidFill>
                          <a:schemeClr val="tx1"/>
                        </a:solidFill>
                        <a:effectLst/>
                        <a:latin typeface="Noto Sans" panose="020B0502040504020204" pitchFamily="34" charset="0"/>
                        <a:ea typeface="Noto Sans" panose="020B0502040504020204" pitchFamily="34" charset="0"/>
                        <a:cs typeface="Noto Sans" panose="020B0502040504020204" pitchFamily="34" charset="0"/>
                      </a:endParaRPr>
                    </a:p>
                  </a:txBody>
                  <a:tcPr marL="9524" marR="9524" marT="9524" marB="0" anchor="ctr"/>
                </a:tc>
                <a:tc>
                  <a:txBody>
                    <a:bodyPr/>
                    <a:lstStyle/>
                    <a:p>
                      <a:pPr marL="93345" lvl="0" indent="0" algn="l" defTabSz="914400">
                        <a:lnSpc>
                          <a:spcPct val="100000"/>
                        </a:lnSpc>
                        <a:spcBef>
                          <a:spcPts val="0"/>
                        </a:spcBef>
                        <a:spcAft>
                          <a:spcPts val="0"/>
                        </a:spcAft>
                        <a:buNone/>
                        <a:tabLst/>
                        <a:defRPr/>
                      </a:pPr>
                      <a:r>
                        <a:rPr lang="es-MX" sz="900" b="0" u="none" strike="noStrike">
                          <a:solidFill>
                            <a:schemeClr val="tx1"/>
                          </a:solidFill>
                          <a:effectLst/>
                          <a:latin typeface="Noto Sans" panose="020B0502040504020204" pitchFamily="34" charset="0"/>
                          <a:ea typeface="Noto Sans" panose="020B0502040504020204" pitchFamily="34" charset="0"/>
                          <a:cs typeface="Noto Sans" panose="020B0502040504020204" pitchFamily="34" charset="0"/>
                        </a:rPr>
                        <a:t>Tepic</a:t>
                      </a:r>
                      <a:endParaRPr lang="es-MX" sz="900" b="0" i="0" u="none" strike="noStrike">
                        <a:solidFill>
                          <a:schemeClr val="tx1"/>
                        </a:solidFill>
                        <a:effectLst/>
                        <a:latin typeface="Noto Sans" panose="020B0502040504020204" pitchFamily="34" charset="0"/>
                        <a:ea typeface="Noto Sans" panose="020B0502040504020204" pitchFamily="34" charset="0"/>
                        <a:cs typeface="Noto Sans" panose="020B0502040504020204" pitchFamily="34" charset="0"/>
                      </a:endParaRPr>
                    </a:p>
                  </a:txBody>
                  <a:tcPr marL="9524" marR="9524" marT="9524" marB="0" anchor="ctr"/>
                </a:tc>
                <a:tc>
                  <a:txBody>
                    <a:bodyPr/>
                    <a:lstStyle/>
                    <a:p>
                      <a:pPr lvl="0" algn="ctr">
                        <a:buNone/>
                      </a:pPr>
                      <a:r>
                        <a:rPr lang="es-MX" sz="900" b="0" u="none" strike="noStrike" dirty="0">
                          <a:solidFill>
                            <a:schemeClr val="tx1"/>
                          </a:solidFill>
                          <a:effectLst/>
                          <a:latin typeface="Noto Sans" panose="020B0502040504020204" pitchFamily="34" charset="0"/>
                          <a:ea typeface="Noto Sans" panose="020B0502040504020204" pitchFamily="34" charset="0"/>
                          <a:cs typeface="Noto Sans" panose="020B0502040504020204" pitchFamily="34" charset="0"/>
                        </a:rPr>
                        <a:t>1</a:t>
                      </a:r>
                      <a:endParaRPr lang="es-MX" sz="900" b="0" i="0" u="none" strike="noStrike" dirty="0">
                        <a:solidFill>
                          <a:schemeClr val="tx1"/>
                        </a:solidFill>
                        <a:effectLst/>
                        <a:latin typeface="Noto Sans" panose="020B0502040504020204" pitchFamily="34" charset="0"/>
                        <a:ea typeface="Noto Sans" panose="020B0502040504020204" pitchFamily="34" charset="0"/>
                        <a:cs typeface="Noto Sans" panose="020B0502040504020204" pitchFamily="34" charset="0"/>
                      </a:endParaRPr>
                    </a:p>
                  </a:txBody>
                  <a:tcPr marL="9524" marR="9524" marT="9524" marB="0" anchor="ctr"/>
                </a:tc>
                <a:tc>
                  <a:txBody>
                    <a:bodyPr/>
                    <a:lstStyle/>
                    <a:p>
                      <a:pPr lvl="0" algn="ctr">
                        <a:buNone/>
                      </a:pPr>
                      <a:r>
                        <a:rPr lang="es-MX" sz="900" b="0" u="none" strike="noStrike">
                          <a:solidFill>
                            <a:schemeClr val="tx1"/>
                          </a:solidFill>
                          <a:effectLst/>
                          <a:latin typeface="Noto Sans" panose="020B0502040504020204" pitchFamily="34" charset="0"/>
                          <a:ea typeface="Noto Sans" panose="020B0502040504020204" pitchFamily="34" charset="0"/>
                          <a:cs typeface="Noto Sans" panose="020B0502040504020204" pitchFamily="34" charset="0"/>
                        </a:rPr>
                        <a:t>76%</a:t>
                      </a:r>
                      <a:endParaRPr lang="es-MX" sz="900" b="0" i="0" u="none" strike="noStrike">
                        <a:solidFill>
                          <a:schemeClr val="tx1"/>
                        </a:solidFill>
                        <a:effectLst/>
                        <a:latin typeface="Noto Sans" panose="020B0502040504020204" pitchFamily="34" charset="0"/>
                        <a:ea typeface="Noto Sans" panose="020B0502040504020204" pitchFamily="34" charset="0"/>
                        <a:cs typeface="Noto Sans" panose="020B0502040504020204" pitchFamily="34" charset="0"/>
                      </a:endParaRPr>
                    </a:p>
                  </a:txBody>
                  <a:tcPr marL="0" marR="0" marT="0" marB="0" anchor="ctr"/>
                </a:tc>
                <a:extLst>
                  <a:ext uri="{0D108BD9-81ED-4DB2-BD59-A6C34878D82A}">
                    <a16:rowId xmlns:a16="http://schemas.microsoft.com/office/drawing/2014/main" val="3728757779"/>
                  </a:ext>
                </a:extLst>
              </a:tr>
              <a:tr h="152400">
                <a:tc rowSpan="4">
                  <a:txBody>
                    <a:bodyPr/>
                    <a:lstStyle/>
                    <a:p>
                      <a:pPr marL="0" lvl="0" algn="ctr" defTabSz="914400">
                        <a:buNone/>
                      </a:pPr>
                      <a:r>
                        <a:rPr lang="es-MX" sz="900" b="0" u="none" strike="noStrike" kern="1200">
                          <a:solidFill>
                            <a:schemeClr val="tx1"/>
                          </a:solidFill>
                          <a:effectLst/>
                          <a:latin typeface="Noto Sans" panose="020B0502040504020204" pitchFamily="34" charset="0"/>
                          <a:ea typeface="Noto Sans" panose="020B0502040504020204" pitchFamily="34" charset="0"/>
                          <a:cs typeface="Noto Sans" panose="020B0502040504020204" pitchFamily="34" charset="0"/>
                        </a:rPr>
                        <a:t>Nuevo León</a:t>
                      </a:r>
                      <a:endParaRPr lang="es-MX" sz="900" b="0" i="0" u="none" strike="noStrike" kern="1200">
                        <a:solidFill>
                          <a:schemeClr val="tx1"/>
                        </a:solidFill>
                        <a:effectLst/>
                        <a:latin typeface="Noto Sans" panose="020B0502040504020204" pitchFamily="34" charset="0"/>
                        <a:ea typeface="Noto Sans" panose="020B0502040504020204" pitchFamily="34" charset="0"/>
                        <a:cs typeface="Noto Sans" panose="020B0502040504020204" pitchFamily="34" charset="0"/>
                      </a:endParaRPr>
                    </a:p>
                  </a:txBody>
                  <a:tcPr marL="9524" marR="9524" marT="9524" marB="0" anchor="ctr"/>
                </a:tc>
                <a:tc>
                  <a:txBody>
                    <a:bodyPr/>
                    <a:lstStyle/>
                    <a:p>
                      <a:pPr marL="92075" lvl="0" indent="0" algn="l">
                        <a:lnSpc>
                          <a:spcPct val="100000"/>
                        </a:lnSpc>
                        <a:spcBef>
                          <a:spcPts val="0"/>
                        </a:spcBef>
                        <a:spcAft>
                          <a:spcPts val="0"/>
                        </a:spcAft>
                        <a:buNone/>
                        <a:tabLst/>
                      </a:pPr>
                      <a:r>
                        <a:rPr lang="es-MX" sz="900" b="0" u="none" strike="noStrike" kern="1200">
                          <a:solidFill>
                            <a:schemeClr val="tx1"/>
                          </a:solidFill>
                          <a:effectLst/>
                          <a:latin typeface="Noto Sans" panose="020B0502040504020204" pitchFamily="34" charset="0"/>
                          <a:ea typeface="Noto Sans" panose="020B0502040504020204" pitchFamily="34" charset="0"/>
                          <a:cs typeface="Noto Sans" panose="020B0502040504020204" pitchFamily="34" charset="0"/>
                        </a:rPr>
                        <a:t>Pesquería</a:t>
                      </a:r>
                      <a:endParaRPr lang="es-MX" sz="900" b="0" i="0" u="none" strike="noStrike" kern="1200">
                        <a:solidFill>
                          <a:schemeClr val="tx1"/>
                        </a:solidFill>
                        <a:effectLst/>
                        <a:latin typeface="Noto Sans" panose="020B0502040504020204" pitchFamily="34" charset="0"/>
                        <a:ea typeface="Noto Sans" panose="020B0502040504020204" pitchFamily="34" charset="0"/>
                        <a:cs typeface="Noto Sans" panose="020B0502040504020204" pitchFamily="34" charset="0"/>
                      </a:endParaRPr>
                    </a:p>
                  </a:txBody>
                  <a:tcPr marL="9524" marR="9524" marT="9524" marB="0" anchor="ctr"/>
                </a:tc>
                <a:tc>
                  <a:txBody>
                    <a:bodyPr/>
                    <a:lstStyle/>
                    <a:p>
                      <a:pPr marL="0" lvl="0" algn="ctr" defTabSz="914400">
                        <a:buNone/>
                      </a:pPr>
                      <a:r>
                        <a:rPr lang="es-MX" sz="900" b="0" u="none" strike="noStrike" kern="1200" dirty="0">
                          <a:solidFill>
                            <a:schemeClr val="tx1"/>
                          </a:solidFill>
                          <a:effectLst/>
                          <a:latin typeface="Noto Sans" panose="020B0502040504020204" pitchFamily="34" charset="0"/>
                          <a:ea typeface="Noto Sans" panose="020B0502040504020204" pitchFamily="34" charset="0"/>
                          <a:cs typeface="Noto Sans" panose="020B0502040504020204" pitchFamily="34" charset="0"/>
                        </a:rPr>
                        <a:t>1</a:t>
                      </a:r>
                      <a:endParaRPr lang="es-MX" sz="900" b="0" i="0" u="none" strike="noStrike" kern="1200" dirty="0">
                        <a:solidFill>
                          <a:schemeClr val="tx1"/>
                        </a:solidFill>
                        <a:effectLst/>
                        <a:latin typeface="Noto Sans" panose="020B0502040504020204" pitchFamily="34" charset="0"/>
                        <a:ea typeface="Noto Sans" panose="020B0502040504020204" pitchFamily="34" charset="0"/>
                        <a:cs typeface="Noto Sans" panose="020B0502040504020204" pitchFamily="34" charset="0"/>
                      </a:endParaRPr>
                    </a:p>
                  </a:txBody>
                  <a:tcPr marL="9524" marR="9524" marT="9524" marB="0" anchor="ctr"/>
                </a:tc>
                <a:tc>
                  <a:txBody>
                    <a:bodyPr/>
                    <a:lstStyle/>
                    <a:p>
                      <a:pPr marL="0" lvl="0" algn="ctr">
                        <a:buNone/>
                      </a:pPr>
                      <a:r>
                        <a:rPr lang="es-MX" sz="900" b="0" u="none" strike="noStrike" kern="1200">
                          <a:solidFill>
                            <a:schemeClr val="tx1"/>
                          </a:solidFill>
                          <a:effectLst/>
                          <a:latin typeface="Noto Sans" panose="020B0502040504020204" pitchFamily="34" charset="0"/>
                          <a:ea typeface="Noto Sans" panose="020B0502040504020204" pitchFamily="34" charset="0"/>
                          <a:cs typeface="Noto Sans" panose="020B0502040504020204" pitchFamily="34" charset="0"/>
                        </a:rPr>
                        <a:t>90%</a:t>
                      </a:r>
                      <a:endParaRPr lang="es-MX" sz="900" b="0" i="0" u="none" strike="noStrike" kern="1200">
                        <a:solidFill>
                          <a:schemeClr val="tx1"/>
                        </a:solidFill>
                        <a:effectLst/>
                        <a:latin typeface="Noto Sans" panose="020B0502040504020204" pitchFamily="34" charset="0"/>
                        <a:ea typeface="Noto Sans" panose="020B0502040504020204" pitchFamily="34" charset="0"/>
                        <a:cs typeface="Noto Sans" panose="020B0502040504020204" pitchFamily="34" charset="0"/>
                      </a:endParaRPr>
                    </a:p>
                  </a:txBody>
                  <a:tcPr marL="0" marR="0" marT="0" marB="0" anchor="ctr"/>
                </a:tc>
                <a:extLst>
                  <a:ext uri="{0D108BD9-81ED-4DB2-BD59-A6C34878D82A}">
                    <a16:rowId xmlns:a16="http://schemas.microsoft.com/office/drawing/2014/main" val="3599939635"/>
                  </a:ext>
                </a:extLst>
              </a:tr>
              <a:tr h="152400">
                <a:tc vMerge="1">
                  <a:txBody>
                    <a:bodyPr/>
                    <a:lstStyle/>
                    <a:p>
                      <a:pPr defTabSz="914400"/>
                      <a:endParaRPr lang="es-ES"/>
                    </a:p>
                  </a:txBody>
                  <a:tcPr marL="9524" marR="9524" marT="9524" marB="0" anchor="ctr">
                    <a:solidFill>
                      <a:schemeClr val="bg1">
                        <a:lumMod val="85000"/>
                      </a:schemeClr>
                    </a:solidFill>
                  </a:tcPr>
                </a:tc>
                <a:tc>
                  <a:txBody>
                    <a:bodyPr/>
                    <a:lstStyle/>
                    <a:p>
                      <a:pPr marL="92075" lvl="0" indent="0" algn="l">
                        <a:lnSpc>
                          <a:spcPct val="100000"/>
                        </a:lnSpc>
                        <a:spcBef>
                          <a:spcPts val="0"/>
                        </a:spcBef>
                        <a:spcAft>
                          <a:spcPts val="0"/>
                        </a:spcAft>
                        <a:buNone/>
                      </a:pPr>
                      <a:r>
                        <a:rPr lang="es-MX" sz="900" b="0" u="none" strike="noStrike" kern="1200">
                          <a:solidFill>
                            <a:schemeClr val="tx1"/>
                          </a:solidFill>
                          <a:effectLst/>
                          <a:latin typeface="Noto Sans" panose="020B0502040504020204" pitchFamily="34" charset="0"/>
                          <a:ea typeface="Noto Sans" panose="020B0502040504020204" pitchFamily="34" charset="0"/>
                          <a:cs typeface="Noto Sans" panose="020B0502040504020204" pitchFamily="34" charset="0"/>
                        </a:rPr>
                        <a:t>Escobedo </a:t>
                      </a:r>
                      <a:endParaRPr lang="es-MX" sz="900" b="0" i="0" u="none" strike="noStrike" kern="1200">
                        <a:solidFill>
                          <a:schemeClr val="tx1"/>
                        </a:solidFill>
                        <a:effectLst/>
                        <a:latin typeface="Noto Sans" panose="020B0502040504020204" pitchFamily="34" charset="0"/>
                        <a:ea typeface="Noto Sans" panose="020B0502040504020204" pitchFamily="34" charset="0"/>
                        <a:cs typeface="Noto Sans" panose="020B0502040504020204" pitchFamily="34" charset="0"/>
                      </a:endParaRPr>
                    </a:p>
                  </a:txBody>
                  <a:tcPr marL="9524" marR="9524" marT="9524" marB="0" anchor="ctr"/>
                </a:tc>
                <a:tc>
                  <a:txBody>
                    <a:bodyPr/>
                    <a:lstStyle/>
                    <a:p>
                      <a:pPr marL="0" lvl="0" algn="ctr" defTabSz="914400">
                        <a:buNone/>
                      </a:pPr>
                      <a:r>
                        <a:rPr lang="es-MX" sz="900" b="0" u="none" strike="noStrike" kern="1200" dirty="0">
                          <a:solidFill>
                            <a:schemeClr val="tx1"/>
                          </a:solidFill>
                          <a:effectLst/>
                          <a:latin typeface="Noto Sans" panose="020B0502040504020204" pitchFamily="34" charset="0"/>
                          <a:ea typeface="Noto Sans" panose="020B0502040504020204" pitchFamily="34" charset="0"/>
                          <a:cs typeface="Noto Sans" panose="020B0502040504020204" pitchFamily="34" charset="0"/>
                        </a:rPr>
                        <a:t>1</a:t>
                      </a:r>
                      <a:endParaRPr lang="es-MX" sz="900" b="0" i="0" u="none" strike="noStrike" kern="1200" dirty="0">
                        <a:solidFill>
                          <a:schemeClr val="tx1"/>
                        </a:solidFill>
                        <a:effectLst/>
                        <a:latin typeface="Noto Sans" panose="020B0502040504020204" pitchFamily="34" charset="0"/>
                        <a:ea typeface="Noto Sans" panose="020B0502040504020204" pitchFamily="34" charset="0"/>
                        <a:cs typeface="Noto Sans" panose="020B0502040504020204" pitchFamily="34" charset="0"/>
                      </a:endParaRPr>
                    </a:p>
                  </a:txBody>
                  <a:tcPr marL="9524" marR="9524" marT="9524" marB="0" anchor="ctr"/>
                </a:tc>
                <a:tc>
                  <a:txBody>
                    <a:bodyPr/>
                    <a:lstStyle/>
                    <a:p>
                      <a:pPr marL="0" lvl="0" algn="ctr">
                        <a:buNone/>
                      </a:pPr>
                      <a:r>
                        <a:rPr lang="es-MX" sz="900" b="0" u="none" strike="noStrike" kern="1200">
                          <a:solidFill>
                            <a:schemeClr val="tx1"/>
                          </a:solidFill>
                          <a:effectLst/>
                          <a:latin typeface="Noto Sans" panose="020B0502040504020204" pitchFamily="34" charset="0"/>
                          <a:ea typeface="Noto Sans" panose="020B0502040504020204" pitchFamily="34" charset="0"/>
                          <a:cs typeface="Noto Sans" panose="020B0502040504020204" pitchFamily="34" charset="0"/>
                        </a:rPr>
                        <a:t>81%</a:t>
                      </a:r>
                      <a:endParaRPr lang="es-MX" sz="900" b="0" i="0" u="none" strike="noStrike" kern="1200">
                        <a:solidFill>
                          <a:schemeClr val="tx1"/>
                        </a:solidFill>
                        <a:effectLst/>
                        <a:latin typeface="Noto Sans" panose="020B0502040504020204" pitchFamily="34" charset="0"/>
                        <a:ea typeface="Noto Sans" panose="020B0502040504020204" pitchFamily="34" charset="0"/>
                        <a:cs typeface="Noto Sans" panose="020B0502040504020204" pitchFamily="34" charset="0"/>
                      </a:endParaRPr>
                    </a:p>
                  </a:txBody>
                  <a:tcPr marL="0" marR="0" marT="0" marB="0" anchor="ctr"/>
                </a:tc>
                <a:extLst>
                  <a:ext uri="{0D108BD9-81ED-4DB2-BD59-A6C34878D82A}">
                    <a16:rowId xmlns:a16="http://schemas.microsoft.com/office/drawing/2014/main" val="2262461678"/>
                  </a:ext>
                </a:extLst>
              </a:tr>
              <a:tr h="162560">
                <a:tc vMerge="1">
                  <a:txBody>
                    <a:bodyPr/>
                    <a:lstStyle/>
                    <a:p>
                      <a:pPr defTabSz="914400"/>
                      <a:endParaRPr lang="es-ES"/>
                    </a:p>
                  </a:txBody>
                  <a:tcPr marL="9524" marR="9524" marT="9524" marB="0" anchor="ctr">
                    <a:solidFill>
                      <a:schemeClr val="bg1">
                        <a:lumMod val="85000"/>
                      </a:schemeClr>
                    </a:solidFill>
                  </a:tcPr>
                </a:tc>
                <a:tc>
                  <a:txBody>
                    <a:bodyPr/>
                    <a:lstStyle/>
                    <a:p>
                      <a:pPr marL="92075" lvl="0" indent="0" algn="l">
                        <a:lnSpc>
                          <a:spcPct val="100000"/>
                        </a:lnSpc>
                        <a:spcBef>
                          <a:spcPts val="0"/>
                        </a:spcBef>
                        <a:spcAft>
                          <a:spcPts val="0"/>
                        </a:spcAft>
                        <a:buNone/>
                      </a:pPr>
                      <a:r>
                        <a:rPr lang="es-MX" sz="900" b="0" u="none" strike="noStrike" kern="1200">
                          <a:solidFill>
                            <a:schemeClr val="tx1"/>
                          </a:solidFill>
                          <a:effectLst/>
                          <a:latin typeface="Noto Sans" panose="020B0502040504020204" pitchFamily="34" charset="0"/>
                          <a:ea typeface="Noto Sans" panose="020B0502040504020204" pitchFamily="34" charset="0"/>
                          <a:cs typeface="Noto Sans" panose="020B0502040504020204" pitchFamily="34" charset="0"/>
                        </a:rPr>
                        <a:t>Escobedo Mirasur</a:t>
                      </a:r>
                      <a:endParaRPr lang="es-MX" sz="900" b="0" i="0" u="none" strike="noStrike" kern="1200">
                        <a:solidFill>
                          <a:schemeClr val="tx1"/>
                        </a:solidFill>
                        <a:effectLst/>
                        <a:latin typeface="Noto Sans" panose="020B0502040504020204" pitchFamily="34" charset="0"/>
                        <a:ea typeface="Noto Sans" panose="020B0502040504020204" pitchFamily="34" charset="0"/>
                        <a:cs typeface="Noto Sans" panose="020B0502040504020204" pitchFamily="34" charset="0"/>
                      </a:endParaRPr>
                    </a:p>
                  </a:txBody>
                  <a:tcPr marL="9524" marR="9524" marT="9524" marB="0" anchor="ctr"/>
                </a:tc>
                <a:tc>
                  <a:txBody>
                    <a:bodyPr/>
                    <a:lstStyle/>
                    <a:p>
                      <a:pPr marL="0" lvl="0" algn="ctr" defTabSz="914400">
                        <a:buNone/>
                      </a:pPr>
                      <a:r>
                        <a:rPr lang="es-MX" sz="900" b="0" u="none" strike="noStrike" kern="1200" dirty="0">
                          <a:solidFill>
                            <a:schemeClr val="tx1"/>
                          </a:solidFill>
                          <a:effectLst/>
                          <a:latin typeface="Noto Sans" panose="020B0502040504020204" pitchFamily="34" charset="0"/>
                          <a:ea typeface="Noto Sans" panose="020B0502040504020204" pitchFamily="34" charset="0"/>
                          <a:cs typeface="Noto Sans" panose="020B0502040504020204" pitchFamily="34" charset="0"/>
                        </a:rPr>
                        <a:t>1</a:t>
                      </a:r>
                      <a:endParaRPr lang="es-MX" sz="900" b="0" i="0" u="none" strike="noStrike" kern="1200" dirty="0">
                        <a:solidFill>
                          <a:schemeClr val="tx1"/>
                        </a:solidFill>
                        <a:effectLst/>
                        <a:latin typeface="Noto Sans" panose="020B0502040504020204" pitchFamily="34" charset="0"/>
                        <a:ea typeface="Noto Sans" panose="020B0502040504020204" pitchFamily="34" charset="0"/>
                        <a:cs typeface="Noto Sans" panose="020B0502040504020204" pitchFamily="34" charset="0"/>
                      </a:endParaRPr>
                    </a:p>
                  </a:txBody>
                  <a:tcPr marL="9524" marR="9524" marT="9524" marB="0" anchor="ctr"/>
                </a:tc>
                <a:tc>
                  <a:txBody>
                    <a:bodyPr/>
                    <a:lstStyle/>
                    <a:p>
                      <a:pPr marL="0" lvl="0" algn="ctr">
                        <a:buNone/>
                      </a:pPr>
                      <a:r>
                        <a:rPr lang="es-MX" sz="900" b="0" u="none" strike="noStrike" kern="1200">
                          <a:solidFill>
                            <a:schemeClr val="tx1"/>
                          </a:solidFill>
                          <a:effectLst/>
                          <a:latin typeface="Noto Sans" panose="020B0502040504020204" pitchFamily="34" charset="0"/>
                          <a:ea typeface="Noto Sans" panose="020B0502040504020204" pitchFamily="34" charset="0"/>
                          <a:cs typeface="Noto Sans" panose="020B0502040504020204" pitchFamily="34" charset="0"/>
                        </a:rPr>
                        <a:t>62%</a:t>
                      </a:r>
                      <a:endParaRPr lang="es-MX" sz="900" b="0" i="0" u="none" strike="noStrike" kern="1200">
                        <a:solidFill>
                          <a:schemeClr val="tx1"/>
                        </a:solidFill>
                        <a:effectLst/>
                        <a:latin typeface="Noto Sans" panose="020B0502040504020204" pitchFamily="34" charset="0"/>
                        <a:ea typeface="Noto Sans" panose="020B0502040504020204" pitchFamily="34" charset="0"/>
                        <a:cs typeface="Noto Sans" panose="020B0502040504020204" pitchFamily="34" charset="0"/>
                      </a:endParaRPr>
                    </a:p>
                  </a:txBody>
                  <a:tcPr marL="0" marR="0" marT="0" marB="0" anchor="ctr"/>
                </a:tc>
                <a:extLst>
                  <a:ext uri="{0D108BD9-81ED-4DB2-BD59-A6C34878D82A}">
                    <a16:rowId xmlns:a16="http://schemas.microsoft.com/office/drawing/2014/main" val="720131216"/>
                  </a:ext>
                </a:extLst>
              </a:tr>
              <a:tr h="152400">
                <a:tc vMerge="1">
                  <a:txBody>
                    <a:bodyPr/>
                    <a:lstStyle/>
                    <a:p>
                      <a:pPr defTabSz="914400"/>
                      <a:endParaRPr lang="es-ES"/>
                    </a:p>
                  </a:txBody>
                  <a:tcPr marL="9524" marR="9524" marT="9524" marB="0" anchor="ctr">
                    <a:solidFill>
                      <a:schemeClr val="bg1">
                        <a:lumMod val="85000"/>
                      </a:schemeClr>
                    </a:solidFill>
                  </a:tcPr>
                </a:tc>
                <a:tc>
                  <a:txBody>
                    <a:bodyPr/>
                    <a:lstStyle/>
                    <a:p>
                      <a:pPr marL="92075" lvl="0" indent="0" algn="l">
                        <a:lnSpc>
                          <a:spcPct val="100000"/>
                        </a:lnSpc>
                        <a:spcBef>
                          <a:spcPts val="0"/>
                        </a:spcBef>
                        <a:spcAft>
                          <a:spcPts val="0"/>
                        </a:spcAft>
                        <a:buNone/>
                      </a:pPr>
                      <a:r>
                        <a:rPr lang="es-MX" sz="900" b="0" u="none" strike="noStrike" kern="1200">
                          <a:solidFill>
                            <a:schemeClr val="tx1"/>
                          </a:solidFill>
                          <a:effectLst/>
                          <a:latin typeface="Noto Sans" panose="020B0502040504020204" pitchFamily="34" charset="0"/>
                          <a:ea typeface="Noto Sans" panose="020B0502040504020204" pitchFamily="34" charset="0"/>
                          <a:cs typeface="Noto Sans" panose="020B0502040504020204" pitchFamily="34" charset="0"/>
                        </a:rPr>
                        <a:t>Zuazua</a:t>
                      </a:r>
                      <a:endParaRPr lang="es-MX" sz="900" b="0" i="0" u="none" strike="noStrike" kern="1200">
                        <a:solidFill>
                          <a:schemeClr val="tx1"/>
                        </a:solidFill>
                        <a:effectLst/>
                        <a:latin typeface="Noto Sans" panose="020B0502040504020204" pitchFamily="34" charset="0"/>
                        <a:ea typeface="Noto Sans" panose="020B0502040504020204" pitchFamily="34" charset="0"/>
                        <a:cs typeface="Noto Sans" panose="020B0502040504020204" pitchFamily="34" charset="0"/>
                      </a:endParaRPr>
                    </a:p>
                  </a:txBody>
                  <a:tcPr marL="9524" marR="9524" marT="9524" marB="0" anchor="ctr"/>
                </a:tc>
                <a:tc>
                  <a:txBody>
                    <a:bodyPr/>
                    <a:lstStyle/>
                    <a:p>
                      <a:pPr marL="0" lvl="0" algn="ctr" defTabSz="914400">
                        <a:buNone/>
                      </a:pPr>
                      <a:r>
                        <a:rPr lang="es-MX" sz="900" b="0" u="none" strike="noStrike" kern="1200" dirty="0">
                          <a:solidFill>
                            <a:schemeClr val="tx1"/>
                          </a:solidFill>
                          <a:effectLst/>
                          <a:latin typeface="Noto Sans" panose="020B0502040504020204" pitchFamily="34" charset="0"/>
                          <a:ea typeface="Noto Sans" panose="020B0502040504020204" pitchFamily="34" charset="0"/>
                          <a:cs typeface="Noto Sans" panose="020B0502040504020204" pitchFamily="34" charset="0"/>
                        </a:rPr>
                        <a:t>1</a:t>
                      </a:r>
                      <a:endParaRPr lang="es-MX" sz="900" b="0" i="0" u="none" strike="noStrike" kern="1200" dirty="0">
                        <a:solidFill>
                          <a:schemeClr val="tx1"/>
                        </a:solidFill>
                        <a:effectLst/>
                        <a:latin typeface="Noto Sans" panose="020B0502040504020204" pitchFamily="34" charset="0"/>
                        <a:ea typeface="Noto Sans" panose="020B0502040504020204" pitchFamily="34" charset="0"/>
                        <a:cs typeface="Noto Sans" panose="020B0502040504020204" pitchFamily="34" charset="0"/>
                      </a:endParaRPr>
                    </a:p>
                  </a:txBody>
                  <a:tcPr marL="9524" marR="9524" marT="9524" marB="0" anchor="ctr"/>
                </a:tc>
                <a:tc>
                  <a:txBody>
                    <a:bodyPr/>
                    <a:lstStyle/>
                    <a:p>
                      <a:pPr marL="0" lvl="0" algn="ctr">
                        <a:buNone/>
                      </a:pPr>
                      <a:r>
                        <a:rPr lang="es-MX" sz="900" b="0" u="none" strike="noStrike" kern="1200">
                          <a:solidFill>
                            <a:schemeClr val="tx1"/>
                          </a:solidFill>
                          <a:effectLst/>
                          <a:latin typeface="Noto Sans" panose="020B0502040504020204" pitchFamily="34" charset="0"/>
                          <a:ea typeface="Noto Sans" panose="020B0502040504020204" pitchFamily="34" charset="0"/>
                          <a:cs typeface="Noto Sans" panose="020B0502040504020204" pitchFamily="34" charset="0"/>
                        </a:rPr>
                        <a:t>67%</a:t>
                      </a:r>
                      <a:endParaRPr lang="es-MX" sz="900" b="0" i="0" u="none" strike="noStrike" kern="1200">
                        <a:solidFill>
                          <a:schemeClr val="tx1"/>
                        </a:solidFill>
                        <a:effectLst/>
                        <a:latin typeface="Noto Sans" panose="020B0502040504020204" pitchFamily="34" charset="0"/>
                        <a:ea typeface="Noto Sans" panose="020B0502040504020204" pitchFamily="34" charset="0"/>
                        <a:cs typeface="Noto Sans" panose="020B0502040504020204" pitchFamily="34" charset="0"/>
                      </a:endParaRPr>
                    </a:p>
                  </a:txBody>
                  <a:tcPr marL="0" marR="0" marT="0" marB="0" anchor="ctr"/>
                </a:tc>
                <a:extLst>
                  <a:ext uri="{0D108BD9-81ED-4DB2-BD59-A6C34878D82A}">
                    <a16:rowId xmlns:a16="http://schemas.microsoft.com/office/drawing/2014/main" val="2291831677"/>
                  </a:ext>
                </a:extLst>
              </a:tr>
              <a:tr h="152400">
                <a:tc>
                  <a:txBody>
                    <a:bodyPr/>
                    <a:lstStyle/>
                    <a:p>
                      <a:pPr marL="0" lvl="0" algn="ctr" defTabSz="914400">
                        <a:buNone/>
                      </a:pPr>
                      <a:r>
                        <a:rPr lang="es-MX" sz="900" b="0" i="0" u="none" strike="noStrike" kern="1200">
                          <a:solidFill>
                            <a:schemeClr val="tx1"/>
                          </a:solidFill>
                          <a:effectLst/>
                          <a:latin typeface="Noto Sans" panose="020B0502040504020204" pitchFamily="34" charset="0"/>
                          <a:ea typeface="Noto Sans" panose="020B0502040504020204" pitchFamily="34" charset="0"/>
                          <a:cs typeface="Noto Sans" panose="020B0502040504020204" pitchFamily="34" charset="0"/>
                        </a:rPr>
                        <a:t>Sonora</a:t>
                      </a:r>
                    </a:p>
                  </a:txBody>
                  <a:tcPr marL="9524" marR="9524" marT="9524" marB="0" anchor="ctr"/>
                </a:tc>
                <a:tc>
                  <a:txBody>
                    <a:bodyPr/>
                    <a:lstStyle/>
                    <a:p>
                      <a:pPr marL="92075" lvl="0" indent="0" algn="l">
                        <a:lnSpc>
                          <a:spcPct val="100000"/>
                        </a:lnSpc>
                        <a:spcBef>
                          <a:spcPts val="0"/>
                        </a:spcBef>
                        <a:spcAft>
                          <a:spcPts val="0"/>
                        </a:spcAft>
                        <a:buNone/>
                        <a:tabLst/>
                      </a:pPr>
                      <a:r>
                        <a:rPr lang="es-MX" sz="900" b="0" i="0" u="none" strike="noStrike" kern="1200">
                          <a:solidFill>
                            <a:schemeClr val="tx1"/>
                          </a:solidFill>
                          <a:effectLst/>
                          <a:latin typeface="Noto Sans" panose="020B0502040504020204" pitchFamily="34" charset="0"/>
                          <a:ea typeface="Noto Sans" panose="020B0502040504020204" pitchFamily="34" charset="0"/>
                          <a:cs typeface="Noto Sans" panose="020B0502040504020204" pitchFamily="34" charset="0"/>
                        </a:rPr>
                        <a:t>Huatabampo</a:t>
                      </a:r>
                    </a:p>
                  </a:txBody>
                  <a:tcPr marL="9524" marR="9524" marT="9524" marB="0" anchor="ctr"/>
                </a:tc>
                <a:tc>
                  <a:txBody>
                    <a:bodyPr/>
                    <a:lstStyle/>
                    <a:p>
                      <a:pPr marL="0" lvl="0" algn="ctr" defTabSz="914400">
                        <a:buNone/>
                      </a:pPr>
                      <a:r>
                        <a:rPr lang="es-MX" sz="900" b="0" i="0" u="none" strike="noStrike" kern="1200" dirty="0">
                          <a:solidFill>
                            <a:schemeClr val="tx1"/>
                          </a:solidFill>
                          <a:effectLst/>
                          <a:latin typeface="Noto Sans" panose="020B0502040504020204" pitchFamily="34" charset="0"/>
                          <a:ea typeface="Noto Sans" panose="020B0502040504020204" pitchFamily="34" charset="0"/>
                          <a:cs typeface="Noto Sans" panose="020B0502040504020204" pitchFamily="34" charset="0"/>
                        </a:rPr>
                        <a:t>1</a:t>
                      </a:r>
                    </a:p>
                  </a:txBody>
                  <a:tcPr marL="9524" marR="9524" marT="9524" marB="0" anchor="ctr"/>
                </a:tc>
                <a:tc>
                  <a:txBody>
                    <a:bodyPr/>
                    <a:lstStyle/>
                    <a:p>
                      <a:pPr marL="0" lvl="0" algn="ctr">
                        <a:buNone/>
                      </a:pPr>
                      <a:r>
                        <a:rPr lang="es-MX" sz="900" b="0" i="0" u="none" strike="noStrike" kern="1200" dirty="0">
                          <a:solidFill>
                            <a:schemeClr val="tx1"/>
                          </a:solidFill>
                          <a:effectLst/>
                          <a:latin typeface="Noto Sans" panose="020B0502040504020204" pitchFamily="34" charset="0"/>
                          <a:ea typeface="Noto Sans" panose="020B0502040504020204" pitchFamily="34" charset="0"/>
                          <a:cs typeface="Noto Sans" panose="020B0502040504020204" pitchFamily="34" charset="0"/>
                        </a:rPr>
                        <a:t>100%</a:t>
                      </a:r>
                    </a:p>
                  </a:txBody>
                  <a:tcPr marL="0" marR="0" marT="0" marB="0" anchor="ctr"/>
                </a:tc>
                <a:extLst>
                  <a:ext uri="{0D108BD9-81ED-4DB2-BD59-A6C34878D82A}">
                    <a16:rowId xmlns:a16="http://schemas.microsoft.com/office/drawing/2014/main" val="3820820648"/>
                  </a:ext>
                </a:extLst>
              </a:tr>
              <a:tr h="152400">
                <a:tc rowSpan="5">
                  <a:txBody>
                    <a:bodyPr/>
                    <a:lstStyle/>
                    <a:p>
                      <a:pPr marL="0" lvl="0" algn="ctr" defTabSz="914400">
                        <a:buNone/>
                      </a:pPr>
                      <a:r>
                        <a:rPr lang="es-MX" sz="900" b="0" u="none" strike="noStrike" kern="1200">
                          <a:solidFill>
                            <a:schemeClr val="tx1"/>
                          </a:solidFill>
                          <a:effectLst/>
                          <a:latin typeface="Noto Sans" panose="020B0502040504020204" pitchFamily="34" charset="0"/>
                          <a:ea typeface="Noto Sans" panose="020B0502040504020204" pitchFamily="34" charset="0"/>
                          <a:cs typeface="Noto Sans" panose="020B0502040504020204" pitchFamily="34" charset="0"/>
                        </a:rPr>
                        <a:t>Tamaulipas</a:t>
                      </a:r>
                      <a:endParaRPr lang="es-MX" sz="900" b="0" i="0" u="none" strike="noStrike" kern="1200">
                        <a:solidFill>
                          <a:schemeClr val="tx1"/>
                        </a:solidFill>
                        <a:effectLst/>
                        <a:latin typeface="Noto Sans" panose="020B0502040504020204" pitchFamily="34" charset="0"/>
                        <a:ea typeface="Noto Sans" panose="020B0502040504020204" pitchFamily="34" charset="0"/>
                        <a:cs typeface="Noto Sans" panose="020B0502040504020204" pitchFamily="34" charset="0"/>
                      </a:endParaRPr>
                    </a:p>
                  </a:txBody>
                  <a:tcPr marL="9524" marR="9524" marT="9524" marB="0" anchor="ctr"/>
                </a:tc>
                <a:tc>
                  <a:txBody>
                    <a:bodyPr/>
                    <a:lstStyle/>
                    <a:p>
                      <a:pPr marL="92075" lvl="0" indent="0" algn="l">
                        <a:lnSpc>
                          <a:spcPct val="100000"/>
                        </a:lnSpc>
                        <a:spcBef>
                          <a:spcPts val="0"/>
                        </a:spcBef>
                        <a:spcAft>
                          <a:spcPts val="0"/>
                        </a:spcAft>
                        <a:buNone/>
                        <a:tabLst/>
                      </a:pPr>
                      <a:r>
                        <a:rPr lang="es-MX" sz="900" b="0" u="none" strike="noStrike" kern="1200" dirty="0" err="1">
                          <a:solidFill>
                            <a:schemeClr val="tx1"/>
                          </a:solidFill>
                          <a:effectLst/>
                          <a:latin typeface="Noto Sans" panose="020B0502040504020204" pitchFamily="34" charset="0"/>
                          <a:ea typeface="Noto Sans" panose="020B0502040504020204" pitchFamily="34" charset="0"/>
                          <a:cs typeface="Noto Sans" panose="020B0502040504020204" pitchFamily="34" charset="0"/>
                        </a:rPr>
                        <a:t>Nv</a:t>
                      </a:r>
                      <a:r>
                        <a:rPr lang="es-MX" sz="900" b="0" u="none" strike="noStrike" kern="1200" dirty="0">
                          <a:solidFill>
                            <a:schemeClr val="tx1"/>
                          </a:solidFill>
                          <a:effectLst/>
                          <a:latin typeface="Noto Sans" panose="020B0502040504020204" pitchFamily="34" charset="0"/>
                          <a:ea typeface="Noto Sans" panose="020B0502040504020204" pitchFamily="34" charset="0"/>
                          <a:cs typeface="Noto Sans" panose="020B0502040504020204" pitchFamily="34" charset="0"/>
                        </a:rPr>
                        <a:t>.  Laredo Arb.</a:t>
                      </a:r>
                      <a:endParaRPr lang="es-MX" sz="900" b="0" i="0" u="none" strike="noStrike" kern="1200" dirty="0">
                        <a:solidFill>
                          <a:schemeClr val="tx1"/>
                        </a:solidFill>
                        <a:effectLst/>
                        <a:latin typeface="Noto Sans" panose="020B0502040504020204" pitchFamily="34" charset="0"/>
                        <a:ea typeface="Noto Sans" panose="020B0502040504020204" pitchFamily="34" charset="0"/>
                        <a:cs typeface="Noto Sans" panose="020B0502040504020204" pitchFamily="34" charset="0"/>
                      </a:endParaRPr>
                    </a:p>
                  </a:txBody>
                  <a:tcPr marL="9524" marR="9524" marT="9524" marB="0" anchor="ctr"/>
                </a:tc>
                <a:tc>
                  <a:txBody>
                    <a:bodyPr/>
                    <a:lstStyle/>
                    <a:p>
                      <a:pPr marL="0" lvl="0" algn="ctr" defTabSz="914400">
                        <a:buNone/>
                      </a:pPr>
                      <a:r>
                        <a:rPr lang="es-MX" sz="900" b="0" u="none" strike="noStrike" kern="1200" dirty="0">
                          <a:solidFill>
                            <a:schemeClr val="tx1"/>
                          </a:solidFill>
                          <a:effectLst/>
                          <a:latin typeface="Noto Sans" panose="020B0502040504020204" pitchFamily="34" charset="0"/>
                          <a:ea typeface="Noto Sans" panose="020B0502040504020204" pitchFamily="34" charset="0"/>
                          <a:cs typeface="Noto Sans" panose="020B0502040504020204" pitchFamily="34" charset="0"/>
                        </a:rPr>
                        <a:t>1</a:t>
                      </a:r>
                      <a:endParaRPr lang="es-MX" sz="900" b="0" i="0" u="none" strike="noStrike" kern="1200" dirty="0">
                        <a:solidFill>
                          <a:schemeClr val="tx1"/>
                        </a:solidFill>
                        <a:effectLst/>
                        <a:latin typeface="Noto Sans" panose="020B0502040504020204" pitchFamily="34" charset="0"/>
                        <a:ea typeface="Noto Sans" panose="020B0502040504020204" pitchFamily="34" charset="0"/>
                        <a:cs typeface="Noto Sans" panose="020B0502040504020204" pitchFamily="34" charset="0"/>
                      </a:endParaRPr>
                    </a:p>
                  </a:txBody>
                  <a:tcPr marL="9524" marR="9524" marT="9524" marB="0" anchor="ctr"/>
                </a:tc>
                <a:tc>
                  <a:txBody>
                    <a:bodyPr/>
                    <a:lstStyle/>
                    <a:p>
                      <a:pPr marL="0" lvl="0" algn="ctr">
                        <a:buNone/>
                      </a:pPr>
                      <a:r>
                        <a:rPr lang="es-MX" sz="900" b="0" u="none" strike="noStrike" kern="1200" dirty="0">
                          <a:solidFill>
                            <a:schemeClr val="tx1"/>
                          </a:solidFill>
                          <a:effectLst/>
                          <a:latin typeface="Noto Sans" panose="020B0502040504020204" pitchFamily="34" charset="0"/>
                          <a:ea typeface="Noto Sans" panose="020B0502040504020204" pitchFamily="34" charset="0"/>
                          <a:cs typeface="Noto Sans" panose="020B0502040504020204" pitchFamily="34" charset="0"/>
                        </a:rPr>
                        <a:t>95%</a:t>
                      </a:r>
                      <a:endParaRPr lang="es-MX" sz="900" b="0" i="0" u="none" strike="noStrike" kern="1200" dirty="0">
                        <a:solidFill>
                          <a:schemeClr val="tx1"/>
                        </a:solidFill>
                        <a:effectLst/>
                        <a:latin typeface="Noto Sans" panose="020B0502040504020204" pitchFamily="34" charset="0"/>
                        <a:ea typeface="Noto Sans" panose="020B0502040504020204" pitchFamily="34" charset="0"/>
                        <a:cs typeface="Noto Sans" panose="020B0502040504020204" pitchFamily="34" charset="0"/>
                      </a:endParaRPr>
                    </a:p>
                  </a:txBody>
                  <a:tcPr marL="0" marR="0" marT="0" marB="0" anchor="ctr"/>
                </a:tc>
                <a:extLst>
                  <a:ext uri="{0D108BD9-81ED-4DB2-BD59-A6C34878D82A}">
                    <a16:rowId xmlns:a16="http://schemas.microsoft.com/office/drawing/2014/main" val="3104118055"/>
                  </a:ext>
                </a:extLst>
              </a:tr>
              <a:tr h="214736">
                <a:tc vMerge="1">
                  <a:txBody>
                    <a:bodyPr/>
                    <a:lstStyle/>
                    <a:p>
                      <a:endParaRPr/>
                    </a:p>
                  </a:txBody>
                  <a:tcPr marL="9524" marR="9524" marT="9524" marB="0" anchor="ctr">
                    <a:solidFill>
                      <a:schemeClr val="bg1">
                        <a:lumMod val="95000"/>
                      </a:schemeClr>
                    </a:solidFill>
                  </a:tcPr>
                </a:tc>
                <a:tc>
                  <a:txBody>
                    <a:bodyPr/>
                    <a:lstStyle/>
                    <a:p>
                      <a:pPr marL="92075" lvl="0" indent="0" algn="l">
                        <a:lnSpc>
                          <a:spcPct val="100000"/>
                        </a:lnSpc>
                        <a:spcBef>
                          <a:spcPts val="0"/>
                        </a:spcBef>
                        <a:spcAft>
                          <a:spcPts val="0"/>
                        </a:spcAft>
                        <a:buNone/>
                        <a:tabLst/>
                      </a:pPr>
                      <a:r>
                        <a:rPr lang="es-MX" sz="900" b="0" u="none" strike="noStrike" kern="1200" dirty="0" err="1">
                          <a:solidFill>
                            <a:schemeClr val="tx1"/>
                          </a:solidFill>
                          <a:effectLst/>
                          <a:latin typeface="Noto Sans" panose="020B0502040504020204" pitchFamily="34" charset="0"/>
                          <a:ea typeface="Noto Sans" panose="020B0502040504020204" pitchFamily="34" charset="0"/>
                          <a:cs typeface="Noto Sans" panose="020B0502040504020204" pitchFamily="34" charset="0"/>
                        </a:rPr>
                        <a:t>Nv</a:t>
                      </a:r>
                      <a:r>
                        <a:rPr lang="es-MX" sz="900" b="0" u="none" strike="noStrike" kern="1200" dirty="0">
                          <a:solidFill>
                            <a:schemeClr val="tx1"/>
                          </a:solidFill>
                          <a:effectLst/>
                          <a:latin typeface="Noto Sans" panose="020B0502040504020204" pitchFamily="34" charset="0"/>
                          <a:ea typeface="Noto Sans" panose="020B0502040504020204" pitchFamily="34" charset="0"/>
                          <a:cs typeface="Noto Sans" panose="020B0502040504020204" pitchFamily="34" charset="0"/>
                        </a:rPr>
                        <a:t>. Laredo Progreso </a:t>
                      </a:r>
                      <a:endParaRPr lang="es-MX" sz="900" b="0" i="0" u="none" strike="noStrike" kern="1200" dirty="0">
                        <a:solidFill>
                          <a:schemeClr val="tx1"/>
                        </a:solidFill>
                        <a:effectLst/>
                        <a:latin typeface="Noto Sans" panose="020B0502040504020204" pitchFamily="34" charset="0"/>
                        <a:ea typeface="Noto Sans" panose="020B0502040504020204" pitchFamily="34" charset="0"/>
                        <a:cs typeface="Noto Sans" panose="020B0502040504020204" pitchFamily="34" charset="0"/>
                      </a:endParaRPr>
                    </a:p>
                  </a:txBody>
                  <a:tcPr marL="9524" marR="9524" marT="9524" marB="0" anchor="ctr"/>
                </a:tc>
                <a:tc>
                  <a:txBody>
                    <a:bodyPr/>
                    <a:lstStyle/>
                    <a:p>
                      <a:pPr marL="0" lvl="0" algn="ctr" defTabSz="914400">
                        <a:buNone/>
                      </a:pPr>
                      <a:r>
                        <a:rPr lang="es-MX" sz="900" b="0" u="none" strike="noStrike" kern="1200" dirty="0">
                          <a:solidFill>
                            <a:schemeClr val="tx1"/>
                          </a:solidFill>
                          <a:effectLst/>
                          <a:latin typeface="Noto Sans" panose="020B0502040504020204" pitchFamily="34" charset="0"/>
                          <a:ea typeface="Noto Sans" panose="020B0502040504020204" pitchFamily="34" charset="0"/>
                          <a:cs typeface="Noto Sans" panose="020B0502040504020204" pitchFamily="34" charset="0"/>
                        </a:rPr>
                        <a:t>1</a:t>
                      </a:r>
                      <a:endParaRPr lang="es-MX" sz="900" b="0" i="0" u="none" strike="noStrike" kern="1200" dirty="0">
                        <a:solidFill>
                          <a:schemeClr val="tx1"/>
                        </a:solidFill>
                        <a:effectLst/>
                        <a:latin typeface="Noto Sans" panose="020B0502040504020204" pitchFamily="34" charset="0"/>
                        <a:ea typeface="Noto Sans" panose="020B0502040504020204" pitchFamily="34" charset="0"/>
                        <a:cs typeface="Noto Sans" panose="020B0502040504020204" pitchFamily="34" charset="0"/>
                      </a:endParaRPr>
                    </a:p>
                  </a:txBody>
                  <a:tcPr marL="9524" marR="9524" marT="9524" marB="0" anchor="ctr"/>
                </a:tc>
                <a:tc>
                  <a:txBody>
                    <a:bodyPr/>
                    <a:lstStyle/>
                    <a:p>
                      <a:pPr marL="0" lvl="0" algn="ctr">
                        <a:buNone/>
                      </a:pPr>
                      <a:r>
                        <a:rPr lang="es-MX" sz="900" b="0" u="none" strike="noStrike" kern="1200">
                          <a:solidFill>
                            <a:schemeClr val="tx1"/>
                          </a:solidFill>
                          <a:effectLst/>
                          <a:latin typeface="Noto Sans" panose="020B0502040504020204" pitchFamily="34" charset="0"/>
                          <a:ea typeface="Noto Sans" panose="020B0502040504020204" pitchFamily="34" charset="0"/>
                          <a:cs typeface="Noto Sans" panose="020B0502040504020204" pitchFamily="34" charset="0"/>
                        </a:rPr>
                        <a:t>90%</a:t>
                      </a:r>
                      <a:endParaRPr lang="es-MX" sz="900" b="0" i="0" u="none" strike="noStrike" kern="1200">
                        <a:solidFill>
                          <a:schemeClr val="tx1"/>
                        </a:solidFill>
                        <a:effectLst/>
                        <a:latin typeface="Noto Sans" panose="020B0502040504020204" pitchFamily="34" charset="0"/>
                        <a:ea typeface="Noto Sans" panose="020B0502040504020204" pitchFamily="34" charset="0"/>
                        <a:cs typeface="Noto Sans" panose="020B0502040504020204" pitchFamily="34" charset="0"/>
                      </a:endParaRPr>
                    </a:p>
                  </a:txBody>
                  <a:tcPr marL="0" marR="0" marT="0" marB="0" anchor="ctr"/>
                </a:tc>
                <a:extLst>
                  <a:ext uri="{0D108BD9-81ED-4DB2-BD59-A6C34878D82A}">
                    <a16:rowId xmlns:a16="http://schemas.microsoft.com/office/drawing/2014/main" val="145574335"/>
                  </a:ext>
                </a:extLst>
              </a:tr>
              <a:tr h="152400">
                <a:tc vMerge="1">
                  <a:txBody>
                    <a:bodyPr/>
                    <a:lstStyle/>
                    <a:p>
                      <a:endParaRPr/>
                    </a:p>
                  </a:txBody>
                  <a:tcPr marL="9524" marR="9524" marT="9524" marB="0" anchor="ctr">
                    <a:solidFill>
                      <a:schemeClr val="bg1">
                        <a:lumMod val="95000"/>
                      </a:schemeClr>
                    </a:solidFill>
                  </a:tcPr>
                </a:tc>
                <a:tc>
                  <a:txBody>
                    <a:bodyPr/>
                    <a:lstStyle/>
                    <a:p>
                      <a:pPr marL="92075" lvl="0" indent="0" algn="l">
                        <a:lnSpc>
                          <a:spcPct val="100000"/>
                        </a:lnSpc>
                        <a:spcBef>
                          <a:spcPts val="0"/>
                        </a:spcBef>
                        <a:spcAft>
                          <a:spcPts val="0"/>
                        </a:spcAft>
                        <a:buNone/>
                        <a:tabLst/>
                      </a:pPr>
                      <a:r>
                        <a:rPr lang="es-MX" sz="900" b="0" u="none" strike="noStrike" kern="1200">
                          <a:solidFill>
                            <a:schemeClr val="tx1"/>
                          </a:solidFill>
                          <a:effectLst/>
                          <a:latin typeface="Noto Sans" panose="020B0502040504020204" pitchFamily="34" charset="0"/>
                          <a:ea typeface="Noto Sans" panose="020B0502040504020204" pitchFamily="34" charset="0"/>
                          <a:cs typeface="Noto Sans" panose="020B0502040504020204" pitchFamily="34" charset="0"/>
                        </a:rPr>
                        <a:t>Matamoros </a:t>
                      </a:r>
                      <a:endParaRPr lang="es-MX" sz="900" b="0" i="0" u="none" strike="noStrike" kern="1200">
                        <a:solidFill>
                          <a:schemeClr val="tx1"/>
                        </a:solidFill>
                        <a:effectLst/>
                        <a:latin typeface="Noto Sans" panose="020B0502040504020204" pitchFamily="34" charset="0"/>
                        <a:ea typeface="Noto Sans" panose="020B0502040504020204" pitchFamily="34" charset="0"/>
                        <a:cs typeface="Noto Sans" panose="020B0502040504020204" pitchFamily="34" charset="0"/>
                      </a:endParaRPr>
                    </a:p>
                  </a:txBody>
                  <a:tcPr marL="9524" marR="9524" marT="9524" marB="0" anchor="ctr"/>
                </a:tc>
                <a:tc>
                  <a:txBody>
                    <a:bodyPr/>
                    <a:lstStyle/>
                    <a:p>
                      <a:pPr marL="0" lvl="0" algn="ctr" defTabSz="914400">
                        <a:buNone/>
                      </a:pPr>
                      <a:r>
                        <a:rPr lang="es-MX" sz="900" b="0" u="none" strike="noStrike" kern="1200" dirty="0">
                          <a:solidFill>
                            <a:schemeClr val="tx1"/>
                          </a:solidFill>
                          <a:effectLst/>
                          <a:latin typeface="Noto Sans" panose="020B0502040504020204" pitchFamily="34" charset="0"/>
                          <a:ea typeface="Noto Sans" panose="020B0502040504020204" pitchFamily="34" charset="0"/>
                          <a:cs typeface="Noto Sans" panose="020B0502040504020204" pitchFamily="34" charset="0"/>
                        </a:rPr>
                        <a:t>1</a:t>
                      </a:r>
                      <a:endParaRPr lang="es-MX" sz="900" b="0" i="0" u="none" strike="noStrike" kern="1200" dirty="0">
                        <a:solidFill>
                          <a:schemeClr val="tx1"/>
                        </a:solidFill>
                        <a:effectLst/>
                        <a:latin typeface="Noto Sans" panose="020B0502040504020204" pitchFamily="34" charset="0"/>
                        <a:ea typeface="Noto Sans" panose="020B0502040504020204" pitchFamily="34" charset="0"/>
                        <a:cs typeface="Noto Sans" panose="020B0502040504020204" pitchFamily="34" charset="0"/>
                      </a:endParaRPr>
                    </a:p>
                  </a:txBody>
                  <a:tcPr marL="9524" marR="9524" marT="9524" marB="0" anchor="ctr"/>
                </a:tc>
                <a:tc>
                  <a:txBody>
                    <a:bodyPr/>
                    <a:lstStyle/>
                    <a:p>
                      <a:pPr marL="0" lvl="0" algn="ctr">
                        <a:buNone/>
                      </a:pPr>
                      <a:r>
                        <a:rPr lang="es-MX" sz="900" b="0" u="none" strike="noStrike" kern="1200">
                          <a:solidFill>
                            <a:schemeClr val="tx1"/>
                          </a:solidFill>
                          <a:effectLst/>
                          <a:latin typeface="Noto Sans" panose="020B0502040504020204" pitchFamily="34" charset="0"/>
                          <a:ea typeface="Noto Sans" panose="020B0502040504020204" pitchFamily="34" charset="0"/>
                          <a:cs typeface="Noto Sans" panose="020B0502040504020204" pitchFamily="34" charset="0"/>
                        </a:rPr>
                        <a:t>100%</a:t>
                      </a:r>
                      <a:endParaRPr lang="es-MX" sz="900" b="0" i="0" u="none" strike="noStrike" kern="1200">
                        <a:solidFill>
                          <a:schemeClr val="tx1"/>
                        </a:solidFill>
                        <a:effectLst/>
                        <a:latin typeface="Noto Sans" panose="020B0502040504020204" pitchFamily="34" charset="0"/>
                        <a:ea typeface="Noto Sans" panose="020B0502040504020204" pitchFamily="34" charset="0"/>
                        <a:cs typeface="Noto Sans" panose="020B0502040504020204" pitchFamily="34" charset="0"/>
                      </a:endParaRPr>
                    </a:p>
                  </a:txBody>
                  <a:tcPr marL="0" marR="0" marT="0" marB="0" anchor="ctr"/>
                </a:tc>
                <a:extLst>
                  <a:ext uri="{0D108BD9-81ED-4DB2-BD59-A6C34878D82A}">
                    <a16:rowId xmlns:a16="http://schemas.microsoft.com/office/drawing/2014/main" val="388350285"/>
                  </a:ext>
                </a:extLst>
              </a:tr>
              <a:tr h="152400">
                <a:tc vMerge="1">
                  <a:txBody>
                    <a:bodyPr/>
                    <a:lstStyle/>
                    <a:p>
                      <a:endParaRPr/>
                    </a:p>
                  </a:txBody>
                  <a:tcPr marL="9524" marR="9524" marT="9524" marB="0" anchor="ctr">
                    <a:solidFill>
                      <a:schemeClr val="bg1">
                        <a:lumMod val="95000"/>
                      </a:schemeClr>
                    </a:solidFill>
                  </a:tcPr>
                </a:tc>
                <a:tc>
                  <a:txBody>
                    <a:bodyPr/>
                    <a:lstStyle/>
                    <a:p>
                      <a:pPr marL="92075" lvl="0" indent="0" algn="l">
                        <a:lnSpc>
                          <a:spcPct val="100000"/>
                        </a:lnSpc>
                        <a:spcBef>
                          <a:spcPts val="0"/>
                        </a:spcBef>
                        <a:spcAft>
                          <a:spcPts val="0"/>
                        </a:spcAft>
                        <a:buNone/>
                        <a:tabLst/>
                      </a:pPr>
                      <a:r>
                        <a:rPr lang="es-MX" sz="900" b="0" u="none" strike="noStrike" kern="1200" dirty="0">
                          <a:solidFill>
                            <a:schemeClr val="tx1"/>
                          </a:solidFill>
                          <a:effectLst/>
                          <a:latin typeface="Noto Sans" panose="020B0502040504020204" pitchFamily="34" charset="0"/>
                          <a:ea typeface="Noto Sans" panose="020B0502040504020204" pitchFamily="34" charset="0"/>
                          <a:cs typeface="Noto Sans" panose="020B0502040504020204" pitchFamily="34" charset="0"/>
                        </a:rPr>
                        <a:t>Cd. Victoria </a:t>
                      </a:r>
                      <a:endParaRPr lang="es-MX" sz="900" b="0" i="0" u="none" strike="noStrike" kern="1200" dirty="0">
                        <a:solidFill>
                          <a:schemeClr val="tx1"/>
                        </a:solidFill>
                        <a:effectLst/>
                        <a:latin typeface="Noto Sans" panose="020B0502040504020204" pitchFamily="34" charset="0"/>
                        <a:ea typeface="Noto Sans" panose="020B0502040504020204" pitchFamily="34" charset="0"/>
                        <a:cs typeface="Noto Sans" panose="020B0502040504020204" pitchFamily="34" charset="0"/>
                      </a:endParaRPr>
                    </a:p>
                  </a:txBody>
                  <a:tcPr marL="9524" marR="9524" marT="9524" marB="0" anchor="ctr"/>
                </a:tc>
                <a:tc>
                  <a:txBody>
                    <a:bodyPr/>
                    <a:lstStyle/>
                    <a:p>
                      <a:pPr marL="0" lvl="0" algn="ctr" defTabSz="914400">
                        <a:buNone/>
                      </a:pPr>
                      <a:r>
                        <a:rPr lang="es-MX" sz="900" b="0" u="none" strike="noStrike" kern="1200" dirty="0">
                          <a:solidFill>
                            <a:schemeClr val="tx1"/>
                          </a:solidFill>
                          <a:effectLst/>
                          <a:latin typeface="Noto Sans" panose="020B0502040504020204" pitchFamily="34" charset="0"/>
                          <a:ea typeface="Noto Sans" panose="020B0502040504020204" pitchFamily="34" charset="0"/>
                          <a:cs typeface="Noto Sans" panose="020B0502040504020204" pitchFamily="34" charset="0"/>
                        </a:rPr>
                        <a:t>1</a:t>
                      </a:r>
                      <a:endParaRPr lang="es-MX" sz="900" b="0" i="0" u="none" strike="noStrike" kern="1200" dirty="0">
                        <a:solidFill>
                          <a:schemeClr val="tx1"/>
                        </a:solidFill>
                        <a:effectLst/>
                        <a:latin typeface="Noto Sans" panose="020B0502040504020204" pitchFamily="34" charset="0"/>
                        <a:ea typeface="Noto Sans" panose="020B0502040504020204" pitchFamily="34" charset="0"/>
                        <a:cs typeface="Noto Sans" panose="020B0502040504020204" pitchFamily="34" charset="0"/>
                      </a:endParaRPr>
                    </a:p>
                  </a:txBody>
                  <a:tcPr marL="9524" marR="9524" marT="9524" marB="0" anchor="ctr"/>
                </a:tc>
                <a:tc>
                  <a:txBody>
                    <a:bodyPr/>
                    <a:lstStyle/>
                    <a:p>
                      <a:pPr marL="0" lvl="0" algn="ctr">
                        <a:buNone/>
                      </a:pPr>
                      <a:r>
                        <a:rPr lang="es-MX" sz="900" b="0" u="none" strike="noStrike" kern="1200">
                          <a:solidFill>
                            <a:schemeClr val="tx1"/>
                          </a:solidFill>
                          <a:effectLst/>
                          <a:latin typeface="Noto Sans" panose="020B0502040504020204" pitchFamily="34" charset="0"/>
                          <a:ea typeface="Noto Sans" panose="020B0502040504020204" pitchFamily="34" charset="0"/>
                          <a:cs typeface="Noto Sans" panose="020B0502040504020204" pitchFamily="34" charset="0"/>
                        </a:rPr>
                        <a:t>95%</a:t>
                      </a:r>
                      <a:endParaRPr lang="es-MX" sz="900" b="0" i="0" u="none" strike="noStrike" kern="1200">
                        <a:solidFill>
                          <a:schemeClr val="tx1"/>
                        </a:solidFill>
                        <a:effectLst/>
                        <a:latin typeface="Noto Sans" panose="020B0502040504020204" pitchFamily="34" charset="0"/>
                        <a:ea typeface="Noto Sans" panose="020B0502040504020204" pitchFamily="34" charset="0"/>
                        <a:cs typeface="Noto Sans" panose="020B0502040504020204" pitchFamily="34" charset="0"/>
                      </a:endParaRPr>
                    </a:p>
                  </a:txBody>
                  <a:tcPr marL="0" marR="0" marT="0" marB="0" anchor="ctr"/>
                </a:tc>
                <a:extLst>
                  <a:ext uri="{0D108BD9-81ED-4DB2-BD59-A6C34878D82A}">
                    <a16:rowId xmlns:a16="http://schemas.microsoft.com/office/drawing/2014/main" val="3662636259"/>
                  </a:ext>
                </a:extLst>
              </a:tr>
              <a:tr h="317975">
                <a:tc vMerge="1">
                  <a:txBody>
                    <a:bodyPr/>
                    <a:lstStyle/>
                    <a:p>
                      <a:pPr defTabSz="914400"/>
                      <a:endParaRPr lang="es-ES"/>
                    </a:p>
                  </a:txBody>
                  <a:tcPr marL="9524" marR="9524" marT="9524" marB="0" anchor="ctr">
                    <a:solidFill>
                      <a:schemeClr val="bg1">
                        <a:lumMod val="95000"/>
                      </a:schemeClr>
                    </a:solidFill>
                  </a:tcPr>
                </a:tc>
                <a:tc>
                  <a:txBody>
                    <a:bodyPr/>
                    <a:lstStyle/>
                    <a:p>
                      <a:pPr marL="92075" lvl="0" indent="0" algn="l">
                        <a:lnSpc>
                          <a:spcPct val="100000"/>
                        </a:lnSpc>
                        <a:spcBef>
                          <a:spcPts val="0"/>
                        </a:spcBef>
                        <a:spcAft>
                          <a:spcPts val="0"/>
                        </a:spcAft>
                        <a:buNone/>
                        <a:tabLst/>
                      </a:pPr>
                      <a:r>
                        <a:rPr lang="es-MX" sz="900" b="0" u="none" strike="noStrike" kern="1200" dirty="0">
                          <a:solidFill>
                            <a:schemeClr val="tx1"/>
                          </a:solidFill>
                          <a:effectLst/>
                          <a:latin typeface="Noto Sans" panose="020B0502040504020204" pitchFamily="34" charset="0"/>
                          <a:ea typeface="Noto Sans" panose="020B0502040504020204" pitchFamily="34" charset="0"/>
                          <a:cs typeface="Noto Sans" panose="020B0502040504020204" pitchFamily="34" charset="0"/>
                        </a:rPr>
                        <a:t>Altamira</a:t>
                      </a:r>
                      <a:endParaRPr lang="es-MX" sz="900" b="0" i="0" u="none" strike="noStrike" kern="1200" dirty="0">
                        <a:solidFill>
                          <a:schemeClr val="tx1"/>
                        </a:solidFill>
                        <a:effectLst/>
                        <a:latin typeface="Noto Sans" panose="020B0502040504020204" pitchFamily="34" charset="0"/>
                        <a:ea typeface="Noto Sans" panose="020B0502040504020204" pitchFamily="34" charset="0"/>
                        <a:cs typeface="Noto Sans" panose="020B0502040504020204" pitchFamily="34" charset="0"/>
                      </a:endParaRPr>
                    </a:p>
                  </a:txBody>
                  <a:tcPr marL="9524" marR="9524" marT="9524" marB="0" anchor="ctr"/>
                </a:tc>
                <a:tc>
                  <a:txBody>
                    <a:bodyPr/>
                    <a:lstStyle/>
                    <a:p>
                      <a:pPr marL="0" lvl="0" algn="ctr" defTabSz="914400">
                        <a:buNone/>
                      </a:pPr>
                      <a:r>
                        <a:rPr lang="es-MX" sz="900" b="0" u="none" strike="noStrike" kern="1200" dirty="0">
                          <a:solidFill>
                            <a:schemeClr val="tx1"/>
                          </a:solidFill>
                          <a:effectLst/>
                          <a:latin typeface="Noto Sans" panose="020B0502040504020204" pitchFamily="34" charset="0"/>
                          <a:ea typeface="Noto Sans" panose="020B0502040504020204" pitchFamily="34" charset="0"/>
                          <a:cs typeface="Noto Sans" panose="020B0502040504020204" pitchFamily="34" charset="0"/>
                        </a:rPr>
                        <a:t>1</a:t>
                      </a:r>
                      <a:endParaRPr lang="es-MX" sz="900" b="0" i="0" u="none" strike="noStrike" kern="1200" dirty="0">
                        <a:solidFill>
                          <a:schemeClr val="tx1"/>
                        </a:solidFill>
                        <a:effectLst/>
                        <a:latin typeface="Noto Sans" panose="020B0502040504020204" pitchFamily="34" charset="0"/>
                        <a:ea typeface="Noto Sans" panose="020B0502040504020204" pitchFamily="34" charset="0"/>
                        <a:cs typeface="Noto Sans" panose="020B0502040504020204" pitchFamily="34" charset="0"/>
                      </a:endParaRPr>
                    </a:p>
                  </a:txBody>
                  <a:tcPr marL="9524" marR="9524" marT="9524" marB="0" anchor="ctr"/>
                </a:tc>
                <a:tc>
                  <a:txBody>
                    <a:bodyPr/>
                    <a:lstStyle/>
                    <a:p>
                      <a:pPr marL="0" lvl="0" algn="ctr">
                        <a:buNone/>
                      </a:pPr>
                      <a:r>
                        <a:rPr lang="es-MX" sz="900" b="0" u="none" strike="noStrike" kern="1200" dirty="0">
                          <a:solidFill>
                            <a:schemeClr val="tx1"/>
                          </a:solidFill>
                          <a:effectLst/>
                          <a:latin typeface="Noto Sans" panose="020B0502040504020204" pitchFamily="34" charset="0"/>
                          <a:ea typeface="Noto Sans" panose="020B0502040504020204" pitchFamily="34" charset="0"/>
                          <a:cs typeface="Noto Sans" panose="020B0502040504020204" pitchFamily="34" charset="0"/>
                        </a:rPr>
                        <a:t>95%</a:t>
                      </a:r>
                      <a:endParaRPr lang="es-MX" sz="900" b="0" i="0" u="none" strike="noStrike" kern="1200" dirty="0">
                        <a:solidFill>
                          <a:schemeClr val="tx1"/>
                        </a:solidFill>
                        <a:effectLst/>
                        <a:latin typeface="Noto Sans" panose="020B0502040504020204" pitchFamily="34" charset="0"/>
                        <a:ea typeface="Noto Sans" panose="020B0502040504020204" pitchFamily="34" charset="0"/>
                        <a:cs typeface="Noto Sans" panose="020B0502040504020204" pitchFamily="34" charset="0"/>
                      </a:endParaRPr>
                    </a:p>
                  </a:txBody>
                  <a:tcPr marL="0" marR="0" marT="0" marB="0" anchor="ctr"/>
                </a:tc>
                <a:extLst>
                  <a:ext uri="{0D108BD9-81ED-4DB2-BD59-A6C34878D82A}">
                    <a16:rowId xmlns:a16="http://schemas.microsoft.com/office/drawing/2014/main" val="4146969240"/>
                  </a:ext>
                </a:extLst>
              </a:tr>
              <a:tr h="146045">
                <a:tc>
                  <a:txBody>
                    <a:bodyPr/>
                    <a:lstStyle/>
                    <a:p>
                      <a:pPr marL="0" lvl="0" algn="ctr" defTabSz="914400" rtl="0" eaLnBrk="1" latinLnBrk="0" hangingPunct="1">
                        <a:buNone/>
                      </a:pPr>
                      <a:r>
                        <a:rPr lang="en-US" sz="900" b="0" u="none" strike="noStrike" kern="1200">
                          <a:solidFill>
                            <a:schemeClr val="tx1"/>
                          </a:solidFill>
                          <a:effectLst/>
                          <a:latin typeface="Noto Sans" panose="020B0502040504020204" pitchFamily="34" charset="0"/>
                          <a:ea typeface="Noto Sans" panose="020B0502040504020204" pitchFamily="34" charset="0"/>
                          <a:cs typeface="Noto Sans" panose="020B0502040504020204" pitchFamily="34" charset="0"/>
                        </a:rPr>
                        <a:t>Veracruz Sur</a:t>
                      </a:r>
                      <a:endParaRPr lang="en-US" sz="900" b="0" i="0" u="none" strike="noStrike" kern="1200">
                        <a:solidFill>
                          <a:schemeClr val="tx1"/>
                        </a:solidFill>
                        <a:effectLst/>
                        <a:latin typeface="Noto Sans" panose="020B0502040504020204" pitchFamily="34" charset="0"/>
                        <a:ea typeface="Noto Sans" panose="020B0502040504020204" pitchFamily="34" charset="0"/>
                        <a:cs typeface="Noto Sans" panose="020B0502040504020204" pitchFamily="34" charset="0"/>
                      </a:endParaRPr>
                    </a:p>
                  </a:txBody>
                  <a:tcPr marL="9524" marR="9524" marT="9524" marB="0" anchor="ctr"/>
                </a:tc>
                <a:tc>
                  <a:txBody>
                    <a:bodyPr/>
                    <a:lstStyle/>
                    <a:p>
                      <a:pPr marL="93345" lvl="0" indent="0" algn="l">
                        <a:buNone/>
                      </a:pPr>
                      <a:r>
                        <a:rPr lang="es-MX" sz="900" b="0" u="none" strike="noStrike" kern="1200">
                          <a:solidFill>
                            <a:schemeClr val="tx1"/>
                          </a:solidFill>
                          <a:effectLst/>
                          <a:latin typeface="Noto Sans" panose="020B0502040504020204" pitchFamily="34" charset="0"/>
                          <a:ea typeface="Noto Sans" panose="020B0502040504020204" pitchFamily="34" charset="0"/>
                          <a:cs typeface="Noto Sans" panose="020B0502040504020204" pitchFamily="34" charset="0"/>
                        </a:rPr>
                        <a:t>Mariano Escobedo</a:t>
                      </a:r>
                      <a:endParaRPr lang="es-MX" sz="900" b="0" i="0" u="none" strike="noStrike" kern="1200">
                        <a:solidFill>
                          <a:schemeClr val="tx1"/>
                        </a:solidFill>
                        <a:effectLst/>
                        <a:latin typeface="Noto Sans" panose="020B0502040504020204" pitchFamily="34" charset="0"/>
                        <a:ea typeface="Noto Sans" panose="020B0502040504020204" pitchFamily="34" charset="0"/>
                        <a:cs typeface="Noto Sans" panose="020B0502040504020204" pitchFamily="34" charset="0"/>
                      </a:endParaRPr>
                    </a:p>
                  </a:txBody>
                  <a:tcPr marL="9524" marR="9524" marT="9524" marB="0" anchor="ctr"/>
                </a:tc>
                <a:tc>
                  <a:txBody>
                    <a:bodyPr/>
                    <a:lstStyle/>
                    <a:p>
                      <a:pPr lvl="0" algn="ctr">
                        <a:buNone/>
                      </a:pPr>
                      <a:r>
                        <a:rPr lang="es-MX" sz="900" b="0" u="none" strike="noStrike" dirty="0">
                          <a:solidFill>
                            <a:schemeClr val="tx1"/>
                          </a:solidFill>
                          <a:effectLst/>
                          <a:latin typeface="Noto Sans" panose="020B0502040504020204" pitchFamily="34" charset="0"/>
                          <a:ea typeface="Noto Sans" panose="020B0502040504020204" pitchFamily="34" charset="0"/>
                          <a:cs typeface="Noto Sans" panose="020B0502040504020204" pitchFamily="34" charset="0"/>
                        </a:rPr>
                        <a:t>1</a:t>
                      </a:r>
                      <a:endParaRPr lang="es-MX" sz="900" b="0" i="0" u="none" strike="noStrike" dirty="0">
                        <a:solidFill>
                          <a:schemeClr val="tx1"/>
                        </a:solidFill>
                        <a:effectLst/>
                        <a:latin typeface="Noto Sans" panose="020B0502040504020204" pitchFamily="34" charset="0"/>
                        <a:ea typeface="Noto Sans" panose="020B0502040504020204" pitchFamily="34" charset="0"/>
                        <a:cs typeface="Noto Sans" panose="020B0502040504020204" pitchFamily="34" charset="0"/>
                      </a:endParaRPr>
                    </a:p>
                  </a:txBody>
                  <a:tcPr marL="9524" marR="9524" marT="9524" marB="0" anchor="ctr"/>
                </a:tc>
                <a:tc>
                  <a:txBody>
                    <a:bodyPr/>
                    <a:lstStyle/>
                    <a:p>
                      <a:pPr lvl="0" algn="ctr">
                        <a:buNone/>
                      </a:pPr>
                      <a:r>
                        <a:rPr lang="es-MX" sz="900" b="0" u="none" strike="noStrike">
                          <a:solidFill>
                            <a:schemeClr val="tx1"/>
                          </a:solidFill>
                          <a:effectLst/>
                          <a:latin typeface="Noto Sans" panose="020B0502040504020204" pitchFamily="34" charset="0"/>
                          <a:ea typeface="Noto Sans" panose="020B0502040504020204" pitchFamily="34" charset="0"/>
                          <a:cs typeface="Noto Sans" panose="020B0502040504020204" pitchFamily="34" charset="0"/>
                        </a:rPr>
                        <a:t>80%</a:t>
                      </a:r>
                      <a:endParaRPr lang="es-MX" sz="900" b="0" i="0" u="none" strike="noStrike">
                        <a:solidFill>
                          <a:schemeClr val="tx1"/>
                        </a:solidFill>
                        <a:effectLst/>
                        <a:latin typeface="Noto Sans" panose="020B0502040504020204" pitchFamily="34" charset="0"/>
                        <a:ea typeface="Noto Sans" panose="020B0502040504020204" pitchFamily="34" charset="0"/>
                        <a:cs typeface="Noto Sans" panose="020B0502040504020204" pitchFamily="34" charset="0"/>
                      </a:endParaRPr>
                    </a:p>
                  </a:txBody>
                  <a:tcPr marL="0" marR="0" marT="0" marB="0" anchor="ctr"/>
                </a:tc>
                <a:extLst>
                  <a:ext uri="{0D108BD9-81ED-4DB2-BD59-A6C34878D82A}">
                    <a16:rowId xmlns:a16="http://schemas.microsoft.com/office/drawing/2014/main" val="1315869149"/>
                  </a:ext>
                </a:extLst>
              </a:tr>
              <a:tr h="193040">
                <a:tc>
                  <a:txBody>
                    <a:bodyPr/>
                    <a:lstStyle/>
                    <a:p>
                      <a:pPr lvl="0" algn="ctr">
                        <a:buNone/>
                      </a:pPr>
                      <a:r>
                        <a:rPr lang="es-MX" sz="900" b="0" u="none" strike="noStrike">
                          <a:solidFill>
                            <a:schemeClr val="tx1"/>
                          </a:solidFill>
                          <a:effectLst/>
                          <a:latin typeface="Noto Sans" panose="020B0502040504020204" pitchFamily="34" charset="0"/>
                          <a:ea typeface="Noto Sans" panose="020B0502040504020204" pitchFamily="34" charset="0"/>
                          <a:cs typeface="Noto Sans" panose="020B0502040504020204" pitchFamily="34" charset="0"/>
                        </a:rPr>
                        <a:t>Yucatán</a:t>
                      </a:r>
                      <a:endParaRPr lang="es-MX" sz="900" b="0" i="0" u="none" strike="noStrike">
                        <a:solidFill>
                          <a:schemeClr val="tx1"/>
                        </a:solidFill>
                        <a:effectLst/>
                        <a:latin typeface="Noto Sans" panose="020B0502040504020204" pitchFamily="34" charset="0"/>
                        <a:ea typeface="Noto Sans" panose="020B0502040504020204" pitchFamily="34" charset="0"/>
                        <a:cs typeface="Noto Sans" panose="020B0502040504020204" pitchFamily="34" charset="0"/>
                      </a:endParaRPr>
                    </a:p>
                  </a:txBody>
                  <a:tcPr marL="9524" marR="9524" marT="9524" marB="0" anchor="ctr"/>
                </a:tc>
                <a:tc>
                  <a:txBody>
                    <a:bodyPr/>
                    <a:lstStyle/>
                    <a:p>
                      <a:pPr marL="93345" lvl="0" indent="0" algn="l">
                        <a:buNone/>
                      </a:pPr>
                      <a:r>
                        <a:rPr lang="es-MX" sz="900" b="0" u="none" strike="noStrike" kern="1200">
                          <a:solidFill>
                            <a:schemeClr val="tx1"/>
                          </a:solidFill>
                          <a:effectLst/>
                          <a:latin typeface="Noto Sans" panose="020B0502040504020204" pitchFamily="34" charset="0"/>
                          <a:ea typeface="Noto Sans" panose="020B0502040504020204" pitchFamily="34" charset="0"/>
                          <a:cs typeface="Noto Sans" panose="020B0502040504020204" pitchFamily="34" charset="0"/>
                        </a:rPr>
                        <a:t>Tzucacab</a:t>
                      </a:r>
                      <a:endParaRPr lang="es-MX" sz="900" b="0" i="0" u="none" strike="noStrike" kern="1200">
                        <a:solidFill>
                          <a:schemeClr val="tx1"/>
                        </a:solidFill>
                        <a:effectLst/>
                        <a:latin typeface="Noto Sans" panose="020B0502040504020204" pitchFamily="34" charset="0"/>
                        <a:ea typeface="Noto Sans" panose="020B0502040504020204" pitchFamily="34" charset="0"/>
                        <a:cs typeface="Noto Sans" panose="020B0502040504020204" pitchFamily="34" charset="0"/>
                      </a:endParaRPr>
                    </a:p>
                  </a:txBody>
                  <a:tcPr marL="9524" marR="9524" marT="9524" marB="0" anchor="ctr"/>
                </a:tc>
                <a:tc>
                  <a:txBody>
                    <a:bodyPr/>
                    <a:lstStyle/>
                    <a:p>
                      <a:pPr lvl="0" algn="ctr">
                        <a:buNone/>
                      </a:pPr>
                      <a:r>
                        <a:rPr lang="es-MX" sz="900" b="0" u="none" strike="noStrike" dirty="0">
                          <a:solidFill>
                            <a:schemeClr val="tx1"/>
                          </a:solidFill>
                          <a:effectLst/>
                          <a:latin typeface="Noto Sans" panose="020B0502040504020204" pitchFamily="34" charset="0"/>
                          <a:ea typeface="Noto Sans" panose="020B0502040504020204" pitchFamily="34" charset="0"/>
                          <a:cs typeface="Noto Sans" panose="020B0502040504020204" pitchFamily="34" charset="0"/>
                        </a:rPr>
                        <a:t>1</a:t>
                      </a:r>
                      <a:endParaRPr lang="es-MX" sz="900" b="0" i="0" u="none" strike="noStrike" dirty="0">
                        <a:solidFill>
                          <a:schemeClr val="tx1"/>
                        </a:solidFill>
                        <a:effectLst/>
                        <a:latin typeface="Noto Sans" panose="020B0502040504020204" pitchFamily="34" charset="0"/>
                        <a:ea typeface="Noto Sans" panose="020B0502040504020204" pitchFamily="34" charset="0"/>
                        <a:cs typeface="Noto Sans" panose="020B0502040504020204" pitchFamily="34" charset="0"/>
                      </a:endParaRPr>
                    </a:p>
                  </a:txBody>
                  <a:tcPr marL="9524" marR="9524" marT="9524" marB="0" anchor="ctr"/>
                </a:tc>
                <a:tc>
                  <a:txBody>
                    <a:bodyPr/>
                    <a:lstStyle/>
                    <a:p>
                      <a:pPr lvl="0" algn="ctr">
                        <a:buNone/>
                      </a:pPr>
                      <a:r>
                        <a:rPr lang="es-MX" sz="900" b="0" u="none" strike="noStrike" dirty="0">
                          <a:solidFill>
                            <a:schemeClr val="tx1"/>
                          </a:solidFill>
                          <a:effectLst/>
                          <a:latin typeface="Noto Sans" panose="020B0502040504020204" pitchFamily="34" charset="0"/>
                          <a:ea typeface="Noto Sans" panose="020B0502040504020204" pitchFamily="34" charset="0"/>
                          <a:cs typeface="Noto Sans" panose="020B0502040504020204" pitchFamily="34" charset="0"/>
                        </a:rPr>
                        <a:t>73%</a:t>
                      </a:r>
                      <a:endParaRPr lang="es-MX" sz="900" b="0" i="0" u="none" strike="noStrike" dirty="0">
                        <a:solidFill>
                          <a:schemeClr val="tx1"/>
                        </a:solidFill>
                        <a:effectLst/>
                        <a:latin typeface="Noto Sans" panose="020B0502040504020204" pitchFamily="34" charset="0"/>
                        <a:ea typeface="Noto Sans" panose="020B0502040504020204" pitchFamily="34" charset="0"/>
                        <a:cs typeface="Noto Sans" panose="020B0502040504020204" pitchFamily="34" charset="0"/>
                      </a:endParaRPr>
                    </a:p>
                  </a:txBody>
                  <a:tcPr marL="0" marR="0" marT="0" marB="0" anchor="ctr"/>
                </a:tc>
                <a:extLst>
                  <a:ext uri="{0D108BD9-81ED-4DB2-BD59-A6C34878D82A}">
                    <a16:rowId xmlns:a16="http://schemas.microsoft.com/office/drawing/2014/main" val="796408128"/>
                  </a:ext>
                </a:extLst>
              </a:tr>
              <a:tr h="214736">
                <a:tc>
                  <a:txBody>
                    <a:bodyPr/>
                    <a:lstStyle/>
                    <a:p>
                      <a:pPr algn="ctr" fontAlgn="b">
                        <a:buNone/>
                      </a:pPr>
                      <a:endParaRPr lang="es-MX" sz="900" b="1" i="0" u="none" strike="noStrike">
                        <a:solidFill>
                          <a:schemeClr val="tx1"/>
                        </a:solidFill>
                        <a:effectLst/>
                        <a:latin typeface="Noto Sans" panose="020B0502040504020204" pitchFamily="34" charset="0"/>
                        <a:ea typeface="Noto Sans" panose="020B0502040504020204" pitchFamily="34" charset="0"/>
                        <a:cs typeface="Noto Sans" panose="020B0502040504020204" pitchFamily="34" charset="0"/>
                      </a:endParaRPr>
                    </a:p>
                  </a:txBody>
                  <a:tcPr marL="9525" marR="9525" marT="9525" marB="0" anchor="ctr"/>
                </a:tc>
                <a:tc>
                  <a:txBody>
                    <a:bodyPr/>
                    <a:lstStyle/>
                    <a:p>
                      <a:pPr algn="r" fontAlgn="b">
                        <a:buNone/>
                      </a:pPr>
                      <a:r>
                        <a:rPr lang="es-MX" sz="1400" b="1" u="none" strike="noStrike" dirty="0">
                          <a:solidFill>
                            <a:schemeClr val="bg1"/>
                          </a:solidFill>
                          <a:effectLst/>
                          <a:latin typeface="Noto Sans" panose="020B0502040504020204" pitchFamily="34" charset="0"/>
                          <a:ea typeface="Noto Sans" panose="020B0502040504020204" pitchFamily="34" charset="0"/>
                          <a:cs typeface="Noto Sans" panose="020B0502040504020204" pitchFamily="34" charset="0"/>
                        </a:rPr>
                        <a:t>Total </a:t>
                      </a:r>
                      <a:endParaRPr lang="es-MX" sz="1400" b="1" i="0" u="none" strike="noStrike" dirty="0">
                        <a:solidFill>
                          <a:schemeClr val="bg1"/>
                        </a:solidFill>
                        <a:effectLst/>
                        <a:latin typeface="Noto Sans" panose="020B0502040504020204" pitchFamily="34" charset="0"/>
                        <a:ea typeface="Noto Sans" panose="020B0502040504020204" pitchFamily="34" charset="0"/>
                        <a:cs typeface="Noto Sans" panose="020B0502040504020204" pitchFamily="34" charset="0"/>
                      </a:endParaRPr>
                    </a:p>
                  </a:txBody>
                  <a:tcPr marL="9525" marR="9525" marT="9525" marB="0" anchor="ctr"/>
                </a:tc>
                <a:tc>
                  <a:txBody>
                    <a:bodyPr/>
                    <a:lstStyle/>
                    <a:p>
                      <a:pPr algn="ctr" fontAlgn="b">
                        <a:buNone/>
                      </a:pPr>
                      <a:r>
                        <a:rPr lang="es-MX" sz="1400" b="1" u="none" strike="noStrike" dirty="0">
                          <a:solidFill>
                            <a:schemeClr val="bg1"/>
                          </a:solidFill>
                          <a:effectLst/>
                          <a:latin typeface="Noto Sans" panose="020B0502040504020204" pitchFamily="34" charset="0"/>
                          <a:ea typeface="Noto Sans" panose="020B0502040504020204" pitchFamily="34" charset="0"/>
                          <a:cs typeface="Noto Sans" panose="020B0502040504020204" pitchFamily="34" charset="0"/>
                        </a:rPr>
                        <a:t>20</a:t>
                      </a:r>
                      <a:endParaRPr lang="es-MX" sz="1400" b="1" i="0" u="none" strike="noStrike" dirty="0">
                        <a:solidFill>
                          <a:schemeClr val="bg1"/>
                        </a:solidFill>
                        <a:effectLst/>
                        <a:latin typeface="Noto Sans" panose="020B0502040504020204" pitchFamily="34" charset="0"/>
                        <a:ea typeface="Noto Sans" panose="020B0502040504020204" pitchFamily="34" charset="0"/>
                        <a:cs typeface="Noto Sans" panose="020B0502040504020204" pitchFamily="34" charset="0"/>
                      </a:endParaRPr>
                    </a:p>
                  </a:txBody>
                  <a:tcPr marL="9525" marR="9525" marT="9525" marB="0" anchor="ctr"/>
                </a:tc>
                <a:tc>
                  <a:txBody>
                    <a:bodyPr/>
                    <a:lstStyle/>
                    <a:p>
                      <a:pPr algn="ctr" fontAlgn="b">
                        <a:buNone/>
                      </a:pPr>
                      <a:endParaRPr lang="es-MX" sz="900" b="1" i="0" u="none" strike="noStrike" dirty="0">
                        <a:solidFill>
                          <a:schemeClr val="tx1"/>
                        </a:solidFill>
                        <a:effectLst/>
                        <a:latin typeface="Noto Sans" panose="020B0502040504020204" pitchFamily="34" charset="0"/>
                        <a:ea typeface="Noto Sans" panose="020B0502040504020204" pitchFamily="34" charset="0"/>
                        <a:cs typeface="Noto Sans" panose="020B0502040504020204" pitchFamily="34" charset="0"/>
                      </a:endParaRPr>
                    </a:p>
                  </a:txBody>
                  <a:tcPr marL="9525" marR="9525" marT="9525" marB="0" anchor="ctr"/>
                </a:tc>
                <a:extLst>
                  <a:ext uri="{0D108BD9-81ED-4DB2-BD59-A6C34878D82A}">
                    <a16:rowId xmlns:a16="http://schemas.microsoft.com/office/drawing/2014/main" val="3433964131"/>
                  </a:ext>
                </a:extLst>
              </a:tr>
            </a:tbl>
          </a:graphicData>
        </a:graphic>
      </p:graphicFrame>
      <p:sp>
        <p:nvSpPr>
          <p:cNvPr id="15" name="CuadroTexto 14">
            <a:extLst>
              <a:ext uri="{FF2B5EF4-FFF2-40B4-BE49-F238E27FC236}">
                <a16:creationId xmlns:a16="http://schemas.microsoft.com/office/drawing/2014/main" id="{51F9FF4D-09D1-DB91-A906-9B81E8CBB041}"/>
              </a:ext>
            </a:extLst>
          </p:cNvPr>
          <p:cNvSpPr txBox="1"/>
          <p:nvPr/>
        </p:nvSpPr>
        <p:spPr>
          <a:xfrm>
            <a:off x="6461045" y="728297"/>
            <a:ext cx="5301423" cy="523220"/>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MX" sz="1400" b="1" i="0" u="none" strike="noStrike" kern="1200" cap="none" spc="0" normalizeH="0" baseline="0" noProof="0">
                <a:ln>
                  <a:noFill/>
                </a:ln>
                <a:solidFill>
                  <a:prstClr val="black">
                    <a:lumMod val="65000"/>
                    <a:lumOff val="35000"/>
                  </a:prstClr>
                </a:solidFill>
                <a:effectLst/>
                <a:uLnTx/>
                <a:uFillTx/>
                <a:latin typeface="Noto Sans" panose="020B0502040504020204" pitchFamily="34" charset="0"/>
                <a:ea typeface="Noto Sans" panose="020B0502040504020204" pitchFamily="34" charset="0"/>
                <a:cs typeface="Noto Sans" panose="020B0502040504020204" pitchFamily="34" charset="0"/>
              </a:rPr>
              <a:t>OOAD con inmuebles con integración de expediente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MX" sz="1400" b="1" i="0" u="none" strike="noStrike" kern="1200" cap="none" spc="0" normalizeH="0" baseline="0" noProof="0">
                <a:ln>
                  <a:noFill/>
                </a:ln>
                <a:solidFill>
                  <a:prstClr val="black">
                    <a:lumMod val="65000"/>
                    <a:lumOff val="35000"/>
                  </a:prstClr>
                </a:solidFill>
                <a:effectLst/>
                <a:uLnTx/>
                <a:uFillTx/>
                <a:latin typeface="Noto Sans" panose="020B0502040504020204" pitchFamily="34" charset="0"/>
                <a:ea typeface="Noto Sans" panose="020B0502040504020204" pitchFamily="34" charset="0"/>
                <a:cs typeface="Noto Sans" panose="020B0502040504020204" pitchFamily="34" charset="0"/>
              </a:rPr>
              <a:t>mayor a 60%</a:t>
            </a:r>
            <a:endParaRPr kumimoji="0" lang="es-MX" sz="2000" b="1" i="0" u="none" strike="noStrike" kern="1200" cap="none" spc="0" normalizeH="0" baseline="0" noProof="0">
              <a:ln>
                <a:noFill/>
              </a:ln>
              <a:solidFill>
                <a:prstClr val="black">
                  <a:lumMod val="65000"/>
                  <a:lumOff val="35000"/>
                </a:prstClr>
              </a:solidFill>
              <a:effectLst/>
              <a:uLnTx/>
              <a:uFillTx/>
              <a:latin typeface="Noto Sans" panose="020B0502040504020204" pitchFamily="34" charset="0"/>
              <a:ea typeface="Noto Sans" panose="020B0502040504020204" pitchFamily="34" charset="0"/>
              <a:cs typeface="Noto Sans" panose="020B0502040504020204" pitchFamily="34" charset="0"/>
            </a:endParaRPr>
          </a:p>
        </p:txBody>
      </p:sp>
      <p:sp>
        <p:nvSpPr>
          <p:cNvPr id="17" name="CuadroTexto 16">
            <a:extLst>
              <a:ext uri="{FF2B5EF4-FFF2-40B4-BE49-F238E27FC236}">
                <a16:creationId xmlns:a16="http://schemas.microsoft.com/office/drawing/2014/main" id="{E765AA64-33CF-8F56-3128-3850284CA60A}"/>
              </a:ext>
            </a:extLst>
          </p:cNvPr>
          <p:cNvSpPr txBox="1"/>
          <p:nvPr/>
        </p:nvSpPr>
        <p:spPr>
          <a:xfrm>
            <a:off x="4637466" y="4681466"/>
            <a:ext cx="1705184" cy="1446550"/>
          </a:xfrm>
          <a:prstGeom prst="rect">
            <a:avLst/>
          </a:prstGeom>
          <a:noFill/>
        </p:spPr>
        <p:txBody>
          <a:bodyPr wrap="square" lIns="91440" tIns="45720" rIns="91440" bIns="45720" rtlCol="0" anchor="t">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MX" sz="800" b="1" i="0" u="none" strike="noStrike" kern="1200" cap="none" spc="0" normalizeH="0" baseline="0" noProof="0" dirty="0">
                <a:ln>
                  <a:noFill/>
                </a:ln>
                <a:solidFill>
                  <a:prstClr val="black"/>
                </a:solidFill>
                <a:effectLst/>
                <a:uLnTx/>
                <a:uFillTx/>
                <a:latin typeface="Noto Sans"/>
                <a:ea typeface="Noto Sans"/>
                <a:cs typeface="Noto Sans"/>
              </a:rPr>
              <a:t>5 Chihuahua</a:t>
            </a:r>
          </a:p>
          <a:p>
            <a:pPr algn="ctr">
              <a:defRPr/>
            </a:pPr>
            <a:r>
              <a:rPr lang="es-MX" sz="800" b="1" dirty="0">
                <a:solidFill>
                  <a:prstClr val="black"/>
                </a:solidFill>
                <a:latin typeface="Noto Sans"/>
                <a:ea typeface="Noto Sans"/>
                <a:cs typeface="Noto Sans"/>
              </a:rPr>
              <a:t>9 EMO</a:t>
            </a:r>
          </a:p>
          <a:p>
            <a:pPr marL="0" marR="0" lvl="0" indent="0" algn="ctr" defTabSz="914400" rtl="0" eaLnBrk="1" fontAlgn="auto" latinLnBrk="0" hangingPunct="1">
              <a:lnSpc>
                <a:spcPct val="100000"/>
              </a:lnSpc>
              <a:spcBef>
                <a:spcPts val="0"/>
              </a:spcBef>
              <a:spcAft>
                <a:spcPts val="0"/>
              </a:spcAft>
              <a:buClrTx/>
              <a:buSzTx/>
              <a:buFontTx/>
              <a:buNone/>
              <a:tabLst/>
              <a:defRPr/>
            </a:pPr>
            <a:r>
              <a:rPr lang="es-MX" sz="800" b="1" dirty="0">
                <a:solidFill>
                  <a:prstClr val="black"/>
                </a:solidFill>
                <a:latin typeface="Noto Sans"/>
                <a:ea typeface="Noto Sans"/>
                <a:cs typeface="Noto Sans"/>
              </a:rPr>
              <a:t>2</a:t>
            </a:r>
            <a:r>
              <a:rPr kumimoji="0" lang="es-MX" sz="800" b="1" i="0" u="none" strike="noStrike" kern="1200" cap="none" spc="0" normalizeH="0" baseline="0" noProof="0" dirty="0">
                <a:ln>
                  <a:noFill/>
                </a:ln>
                <a:solidFill>
                  <a:prstClr val="black"/>
                </a:solidFill>
                <a:effectLst/>
                <a:uLnTx/>
                <a:uFillTx/>
                <a:latin typeface="Noto Sans"/>
                <a:ea typeface="Noto Sans"/>
                <a:cs typeface="Noto Sans"/>
              </a:rPr>
              <a:t> Baja California</a:t>
            </a:r>
            <a:endParaRPr lang="es-MX" sz="800" b="1" i="0" u="none" strike="noStrike" kern="1200" cap="none" spc="0" normalizeH="0" baseline="0" noProof="0" dirty="0">
              <a:ln>
                <a:noFill/>
              </a:ln>
              <a:solidFill>
                <a:prstClr val="black"/>
              </a:solidFill>
              <a:effectLst/>
              <a:uLnTx/>
              <a:uFillTx/>
              <a:latin typeface="Noto Sans"/>
              <a:ea typeface="Noto Sans"/>
              <a:cs typeface="Noto San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lang="es-MX" sz="800" b="1" dirty="0">
                <a:solidFill>
                  <a:prstClr val="black"/>
                </a:solidFill>
                <a:latin typeface="Noto Sans"/>
                <a:ea typeface="Noto Sans"/>
                <a:cs typeface="Noto Sans"/>
              </a:rPr>
              <a:t>2 Durango</a:t>
            </a:r>
            <a:endParaRPr lang="es-MX" sz="800" b="1" i="0" u="none" strike="noStrike" kern="1200" cap="none" spc="0" normalizeH="0" baseline="0" noProof="0" dirty="0">
              <a:ln>
                <a:noFill/>
              </a:ln>
              <a:solidFill>
                <a:prstClr val="black"/>
              </a:solidFill>
              <a:effectLst/>
              <a:uLnTx/>
              <a:uFillTx/>
              <a:latin typeface="Noto Sans"/>
              <a:ea typeface="Noto Sans"/>
              <a:cs typeface="Noto San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MX" sz="800" b="1" i="0" u="none" strike="noStrike" kern="1200" cap="none" spc="0" normalizeH="0" baseline="0" noProof="0" dirty="0">
                <a:ln>
                  <a:noFill/>
                </a:ln>
                <a:solidFill>
                  <a:prstClr val="black"/>
                </a:solidFill>
                <a:effectLst/>
                <a:uLnTx/>
                <a:uFillTx/>
                <a:latin typeface="Noto Sans"/>
                <a:ea typeface="Noto Sans"/>
                <a:cs typeface="Noto Sans"/>
              </a:rPr>
              <a:t>1 Puebla</a:t>
            </a:r>
            <a:endParaRPr lang="es-MX" sz="800" b="1" i="0" u="none" strike="noStrike" kern="1200" cap="none" spc="0" normalizeH="0" baseline="0" noProof="0" dirty="0">
              <a:ln>
                <a:noFill/>
              </a:ln>
              <a:solidFill>
                <a:prstClr val="black"/>
              </a:solidFill>
              <a:effectLst/>
              <a:uLnTx/>
              <a:uFillTx/>
              <a:latin typeface="Noto Sans"/>
              <a:ea typeface="Noto Sans"/>
              <a:cs typeface="Noto San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MX" sz="800" b="1" i="0" u="none" strike="noStrike" kern="1200" cap="none" spc="0" normalizeH="0" baseline="0" noProof="0" dirty="0">
                <a:ln>
                  <a:noFill/>
                </a:ln>
                <a:solidFill>
                  <a:prstClr val="black"/>
                </a:solidFill>
                <a:effectLst/>
                <a:uLnTx/>
                <a:uFillTx/>
                <a:latin typeface="Noto Sans"/>
                <a:ea typeface="Noto Sans"/>
                <a:cs typeface="Noto Sans"/>
              </a:rPr>
              <a:t>7 Aguascalientes</a:t>
            </a:r>
            <a:endParaRPr lang="es-MX" sz="800" b="1" i="0" u="none" strike="noStrike" kern="1200" cap="none" spc="0" normalizeH="0" baseline="0" noProof="0" dirty="0">
              <a:ln>
                <a:noFill/>
              </a:ln>
              <a:solidFill>
                <a:prstClr val="black"/>
              </a:solidFill>
              <a:effectLst/>
              <a:uLnTx/>
              <a:uFillTx/>
              <a:latin typeface="Noto Sans"/>
              <a:ea typeface="Noto Sans"/>
              <a:cs typeface="Noto Sans"/>
            </a:endParaRPr>
          </a:p>
          <a:p>
            <a:pPr algn="ctr">
              <a:defRPr/>
            </a:pPr>
            <a:r>
              <a:rPr lang="es-MX" sz="800" b="1" dirty="0">
                <a:latin typeface="Noto Sans"/>
                <a:ea typeface="Noto Sans"/>
                <a:cs typeface="Noto Sans"/>
              </a:rPr>
              <a:t>6 Jalisco</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MX" sz="800" b="1" i="0" u="none" strike="noStrike" kern="1200" cap="none" spc="0" normalizeH="0" baseline="0" noProof="0" dirty="0">
                <a:ln>
                  <a:noFill/>
                </a:ln>
                <a:solidFill>
                  <a:prstClr val="black"/>
                </a:solidFill>
                <a:effectLst/>
                <a:uLnTx/>
                <a:uFillTx/>
                <a:latin typeface="Noto Sans"/>
                <a:ea typeface="Noto Sans"/>
                <a:cs typeface="Noto Sans"/>
              </a:rPr>
              <a:t>5 Michoacán</a:t>
            </a:r>
            <a:endParaRPr lang="es-MX" sz="800" b="1" i="0" u="none" strike="noStrike" kern="1200" cap="none" spc="0" normalizeH="0" baseline="0" noProof="0" dirty="0">
              <a:ln>
                <a:noFill/>
              </a:ln>
              <a:solidFill>
                <a:prstClr val="black"/>
              </a:solidFill>
              <a:effectLst/>
              <a:uLnTx/>
              <a:uFillTx/>
              <a:latin typeface="Noto Sans"/>
              <a:ea typeface="Noto Sans"/>
              <a:cs typeface="Noto San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MX" sz="800" b="1" i="0" u="none" strike="noStrike" kern="1200" cap="none" spc="0" normalizeH="0" baseline="0" noProof="0" dirty="0">
                <a:ln>
                  <a:noFill/>
                </a:ln>
                <a:solidFill>
                  <a:prstClr val="black"/>
                </a:solidFill>
                <a:effectLst/>
                <a:uLnTx/>
                <a:uFillTx/>
                <a:latin typeface="Noto Sans"/>
                <a:ea typeface="Noto Sans"/>
                <a:cs typeface="Noto Sans"/>
              </a:rPr>
              <a:t>5 Morelos</a:t>
            </a:r>
            <a:endParaRPr lang="es-MX" sz="800" b="1" i="0" u="none" strike="noStrike" kern="1200" cap="none" spc="0" normalizeH="0" baseline="0" noProof="0" dirty="0">
              <a:ln>
                <a:noFill/>
              </a:ln>
              <a:solidFill>
                <a:prstClr val="black"/>
              </a:solidFill>
              <a:effectLst/>
              <a:uLnTx/>
              <a:uFillTx/>
              <a:latin typeface="Noto Sans"/>
              <a:ea typeface="Noto Sans"/>
              <a:cs typeface="Noto San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lang="es-MX" sz="800" b="1" dirty="0">
                <a:solidFill>
                  <a:prstClr val="black"/>
                </a:solidFill>
                <a:latin typeface="Noto Sans"/>
                <a:ea typeface="Noto Sans"/>
                <a:cs typeface="Noto Sans"/>
              </a:rPr>
              <a:t>1 Sonora</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MX" sz="800" b="1" i="0" u="none" strike="noStrike" kern="1200" cap="none" spc="0" normalizeH="0" baseline="0" noProof="0" dirty="0">
                <a:ln>
                  <a:noFill/>
                </a:ln>
                <a:solidFill>
                  <a:prstClr val="black"/>
                </a:solidFill>
                <a:effectLst/>
                <a:uLnTx/>
                <a:uFillTx/>
                <a:latin typeface="Noto Sans"/>
                <a:ea typeface="Noto Sans"/>
                <a:cs typeface="Noto Sans"/>
              </a:rPr>
              <a:t>1 Quintana Roo</a:t>
            </a:r>
            <a:endParaRPr lang="es-MX" sz="800" b="1" i="0" u="none" strike="noStrike" kern="1200" cap="none" spc="0" normalizeH="0" baseline="0" noProof="0" dirty="0">
              <a:ln>
                <a:noFill/>
              </a:ln>
              <a:solidFill>
                <a:prstClr val="black"/>
              </a:solidFill>
              <a:effectLst/>
              <a:uLnTx/>
              <a:uFillTx/>
              <a:latin typeface="Noto Sans"/>
              <a:ea typeface="Noto Sans"/>
              <a:cs typeface="Noto Sans"/>
            </a:endParaRPr>
          </a:p>
        </p:txBody>
      </p:sp>
      <p:sp>
        <p:nvSpPr>
          <p:cNvPr id="2" name="CuadroTexto 1">
            <a:extLst>
              <a:ext uri="{FF2B5EF4-FFF2-40B4-BE49-F238E27FC236}">
                <a16:creationId xmlns:a16="http://schemas.microsoft.com/office/drawing/2014/main" id="{52A13450-DC2B-797D-C88B-47BAA9D949C1}"/>
              </a:ext>
            </a:extLst>
          </p:cNvPr>
          <p:cNvSpPr txBox="1"/>
          <p:nvPr/>
        </p:nvSpPr>
        <p:spPr>
          <a:xfrm>
            <a:off x="3249987" y="4769266"/>
            <a:ext cx="1571264" cy="400110"/>
          </a:xfrm>
          <a:prstGeom prst="rect">
            <a:avLst/>
          </a:prstGeom>
          <a:noFill/>
        </p:spPr>
        <p:txBody>
          <a:bodyPr wrap="square" lIns="91440" tIns="45720" rIns="91440" bIns="45720" rtlCol="0" anchor="t">
            <a:spAutoFit/>
          </a:bodyPr>
          <a:lstStyle/>
          <a:p>
            <a:pPr marL="228600" indent="-228600">
              <a:buFont typeface="+mj-lt"/>
              <a:buAutoNum type="arabicPeriod"/>
            </a:pPr>
            <a:r>
              <a:rPr lang="es-MX" sz="1000" dirty="0">
                <a:latin typeface="Noto Sans"/>
                <a:ea typeface="Noto Sans"/>
                <a:cs typeface="Noto Sans"/>
              </a:rPr>
              <a:t>Xochitepec, Mor.</a:t>
            </a:r>
          </a:p>
          <a:p>
            <a:pPr marL="228600" indent="-228600">
              <a:buFont typeface="+mj-lt"/>
              <a:buAutoNum type="arabicPeriod"/>
            </a:pPr>
            <a:r>
              <a:rPr lang="es-MX" sz="1000" dirty="0">
                <a:latin typeface="Noto Sans"/>
                <a:ea typeface="Noto Sans"/>
                <a:cs typeface="Noto Sans"/>
              </a:rPr>
              <a:t>Hermosillo, Son.</a:t>
            </a:r>
          </a:p>
        </p:txBody>
      </p:sp>
      <p:sp>
        <p:nvSpPr>
          <p:cNvPr id="4" name="Rectángulo redondeado 25">
            <a:extLst>
              <a:ext uri="{FF2B5EF4-FFF2-40B4-BE49-F238E27FC236}">
                <a16:creationId xmlns:a16="http://schemas.microsoft.com/office/drawing/2014/main" id="{65D006DE-DF8D-B00F-AB27-610477B0C572}"/>
              </a:ext>
            </a:extLst>
          </p:cNvPr>
          <p:cNvSpPr/>
          <p:nvPr/>
        </p:nvSpPr>
        <p:spPr>
          <a:xfrm>
            <a:off x="1904211" y="772085"/>
            <a:ext cx="2917040" cy="1015663"/>
          </a:xfrm>
          <a:prstGeom prst="roundRect">
            <a:avLst>
              <a:gd name="adj" fmla="val 12159"/>
            </a:avLst>
          </a:prstGeom>
          <a:gradFill flip="none" rotWithShape="1">
            <a:gsLst>
              <a:gs pos="0">
                <a:srgbClr val="235B4F">
                  <a:shade val="30000"/>
                  <a:satMod val="115000"/>
                </a:srgbClr>
              </a:gs>
              <a:gs pos="50000">
                <a:srgbClr val="357B67"/>
              </a:gs>
              <a:gs pos="100000">
                <a:schemeClr val="bg1"/>
              </a:gs>
            </a:gsLst>
            <a:lin ang="0" scaled="1"/>
            <a:tileRect/>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MX" sz="1800" b="0" i="0" u="none" strike="noStrike" kern="1200" cap="none" spc="0" normalizeH="0" baseline="0" noProof="0">
              <a:ln>
                <a:noFill/>
              </a:ln>
              <a:solidFill>
                <a:prstClr val="white"/>
              </a:solidFill>
              <a:effectLst/>
              <a:uLnTx/>
              <a:uFillTx/>
              <a:latin typeface="Noto Sans" panose="020B0502040504020204" pitchFamily="34" charset="0"/>
              <a:ea typeface="Noto Sans" panose="020B0502040504020204" pitchFamily="34" charset="0"/>
              <a:cs typeface="Noto Sans" panose="020B0502040504020204" pitchFamily="34" charset="0"/>
            </a:endParaRPr>
          </a:p>
        </p:txBody>
      </p:sp>
      <p:sp>
        <p:nvSpPr>
          <p:cNvPr id="6" name="CuadroTexto 5">
            <a:extLst>
              <a:ext uri="{FF2B5EF4-FFF2-40B4-BE49-F238E27FC236}">
                <a16:creationId xmlns:a16="http://schemas.microsoft.com/office/drawing/2014/main" id="{527AF94B-B6BC-61E7-FDBF-FF4F7EF6CD70}"/>
              </a:ext>
            </a:extLst>
          </p:cNvPr>
          <p:cNvSpPr txBox="1"/>
          <p:nvPr/>
        </p:nvSpPr>
        <p:spPr>
          <a:xfrm>
            <a:off x="2770690" y="879093"/>
            <a:ext cx="2050561" cy="830997"/>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s-MX" sz="2400" b="1" i="0" u="none" strike="noStrike" kern="1200" cap="none" spc="0" normalizeH="0" baseline="0" noProof="0">
                <a:ln>
                  <a:noFill/>
                </a:ln>
                <a:solidFill>
                  <a:schemeClr val="bg1"/>
                </a:solidFill>
                <a:effectLst/>
                <a:uLnTx/>
                <a:uFillTx/>
                <a:latin typeface="Noto Sans" panose="020B0502040504020204" pitchFamily="34" charset="0"/>
                <a:ea typeface="Noto Sans" panose="020B0502040504020204" pitchFamily="34" charset="0"/>
                <a:cs typeface="Noto Sans" panose="020B0502040504020204" pitchFamily="34" charset="0"/>
              </a:rPr>
              <a:t>Donaciones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s-MX" sz="2400" b="1" i="0" u="none" strike="noStrike" kern="1200" cap="none" spc="0" normalizeH="0" baseline="0" noProof="0">
                <a:ln>
                  <a:noFill/>
                </a:ln>
                <a:solidFill>
                  <a:schemeClr val="bg1"/>
                </a:solidFill>
                <a:effectLst/>
                <a:uLnTx/>
                <a:uFillTx/>
                <a:latin typeface="Noto Sans" panose="020B0502040504020204" pitchFamily="34" charset="0"/>
                <a:ea typeface="Noto Sans" panose="020B0502040504020204" pitchFamily="34" charset="0"/>
                <a:cs typeface="Noto Sans" panose="020B0502040504020204" pitchFamily="34" charset="0"/>
              </a:rPr>
              <a:t>Validadas</a:t>
            </a:r>
          </a:p>
        </p:txBody>
      </p:sp>
      <p:sp>
        <p:nvSpPr>
          <p:cNvPr id="7" name="CuadroTexto 6">
            <a:extLst>
              <a:ext uri="{FF2B5EF4-FFF2-40B4-BE49-F238E27FC236}">
                <a16:creationId xmlns:a16="http://schemas.microsoft.com/office/drawing/2014/main" id="{DB2974FF-0797-8C6C-4B70-5374300B17E3}"/>
              </a:ext>
            </a:extLst>
          </p:cNvPr>
          <p:cNvSpPr txBox="1"/>
          <p:nvPr/>
        </p:nvSpPr>
        <p:spPr>
          <a:xfrm>
            <a:off x="2037545" y="928351"/>
            <a:ext cx="713657" cy="646331"/>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MX" sz="3600" b="1" i="0" u="none" kern="1200" cap="none" spc="0" normalizeH="0" baseline="0" noProof="0">
                <a:ln>
                  <a:solidFill>
                    <a:srgbClr val="285C4D"/>
                  </a:solidFill>
                </a:ln>
                <a:solidFill>
                  <a:schemeClr val="bg1"/>
                </a:solidFill>
                <a:effectLst/>
                <a:uLnTx/>
                <a:uFillTx/>
                <a:latin typeface="Noto Sans" panose="020B0502040504020204" pitchFamily="34" charset="0"/>
                <a:ea typeface="Noto Sans" panose="020B0502040504020204" pitchFamily="34" charset="0"/>
                <a:cs typeface="Noto Sans" panose="020B0502040504020204" pitchFamily="34" charset="0"/>
              </a:rPr>
              <a:t>97</a:t>
            </a:r>
          </a:p>
        </p:txBody>
      </p:sp>
    </p:spTree>
    <p:extLst>
      <p:ext uri="{BB962C8B-B14F-4D97-AF65-F5344CB8AC3E}">
        <p14:creationId xmlns:p14="http://schemas.microsoft.com/office/powerpoint/2010/main" val="82713542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2F77610-A4C9-253F-B89F-823F02862E2F}"/>
            </a:ext>
          </a:extLst>
        </p:cNvPr>
        <p:cNvGrpSpPr/>
        <p:nvPr/>
      </p:nvGrpSpPr>
      <p:grpSpPr>
        <a:xfrm>
          <a:off x="0" y="0"/>
          <a:ext cx="0" cy="0"/>
          <a:chOff x="0" y="0"/>
          <a:chExt cx="0" cy="0"/>
        </a:xfrm>
      </p:grpSpPr>
      <p:sp>
        <p:nvSpPr>
          <p:cNvPr id="2" name="Marcador de número de diapositiva 3">
            <a:extLst>
              <a:ext uri="{FF2B5EF4-FFF2-40B4-BE49-F238E27FC236}">
                <a16:creationId xmlns:a16="http://schemas.microsoft.com/office/drawing/2014/main" id="{4E7DFDBA-8C33-A39D-7113-E3FC13D47363}"/>
              </a:ext>
            </a:extLst>
          </p:cNvPr>
          <p:cNvSpPr txBox="1">
            <a:spLocks/>
          </p:cNvSpPr>
          <p:nvPr/>
        </p:nvSpPr>
        <p:spPr>
          <a:xfrm>
            <a:off x="11769636" y="6359455"/>
            <a:ext cx="379813" cy="299857"/>
          </a:xfrm>
          <a:prstGeom prst="rect">
            <a:avLst/>
          </a:prstGeom>
        </p:spPr>
        <p:txBody>
          <a:bodyPr/>
          <a:lstStyle>
            <a:defPPr>
              <a:defRPr lang="es-MX"/>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fld id="{CCF7EA40-30CE-1140-AE32-46D572116FD7}" type="slidenum">
              <a:rPr kumimoji="0" lang="es-ES_tradnl" sz="1100" b="0" i="0" u="none" strike="noStrike" kern="1200" cap="none" spc="0" normalizeH="0" baseline="0" noProof="0">
                <a:ln>
                  <a:noFill/>
                </a:ln>
                <a:solidFill>
                  <a:srgbClr val="FFFFFF">
                    <a:lumMod val="50000"/>
                  </a:srgbClr>
                </a:solidFill>
                <a:effectLst/>
                <a:uLnTx/>
                <a:uFillTx/>
                <a:latin typeface="Noto Sans" panose="020B0502040504020204" pitchFamily="34" charset="0"/>
                <a:ea typeface="Noto Sans" panose="020B0502040504020204" pitchFamily="34" charset="0"/>
                <a:cs typeface="Noto Sans" panose="020B0502040504020204" pitchFamily="34" charset="0"/>
                <a:sym typeface="Arial"/>
              </a:rPr>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t>4</a:t>
            </a:fld>
            <a:endParaRPr kumimoji="0" lang="es-ES_tradnl" sz="1100" b="0" i="0" u="none" strike="noStrike" kern="1200" cap="none" spc="0" normalizeH="0" baseline="0" noProof="0">
              <a:ln>
                <a:noFill/>
              </a:ln>
              <a:solidFill>
                <a:srgbClr val="FFFFFF">
                  <a:lumMod val="50000"/>
                </a:srgbClr>
              </a:solidFill>
              <a:effectLst/>
              <a:uLnTx/>
              <a:uFillTx/>
              <a:latin typeface="Noto Sans" panose="020B0502040504020204" pitchFamily="34" charset="0"/>
              <a:ea typeface="Noto Sans" panose="020B0502040504020204" pitchFamily="34" charset="0"/>
              <a:cs typeface="Noto Sans" panose="020B0502040504020204" pitchFamily="34" charset="0"/>
              <a:sym typeface="Arial"/>
            </a:endParaRPr>
          </a:p>
        </p:txBody>
      </p:sp>
      <p:sp>
        <p:nvSpPr>
          <p:cNvPr id="9" name="Rectángulo 8">
            <a:extLst>
              <a:ext uri="{FF2B5EF4-FFF2-40B4-BE49-F238E27FC236}">
                <a16:creationId xmlns:a16="http://schemas.microsoft.com/office/drawing/2014/main" id="{4F733C8F-24AE-9E8B-DBA0-8ED5D6AF3A49}"/>
              </a:ext>
            </a:extLst>
          </p:cNvPr>
          <p:cNvSpPr/>
          <p:nvPr/>
        </p:nvSpPr>
        <p:spPr>
          <a:xfrm>
            <a:off x="315024" y="5910040"/>
            <a:ext cx="1780106" cy="801478"/>
          </a:xfrm>
          <a:prstGeom prst="rect">
            <a:avLst/>
          </a:prstGeom>
          <a:solidFill>
            <a:srgbClr val="EBECEC"/>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s-MX"/>
              <a:t>`Ωxcvç+^Ç´	  &lt;  </a:t>
            </a:r>
          </a:p>
        </p:txBody>
      </p:sp>
      <p:sp>
        <p:nvSpPr>
          <p:cNvPr id="10" name="Google Shape;78;p8">
            <a:extLst>
              <a:ext uri="{FF2B5EF4-FFF2-40B4-BE49-F238E27FC236}">
                <a16:creationId xmlns:a16="http://schemas.microsoft.com/office/drawing/2014/main" id="{432ECDE9-73BD-91DC-0D3A-0DD257C79152}"/>
              </a:ext>
            </a:extLst>
          </p:cNvPr>
          <p:cNvSpPr txBox="1"/>
          <p:nvPr/>
        </p:nvSpPr>
        <p:spPr>
          <a:xfrm>
            <a:off x="215925" y="7198"/>
            <a:ext cx="9117296" cy="461624"/>
          </a:xfrm>
          <a:prstGeom prst="rect">
            <a:avLst/>
          </a:prstGeom>
          <a:noFill/>
          <a:ln>
            <a:noFill/>
          </a:ln>
        </p:spPr>
        <p:txBody>
          <a:bodyPr spcFirstLastPara="1" wrap="square" lIns="91425" tIns="45700" rIns="91425" bIns="45700" anchor="t" anchorCtr="0">
            <a:spAutoFit/>
          </a:bodyPr>
          <a:lstStyle/>
          <a:p>
            <a:pPr>
              <a:defRPr/>
            </a:pPr>
            <a:r>
              <a:rPr lang="es-MX" sz="2400" b="1">
                <a:solidFill>
                  <a:srgbClr val="621132"/>
                </a:solidFill>
                <a:latin typeface="Patria" pitchFamily="50" charset="0"/>
              </a:rPr>
              <a:t>73 predios identificados con la SICT para CECI</a:t>
            </a:r>
          </a:p>
        </p:txBody>
      </p:sp>
      <p:sp>
        <p:nvSpPr>
          <p:cNvPr id="11" name="Google Shape;78;p8">
            <a:extLst>
              <a:ext uri="{FF2B5EF4-FFF2-40B4-BE49-F238E27FC236}">
                <a16:creationId xmlns:a16="http://schemas.microsoft.com/office/drawing/2014/main" id="{0DE3201F-3F2D-36D8-CA33-F7FCD726ACBA}"/>
              </a:ext>
            </a:extLst>
          </p:cNvPr>
          <p:cNvSpPr txBox="1"/>
          <p:nvPr/>
        </p:nvSpPr>
        <p:spPr>
          <a:xfrm>
            <a:off x="375970" y="4560354"/>
            <a:ext cx="9117296" cy="646290"/>
          </a:xfrm>
          <a:prstGeom prst="rect">
            <a:avLst/>
          </a:prstGeom>
          <a:noFill/>
          <a:ln>
            <a:noFill/>
          </a:ln>
        </p:spPr>
        <p:txBody>
          <a:bodyPr spcFirstLastPara="1" wrap="square" lIns="91425" tIns="45700" rIns="91425" bIns="45700" anchor="t" anchorCtr="0">
            <a:spAutoFit/>
          </a:bodyPr>
          <a:lstStyle/>
          <a:p>
            <a:pPr>
              <a:defRPr/>
            </a:pPr>
            <a:r>
              <a:rPr lang="es-MX" dirty="0">
                <a:solidFill>
                  <a:srgbClr val="B38E5D"/>
                </a:solidFill>
                <a:latin typeface="Patria" pitchFamily="50" charset="0"/>
              </a:rPr>
              <a:t>Segundo paquete: 11 con posesión y en proceso de formalización de la propiedad</a:t>
            </a:r>
          </a:p>
          <a:p>
            <a:pPr>
              <a:defRPr/>
            </a:pPr>
            <a:endParaRPr lang="es-MX" dirty="0">
              <a:solidFill>
                <a:srgbClr val="B38E5D"/>
              </a:solidFill>
              <a:latin typeface="Patria" pitchFamily="50" charset="0"/>
            </a:endParaRPr>
          </a:p>
        </p:txBody>
      </p:sp>
      <p:sp>
        <p:nvSpPr>
          <p:cNvPr id="12" name="Google Shape;78;p8">
            <a:extLst>
              <a:ext uri="{FF2B5EF4-FFF2-40B4-BE49-F238E27FC236}">
                <a16:creationId xmlns:a16="http://schemas.microsoft.com/office/drawing/2014/main" id="{17E0E483-F527-1FAD-FE0F-30ADBCA1AA26}"/>
              </a:ext>
            </a:extLst>
          </p:cNvPr>
          <p:cNvSpPr txBox="1"/>
          <p:nvPr/>
        </p:nvSpPr>
        <p:spPr>
          <a:xfrm>
            <a:off x="370779" y="461086"/>
            <a:ext cx="9117296" cy="369291"/>
          </a:xfrm>
          <a:prstGeom prst="rect">
            <a:avLst/>
          </a:prstGeom>
          <a:noFill/>
          <a:ln>
            <a:noFill/>
          </a:ln>
        </p:spPr>
        <p:txBody>
          <a:bodyPr spcFirstLastPara="1" wrap="square" lIns="91425" tIns="45700" rIns="91425" bIns="45700" anchor="t" anchorCtr="0">
            <a:spAutoFit/>
          </a:bodyPr>
          <a:lstStyle/>
          <a:p>
            <a:pPr>
              <a:defRPr/>
            </a:pPr>
            <a:r>
              <a:rPr lang="es-MX" dirty="0">
                <a:solidFill>
                  <a:srgbClr val="B38E5D"/>
                </a:solidFill>
                <a:latin typeface="Patria" pitchFamily="50" charset="0"/>
              </a:rPr>
              <a:t>Primer paquete: 62 con título de propiedad</a:t>
            </a:r>
          </a:p>
        </p:txBody>
      </p:sp>
      <p:graphicFrame>
        <p:nvGraphicFramePr>
          <p:cNvPr id="13" name="Tabla 12">
            <a:extLst>
              <a:ext uri="{FF2B5EF4-FFF2-40B4-BE49-F238E27FC236}">
                <a16:creationId xmlns:a16="http://schemas.microsoft.com/office/drawing/2014/main" id="{33F9AD2A-4F8F-F60F-973A-8643216B4F9C}"/>
              </a:ext>
            </a:extLst>
          </p:cNvPr>
          <p:cNvGraphicFramePr>
            <a:graphicFrameLocks noGrp="1"/>
          </p:cNvGraphicFramePr>
          <p:nvPr/>
        </p:nvGraphicFramePr>
        <p:xfrm>
          <a:off x="460146" y="800049"/>
          <a:ext cx="3847695" cy="3769657"/>
        </p:xfrm>
        <a:graphic>
          <a:graphicData uri="http://schemas.openxmlformats.org/drawingml/2006/table">
            <a:tbl>
              <a:tblPr/>
              <a:tblGrid>
                <a:gridCol w="343591">
                  <a:extLst>
                    <a:ext uri="{9D8B030D-6E8A-4147-A177-3AD203B41FA5}">
                      <a16:colId xmlns:a16="http://schemas.microsoft.com/office/drawing/2014/main" val="3261726270"/>
                    </a:ext>
                  </a:extLst>
                </a:gridCol>
                <a:gridCol w="1070017">
                  <a:extLst>
                    <a:ext uri="{9D8B030D-6E8A-4147-A177-3AD203B41FA5}">
                      <a16:colId xmlns:a16="http://schemas.microsoft.com/office/drawing/2014/main" val="2711992155"/>
                    </a:ext>
                  </a:extLst>
                </a:gridCol>
                <a:gridCol w="1445749">
                  <a:extLst>
                    <a:ext uri="{9D8B030D-6E8A-4147-A177-3AD203B41FA5}">
                      <a16:colId xmlns:a16="http://schemas.microsoft.com/office/drawing/2014/main" val="4043117475"/>
                    </a:ext>
                  </a:extLst>
                </a:gridCol>
                <a:gridCol w="988338">
                  <a:extLst>
                    <a:ext uri="{9D8B030D-6E8A-4147-A177-3AD203B41FA5}">
                      <a16:colId xmlns:a16="http://schemas.microsoft.com/office/drawing/2014/main" val="3178940139"/>
                    </a:ext>
                  </a:extLst>
                </a:gridCol>
              </a:tblGrid>
              <a:tr h="124533">
                <a:tc>
                  <a:txBody>
                    <a:bodyPr/>
                    <a:lstStyle/>
                    <a:p>
                      <a:pPr algn="ctr" rtl="0" fontAlgn="ctr">
                        <a:buNone/>
                      </a:pPr>
                      <a:r>
                        <a:rPr lang="es-MX" sz="900" b="1" i="0" u="none" strike="noStrike">
                          <a:solidFill>
                            <a:srgbClr val="FFFFFF"/>
                          </a:solidFill>
                          <a:effectLst/>
                          <a:latin typeface="Noto Sans" panose="020B0502040504020204" pitchFamily="34" charset="0"/>
                        </a:rPr>
                        <a:t>No.</a:t>
                      </a:r>
                    </a:p>
                  </a:txBody>
                  <a:tcPr marL="5494" marR="5494" marT="5494"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9050" cap="flat" cmpd="sng" algn="ctr">
                      <a:solidFill>
                        <a:srgbClr val="FFFFFF"/>
                      </a:solidFill>
                      <a:prstDash val="solid"/>
                      <a:round/>
                      <a:headEnd type="none" w="med" len="med"/>
                      <a:tailEnd type="none" w="med" len="med"/>
                    </a:lnB>
                    <a:solidFill>
                      <a:srgbClr val="6A1B32"/>
                    </a:solidFill>
                  </a:tcPr>
                </a:tc>
                <a:tc>
                  <a:txBody>
                    <a:bodyPr/>
                    <a:lstStyle/>
                    <a:p>
                      <a:pPr algn="ctr" rtl="0" fontAlgn="ctr">
                        <a:buNone/>
                      </a:pPr>
                      <a:r>
                        <a:rPr lang="es-MX" sz="900" b="1" i="0" u="none" strike="noStrike">
                          <a:solidFill>
                            <a:srgbClr val="FFFFFF"/>
                          </a:solidFill>
                          <a:effectLst/>
                          <a:latin typeface="Noto Sans" panose="020B0502040504020204" pitchFamily="34" charset="0"/>
                        </a:rPr>
                        <a:t>Estado</a:t>
                      </a:r>
                    </a:p>
                  </a:txBody>
                  <a:tcPr marL="5494" marR="5494" marT="5494"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9050" cap="flat" cmpd="sng" algn="ctr">
                      <a:solidFill>
                        <a:srgbClr val="FFFFFF"/>
                      </a:solidFill>
                      <a:prstDash val="solid"/>
                      <a:round/>
                      <a:headEnd type="none" w="med" len="med"/>
                      <a:tailEnd type="none" w="med" len="med"/>
                    </a:lnB>
                    <a:solidFill>
                      <a:srgbClr val="6A1B32"/>
                    </a:solidFill>
                  </a:tcPr>
                </a:tc>
                <a:tc>
                  <a:txBody>
                    <a:bodyPr/>
                    <a:lstStyle/>
                    <a:p>
                      <a:pPr algn="ctr" rtl="0" fontAlgn="ctr">
                        <a:buNone/>
                      </a:pPr>
                      <a:r>
                        <a:rPr lang="es-MX" sz="900" b="1" i="0" u="none" strike="noStrike">
                          <a:solidFill>
                            <a:srgbClr val="FFFFFF"/>
                          </a:solidFill>
                          <a:effectLst/>
                          <a:latin typeface="Noto Sans" panose="020B0502040504020204" pitchFamily="34" charset="0"/>
                        </a:rPr>
                        <a:t>Municipio</a:t>
                      </a:r>
                    </a:p>
                  </a:txBody>
                  <a:tcPr marL="5494" marR="5494" marT="5494"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9050" cap="flat" cmpd="sng" algn="ctr">
                      <a:solidFill>
                        <a:srgbClr val="FFFFFF"/>
                      </a:solidFill>
                      <a:prstDash val="solid"/>
                      <a:round/>
                      <a:headEnd type="none" w="med" len="med"/>
                      <a:tailEnd type="none" w="med" len="med"/>
                    </a:lnB>
                    <a:solidFill>
                      <a:srgbClr val="6A1B32"/>
                    </a:solidFill>
                  </a:tcPr>
                </a:tc>
                <a:tc>
                  <a:txBody>
                    <a:bodyPr/>
                    <a:lstStyle/>
                    <a:p>
                      <a:pPr algn="ctr" rtl="0" fontAlgn="ctr">
                        <a:buNone/>
                      </a:pPr>
                      <a:r>
                        <a:rPr lang="es-MX" sz="900" b="1" i="0" u="none" strike="noStrike">
                          <a:solidFill>
                            <a:srgbClr val="FFFFFF"/>
                          </a:solidFill>
                          <a:effectLst/>
                          <a:latin typeface="Noto Sans" panose="020B0502040504020204" pitchFamily="34" charset="0"/>
                        </a:rPr>
                        <a:t>Capacidad Instalada</a:t>
                      </a:r>
                    </a:p>
                  </a:txBody>
                  <a:tcPr marL="5494" marR="5494" marT="5494"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9050" cap="flat" cmpd="sng" algn="ctr">
                      <a:solidFill>
                        <a:srgbClr val="FFFFFF"/>
                      </a:solidFill>
                      <a:prstDash val="solid"/>
                      <a:round/>
                      <a:headEnd type="none" w="med" len="med"/>
                      <a:tailEnd type="none" w="med" len="med"/>
                    </a:lnB>
                    <a:solidFill>
                      <a:srgbClr val="6A1B32"/>
                    </a:solidFill>
                  </a:tcPr>
                </a:tc>
                <a:extLst>
                  <a:ext uri="{0D108BD9-81ED-4DB2-BD59-A6C34878D82A}">
                    <a16:rowId xmlns:a16="http://schemas.microsoft.com/office/drawing/2014/main" val="2993908238"/>
                  </a:ext>
                </a:extLst>
              </a:tr>
              <a:tr h="190463">
                <a:tc>
                  <a:txBody>
                    <a:bodyPr/>
                    <a:lstStyle/>
                    <a:p>
                      <a:pPr algn="ctr" rtl="0" fontAlgn="ctr">
                        <a:buNone/>
                      </a:pPr>
                      <a:r>
                        <a:rPr lang="es-MX" sz="900" b="0" i="0" u="none" strike="noStrike">
                          <a:solidFill>
                            <a:srgbClr val="000000"/>
                          </a:solidFill>
                          <a:effectLst/>
                          <a:latin typeface="Noto Sans" panose="020B0502040504020204" pitchFamily="34" charset="0"/>
                        </a:rPr>
                        <a:t>1</a:t>
                      </a:r>
                    </a:p>
                  </a:txBody>
                  <a:tcPr marL="5494" marR="5494" marT="5494"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905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4CCCD"/>
                    </a:solidFill>
                  </a:tcPr>
                </a:tc>
                <a:tc>
                  <a:txBody>
                    <a:bodyPr/>
                    <a:lstStyle/>
                    <a:p>
                      <a:pPr algn="l" rtl="0" fontAlgn="ctr">
                        <a:buNone/>
                      </a:pPr>
                      <a:r>
                        <a:rPr lang="es-MX" sz="900" b="0" i="0" u="none" strike="noStrike">
                          <a:solidFill>
                            <a:srgbClr val="000000"/>
                          </a:solidFill>
                          <a:effectLst/>
                          <a:latin typeface="Noto Sans" panose="020B0502040504020204" pitchFamily="34" charset="0"/>
                        </a:rPr>
                        <a:t>Aguascalientes</a:t>
                      </a:r>
                    </a:p>
                  </a:txBody>
                  <a:tcPr marL="5494" marR="5494" marT="5494"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905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4CCCD"/>
                    </a:solidFill>
                  </a:tcPr>
                </a:tc>
                <a:tc>
                  <a:txBody>
                    <a:bodyPr/>
                    <a:lstStyle/>
                    <a:p>
                      <a:pPr algn="l" rtl="0" fontAlgn="ctr">
                        <a:buNone/>
                      </a:pPr>
                      <a:r>
                        <a:rPr lang="es-MX" sz="900" b="0" i="0" u="none" strike="noStrike">
                          <a:solidFill>
                            <a:srgbClr val="000000"/>
                          </a:solidFill>
                          <a:effectLst/>
                          <a:latin typeface="Noto Sans" panose="020B0502040504020204" pitchFamily="34" charset="0"/>
                        </a:rPr>
                        <a:t>Rincón de Romos</a:t>
                      </a:r>
                    </a:p>
                  </a:txBody>
                  <a:tcPr marL="5494" marR="5494" marT="5494"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905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4CCCD"/>
                    </a:solidFill>
                  </a:tcPr>
                </a:tc>
                <a:tc>
                  <a:txBody>
                    <a:bodyPr/>
                    <a:lstStyle/>
                    <a:p>
                      <a:pPr algn="ctr" rtl="0" fontAlgn="ctr">
                        <a:buNone/>
                      </a:pPr>
                      <a:r>
                        <a:rPr lang="es-MX" sz="900" b="0" i="0" u="none" strike="noStrike">
                          <a:solidFill>
                            <a:srgbClr val="000000"/>
                          </a:solidFill>
                          <a:effectLst/>
                          <a:latin typeface="Noto Sans" panose="020B0502040504020204" pitchFamily="34" charset="0"/>
                        </a:rPr>
                        <a:t>110</a:t>
                      </a:r>
                    </a:p>
                  </a:txBody>
                  <a:tcPr marL="5494" marR="5494" marT="5494"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905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4CCCD"/>
                    </a:solidFill>
                  </a:tcPr>
                </a:tc>
                <a:extLst>
                  <a:ext uri="{0D108BD9-81ED-4DB2-BD59-A6C34878D82A}">
                    <a16:rowId xmlns:a16="http://schemas.microsoft.com/office/drawing/2014/main" val="2163073971"/>
                  </a:ext>
                </a:extLst>
              </a:tr>
              <a:tr h="183137">
                <a:tc>
                  <a:txBody>
                    <a:bodyPr/>
                    <a:lstStyle/>
                    <a:p>
                      <a:pPr algn="ctr" rtl="0" fontAlgn="ctr">
                        <a:buNone/>
                      </a:pPr>
                      <a:r>
                        <a:rPr lang="es-MX" sz="900" b="0" i="0" u="none" strike="noStrike">
                          <a:solidFill>
                            <a:srgbClr val="000000"/>
                          </a:solidFill>
                          <a:effectLst/>
                          <a:latin typeface="Noto Sans" panose="020B0502040504020204" pitchFamily="34" charset="0"/>
                        </a:rPr>
                        <a:t>2</a:t>
                      </a:r>
                    </a:p>
                  </a:txBody>
                  <a:tcPr marL="5494" marR="5494" marT="5494"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9050" cap="flat" cmpd="sng" algn="ctr">
                      <a:solidFill>
                        <a:srgbClr val="FFFFFF"/>
                      </a:solidFill>
                      <a:prstDash val="solid"/>
                      <a:round/>
                      <a:headEnd type="none" w="med" len="med"/>
                      <a:tailEnd type="none" w="med" len="med"/>
                    </a:lnB>
                    <a:solidFill>
                      <a:srgbClr val="F2F2F2"/>
                    </a:solidFill>
                  </a:tcPr>
                </a:tc>
                <a:tc>
                  <a:txBody>
                    <a:bodyPr/>
                    <a:lstStyle/>
                    <a:p>
                      <a:pPr algn="l" rtl="0" fontAlgn="ctr">
                        <a:buNone/>
                      </a:pPr>
                      <a:r>
                        <a:rPr lang="es-MX" sz="900" b="0" i="0" u="none" strike="noStrike">
                          <a:solidFill>
                            <a:srgbClr val="000000"/>
                          </a:solidFill>
                          <a:effectLst/>
                          <a:latin typeface="Noto Sans" panose="020B0502040504020204" pitchFamily="34" charset="0"/>
                        </a:rPr>
                        <a:t>Aguascalientes</a:t>
                      </a:r>
                    </a:p>
                  </a:txBody>
                  <a:tcPr marL="5494" marR="5494" marT="5494"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2F2F2"/>
                    </a:solidFill>
                  </a:tcPr>
                </a:tc>
                <a:tc>
                  <a:txBody>
                    <a:bodyPr/>
                    <a:lstStyle/>
                    <a:p>
                      <a:pPr algn="l" rtl="0" fontAlgn="ctr">
                        <a:buNone/>
                      </a:pPr>
                      <a:r>
                        <a:rPr lang="es-MX" sz="900" b="0" i="0" u="none" strike="noStrike">
                          <a:solidFill>
                            <a:srgbClr val="000000"/>
                          </a:solidFill>
                          <a:effectLst/>
                          <a:latin typeface="Noto Sans" panose="020B0502040504020204" pitchFamily="34" charset="0"/>
                        </a:rPr>
                        <a:t>Aguascalientes (Olinda)</a:t>
                      </a:r>
                    </a:p>
                  </a:txBody>
                  <a:tcPr marL="5494" marR="5494" marT="5494"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2F2F2"/>
                    </a:solidFill>
                  </a:tcPr>
                </a:tc>
                <a:tc>
                  <a:txBody>
                    <a:bodyPr/>
                    <a:lstStyle/>
                    <a:p>
                      <a:pPr algn="ctr" rtl="0" fontAlgn="ctr">
                        <a:buNone/>
                      </a:pPr>
                      <a:r>
                        <a:rPr lang="es-MX" sz="900" b="0" i="0" u="none" strike="noStrike">
                          <a:solidFill>
                            <a:srgbClr val="000000"/>
                          </a:solidFill>
                          <a:effectLst/>
                          <a:latin typeface="Noto Sans" panose="020B0502040504020204" pitchFamily="34" charset="0"/>
                        </a:rPr>
                        <a:t>150</a:t>
                      </a:r>
                    </a:p>
                  </a:txBody>
                  <a:tcPr marL="5494" marR="5494" marT="5494"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2F2F2"/>
                    </a:solidFill>
                  </a:tcPr>
                </a:tc>
                <a:extLst>
                  <a:ext uri="{0D108BD9-81ED-4DB2-BD59-A6C34878D82A}">
                    <a16:rowId xmlns:a16="http://schemas.microsoft.com/office/drawing/2014/main" val="4204525231"/>
                  </a:ext>
                </a:extLst>
              </a:tr>
              <a:tr h="190463">
                <a:tc>
                  <a:txBody>
                    <a:bodyPr/>
                    <a:lstStyle/>
                    <a:p>
                      <a:pPr algn="ctr" rtl="0" fontAlgn="ctr">
                        <a:buNone/>
                      </a:pPr>
                      <a:r>
                        <a:rPr lang="es-MX" sz="900" b="0" i="0" u="none" strike="noStrike">
                          <a:solidFill>
                            <a:srgbClr val="000000"/>
                          </a:solidFill>
                          <a:effectLst/>
                          <a:latin typeface="Noto Sans" panose="020B0502040504020204" pitchFamily="34" charset="0"/>
                        </a:rPr>
                        <a:t>3</a:t>
                      </a:r>
                    </a:p>
                  </a:txBody>
                  <a:tcPr marL="5494" marR="5494" marT="5494"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905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4CCCD"/>
                    </a:solidFill>
                  </a:tcPr>
                </a:tc>
                <a:tc>
                  <a:txBody>
                    <a:bodyPr/>
                    <a:lstStyle/>
                    <a:p>
                      <a:pPr algn="l" rtl="0" fontAlgn="ctr">
                        <a:buNone/>
                      </a:pPr>
                      <a:r>
                        <a:rPr lang="es-MX" sz="900" b="0" i="0" u="none" strike="noStrike">
                          <a:solidFill>
                            <a:srgbClr val="000000"/>
                          </a:solidFill>
                          <a:effectLst/>
                          <a:latin typeface="Noto Sans" panose="020B0502040504020204" pitchFamily="34" charset="0"/>
                        </a:rPr>
                        <a:t>Aguascalientes</a:t>
                      </a:r>
                    </a:p>
                  </a:txBody>
                  <a:tcPr marL="5494" marR="5494" marT="5494"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4CCCD"/>
                    </a:solidFill>
                  </a:tcPr>
                </a:tc>
                <a:tc>
                  <a:txBody>
                    <a:bodyPr/>
                    <a:lstStyle/>
                    <a:p>
                      <a:pPr algn="l" rtl="0" fontAlgn="ctr">
                        <a:buNone/>
                      </a:pPr>
                      <a:r>
                        <a:rPr lang="es-MX" sz="900" b="0" i="0" u="none" strike="noStrike">
                          <a:solidFill>
                            <a:srgbClr val="000000"/>
                          </a:solidFill>
                          <a:effectLst/>
                          <a:latin typeface="Noto Sans" panose="020B0502040504020204" pitchFamily="34" charset="0"/>
                        </a:rPr>
                        <a:t>San Francisco de los Romo</a:t>
                      </a:r>
                    </a:p>
                  </a:txBody>
                  <a:tcPr marL="5494" marR="5494" marT="5494"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4CCCD"/>
                    </a:solidFill>
                  </a:tcPr>
                </a:tc>
                <a:tc>
                  <a:txBody>
                    <a:bodyPr/>
                    <a:lstStyle/>
                    <a:p>
                      <a:pPr algn="ctr" rtl="0" fontAlgn="ctr">
                        <a:buNone/>
                      </a:pPr>
                      <a:r>
                        <a:rPr lang="es-MX" sz="900" b="0" i="0" u="none" strike="noStrike">
                          <a:solidFill>
                            <a:srgbClr val="000000"/>
                          </a:solidFill>
                          <a:effectLst/>
                          <a:latin typeface="Noto Sans" panose="020B0502040504020204" pitchFamily="34" charset="0"/>
                        </a:rPr>
                        <a:t>150</a:t>
                      </a:r>
                    </a:p>
                  </a:txBody>
                  <a:tcPr marL="5494" marR="5494" marT="5494"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4CCCD"/>
                    </a:solidFill>
                  </a:tcPr>
                </a:tc>
                <a:extLst>
                  <a:ext uri="{0D108BD9-81ED-4DB2-BD59-A6C34878D82A}">
                    <a16:rowId xmlns:a16="http://schemas.microsoft.com/office/drawing/2014/main" val="3350325762"/>
                  </a:ext>
                </a:extLst>
              </a:tr>
              <a:tr h="183137">
                <a:tc>
                  <a:txBody>
                    <a:bodyPr/>
                    <a:lstStyle/>
                    <a:p>
                      <a:pPr algn="ctr" rtl="0" fontAlgn="ctr">
                        <a:buNone/>
                      </a:pPr>
                      <a:r>
                        <a:rPr lang="es-MX" sz="900" b="0" i="0" u="none" strike="noStrike">
                          <a:solidFill>
                            <a:srgbClr val="000000"/>
                          </a:solidFill>
                          <a:effectLst/>
                          <a:latin typeface="Noto Sans" panose="020B0502040504020204" pitchFamily="34" charset="0"/>
                        </a:rPr>
                        <a:t>4</a:t>
                      </a:r>
                    </a:p>
                  </a:txBody>
                  <a:tcPr marL="5494" marR="5494" marT="5494"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9050" cap="flat" cmpd="sng" algn="ctr">
                      <a:solidFill>
                        <a:srgbClr val="FFFFFF"/>
                      </a:solidFill>
                      <a:prstDash val="solid"/>
                      <a:round/>
                      <a:headEnd type="none" w="med" len="med"/>
                      <a:tailEnd type="none" w="med" len="med"/>
                    </a:lnB>
                    <a:solidFill>
                      <a:srgbClr val="F2F2F2"/>
                    </a:solidFill>
                  </a:tcPr>
                </a:tc>
                <a:tc>
                  <a:txBody>
                    <a:bodyPr/>
                    <a:lstStyle/>
                    <a:p>
                      <a:pPr algn="l" rtl="0" fontAlgn="ctr">
                        <a:buNone/>
                      </a:pPr>
                      <a:r>
                        <a:rPr lang="es-MX" sz="900" b="0" i="0" u="none" strike="noStrike">
                          <a:solidFill>
                            <a:srgbClr val="000000"/>
                          </a:solidFill>
                          <a:effectLst/>
                          <a:latin typeface="Noto Sans" panose="020B0502040504020204" pitchFamily="34" charset="0"/>
                        </a:rPr>
                        <a:t>Aguascalientes</a:t>
                      </a:r>
                    </a:p>
                  </a:txBody>
                  <a:tcPr marL="5494" marR="5494" marT="5494"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2F2F2"/>
                    </a:solidFill>
                  </a:tcPr>
                </a:tc>
                <a:tc>
                  <a:txBody>
                    <a:bodyPr/>
                    <a:lstStyle/>
                    <a:p>
                      <a:pPr algn="l" rtl="0" fontAlgn="ctr">
                        <a:buNone/>
                      </a:pPr>
                      <a:r>
                        <a:rPr lang="es-MX" sz="900" b="0" i="0" u="none" strike="noStrike">
                          <a:solidFill>
                            <a:srgbClr val="000000"/>
                          </a:solidFill>
                          <a:effectLst/>
                          <a:latin typeface="Noto Sans" panose="020B0502040504020204" pitchFamily="34" charset="0"/>
                        </a:rPr>
                        <a:t>Pabellón de Arteaga</a:t>
                      </a:r>
                    </a:p>
                  </a:txBody>
                  <a:tcPr marL="5494" marR="5494" marT="5494"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2F2F2"/>
                    </a:solidFill>
                  </a:tcPr>
                </a:tc>
                <a:tc>
                  <a:txBody>
                    <a:bodyPr/>
                    <a:lstStyle/>
                    <a:p>
                      <a:pPr algn="ctr" rtl="0" fontAlgn="ctr">
                        <a:buNone/>
                      </a:pPr>
                      <a:r>
                        <a:rPr lang="es-MX" sz="900" b="0" i="0" u="none" strike="noStrike">
                          <a:solidFill>
                            <a:srgbClr val="000000"/>
                          </a:solidFill>
                          <a:effectLst/>
                          <a:latin typeface="Noto Sans" panose="020B0502040504020204" pitchFamily="34" charset="0"/>
                        </a:rPr>
                        <a:t>150</a:t>
                      </a:r>
                    </a:p>
                  </a:txBody>
                  <a:tcPr marL="5494" marR="5494" marT="5494"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2F2F2"/>
                    </a:solidFill>
                  </a:tcPr>
                </a:tc>
                <a:extLst>
                  <a:ext uri="{0D108BD9-81ED-4DB2-BD59-A6C34878D82A}">
                    <a16:rowId xmlns:a16="http://schemas.microsoft.com/office/drawing/2014/main" val="2882644671"/>
                  </a:ext>
                </a:extLst>
              </a:tr>
              <a:tr h="131859">
                <a:tc>
                  <a:txBody>
                    <a:bodyPr/>
                    <a:lstStyle/>
                    <a:p>
                      <a:pPr algn="ctr" rtl="0" fontAlgn="ctr">
                        <a:buNone/>
                      </a:pPr>
                      <a:r>
                        <a:rPr lang="es-MX" sz="900" b="0" i="0" u="none" strike="noStrike">
                          <a:solidFill>
                            <a:srgbClr val="000000"/>
                          </a:solidFill>
                          <a:effectLst/>
                          <a:latin typeface="Noto Sans" panose="020B0502040504020204" pitchFamily="34" charset="0"/>
                        </a:rPr>
                        <a:t>5</a:t>
                      </a:r>
                    </a:p>
                  </a:txBody>
                  <a:tcPr marL="5494" marR="5494" marT="5494"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905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4CCCD"/>
                    </a:solidFill>
                  </a:tcPr>
                </a:tc>
                <a:tc>
                  <a:txBody>
                    <a:bodyPr/>
                    <a:lstStyle/>
                    <a:p>
                      <a:pPr algn="l" rtl="0" fontAlgn="ctr">
                        <a:buNone/>
                      </a:pPr>
                      <a:r>
                        <a:rPr lang="es-MX" sz="900" b="0" i="0" u="none" strike="noStrike">
                          <a:solidFill>
                            <a:srgbClr val="000000"/>
                          </a:solidFill>
                          <a:effectLst/>
                          <a:latin typeface="Noto Sans" panose="020B0502040504020204" pitchFamily="34" charset="0"/>
                        </a:rPr>
                        <a:t>Aguascalientes</a:t>
                      </a:r>
                    </a:p>
                  </a:txBody>
                  <a:tcPr marL="5494" marR="5494" marT="5494"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4CCCD"/>
                    </a:solidFill>
                  </a:tcPr>
                </a:tc>
                <a:tc>
                  <a:txBody>
                    <a:bodyPr/>
                    <a:lstStyle/>
                    <a:p>
                      <a:pPr algn="l" rtl="0" fontAlgn="ctr">
                        <a:buNone/>
                      </a:pPr>
                      <a:r>
                        <a:rPr lang="es-MX" sz="900" b="0" i="0" u="none" strike="noStrike">
                          <a:solidFill>
                            <a:srgbClr val="000000"/>
                          </a:solidFill>
                          <a:effectLst/>
                          <a:latin typeface="Noto Sans" panose="020B0502040504020204" pitchFamily="34" charset="0"/>
                        </a:rPr>
                        <a:t>Jesús María</a:t>
                      </a:r>
                    </a:p>
                  </a:txBody>
                  <a:tcPr marL="5494" marR="5494" marT="5494"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4CCCD"/>
                    </a:solidFill>
                  </a:tcPr>
                </a:tc>
                <a:tc>
                  <a:txBody>
                    <a:bodyPr/>
                    <a:lstStyle/>
                    <a:p>
                      <a:pPr algn="ctr" rtl="0" fontAlgn="ctr">
                        <a:buNone/>
                      </a:pPr>
                      <a:r>
                        <a:rPr lang="es-MX" sz="900" b="0" i="0" u="none" strike="noStrike">
                          <a:solidFill>
                            <a:srgbClr val="000000"/>
                          </a:solidFill>
                          <a:effectLst/>
                          <a:latin typeface="Noto Sans" panose="020B0502040504020204" pitchFamily="34" charset="0"/>
                        </a:rPr>
                        <a:t>110</a:t>
                      </a:r>
                    </a:p>
                  </a:txBody>
                  <a:tcPr marL="5494" marR="5494" marT="5494"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4CCCD"/>
                    </a:solidFill>
                  </a:tcPr>
                </a:tc>
                <a:extLst>
                  <a:ext uri="{0D108BD9-81ED-4DB2-BD59-A6C34878D82A}">
                    <a16:rowId xmlns:a16="http://schemas.microsoft.com/office/drawing/2014/main" val="3683098276"/>
                  </a:ext>
                </a:extLst>
              </a:tr>
              <a:tr h="124533">
                <a:tc>
                  <a:txBody>
                    <a:bodyPr/>
                    <a:lstStyle/>
                    <a:p>
                      <a:pPr algn="ctr" rtl="0" fontAlgn="ctr">
                        <a:buNone/>
                      </a:pPr>
                      <a:r>
                        <a:rPr lang="es-MX" sz="900" b="0" i="0" u="none" strike="noStrike">
                          <a:solidFill>
                            <a:srgbClr val="000000"/>
                          </a:solidFill>
                          <a:effectLst/>
                          <a:latin typeface="Noto Sans" panose="020B0502040504020204" pitchFamily="34" charset="0"/>
                        </a:rPr>
                        <a:t>6</a:t>
                      </a:r>
                    </a:p>
                  </a:txBody>
                  <a:tcPr marL="5494" marR="5494" marT="5494"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9050" cap="flat" cmpd="sng" algn="ctr">
                      <a:solidFill>
                        <a:srgbClr val="FFFFFF"/>
                      </a:solidFill>
                      <a:prstDash val="solid"/>
                      <a:round/>
                      <a:headEnd type="none" w="med" len="med"/>
                      <a:tailEnd type="none" w="med" len="med"/>
                    </a:lnB>
                    <a:solidFill>
                      <a:srgbClr val="F2F2F2"/>
                    </a:solidFill>
                  </a:tcPr>
                </a:tc>
                <a:tc>
                  <a:txBody>
                    <a:bodyPr/>
                    <a:lstStyle/>
                    <a:p>
                      <a:pPr algn="l" rtl="0" fontAlgn="ctr">
                        <a:buNone/>
                      </a:pPr>
                      <a:r>
                        <a:rPr lang="es-MX" sz="900" b="0" i="0" u="none" strike="noStrike">
                          <a:solidFill>
                            <a:srgbClr val="000000"/>
                          </a:solidFill>
                          <a:effectLst/>
                          <a:latin typeface="Noto Sans" panose="020B0502040504020204" pitchFamily="34" charset="0"/>
                        </a:rPr>
                        <a:t>Aguascalientes</a:t>
                      </a:r>
                    </a:p>
                  </a:txBody>
                  <a:tcPr marL="5494" marR="5494" marT="5494"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2F2F2"/>
                    </a:solidFill>
                  </a:tcPr>
                </a:tc>
                <a:tc>
                  <a:txBody>
                    <a:bodyPr/>
                    <a:lstStyle/>
                    <a:p>
                      <a:pPr algn="l" rtl="0" fontAlgn="ctr">
                        <a:buNone/>
                      </a:pPr>
                      <a:r>
                        <a:rPr lang="es-MX" sz="900" b="0" i="0" u="none" strike="noStrike">
                          <a:solidFill>
                            <a:srgbClr val="000000"/>
                          </a:solidFill>
                          <a:effectLst/>
                          <a:latin typeface="Noto Sans" panose="020B0502040504020204" pitchFamily="34" charset="0"/>
                        </a:rPr>
                        <a:t>Aguascalientes</a:t>
                      </a:r>
                    </a:p>
                  </a:txBody>
                  <a:tcPr marL="5494" marR="5494" marT="5494"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2F2F2"/>
                    </a:solidFill>
                  </a:tcPr>
                </a:tc>
                <a:tc>
                  <a:txBody>
                    <a:bodyPr/>
                    <a:lstStyle/>
                    <a:p>
                      <a:pPr algn="ctr" rtl="0" fontAlgn="ctr">
                        <a:buNone/>
                      </a:pPr>
                      <a:r>
                        <a:rPr lang="es-MX" sz="900" b="0" i="0" u="none" strike="noStrike">
                          <a:solidFill>
                            <a:srgbClr val="000000"/>
                          </a:solidFill>
                          <a:effectLst/>
                          <a:latin typeface="Noto Sans" panose="020B0502040504020204" pitchFamily="34" charset="0"/>
                        </a:rPr>
                        <a:t>250</a:t>
                      </a:r>
                    </a:p>
                  </a:txBody>
                  <a:tcPr marL="5494" marR="5494" marT="5494"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2F2F2"/>
                    </a:solidFill>
                  </a:tcPr>
                </a:tc>
                <a:extLst>
                  <a:ext uri="{0D108BD9-81ED-4DB2-BD59-A6C34878D82A}">
                    <a16:rowId xmlns:a16="http://schemas.microsoft.com/office/drawing/2014/main" val="1556033941"/>
                  </a:ext>
                </a:extLst>
              </a:tr>
              <a:tr h="131859">
                <a:tc>
                  <a:txBody>
                    <a:bodyPr/>
                    <a:lstStyle/>
                    <a:p>
                      <a:pPr algn="ctr" rtl="0" fontAlgn="ctr">
                        <a:buNone/>
                      </a:pPr>
                      <a:r>
                        <a:rPr lang="es-MX" sz="900" b="0" i="0" u="none" strike="noStrike">
                          <a:solidFill>
                            <a:srgbClr val="000000"/>
                          </a:solidFill>
                          <a:effectLst/>
                          <a:latin typeface="Noto Sans" panose="020B0502040504020204" pitchFamily="34" charset="0"/>
                        </a:rPr>
                        <a:t>7</a:t>
                      </a:r>
                    </a:p>
                  </a:txBody>
                  <a:tcPr marL="5494" marR="5494" marT="5494"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905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4CCCD"/>
                    </a:solidFill>
                  </a:tcPr>
                </a:tc>
                <a:tc>
                  <a:txBody>
                    <a:bodyPr/>
                    <a:lstStyle/>
                    <a:p>
                      <a:pPr algn="l" rtl="0" fontAlgn="ctr">
                        <a:buNone/>
                      </a:pPr>
                      <a:r>
                        <a:rPr lang="es-MX" sz="900" b="0" i="0" u="none" strike="noStrike">
                          <a:solidFill>
                            <a:srgbClr val="000000"/>
                          </a:solidFill>
                          <a:effectLst/>
                          <a:latin typeface="Noto Sans" panose="020B0502040504020204" pitchFamily="34" charset="0"/>
                        </a:rPr>
                        <a:t>Aguascalientes</a:t>
                      </a:r>
                    </a:p>
                  </a:txBody>
                  <a:tcPr marL="5494" marR="5494" marT="5494"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4CCCD"/>
                    </a:solidFill>
                  </a:tcPr>
                </a:tc>
                <a:tc>
                  <a:txBody>
                    <a:bodyPr/>
                    <a:lstStyle/>
                    <a:p>
                      <a:pPr algn="l" rtl="0" fontAlgn="ctr">
                        <a:buNone/>
                      </a:pPr>
                      <a:r>
                        <a:rPr lang="es-MX" sz="900" b="0" i="0" u="none" strike="noStrike">
                          <a:solidFill>
                            <a:srgbClr val="000000"/>
                          </a:solidFill>
                          <a:effectLst/>
                          <a:latin typeface="Noto Sans" panose="020B0502040504020204" pitchFamily="34" charset="0"/>
                        </a:rPr>
                        <a:t>Aguascalientes</a:t>
                      </a:r>
                    </a:p>
                  </a:txBody>
                  <a:tcPr marL="5494" marR="5494" marT="5494"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4CCCD"/>
                    </a:solidFill>
                  </a:tcPr>
                </a:tc>
                <a:tc>
                  <a:txBody>
                    <a:bodyPr/>
                    <a:lstStyle/>
                    <a:p>
                      <a:pPr algn="ctr" rtl="0" fontAlgn="ctr">
                        <a:buNone/>
                      </a:pPr>
                      <a:r>
                        <a:rPr lang="es-MX" sz="900" b="0" i="0" u="none" strike="noStrike">
                          <a:solidFill>
                            <a:srgbClr val="000000"/>
                          </a:solidFill>
                          <a:effectLst/>
                          <a:latin typeface="Noto Sans" panose="020B0502040504020204" pitchFamily="34" charset="0"/>
                        </a:rPr>
                        <a:t>250</a:t>
                      </a:r>
                    </a:p>
                  </a:txBody>
                  <a:tcPr marL="5494" marR="5494" marT="5494"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4CCCD"/>
                    </a:solidFill>
                  </a:tcPr>
                </a:tc>
                <a:extLst>
                  <a:ext uri="{0D108BD9-81ED-4DB2-BD59-A6C34878D82A}">
                    <a16:rowId xmlns:a16="http://schemas.microsoft.com/office/drawing/2014/main" val="1850946748"/>
                  </a:ext>
                </a:extLst>
              </a:tr>
              <a:tr h="183137">
                <a:tc>
                  <a:txBody>
                    <a:bodyPr/>
                    <a:lstStyle/>
                    <a:p>
                      <a:pPr algn="ctr" rtl="0" fontAlgn="ctr">
                        <a:buNone/>
                      </a:pPr>
                      <a:r>
                        <a:rPr lang="es-MX" sz="900" b="0" i="0" u="none" strike="noStrike">
                          <a:solidFill>
                            <a:srgbClr val="000000"/>
                          </a:solidFill>
                          <a:effectLst/>
                          <a:latin typeface="Noto Sans" panose="020B0502040504020204" pitchFamily="34" charset="0"/>
                        </a:rPr>
                        <a:t>8</a:t>
                      </a:r>
                    </a:p>
                  </a:txBody>
                  <a:tcPr marL="5494" marR="5494" marT="5494"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9050" cap="flat" cmpd="sng" algn="ctr">
                      <a:solidFill>
                        <a:srgbClr val="FFFFFF"/>
                      </a:solidFill>
                      <a:prstDash val="solid"/>
                      <a:round/>
                      <a:headEnd type="none" w="med" len="med"/>
                      <a:tailEnd type="none" w="med" len="med"/>
                    </a:lnB>
                    <a:solidFill>
                      <a:srgbClr val="F2F2F2"/>
                    </a:solidFill>
                  </a:tcPr>
                </a:tc>
                <a:tc>
                  <a:txBody>
                    <a:bodyPr/>
                    <a:lstStyle/>
                    <a:p>
                      <a:pPr algn="l" rtl="0" fontAlgn="ctr">
                        <a:buNone/>
                      </a:pPr>
                      <a:r>
                        <a:rPr lang="es-MX" sz="900" b="0" i="0" u="none" strike="noStrike">
                          <a:solidFill>
                            <a:srgbClr val="000000"/>
                          </a:solidFill>
                          <a:effectLst/>
                          <a:latin typeface="Noto Sans" panose="020B0502040504020204" pitchFamily="34" charset="0"/>
                        </a:rPr>
                        <a:t>Baja California Sur</a:t>
                      </a:r>
                    </a:p>
                  </a:txBody>
                  <a:tcPr marL="5494" marR="5494" marT="5494"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9050" cap="flat" cmpd="sng" algn="ctr">
                      <a:solidFill>
                        <a:srgbClr val="FFFFFF"/>
                      </a:solidFill>
                      <a:prstDash val="solid"/>
                      <a:round/>
                      <a:headEnd type="none" w="med" len="med"/>
                      <a:tailEnd type="none" w="med" len="med"/>
                    </a:lnB>
                    <a:solidFill>
                      <a:srgbClr val="F2F2F2"/>
                    </a:solidFill>
                  </a:tcPr>
                </a:tc>
                <a:tc>
                  <a:txBody>
                    <a:bodyPr/>
                    <a:lstStyle/>
                    <a:p>
                      <a:pPr algn="l" rtl="0" fontAlgn="ctr">
                        <a:buNone/>
                      </a:pPr>
                      <a:r>
                        <a:rPr lang="es-MX" sz="900" b="0" i="0" u="none" strike="noStrike">
                          <a:solidFill>
                            <a:srgbClr val="000000"/>
                          </a:solidFill>
                          <a:effectLst/>
                          <a:latin typeface="Noto Sans" panose="020B0502040504020204" pitchFamily="34" charset="0"/>
                        </a:rPr>
                        <a:t>Mulegé</a:t>
                      </a:r>
                    </a:p>
                  </a:txBody>
                  <a:tcPr marL="5494" marR="5494" marT="5494"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9050" cap="flat" cmpd="sng" algn="ctr">
                      <a:solidFill>
                        <a:srgbClr val="FFFFFF"/>
                      </a:solidFill>
                      <a:prstDash val="solid"/>
                      <a:round/>
                      <a:headEnd type="none" w="med" len="med"/>
                      <a:tailEnd type="none" w="med" len="med"/>
                    </a:lnB>
                    <a:solidFill>
                      <a:srgbClr val="F2F2F2"/>
                    </a:solidFill>
                  </a:tcPr>
                </a:tc>
                <a:tc>
                  <a:txBody>
                    <a:bodyPr/>
                    <a:lstStyle/>
                    <a:p>
                      <a:pPr algn="ctr" rtl="0" fontAlgn="ctr">
                        <a:buNone/>
                      </a:pPr>
                      <a:r>
                        <a:rPr lang="es-MX" sz="900" b="0" i="0" u="none" strike="noStrike">
                          <a:solidFill>
                            <a:srgbClr val="000000"/>
                          </a:solidFill>
                          <a:effectLst/>
                          <a:latin typeface="Noto Sans" panose="020B0502040504020204" pitchFamily="34" charset="0"/>
                        </a:rPr>
                        <a:t>110</a:t>
                      </a:r>
                    </a:p>
                  </a:txBody>
                  <a:tcPr marL="5494" marR="5494" marT="5494"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9050" cap="flat" cmpd="sng" algn="ctr">
                      <a:solidFill>
                        <a:srgbClr val="FFFFFF"/>
                      </a:solidFill>
                      <a:prstDash val="solid"/>
                      <a:round/>
                      <a:headEnd type="none" w="med" len="med"/>
                      <a:tailEnd type="none" w="med" len="med"/>
                    </a:lnB>
                    <a:solidFill>
                      <a:srgbClr val="F2F2F2"/>
                    </a:solidFill>
                  </a:tcPr>
                </a:tc>
                <a:extLst>
                  <a:ext uri="{0D108BD9-81ED-4DB2-BD59-A6C34878D82A}">
                    <a16:rowId xmlns:a16="http://schemas.microsoft.com/office/drawing/2014/main" val="1673140104"/>
                  </a:ext>
                </a:extLst>
              </a:tr>
              <a:tr h="131859">
                <a:tc>
                  <a:txBody>
                    <a:bodyPr/>
                    <a:lstStyle/>
                    <a:p>
                      <a:pPr algn="ctr" rtl="0" fontAlgn="ctr">
                        <a:buNone/>
                      </a:pPr>
                      <a:r>
                        <a:rPr lang="es-MX" sz="900" b="0" i="0" u="none" strike="noStrike">
                          <a:solidFill>
                            <a:srgbClr val="000000"/>
                          </a:solidFill>
                          <a:effectLst/>
                          <a:latin typeface="Noto Sans" panose="020B0502040504020204" pitchFamily="34" charset="0"/>
                        </a:rPr>
                        <a:t>9</a:t>
                      </a:r>
                    </a:p>
                  </a:txBody>
                  <a:tcPr marL="5494" marR="5494" marT="5494"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905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4CCCD"/>
                    </a:solidFill>
                  </a:tcPr>
                </a:tc>
                <a:tc>
                  <a:txBody>
                    <a:bodyPr/>
                    <a:lstStyle/>
                    <a:p>
                      <a:pPr algn="l" rtl="0" fontAlgn="ctr">
                        <a:buNone/>
                      </a:pPr>
                      <a:r>
                        <a:rPr lang="es-MX" sz="900" b="0" i="0" u="none" strike="noStrike">
                          <a:solidFill>
                            <a:srgbClr val="000000"/>
                          </a:solidFill>
                          <a:effectLst/>
                          <a:latin typeface="Noto Sans" panose="020B0502040504020204" pitchFamily="34" charset="0"/>
                        </a:rPr>
                        <a:t>Chiapas</a:t>
                      </a:r>
                    </a:p>
                  </a:txBody>
                  <a:tcPr marL="5494" marR="5494" marT="5494"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905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4CCCD"/>
                    </a:solidFill>
                  </a:tcPr>
                </a:tc>
                <a:tc>
                  <a:txBody>
                    <a:bodyPr/>
                    <a:lstStyle/>
                    <a:p>
                      <a:pPr algn="l" rtl="0" fontAlgn="ctr">
                        <a:buNone/>
                      </a:pPr>
                      <a:r>
                        <a:rPr lang="es-MX" sz="900" b="0" i="0" u="none" strike="noStrike">
                          <a:solidFill>
                            <a:srgbClr val="000000"/>
                          </a:solidFill>
                          <a:effectLst/>
                          <a:latin typeface="Noto Sans" panose="020B0502040504020204" pitchFamily="34" charset="0"/>
                        </a:rPr>
                        <a:t>Tuxtla Gutiérrez</a:t>
                      </a:r>
                    </a:p>
                  </a:txBody>
                  <a:tcPr marL="5494" marR="5494" marT="5494"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905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4CCCD"/>
                    </a:solidFill>
                  </a:tcPr>
                </a:tc>
                <a:tc>
                  <a:txBody>
                    <a:bodyPr/>
                    <a:lstStyle/>
                    <a:p>
                      <a:pPr algn="ctr" rtl="0" fontAlgn="ctr">
                        <a:buNone/>
                      </a:pPr>
                      <a:r>
                        <a:rPr lang="es-MX" sz="900" b="0" i="0" u="none" strike="noStrike">
                          <a:solidFill>
                            <a:srgbClr val="000000"/>
                          </a:solidFill>
                          <a:effectLst/>
                          <a:latin typeface="Noto Sans" panose="020B0502040504020204" pitchFamily="34" charset="0"/>
                        </a:rPr>
                        <a:t>200</a:t>
                      </a:r>
                    </a:p>
                  </a:txBody>
                  <a:tcPr marL="5494" marR="5494" marT="5494"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905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4CCCD"/>
                    </a:solidFill>
                  </a:tcPr>
                </a:tc>
                <a:extLst>
                  <a:ext uri="{0D108BD9-81ED-4DB2-BD59-A6C34878D82A}">
                    <a16:rowId xmlns:a16="http://schemas.microsoft.com/office/drawing/2014/main" val="2852423347"/>
                  </a:ext>
                </a:extLst>
              </a:tr>
              <a:tr h="183137">
                <a:tc>
                  <a:txBody>
                    <a:bodyPr/>
                    <a:lstStyle/>
                    <a:p>
                      <a:pPr algn="ctr" rtl="0" fontAlgn="ctr">
                        <a:buNone/>
                      </a:pPr>
                      <a:r>
                        <a:rPr lang="es-MX" sz="900" b="0" i="0" u="none" strike="noStrike">
                          <a:solidFill>
                            <a:srgbClr val="000000"/>
                          </a:solidFill>
                          <a:effectLst/>
                          <a:latin typeface="Noto Sans" panose="020B0502040504020204" pitchFamily="34" charset="0"/>
                        </a:rPr>
                        <a:t>10</a:t>
                      </a:r>
                    </a:p>
                  </a:txBody>
                  <a:tcPr marL="5494" marR="5494" marT="5494"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9050" cap="flat" cmpd="sng" algn="ctr">
                      <a:solidFill>
                        <a:srgbClr val="FFFFFF"/>
                      </a:solidFill>
                      <a:prstDash val="solid"/>
                      <a:round/>
                      <a:headEnd type="none" w="med" len="med"/>
                      <a:tailEnd type="none" w="med" len="med"/>
                    </a:lnB>
                    <a:solidFill>
                      <a:srgbClr val="F2F2F2"/>
                    </a:solidFill>
                  </a:tcPr>
                </a:tc>
                <a:tc>
                  <a:txBody>
                    <a:bodyPr/>
                    <a:lstStyle/>
                    <a:p>
                      <a:pPr algn="l" rtl="0" fontAlgn="ctr">
                        <a:buNone/>
                      </a:pPr>
                      <a:r>
                        <a:rPr lang="es-MX" sz="900" b="0" i="0" u="none" strike="noStrike">
                          <a:solidFill>
                            <a:srgbClr val="000000"/>
                          </a:solidFill>
                          <a:effectLst/>
                          <a:latin typeface="Noto Sans" panose="020B0502040504020204" pitchFamily="34" charset="0"/>
                        </a:rPr>
                        <a:t>Coahuila</a:t>
                      </a:r>
                    </a:p>
                  </a:txBody>
                  <a:tcPr marL="5494" marR="5494" marT="5494"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2F2F2"/>
                    </a:solidFill>
                  </a:tcPr>
                </a:tc>
                <a:tc>
                  <a:txBody>
                    <a:bodyPr/>
                    <a:lstStyle/>
                    <a:p>
                      <a:pPr algn="l" rtl="0" fontAlgn="ctr">
                        <a:buNone/>
                      </a:pPr>
                      <a:r>
                        <a:rPr lang="es-MX" sz="900" b="0" i="0" u="none" strike="noStrike">
                          <a:solidFill>
                            <a:srgbClr val="000000"/>
                          </a:solidFill>
                          <a:effectLst/>
                          <a:latin typeface="Noto Sans" panose="020B0502040504020204" pitchFamily="34" charset="0"/>
                        </a:rPr>
                        <a:t>Parras de la Fuente</a:t>
                      </a:r>
                    </a:p>
                  </a:txBody>
                  <a:tcPr marL="5494" marR="5494" marT="5494"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2F2F2"/>
                    </a:solidFill>
                  </a:tcPr>
                </a:tc>
                <a:tc>
                  <a:txBody>
                    <a:bodyPr/>
                    <a:lstStyle/>
                    <a:p>
                      <a:pPr algn="ctr" rtl="0" fontAlgn="ctr">
                        <a:buNone/>
                      </a:pPr>
                      <a:r>
                        <a:rPr lang="es-MX" sz="900" b="0" i="0" u="none" strike="noStrike">
                          <a:solidFill>
                            <a:srgbClr val="000000"/>
                          </a:solidFill>
                          <a:effectLst/>
                          <a:latin typeface="Noto Sans" panose="020B0502040504020204" pitchFamily="34" charset="0"/>
                        </a:rPr>
                        <a:t>150</a:t>
                      </a:r>
                    </a:p>
                  </a:txBody>
                  <a:tcPr marL="5494" marR="5494" marT="5494"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2F2F2"/>
                    </a:solidFill>
                  </a:tcPr>
                </a:tc>
                <a:extLst>
                  <a:ext uri="{0D108BD9-81ED-4DB2-BD59-A6C34878D82A}">
                    <a16:rowId xmlns:a16="http://schemas.microsoft.com/office/drawing/2014/main" val="3009758900"/>
                  </a:ext>
                </a:extLst>
              </a:tr>
              <a:tr h="131859">
                <a:tc>
                  <a:txBody>
                    <a:bodyPr/>
                    <a:lstStyle/>
                    <a:p>
                      <a:pPr algn="ctr" rtl="0" fontAlgn="ctr">
                        <a:buNone/>
                      </a:pPr>
                      <a:r>
                        <a:rPr lang="es-MX" sz="900" b="0" i="0" u="none" strike="noStrike">
                          <a:solidFill>
                            <a:srgbClr val="000000"/>
                          </a:solidFill>
                          <a:effectLst/>
                          <a:latin typeface="Noto Sans" panose="020B0502040504020204" pitchFamily="34" charset="0"/>
                        </a:rPr>
                        <a:t>11</a:t>
                      </a:r>
                    </a:p>
                  </a:txBody>
                  <a:tcPr marL="5494" marR="5494" marT="5494"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905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4CCCD"/>
                    </a:solidFill>
                  </a:tcPr>
                </a:tc>
                <a:tc>
                  <a:txBody>
                    <a:bodyPr/>
                    <a:lstStyle/>
                    <a:p>
                      <a:pPr algn="l" rtl="0" fontAlgn="ctr">
                        <a:buNone/>
                      </a:pPr>
                      <a:r>
                        <a:rPr lang="es-MX" sz="900" b="0" i="0" u="none" strike="noStrike">
                          <a:solidFill>
                            <a:srgbClr val="000000"/>
                          </a:solidFill>
                          <a:effectLst/>
                          <a:latin typeface="Noto Sans" panose="020B0502040504020204" pitchFamily="34" charset="0"/>
                        </a:rPr>
                        <a:t>Coahuila</a:t>
                      </a:r>
                    </a:p>
                  </a:txBody>
                  <a:tcPr marL="5494" marR="5494" marT="5494"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4CCCD"/>
                    </a:solidFill>
                  </a:tcPr>
                </a:tc>
                <a:tc>
                  <a:txBody>
                    <a:bodyPr/>
                    <a:lstStyle/>
                    <a:p>
                      <a:pPr algn="l" rtl="0" fontAlgn="ctr">
                        <a:buNone/>
                      </a:pPr>
                      <a:r>
                        <a:rPr lang="es-MX" sz="900" b="0" i="0" u="none" strike="noStrike">
                          <a:solidFill>
                            <a:srgbClr val="000000"/>
                          </a:solidFill>
                          <a:effectLst/>
                          <a:latin typeface="Noto Sans" panose="020B0502040504020204" pitchFamily="34" charset="0"/>
                        </a:rPr>
                        <a:t>Ciudad Acuña</a:t>
                      </a:r>
                    </a:p>
                  </a:txBody>
                  <a:tcPr marL="5494" marR="5494" marT="5494"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4CCCD"/>
                    </a:solidFill>
                  </a:tcPr>
                </a:tc>
                <a:tc>
                  <a:txBody>
                    <a:bodyPr/>
                    <a:lstStyle/>
                    <a:p>
                      <a:pPr algn="ctr" rtl="0" fontAlgn="ctr">
                        <a:buNone/>
                      </a:pPr>
                      <a:r>
                        <a:rPr lang="es-MX" sz="900" b="0" i="0" u="none" strike="noStrike">
                          <a:solidFill>
                            <a:srgbClr val="000000"/>
                          </a:solidFill>
                          <a:effectLst/>
                          <a:latin typeface="Noto Sans" panose="020B0502040504020204" pitchFamily="34" charset="0"/>
                        </a:rPr>
                        <a:t>110</a:t>
                      </a:r>
                    </a:p>
                  </a:txBody>
                  <a:tcPr marL="5494" marR="5494" marT="5494"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4CCCD"/>
                    </a:solidFill>
                  </a:tcPr>
                </a:tc>
                <a:extLst>
                  <a:ext uri="{0D108BD9-81ED-4DB2-BD59-A6C34878D82A}">
                    <a16:rowId xmlns:a16="http://schemas.microsoft.com/office/drawing/2014/main" val="1627204389"/>
                  </a:ext>
                </a:extLst>
              </a:tr>
              <a:tr h="124533">
                <a:tc>
                  <a:txBody>
                    <a:bodyPr/>
                    <a:lstStyle/>
                    <a:p>
                      <a:pPr algn="ctr" rtl="0" fontAlgn="ctr">
                        <a:buNone/>
                      </a:pPr>
                      <a:r>
                        <a:rPr lang="es-MX" sz="900" b="0" i="0" u="none" strike="noStrike">
                          <a:solidFill>
                            <a:srgbClr val="000000"/>
                          </a:solidFill>
                          <a:effectLst/>
                          <a:latin typeface="Noto Sans" panose="020B0502040504020204" pitchFamily="34" charset="0"/>
                        </a:rPr>
                        <a:t>12</a:t>
                      </a:r>
                    </a:p>
                  </a:txBody>
                  <a:tcPr marL="5494" marR="5494" marT="5494"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9050" cap="flat" cmpd="sng" algn="ctr">
                      <a:solidFill>
                        <a:srgbClr val="FFFFFF"/>
                      </a:solidFill>
                      <a:prstDash val="solid"/>
                      <a:round/>
                      <a:headEnd type="none" w="med" len="med"/>
                      <a:tailEnd type="none" w="med" len="med"/>
                    </a:lnB>
                    <a:solidFill>
                      <a:srgbClr val="F2F2F2"/>
                    </a:solidFill>
                  </a:tcPr>
                </a:tc>
                <a:tc>
                  <a:txBody>
                    <a:bodyPr/>
                    <a:lstStyle/>
                    <a:p>
                      <a:pPr algn="l" rtl="0" fontAlgn="ctr">
                        <a:buNone/>
                      </a:pPr>
                      <a:r>
                        <a:rPr lang="es-MX" sz="900" b="0" i="0" u="none" strike="noStrike">
                          <a:solidFill>
                            <a:srgbClr val="000000"/>
                          </a:solidFill>
                          <a:effectLst/>
                          <a:latin typeface="Noto Sans" panose="020B0502040504020204" pitchFamily="34" charset="0"/>
                        </a:rPr>
                        <a:t>Coahuila</a:t>
                      </a:r>
                    </a:p>
                  </a:txBody>
                  <a:tcPr marL="5494" marR="5494" marT="5494"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2F2F2"/>
                    </a:solidFill>
                  </a:tcPr>
                </a:tc>
                <a:tc>
                  <a:txBody>
                    <a:bodyPr/>
                    <a:lstStyle/>
                    <a:p>
                      <a:pPr algn="l" rtl="0" fontAlgn="ctr">
                        <a:buNone/>
                      </a:pPr>
                      <a:r>
                        <a:rPr lang="es-MX" sz="900" b="0" i="0" u="none" strike="noStrike">
                          <a:solidFill>
                            <a:srgbClr val="000000"/>
                          </a:solidFill>
                          <a:effectLst/>
                          <a:latin typeface="Noto Sans" panose="020B0502040504020204" pitchFamily="34" charset="0"/>
                        </a:rPr>
                        <a:t>Torreón</a:t>
                      </a:r>
                    </a:p>
                  </a:txBody>
                  <a:tcPr marL="5494" marR="5494" marT="5494"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2F2F2"/>
                    </a:solidFill>
                  </a:tcPr>
                </a:tc>
                <a:tc>
                  <a:txBody>
                    <a:bodyPr/>
                    <a:lstStyle/>
                    <a:p>
                      <a:pPr algn="ctr" rtl="0" fontAlgn="ctr">
                        <a:buNone/>
                      </a:pPr>
                      <a:r>
                        <a:rPr lang="es-MX" sz="900" b="0" i="0" u="none" strike="noStrike">
                          <a:solidFill>
                            <a:srgbClr val="000000"/>
                          </a:solidFill>
                          <a:effectLst/>
                          <a:latin typeface="Noto Sans" panose="020B0502040504020204" pitchFamily="34" charset="0"/>
                        </a:rPr>
                        <a:t>200</a:t>
                      </a:r>
                    </a:p>
                  </a:txBody>
                  <a:tcPr marL="5494" marR="5494" marT="5494"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2F2F2"/>
                    </a:solidFill>
                  </a:tcPr>
                </a:tc>
                <a:extLst>
                  <a:ext uri="{0D108BD9-81ED-4DB2-BD59-A6C34878D82A}">
                    <a16:rowId xmlns:a16="http://schemas.microsoft.com/office/drawing/2014/main" val="1231530813"/>
                  </a:ext>
                </a:extLst>
              </a:tr>
              <a:tr h="131859">
                <a:tc>
                  <a:txBody>
                    <a:bodyPr/>
                    <a:lstStyle/>
                    <a:p>
                      <a:pPr algn="ctr" rtl="0" fontAlgn="ctr">
                        <a:buNone/>
                      </a:pPr>
                      <a:r>
                        <a:rPr lang="es-MX" sz="900" b="0" i="0" u="none" strike="noStrike">
                          <a:solidFill>
                            <a:srgbClr val="000000"/>
                          </a:solidFill>
                          <a:effectLst/>
                          <a:latin typeface="Noto Sans" panose="020B0502040504020204" pitchFamily="34" charset="0"/>
                        </a:rPr>
                        <a:t>13</a:t>
                      </a:r>
                    </a:p>
                  </a:txBody>
                  <a:tcPr marL="5494" marR="5494" marT="5494"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905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4CCCD"/>
                    </a:solidFill>
                  </a:tcPr>
                </a:tc>
                <a:tc>
                  <a:txBody>
                    <a:bodyPr/>
                    <a:lstStyle/>
                    <a:p>
                      <a:pPr algn="l" rtl="0" fontAlgn="ctr">
                        <a:buNone/>
                      </a:pPr>
                      <a:r>
                        <a:rPr lang="es-MX" sz="900" b="0" i="0" u="none" strike="noStrike">
                          <a:solidFill>
                            <a:srgbClr val="000000"/>
                          </a:solidFill>
                          <a:effectLst/>
                          <a:latin typeface="Noto Sans" panose="020B0502040504020204" pitchFamily="34" charset="0"/>
                        </a:rPr>
                        <a:t>Colima</a:t>
                      </a:r>
                    </a:p>
                  </a:txBody>
                  <a:tcPr marL="5494" marR="5494" marT="5494"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4CCCD"/>
                    </a:solidFill>
                  </a:tcPr>
                </a:tc>
                <a:tc>
                  <a:txBody>
                    <a:bodyPr/>
                    <a:lstStyle/>
                    <a:p>
                      <a:pPr algn="l" rtl="0" fontAlgn="ctr">
                        <a:buNone/>
                      </a:pPr>
                      <a:r>
                        <a:rPr lang="es-MX" sz="900" b="0" i="0" u="none" strike="noStrike">
                          <a:solidFill>
                            <a:srgbClr val="000000"/>
                          </a:solidFill>
                          <a:effectLst/>
                          <a:latin typeface="Noto Sans" panose="020B0502040504020204" pitchFamily="34" charset="0"/>
                        </a:rPr>
                        <a:t>Cuauhtémoc</a:t>
                      </a:r>
                    </a:p>
                  </a:txBody>
                  <a:tcPr marL="5494" marR="5494" marT="5494"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4CCCD"/>
                    </a:solidFill>
                  </a:tcPr>
                </a:tc>
                <a:tc>
                  <a:txBody>
                    <a:bodyPr/>
                    <a:lstStyle/>
                    <a:p>
                      <a:pPr algn="ctr" rtl="0" fontAlgn="ctr">
                        <a:buNone/>
                      </a:pPr>
                      <a:r>
                        <a:rPr lang="es-MX" sz="900" b="0" i="0" u="none" strike="noStrike">
                          <a:solidFill>
                            <a:srgbClr val="000000"/>
                          </a:solidFill>
                          <a:effectLst/>
                          <a:latin typeface="Noto Sans" panose="020B0502040504020204" pitchFamily="34" charset="0"/>
                        </a:rPr>
                        <a:t>110</a:t>
                      </a:r>
                    </a:p>
                  </a:txBody>
                  <a:tcPr marL="5494" marR="5494" marT="5494"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4CCCD"/>
                    </a:solidFill>
                  </a:tcPr>
                </a:tc>
                <a:extLst>
                  <a:ext uri="{0D108BD9-81ED-4DB2-BD59-A6C34878D82A}">
                    <a16:rowId xmlns:a16="http://schemas.microsoft.com/office/drawing/2014/main" val="3432895866"/>
                  </a:ext>
                </a:extLst>
              </a:tr>
              <a:tr h="183137">
                <a:tc>
                  <a:txBody>
                    <a:bodyPr/>
                    <a:lstStyle/>
                    <a:p>
                      <a:pPr algn="ctr" rtl="0" fontAlgn="ctr">
                        <a:buNone/>
                      </a:pPr>
                      <a:r>
                        <a:rPr lang="es-MX" sz="900" b="0" i="0" u="none" strike="noStrike">
                          <a:solidFill>
                            <a:srgbClr val="000000"/>
                          </a:solidFill>
                          <a:effectLst/>
                          <a:latin typeface="Noto Sans" panose="020B0502040504020204" pitchFamily="34" charset="0"/>
                        </a:rPr>
                        <a:t>14</a:t>
                      </a:r>
                    </a:p>
                  </a:txBody>
                  <a:tcPr marL="5494" marR="5494" marT="5494"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9050" cap="flat" cmpd="sng" algn="ctr">
                      <a:solidFill>
                        <a:srgbClr val="FFFFFF"/>
                      </a:solidFill>
                      <a:prstDash val="solid"/>
                      <a:round/>
                      <a:headEnd type="none" w="med" len="med"/>
                      <a:tailEnd type="none" w="med" len="med"/>
                    </a:lnB>
                    <a:solidFill>
                      <a:srgbClr val="F2F2F2"/>
                    </a:solidFill>
                  </a:tcPr>
                </a:tc>
                <a:tc>
                  <a:txBody>
                    <a:bodyPr/>
                    <a:lstStyle/>
                    <a:p>
                      <a:pPr algn="l" rtl="0" fontAlgn="ctr">
                        <a:buNone/>
                      </a:pPr>
                      <a:r>
                        <a:rPr lang="es-MX" sz="900" b="0" i="0" u="none" strike="noStrike">
                          <a:solidFill>
                            <a:srgbClr val="000000"/>
                          </a:solidFill>
                          <a:effectLst/>
                          <a:highlight>
                            <a:srgbClr val="FFFF00"/>
                          </a:highlight>
                          <a:latin typeface="Noto Sans" panose="020B0502040504020204" pitchFamily="34" charset="0"/>
                        </a:rPr>
                        <a:t>Estado de México</a:t>
                      </a:r>
                    </a:p>
                  </a:txBody>
                  <a:tcPr marL="5494" marR="5494" marT="5494"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2F2F2"/>
                    </a:solidFill>
                  </a:tcPr>
                </a:tc>
                <a:tc>
                  <a:txBody>
                    <a:bodyPr/>
                    <a:lstStyle/>
                    <a:p>
                      <a:pPr algn="l" rtl="0" fontAlgn="ctr">
                        <a:buNone/>
                      </a:pPr>
                      <a:r>
                        <a:rPr lang="es-MX" sz="900" b="0" i="0" u="none" strike="noStrike">
                          <a:solidFill>
                            <a:srgbClr val="000000"/>
                          </a:solidFill>
                          <a:effectLst/>
                          <a:highlight>
                            <a:srgbClr val="FFFF00"/>
                          </a:highlight>
                          <a:latin typeface="Noto Sans" panose="020B0502040504020204" pitchFamily="34" charset="0"/>
                        </a:rPr>
                        <a:t>Valle de Chalco</a:t>
                      </a:r>
                    </a:p>
                  </a:txBody>
                  <a:tcPr marL="5494" marR="5494" marT="5494"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2F2F2"/>
                    </a:solidFill>
                  </a:tcPr>
                </a:tc>
                <a:tc>
                  <a:txBody>
                    <a:bodyPr/>
                    <a:lstStyle/>
                    <a:p>
                      <a:pPr algn="ctr" rtl="0" fontAlgn="ctr">
                        <a:buNone/>
                      </a:pPr>
                      <a:r>
                        <a:rPr lang="es-MX" sz="900" b="0" i="0" u="none" strike="noStrike">
                          <a:solidFill>
                            <a:srgbClr val="000000"/>
                          </a:solidFill>
                          <a:effectLst/>
                          <a:highlight>
                            <a:srgbClr val="FFFF00"/>
                          </a:highlight>
                          <a:latin typeface="Noto Sans" panose="020B0502040504020204" pitchFamily="34" charset="0"/>
                        </a:rPr>
                        <a:t>250</a:t>
                      </a:r>
                    </a:p>
                  </a:txBody>
                  <a:tcPr marL="5494" marR="5494" marT="5494"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2F2F2"/>
                    </a:solidFill>
                  </a:tcPr>
                </a:tc>
                <a:extLst>
                  <a:ext uri="{0D108BD9-81ED-4DB2-BD59-A6C34878D82A}">
                    <a16:rowId xmlns:a16="http://schemas.microsoft.com/office/drawing/2014/main" val="2885747583"/>
                  </a:ext>
                </a:extLst>
              </a:tr>
              <a:tr h="190463">
                <a:tc>
                  <a:txBody>
                    <a:bodyPr/>
                    <a:lstStyle/>
                    <a:p>
                      <a:pPr algn="ctr" rtl="0" fontAlgn="ctr">
                        <a:buNone/>
                      </a:pPr>
                      <a:r>
                        <a:rPr lang="es-MX" sz="900" b="0" i="0" u="none" strike="noStrike">
                          <a:solidFill>
                            <a:srgbClr val="000000"/>
                          </a:solidFill>
                          <a:effectLst/>
                          <a:latin typeface="Noto Sans" panose="020B0502040504020204" pitchFamily="34" charset="0"/>
                        </a:rPr>
                        <a:t>15</a:t>
                      </a:r>
                    </a:p>
                  </a:txBody>
                  <a:tcPr marL="5494" marR="5494" marT="5494"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905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4CCCD"/>
                    </a:solidFill>
                  </a:tcPr>
                </a:tc>
                <a:tc>
                  <a:txBody>
                    <a:bodyPr/>
                    <a:lstStyle/>
                    <a:p>
                      <a:pPr algn="l" rtl="0" fontAlgn="ctr">
                        <a:buNone/>
                      </a:pPr>
                      <a:r>
                        <a:rPr lang="es-MX" sz="900" b="0" i="0" u="none" strike="noStrike">
                          <a:solidFill>
                            <a:srgbClr val="000000"/>
                          </a:solidFill>
                          <a:effectLst/>
                          <a:highlight>
                            <a:srgbClr val="FFFF00"/>
                          </a:highlight>
                          <a:latin typeface="Noto Sans" panose="020B0502040504020204" pitchFamily="34" charset="0"/>
                        </a:rPr>
                        <a:t>Estado de México</a:t>
                      </a:r>
                    </a:p>
                  </a:txBody>
                  <a:tcPr marL="5494" marR="5494" marT="5494"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4CCCD"/>
                    </a:solidFill>
                  </a:tcPr>
                </a:tc>
                <a:tc>
                  <a:txBody>
                    <a:bodyPr/>
                    <a:lstStyle/>
                    <a:p>
                      <a:pPr algn="l" rtl="0" fontAlgn="ctr">
                        <a:buNone/>
                      </a:pPr>
                      <a:r>
                        <a:rPr lang="es-MX" sz="900" b="0" i="0" u="none" strike="noStrike">
                          <a:solidFill>
                            <a:srgbClr val="000000"/>
                          </a:solidFill>
                          <a:effectLst/>
                          <a:highlight>
                            <a:srgbClr val="FFFF00"/>
                          </a:highlight>
                          <a:latin typeface="Noto Sans" panose="020B0502040504020204" pitchFamily="34" charset="0"/>
                        </a:rPr>
                        <a:t>Tlalnepantla de Baez</a:t>
                      </a:r>
                    </a:p>
                  </a:txBody>
                  <a:tcPr marL="5494" marR="5494" marT="5494"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4CCCD"/>
                    </a:solidFill>
                  </a:tcPr>
                </a:tc>
                <a:tc>
                  <a:txBody>
                    <a:bodyPr/>
                    <a:lstStyle/>
                    <a:p>
                      <a:pPr algn="ctr" rtl="0" fontAlgn="ctr">
                        <a:buNone/>
                      </a:pPr>
                      <a:r>
                        <a:rPr lang="es-MX" sz="900" b="0" i="0" u="none" strike="noStrike">
                          <a:solidFill>
                            <a:srgbClr val="000000"/>
                          </a:solidFill>
                          <a:effectLst/>
                          <a:highlight>
                            <a:srgbClr val="FFFF00"/>
                          </a:highlight>
                          <a:latin typeface="Noto Sans" panose="020B0502040504020204" pitchFamily="34" charset="0"/>
                        </a:rPr>
                        <a:t>150</a:t>
                      </a:r>
                    </a:p>
                  </a:txBody>
                  <a:tcPr marL="5494" marR="5494" marT="5494"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4CCCD"/>
                    </a:solidFill>
                  </a:tcPr>
                </a:tc>
                <a:extLst>
                  <a:ext uri="{0D108BD9-81ED-4DB2-BD59-A6C34878D82A}">
                    <a16:rowId xmlns:a16="http://schemas.microsoft.com/office/drawing/2014/main" val="3761599772"/>
                  </a:ext>
                </a:extLst>
              </a:tr>
              <a:tr h="183137">
                <a:tc>
                  <a:txBody>
                    <a:bodyPr/>
                    <a:lstStyle/>
                    <a:p>
                      <a:pPr algn="ctr" rtl="0" fontAlgn="ctr">
                        <a:buNone/>
                      </a:pPr>
                      <a:r>
                        <a:rPr lang="es-MX" sz="900" b="0" i="0" u="none" strike="noStrike">
                          <a:solidFill>
                            <a:srgbClr val="000000"/>
                          </a:solidFill>
                          <a:effectLst/>
                          <a:latin typeface="Noto Sans" panose="020B0502040504020204" pitchFamily="34" charset="0"/>
                        </a:rPr>
                        <a:t>16</a:t>
                      </a:r>
                    </a:p>
                  </a:txBody>
                  <a:tcPr marL="5494" marR="5494" marT="5494"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9050" cap="flat" cmpd="sng" algn="ctr">
                      <a:solidFill>
                        <a:srgbClr val="FFFFFF"/>
                      </a:solidFill>
                      <a:prstDash val="solid"/>
                      <a:round/>
                      <a:headEnd type="none" w="med" len="med"/>
                      <a:tailEnd type="none" w="med" len="med"/>
                    </a:lnB>
                    <a:solidFill>
                      <a:srgbClr val="F2F2F2"/>
                    </a:solidFill>
                  </a:tcPr>
                </a:tc>
                <a:tc>
                  <a:txBody>
                    <a:bodyPr/>
                    <a:lstStyle/>
                    <a:p>
                      <a:pPr algn="l" rtl="0" fontAlgn="ctr">
                        <a:buNone/>
                      </a:pPr>
                      <a:r>
                        <a:rPr lang="es-MX" sz="900" b="0" i="0" u="none" strike="noStrike">
                          <a:solidFill>
                            <a:srgbClr val="000000"/>
                          </a:solidFill>
                          <a:effectLst/>
                          <a:highlight>
                            <a:srgbClr val="FFFF00"/>
                          </a:highlight>
                          <a:latin typeface="Noto Sans" panose="020B0502040504020204" pitchFamily="34" charset="0"/>
                        </a:rPr>
                        <a:t>Estado de México</a:t>
                      </a:r>
                    </a:p>
                  </a:txBody>
                  <a:tcPr marL="5494" marR="5494" marT="5494"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2F2F2"/>
                    </a:solidFill>
                  </a:tcPr>
                </a:tc>
                <a:tc>
                  <a:txBody>
                    <a:bodyPr/>
                    <a:lstStyle/>
                    <a:p>
                      <a:pPr algn="l" rtl="0" fontAlgn="ctr">
                        <a:buNone/>
                      </a:pPr>
                      <a:r>
                        <a:rPr lang="es-MX" sz="900" b="0" i="0" u="none" strike="noStrike">
                          <a:solidFill>
                            <a:srgbClr val="000000"/>
                          </a:solidFill>
                          <a:effectLst/>
                          <a:highlight>
                            <a:srgbClr val="FFFF00"/>
                          </a:highlight>
                          <a:latin typeface="Noto Sans" panose="020B0502040504020204" pitchFamily="34" charset="0"/>
                        </a:rPr>
                        <a:t>Chalco</a:t>
                      </a:r>
                    </a:p>
                  </a:txBody>
                  <a:tcPr marL="5494" marR="5494" marT="5494"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2F2F2"/>
                    </a:solidFill>
                  </a:tcPr>
                </a:tc>
                <a:tc>
                  <a:txBody>
                    <a:bodyPr/>
                    <a:lstStyle/>
                    <a:p>
                      <a:pPr algn="ctr" rtl="0" fontAlgn="ctr">
                        <a:buNone/>
                      </a:pPr>
                      <a:r>
                        <a:rPr lang="es-MX" sz="900" b="0" i="0" u="none" strike="noStrike">
                          <a:solidFill>
                            <a:srgbClr val="000000"/>
                          </a:solidFill>
                          <a:effectLst/>
                          <a:highlight>
                            <a:srgbClr val="FFFF00"/>
                          </a:highlight>
                          <a:latin typeface="Noto Sans" panose="020B0502040504020204" pitchFamily="34" charset="0"/>
                        </a:rPr>
                        <a:t>110</a:t>
                      </a:r>
                    </a:p>
                  </a:txBody>
                  <a:tcPr marL="5494" marR="5494" marT="5494"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2F2F2"/>
                    </a:solidFill>
                  </a:tcPr>
                </a:tc>
                <a:extLst>
                  <a:ext uri="{0D108BD9-81ED-4DB2-BD59-A6C34878D82A}">
                    <a16:rowId xmlns:a16="http://schemas.microsoft.com/office/drawing/2014/main" val="3070867596"/>
                  </a:ext>
                </a:extLst>
              </a:tr>
              <a:tr h="190463">
                <a:tc>
                  <a:txBody>
                    <a:bodyPr/>
                    <a:lstStyle/>
                    <a:p>
                      <a:pPr algn="ctr" rtl="0" fontAlgn="ctr">
                        <a:buNone/>
                      </a:pPr>
                      <a:r>
                        <a:rPr lang="es-MX" sz="900" b="0" i="0" u="none" strike="noStrike">
                          <a:solidFill>
                            <a:srgbClr val="000000"/>
                          </a:solidFill>
                          <a:effectLst/>
                          <a:latin typeface="Noto Sans" panose="020B0502040504020204" pitchFamily="34" charset="0"/>
                        </a:rPr>
                        <a:t>17</a:t>
                      </a:r>
                    </a:p>
                  </a:txBody>
                  <a:tcPr marL="5494" marR="5494" marT="5494"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905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4CCCD"/>
                    </a:solidFill>
                  </a:tcPr>
                </a:tc>
                <a:tc>
                  <a:txBody>
                    <a:bodyPr/>
                    <a:lstStyle/>
                    <a:p>
                      <a:pPr algn="l" rtl="0" fontAlgn="ctr">
                        <a:buNone/>
                      </a:pPr>
                      <a:r>
                        <a:rPr lang="es-MX" sz="900" b="0" i="0" u="none" strike="noStrike">
                          <a:solidFill>
                            <a:srgbClr val="000000"/>
                          </a:solidFill>
                          <a:effectLst/>
                          <a:highlight>
                            <a:srgbClr val="FFFF00"/>
                          </a:highlight>
                          <a:latin typeface="Noto Sans" panose="020B0502040504020204" pitchFamily="34" charset="0"/>
                        </a:rPr>
                        <a:t>Estado de México</a:t>
                      </a:r>
                    </a:p>
                  </a:txBody>
                  <a:tcPr marL="5494" marR="5494" marT="5494"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4CCCD"/>
                    </a:solidFill>
                  </a:tcPr>
                </a:tc>
                <a:tc>
                  <a:txBody>
                    <a:bodyPr/>
                    <a:lstStyle/>
                    <a:p>
                      <a:pPr algn="l" rtl="0" fontAlgn="ctr">
                        <a:buNone/>
                      </a:pPr>
                      <a:r>
                        <a:rPr lang="es-MX" sz="900" b="0" i="0" u="none" strike="noStrike">
                          <a:solidFill>
                            <a:srgbClr val="000000"/>
                          </a:solidFill>
                          <a:effectLst/>
                          <a:highlight>
                            <a:srgbClr val="FFFF00"/>
                          </a:highlight>
                          <a:latin typeface="Noto Sans" panose="020B0502040504020204" pitchFamily="34" charset="0"/>
                        </a:rPr>
                        <a:t>Nezahualcóyotl</a:t>
                      </a:r>
                    </a:p>
                  </a:txBody>
                  <a:tcPr marL="5494" marR="5494" marT="5494"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4CCCD"/>
                    </a:solidFill>
                  </a:tcPr>
                </a:tc>
                <a:tc>
                  <a:txBody>
                    <a:bodyPr/>
                    <a:lstStyle/>
                    <a:p>
                      <a:pPr algn="ctr" rtl="0" fontAlgn="ctr">
                        <a:buNone/>
                      </a:pPr>
                      <a:r>
                        <a:rPr lang="es-MX" sz="900" b="0" i="0" u="none" strike="noStrike">
                          <a:solidFill>
                            <a:srgbClr val="000000"/>
                          </a:solidFill>
                          <a:effectLst/>
                          <a:highlight>
                            <a:srgbClr val="FFFF00"/>
                          </a:highlight>
                          <a:latin typeface="Noto Sans" panose="020B0502040504020204" pitchFamily="34" charset="0"/>
                        </a:rPr>
                        <a:t>150</a:t>
                      </a:r>
                    </a:p>
                  </a:txBody>
                  <a:tcPr marL="5494" marR="5494" marT="5494"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4CCCD"/>
                    </a:solidFill>
                  </a:tcPr>
                </a:tc>
                <a:extLst>
                  <a:ext uri="{0D108BD9-81ED-4DB2-BD59-A6C34878D82A}">
                    <a16:rowId xmlns:a16="http://schemas.microsoft.com/office/drawing/2014/main" val="647796664"/>
                  </a:ext>
                </a:extLst>
              </a:tr>
              <a:tr h="183137">
                <a:tc>
                  <a:txBody>
                    <a:bodyPr/>
                    <a:lstStyle/>
                    <a:p>
                      <a:pPr algn="ctr" rtl="0" fontAlgn="ctr">
                        <a:buNone/>
                      </a:pPr>
                      <a:r>
                        <a:rPr lang="es-MX" sz="900" b="0" i="0" u="none" strike="noStrike">
                          <a:solidFill>
                            <a:srgbClr val="000000"/>
                          </a:solidFill>
                          <a:effectLst/>
                          <a:latin typeface="Noto Sans" panose="020B0502040504020204" pitchFamily="34" charset="0"/>
                        </a:rPr>
                        <a:t>18</a:t>
                      </a:r>
                    </a:p>
                  </a:txBody>
                  <a:tcPr marL="5494" marR="5494" marT="5494"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9050" cap="flat" cmpd="sng" algn="ctr">
                      <a:solidFill>
                        <a:srgbClr val="FFFFFF"/>
                      </a:solidFill>
                      <a:prstDash val="solid"/>
                      <a:round/>
                      <a:headEnd type="none" w="med" len="med"/>
                      <a:tailEnd type="none" w="med" len="med"/>
                    </a:lnB>
                    <a:solidFill>
                      <a:srgbClr val="F2F2F2"/>
                    </a:solidFill>
                  </a:tcPr>
                </a:tc>
                <a:tc>
                  <a:txBody>
                    <a:bodyPr/>
                    <a:lstStyle/>
                    <a:p>
                      <a:pPr algn="l" rtl="0" fontAlgn="ctr">
                        <a:buNone/>
                      </a:pPr>
                      <a:r>
                        <a:rPr lang="es-MX" sz="900" b="0" i="0" u="none" strike="noStrike">
                          <a:solidFill>
                            <a:srgbClr val="000000"/>
                          </a:solidFill>
                          <a:effectLst/>
                          <a:latin typeface="Noto Sans" panose="020B0502040504020204" pitchFamily="34" charset="0"/>
                        </a:rPr>
                        <a:t>Estado de México</a:t>
                      </a:r>
                    </a:p>
                  </a:txBody>
                  <a:tcPr marL="5494" marR="5494" marT="5494"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2F2F2"/>
                    </a:solidFill>
                  </a:tcPr>
                </a:tc>
                <a:tc>
                  <a:txBody>
                    <a:bodyPr/>
                    <a:lstStyle/>
                    <a:p>
                      <a:pPr algn="l" rtl="0" fontAlgn="ctr">
                        <a:buNone/>
                      </a:pPr>
                      <a:r>
                        <a:rPr lang="es-MX" sz="900" b="0" i="0" u="none" strike="noStrike">
                          <a:solidFill>
                            <a:srgbClr val="000000"/>
                          </a:solidFill>
                          <a:effectLst/>
                          <a:latin typeface="Noto Sans" panose="020B0502040504020204" pitchFamily="34" charset="0"/>
                        </a:rPr>
                        <a:t>Texcoco</a:t>
                      </a:r>
                    </a:p>
                  </a:txBody>
                  <a:tcPr marL="5494" marR="5494" marT="5494"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2F2F2"/>
                    </a:solidFill>
                  </a:tcPr>
                </a:tc>
                <a:tc>
                  <a:txBody>
                    <a:bodyPr/>
                    <a:lstStyle/>
                    <a:p>
                      <a:pPr algn="ctr" rtl="0" fontAlgn="ctr">
                        <a:buNone/>
                      </a:pPr>
                      <a:r>
                        <a:rPr lang="es-MX" sz="900" b="0" i="0" u="none" strike="noStrike">
                          <a:solidFill>
                            <a:srgbClr val="000000"/>
                          </a:solidFill>
                          <a:effectLst/>
                          <a:latin typeface="Noto Sans" panose="020B0502040504020204" pitchFamily="34" charset="0"/>
                        </a:rPr>
                        <a:t>200</a:t>
                      </a:r>
                    </a:p>
                  </a:txBody>
                  <a:tcPr marL="5494" marR="5494" marT="5494"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2F2F2"/>
                    </a:solidFill>
                  </a:tcPr>
                </a:tc>
                <a:extLst>
                  <a:ext uri="{0D108BD9-81ED-4DB2-BD59-A6C34878D82A}">
                    <a16:rowId xmlns:a16="http://schemas.microsoft.com/office/drawing/2014/main" val="1266861422"/>
                  </a:ext>
                </a:extLst>
              </a:tr>
              <a:tr h="131859">
                <a:tc>
                  <a:txBody>
                    <a:bodyPr/>
                    <a:lstStyle/>
                    <a:p>
                      <a:pPr algn="ctr" rtl="0" fontAlgn="ctr">
                        <a:buNone/>
                      </a:pPr>
                      <a:r>
                        <a:rPr lang="es-MX" sz="900" b="0" i="0" u="none" strike="noStrike">
                          <a:solidFill>
                            <a:srgbClr val="000000"/>
                          </a:solidFill>
                          <a:effectLst/>
                          <a:latin typeface="Noto Sans" panose="020B0502040504020204" pitchFamily="34" charset="0"/>
                        </a:rPr>
                        <a:t>19</a:t>
                      </a:r>
                    </a:p>
                  </a:txBody>
                  <a:tcPr marL="5494" marR="5494" marT="5494"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905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4CCCD"/>
                    </a:solidFill>
                  </a:tcPr>
                </a:tc>
                <a:tc>
                  <a:txBody>
                    <a:bodyPr/>
                    <a:lstStyle/>
                    <a:p>
                      <a:pPr marL="0" marR="0" lvl="0" indent="0" algn="l" defTabSz="914400" rtl="0" eaLnBrk="1" fontAlgn="ctr" latinLnBrk="0" hangingPunct="1">
                        <a:lnSpc>
                          <a:spcPct val="100000"/>
                        </a:lnSpc>
                        <a:spcBef>
                          <a:spcPts val="0"/>
                        </a:spcBef>
                        <a:spcAft>
                          <a:spcPts val="0"/>
                        </a:spcAft>
                        <a:buClrTx/>
                        <a:buSzTx/>
                        <a:buFontTx/>
                        <a:buNone/>
                        <a:tabLst/>
                        <a:defRPr/>
                      </a:pPr>
                      <a:r>
                        <a:rPr lang="es-MX" sz="900" b="0" i="0" u="none" strike="noStrike">
                          <a:solidFill>
                            <a:srgbClr val="000000"/>
                          </a:solidFill>
                          <a:effectLst/>
                          <a:latin typeface="Noto Sans" panose="020B0502040504020204" pitchFamily="34" charset="0"/>
                        </a:rPr>
                        <a:t>Estado de México</a:t>
                      </a:r>
                    </a:p>
                  </a:txBody>
                  <a:tcPr marL="5494" marR="5494" marT="5494"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4CCCD"/>
                    </a:solidFill>
                  </a:tcPr>
                </a:tc>
                <a:tc>
                  <a:txBody>
                    <a:bodyPr/>
                    <a:lstStyle/>
                    <a:p>
                      <a:pPr algn="l" fontAlgn="ctr">
                        <a:buNone/>
                      </a:pPr>
                      <a:r>
                        <a:rPr lang="es-MX" sz="1000" b="0" u="none" strike="noStrike">
                          <a:solidFill>
                            <a:schemeClr val="tx1"/>
                          </a:solidFill>
                          <a:effectLst/>
                          <a:latin typeface="+mn-lt"/>
                          <a:ea typeface="Noto Sans" panose="020B0502040504020204" pitchFamily="34" charset="0"/>
                          <a:cs typeface="Noto Sans" panose="020B0502040504020204" pitchFamily="34" charset="0"/>
                        </a:rPr>
                        <a:t>Chicoloapan</a:t>
                      </a:r>
                      <a:endParaRPr lang="es-MX" sz="1000" b="0" i="0" u="none" strike="noStrike">
                        <a:solidFill>
                          <a:schemeClr val="tx1"/>
                        </a:solidFill>
                        <a:effectLst/>
                        <a:latin typeface="+mn-lt"/>
                        <a:ea typeface="Noto Sans" panose="020B0502040504020204" pitchFamily="34" charset="0"/>
                        <a:cs typeface="Noto Sans" panose="020B0502040504020204" pitchFamily="34" charset="0"/>
                      </a:endParaRPr>
                    </a:p>
                  </a:txBody>
                  <a:tcPr marL="0" marR="0"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4CCCD"/>
                    </a:solidFill>
                  </a:tcPr>
                </a:tc>
                <a:tc>
                  <a:txBody>
                    <a:bodyPr/>
                    <a:lstStyle/>
                    <a:p>
                      <a:pPr algn="ctr" fontAlgn="ctr">
                        <a:buNone/>
                      </a:pPr>
                      <a:r>
                        <a:rPr lang="es-MX" sz="1000" b="0" u="none" strike="noStrike">
                          <a:solidFill>
                            <a:schemeClr val="tx1"/>
                          </a:solidFill>
                          <a:effectLst/>
                          <a:latin typeface="+mn-lt"/>
                          <a:ea typeface="Noto Sans" panose="020B0502040504020204" pitchFamily="34" charset="0"/>
                          <a:cs typeface="Noto Sans" panose="020B0502040504020204" pitchFamily="34" charset="0"/>
                        </a:rPr>
                        <a:t>250</a:t>
                      </a:r>
                      <a:endParaRPr lang="es-MX" sz="1000" b="0" i="0" u="none" strike="noStrike">
                        <a:solidFill>
                          <a:schemeClr val="tx1"/>
                        </a:solidFill>
                        <a:effectLst/>
                        <a:latin typeface="+mn-lt"/>
                        <a:ea typeface="Noto Sans" panose="020B0502040504020204" pitchFamily="34" charset="0"/>
                        <a:cs typeface="Noto Sans" panose="020B0502040504020204" pitchFamily="34" charset="0"/>
                      </a:endParaRPr>
                    </a:p>
                  </a:txBody>
                  <a:tcPr marL="0" marR="0"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4CCCD"/>
                    </a:solidFill>
                  </a:tcPr>
                </a:tc>
                <a:extLst>
                  <a:ext uri="{0D108BD9-81ED-4DB2-BD59-A6C34878D82A}">
                    <a16:rowId xmlns:a16="http://schemas.microsoft.com/office/drawing/2014/main" val="1976023190"/>
                  </a:ext>
                </a:extLst>
              </a:tr>
              <a:tr h="124533">
                <a:tc>
                  <a:txBody>
                    <a:bodyPr/>
                    <a:lstStyle/>
                    <a:p>
                      <a:pPr algn="ctr" rtl="0" fontAlgn="ctr">
                        <a:buNone/>
                      </a:pPr>
                      <a:r>
                        <a:rPr lang="es-MX" sz="900" b="0" i="0" u="none" strike="noStrike">
                          <a:solidFill>
                            <a:srgbClr val="000000"/>
                          </a:solidFill>
                          <a:effectLst/>
                          <a:latin typeface="Noto Sans" panose="020B0502040504020204" pitchFamily="34" charset="0"/>
                        </a:rPr>
                        <a:t>20</a:t>
                      </a:r>
                    </a:p>
                  </a:txBody>
                  <a:tcPr marL="5494" marR="5494" marT="5494"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2F2F2"/>
                    </a:solidFill>
                  </a:tcPr>
                </a:tc>
                <a:tc>
                  <a:txBody>
                    <a:bodyPr/>
                    <a:lstStyle/>
                    <a:p>
                      <a:pPr marL="0" marR="0" lvl="0" indent="0" algn="l" defTabSz="914400" rtl="0" eaLnBrk="1" fontAlgn="ctr" latinLnBrk="0" hangingPunct="1">
                        <a:lnSpc>
                          <a:spcPct val="100000"/>
                        </a:lnSpc>
                        <a:spcBef>
                          <a:spcPts val="0"/>
                        </a:spcBef>
                        <a:spcAft>
                          <a:spcPts val="0"/>
                        </a:spcAft>
                        <a:buClrTx/>
                        <a:buSzTx/>
                        <a:buFontTx/>
                        <a:buNone/>
                        <a:tabLst/>
                        <a:defRPr/>
                      </a:pPr>
                      <a:r>
                        <a:rPr lang="es-MX" sz="900" b="0" i="0" u="none" strike="noStrike">
                          <a:solidFill>
                            <a:srgbClr val="000000"/>
                          </a:solidFill>
                          <a:effectLst/>
                          <a:latin typeface="Noto Sans" panose="020B0502040504020204" pitchFamily="34" charset="0"/>
                        </a:rPr>
                        <a:t>Estado de México</a:t>
                      </a:r>
                    </a:p>
                  </a:txBody>
                  <a:tcPr marL="5494" marR="5494" marT="5494"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2F2F2"/>
                    </a:solidFill>
                  </a:tcPr>
                </a:tc>
                <a:tc>
                  <a:txBody>
                    <a:bodyPr/>
                    <a:lstStyle/>
                    <a:p>
                      <a:pPr algn="l" rtl="0" fontAlgn="ctr">
                        <a:buNone/>
                      </a:pPr>
                      <a:r>
                        <a:rPr lang="es-MX" sz="1000" b="0" u="none" strike="noStrike">
                          <a:solidFill>
                            <a:schemeClr val="tx1"/>
                          </a:solidFill>
                          <a:effectLst/>
                          <a:latin typeface="+mn-lt"/>
                          <a:ea typeface="Noto Sans" panose="020B0502040504020204" pitchFamily="34" charset="0"/>
                          <a:cs typeface="Noto Sans" panose="020B0502040504020204" pitchFamily="34" charset="0"/>
                        </a:rPr>
                        <a:t>Ixtapaluca</a:t>
                      </a:r>
                      <a:endParaRPr lang="es-MX" sz="1000" b="0" i="0" u="none" strike="noStrike">
                        <a:solidFill>
                          <a:schemeClr val="tx1"/>
                        </a:solidFill>
                        <a:effectLst/>
                        <a:latin typeface="+mn-lt"/>
                        <a:ea typeface="Noto Sans" panose="020B0502040504020204" pitchFamily="34" charset="0"/>
                        <a:cs typeface="Noto Sans" panose="020B0502040504020204" pitchFamily="34" charset="0"/>
                      </a:endParaRPr>
                    </a:p>
                  </a:txBody>
                  <a:tcPr marL="0" marR="0"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2F2F2"/>
                    </a:solidFill>
                  </a:tcPr>
                </a:tc>
                <a:tc>
                  <a:txBody>
                    <a:bodyPr/>
                    <a:lstStyle/>
                    <a:p>
                      <a:pPr algn="ctr" rtl="0" fontAlgn="ctr">
                        <a:buNone/>
                      </a:pPr>
                      <a:r>
                        <a:rPr lang="es-MX" sz="1000" b="0" u="none" strike="noStrike">
                          <a:solidFill>
                            <a:schemeClr val="tx1"/>
                          </a:solidFill>
                          <a:effectLst/>
                          <a:latin typeface="+mn-lt"/>
                          <a:ea typeface="Noto Sans" panose="020B0502040504020204" pitchFamily="34" charset="0"/>
                          <a:cs typeface="Noto Sans" panose="020B0502040504020204" pitchFamily="34" charset="0"/>
                        </a:rPr>
                        <a:t>250</a:t>
                      </a:r>
                      <a:endParaRPr lang="es-MX" sz="1000" b="0" i="0" u="none" strike="noStrike">
                        <a:solidFill>
                          <a:schemeClr val="tx1"/>
                        </a:solidFill>
                        <a:effectLst/>
                        <a:latin typeface="+mn-lt"/>
                        <a:ea typeface="Noto Sans" panose="020B0502040504020204" pitchFamily="34" charset="0"/>
                        <a:cs typeface="Noto Sans" panose="020B0502040504020204" pitchFamily="34" charset="0"/>
                      </a:endParaRPr>
                    </a:p>
                  </a:txBody>
                  <a:tcPr marL="0" marR="0"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2F2F2"/>
                    </a:solidFill>
                  </a:tcPr>
                </a:tc>
                <a:extLst>
                  <a:ext uri="{0D108BD9-81ED-4DB2-BD59-A6C34878D82A}">
                    <a16:rowId xmlns:a16="http://schemas.microsoft.com/office/drawing/2014/main" val="17038808"/>
                  </a:ext>
                </a:extLst>
              </a:tr>
              <a:tr h="124533">
                <a:tc>
                  <a:txBody>
                    <a:bodyPr/>
                    <a:lstStyle/>
                    <a:p>
                      <a:pPr algn="ctr" rtl="0" fontAlgn="ctr">
                        <a:buNone/>
                      </a:pPr>
                      <a:r>
                        <a:rPr lang="es-MX" sz="900" b="0" i="0" u="none" strike="noStrike">
                          <a:solidFill>
                            <a:srgbClr val="000000"/>
                          </a:solidFill>
                          <a:effectLst/>
                          <a:latin typeface="Noto Sans" panose="020B0502040504020204" pitchFamily="34" charset="0"/>
                        </a:rPr>
                        <a:t>21</a:t>
                      </a:r>
                    </a:p>
                  </a:txBody>
                  <a:tcPr marL="5494" marR="5494" marT="5494"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9050" cap="flat" cmpd="sng" algn="ctr">
                      <a:solidFill>
                        <a:srgbClr val="FFFFFF"/>
                      </a:solidFill>
                      <a:prstDash val="solid"/>
                      <a:round/>
                      <a:headEnd type="none" w="med" len="med"/>
                      <a:tailEnd type="none" w="med" len="med"/>
                    </a:lnB>
                    <a:solidFill>
                      <a:srgbClr val="F2F2F2"/>
                    </a:solidFill>
                  </a:tcPr>
                </a:tc>
                <a:tc>
                  <a:txBody>
                    <a:bodyPr/>
                    <a:lstStyle/>
                    <a:p>
                      <a:pPr algn="l" rtl="0" fontAlgn="ctr">
                        <a:buNone/>
                      </a:pPr>
                      <a:r>
                        <a:rPr lang="es-MX" sz="900" b="0" i="0" u="none" strike="noStrike">
                          <a:solidFill>
                            <a:srgbClr val="000000"/>
                          </a:solidFill>
                          <a:effectLst/>
                          <a:latin typeface="Noto Sans" panose="020B0502040504020204" pitchFamily="34" charset="0"/>
                        </a:rPr>
                        <a:t>Guanajuato</a:t>
                      </a:r>
                    </a:p>
                  </a:txBody>
                  <a:tcPr marL="5494" marR="5494" marT="5494"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2F2F2"/>
                    </a:solidFill>
                  </a:tcPr>
                </a:tc>
                <a:tc>
                  <a:txBody>
                    <a:bodyPr/>
                    <a:lstStyle/>
                    <a:p>
                      <a:pPr algn="l" rtl="0" fontAlgn="ctr">
                        <a:buNone/>
                      </a:pPr>
                      <a:r>
                        <a:rPr lang="es-MX" sz="900" b="0" i="0" u="none" strike="noStrike">
                          <a:solidFill>
                            <a:srgbClr val="000000"/>
                          </a:solidFill>
                          <a:effectLst/>
                          <a:latin typeface="Noto Sans" panose="020B0502040504020204" pitchFamily="34" charset="0"/>
                        </a:rPr>
                        <a:t>Celaya</a:t>
                      </a:r>
                    </a:p>
                  </a:txBody>
                  <a:tcPr marL="5494" marR="5494" marT="5494"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2F2F2"/>
                    </a:solidFill>
                  </a:tcPr>
                </a:tc>
                <a:tc>
                  <a:txBody>
                    <a:bodyPr/>
                    <a:lstStyle/>
                    <a:p>
                      <a:pPr algn="ctr" rtl="0" fontAlgn="ctr">
                        <a:buNone/>
                      </a:pPr>
                      <a:r>
                        <a:rPr lang="es-MX" sz="900" b="0" i="0" u="none" strike="noStrike">
                          <a:solidFill>
                            <a:srgbClr val="000000"/>
                          </a:solidFill>
                          <a:effectLst/>
                          <a:latin typeface="Noto Sans" panose="020B0502040504020204" pitchFamily="34" charset="0"/>
                        </a:rPr>
                        <a:t>250</a:t>
                      </a:r>
                    </a:p>
                  </a:txBody>
                  <a:tcPr marL="5494" marR="5494" marT="5494"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2F2F2"/>
                    </a:solidFill>
                  </a:tcPr>
                </a:tc>
                <a:extLst>
                  <a:ext uri="{0D108BD9-81ED-4DB2-BD59-A6C34878D82A}">
                    <a16:rowId xmlns:a16="http://schemas.microsoft.com/office/drawing/2014/main" val="2856232206"/>
                  </a:ext>
                </a:extLst>
              </a:tr>
            </a:tbl>
          </a:graphicData>
        </a:graphic>
      </p:graphicFrame>
      <p:graphicFrame>
        <p:nvGraphicFramePr>
          <p:cNvPr id="14" name="Tabla 13">
            <a:extLst>
              <a:ext uri="{FF2B5EF4-FFF2-40B4-BE49-F238E27FC236}">
                <a16:creationId xmlns:a16="http://schemas.microsoft.com/office/drawing/2014/main" id="{878AC559-CE32-93A4-C602-8F328672F15F}"/>
              </a:ext>
            </a:extLst>
          </p:cNvPr>
          <p:cNvGraphicFramePr>
            <a:graphicFrameLocks noGrp="1"/>
          </p:cNvGraphicFramePr>
          <p:nvPr/>
        </p:nvGraphicFramePr>
        <p:xfrm>
          <a:off x="4461516" y="791963"/>
          <a:ext cx="3576581" cy="3755232"/>
        </p:xfrm>
        <a:graphic>
          <a:graphicData uri="http://schemas.openxmlformats.org/drawingml/2006/table">
            <a:tbl>
              <a:tblPr/>
              <a:tblGrid>
                <a:gridCol w="370987">
                  <a:extLst>
                    <a:ext uri="{9D8B030D-6E8A-4147-A177-3AD203B41FA5}">
                      <a16:colId xmlns:a16="http://schemas.microsoft.com/office/drawing/2014/main" val="2877346549"/>
                    </a:ext>
                  </a:extLst>
                </a:gridCol>
                <a:gridCol w="679141">
                  <a:extLst>
                    <a:ext uri="{9D8B030D-6E8A-4147-A177-3AD203B41FA5}">
                      <a16:colId xmlns:a16="http://schemas.microsoft.com/office/drawing/2014/main" val="2021694661"/>
                    </a:ext>
                  </a:extLst>
                </a:gridCol>
                <a:gridCol w="1551508">
                  <a:extLst>
                    <a:ext uri="{9D8B030D-6E8A-4147-A177-3AD203B41FA5}">
                      <a16:colId xmlns:a16="http://schemas.microsoft.com/office/drawing/2014/main" val="600280854"/>
                    </a:ext>
                  </a:extLst>
                </a:gridCol>
                <a:gridCol w="974945">
                  <a:extLst>
                    <a:ext uri="{9D8B030D-6E8A-4147-A177-3AD203B41FA5}">
                      <a16:colId xmlns:a16="http://schemas.microsoft.com/office/drawing/2014/main" val="1101656139"/>
                    </a:ext>
                  </a:extLst>
                </a:gridCol>
              </a:tblGrid>
              <a:tr h="220210">
                <a:tc>
                  <a:txBody>
                    <a:bodyPr/>
                    <a:lstStyle/>
                    <a:p>
                      <a:pPr algn="ctr" rtl="0" fontAlgn="ctr">
                        <a:buNone/>
                      </a:pPr>
                      <a:r>
                        <a:rPr lang="es-MX" sz="900" b="1" i="0" u="none" strike="noStrike">
                          <a:solidFill>
                            <a:srgbClr val="FFFFFF"/>
                          </a:solidFill>
                          <a:effectLst/>
                          <a:latin typeface="Noto Sans" panose="020B0502040504020204" pitchFamily="34" charset="0"/>
                        </a:rPr>
                        <a:t>No.</a:t>
                      </a:r>
                    </a:p>
                  </a:txBody>
                  <a:tcPr marL="7715" marR="7715" marT="7715"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9050" cap="flat" cmpd="sng" algn="ctr">
                      <a:solidFill>
                        <a:srgbClr val="FFFFFF"/>
                      </a:solidFill>
                      <a:prstDash val="solid"/>
                      <a:round/>
                      <a:headEnd type="none" w="med" len="med"/>
                      <a:tailEnd type="none" w="med" len="med"/>
                    </a:lnB>
                    <a:solidFill>
                      <a:srgbClr val="6A1B32"/>
                    </a:solidFill>
                  </a:tcPr>
                </a:tc>
                <a:tc>
                  <a:txBody>
                    <a:bodyPr/>
                    <a:lstStyle/>
                    <a:p>
                      <a:pPr algn="ctr" rtl="0" fontAlgn="ctr">
                        <a:buNone/>
                      </a:pPr>
                      <a:r>
                        <a:rPr lang="es-MX" sz="900" b="1" i="0" u="none" strike="noStrike">
                          <a:solidFill>
                            <a:srgbClr val="FFFFFF"/>
                          </a:solidFill>
                          <a:effectLst/>
                          <a:latin typeface="Noto Sans" panose="020B0502040504020204" pitchFamily="34" charset="0"/>
                        </a:rPr>
                        <a:t>Estado</a:t>
                      </a:r>
                    </a:p>
                  </a:txBody>
                  <a:tcPr marL="7715" marR="7715" marT="7715"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6A1B32"/>
                    </a:solidFill>
                  </a:tcPr>
                </a:tc>
                <a:tc>
                  <a:txBody>
                    <a:bodyPr/>
                    <a:lstStyle/>
                    <a:p>
                      <a:pPr algn="ctr" rtl="0" fontAlgn="ctr">
                        <a:buNone/>
                      </a:pPr>
                      <a:r>
                        <a:rPr lang="es-MX" sz="900" b="1" i="0" u="none" strike="noStrike">
                          <a:solidFill>
                            <a:srgbClr val="FFFFFF"/>
                          </a:solidFill>
                          <a:effectLst/>
                          <a:latin typeface="Noto Sans" panose="020B0502040504020204" pitchFamily="34" charset="0"/>
                        </a:rPr>
                        <a:t>Municipio</a:t>
                      </a:r>
                    </a:p>
                  </a:txBody>
                  <a:tcPr marL="7715" marR="7715" marT="7715"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6A1B32"/>
                    </a:solidFill>
                  </a:tcPr>
                </a:tc>
                <a:tc>
                  <a:txBody>
                    <a:bodyPr/>
                    <a:lstStyle/>
                    <a:p>
                      <a:pPr algn="ctr" rtl="0" fontAlgn="ctr">
                        <a:buNone/>
                      </a:pPr>
                      <a:r>
                        <a:rPr lang="es-MX" sz="900" b="1" i="0" u="none" strike="noStrike">
                          <a:solidFill>
                            <a:srgbClr val="FFFFFF"/>
                          </a:solidFill>
                          <a:effectLst/>
                          <a:latin typeface="Noto Sans" panose="020B0502040504020204" pitchFamily="34" charset="0"/>
                        </a:rPr>
                        <a:t>Capacidad Instalada</a:t>
                      </a:r>
                    </a:p>
                  </a:txBody>
                  <a:tcPr marL="7715" marR="7715" marT="7715"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6A1B32"/>
                    </a:solidFill>
                  </a:tcPr>
                </a:tc>
                <a:extLst>
                  <a:ext uri="{0D108BD9-81ED-4DB2-BD59-A6C34878D82A}">
                    <a16:rowId xmlns:a16="http://schemas.microsoft.com/office/drawing/2014/main" val="2407570485"/>
                  </a:ext>
                </a:extLst>
              </a:tr>
              <a:tr h="208829">
                <a:tc>
                  <a:txBody>
                    <a:bodyPr/>
                    <a:lstStyle/>
                    <a:p>
                      <a:pPr algn="ctr" rtl="0" fontAlgn="ctr">
                        <a:buNone/>
                      </a:pPr>
                      <a:r>
                        <a:rPr lang="es-MX" sz="900" b="0" i="0" u="none" strike="noStrike">
                          <a:solidFill>
                            <a:srgbClr val="000000"/>
                          </a:solidFill>
                          <a:effectLst/>
                          <a:latin typeface="Noto Sans" panose="020B0502040504020204" pitchFamily="34" charset="0"/>
                        </a:rPr>
                        <a:t>22</a:t>
                      </a:r>
                    </a:p>
                  </a:txBody>
                  <a:tcPr marL="7715" marR="7715" marT="7715"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905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4CCCD"/>
                    </a:solidFill>
                  </a:tcPr>
                </a:tc>
                <a:tc>
                  <a:txBody>
                    <a:bodyPr/>
                    <a:lstStyle/>
                    <a:p>
                      <a:pPr algn="l" rtl="0" fontAlgn="ctr">
                        <a:buNone/>
                      </a:pPr>
                      <a:r>
                        <a:rPr lang="es-MX" sz="900" b="0" i="0" u="none" strike="noStrike">
                          <a:solidFill>
                            <a:srgbClr val="000000"/>
                          </a:solidFill>
                          <a:effectLst/>
                          <a:latin typeface="Noto Sans" panose="020B0502040504020204" pitchFamily="34" charset="0"/>
                        </a:rPr>
                        <a:t>Hidalgo</a:t>
                      </a:r>
                    </a:p>
                  </a:txBody>
                  <a:tcPr marL="5494" marR="5494" marT="5494"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4CCCD"/>
                    </a:solidFill>
                  </a:tcPr>
                </a:tc>
                <a:tc>
                  <a:txBody>
                    <a:bodyPr/>
                    <a:lstStyle/>
                    <a:p>
                      <a:pPr algn="l" rtl="0" fontAlgn="ctr">
                        <a:buNone/>
                      </a:pPr>
                      <a:r>
                        <a:rPr lang="es-MX" sz="900" b="0" i="0" u="none" strike="noStrike">
                          <a:solidFill>
                            <a:srgbClr val="000000"/>
                          </a:solidFill>
                          <a:effectLst/>
                          <a:latin typeface="Noto Sans" panose="020B0502040504020204" pitchFamily="34" charset="0"/>
                        </a:rPr>
                        <a:t>Cd. Sahagún</a:t>
                      </a:r>
                    </a:p>
                  </a:txBody>
                  <a:tcPr marL="5494" marR="5494" marT="5494"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4CCCD"/>
                    </a:solidFill>
                  </a:tcPr>
                </a:tc>
                <a:tc>
                  <a:txBody>
                    <a:bodyPr/>
                    <a:lstStyle/>
                    <a:p>
                      <a:pPr algn="ctr" rtl="0" fontAlgn="ctr">
                        <a:buNone/>
                      </a:pPr>
                      <a:r>
                        <a:rPr lang="es-MX" sz="900" b="0" i="0" u="none" strike="noStrike">
                          <a:solidFill>
                            <a:srgbClr val="000000"/>
                          </a:solidFill>
                          <a:effectLst/>
                          <a:latin typeface="Noto Sans" panose="020B0502040504020204" pitchFamily="34" charset="0"/>
                        </a:rPr>
                        <a:t>150</a:t>
                      </a:r>
                    </a:p>
                  </a:txBody>
                  <a:tcPr marL="5494" marR="5494" marT="5494"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4CCCD"/>
                    </a:solidFill>
                  </a:tcPr>
                </a:tc>
                <a:extLst>
                  <a:ext uri="{0D108BD9-81ED-4DB2-BD59-A6C34878D82A}">
                    <a16:rowId xmlns:a16="http://schemas.microsoft.com/office/drawing/2014/main" val="931451465"/>
                  </a:ext>
                </a:extLst>
              </a:tr>
              <a:tr h="200797">
                <a:tc>
                  <a:txBody>
                    <a:bodyPr/>
                    <a:lstStyle/>
                    <a:p>
                      <a:pPr algn="ctr" rtl="0" fontAlgn="ctr">
                        <a:buNone/>
                      </a:pPr>
                      <a:r>
                        <a:rPr lang="es-MX" sz="900" b="0" i="0" u="none" strike="noStrike">
                          <a:solidFill>
                            <a:srgbClr val="000000"/>
                          </a:solidFill>
                          <a:effectLst/>
                          <a:latin typeface="Noto Sans" panose="020B0502040504020204" pitchFamily="34" charset="0"/>
                        </a:rPr>
                        <a:t>23</a:t>
                      </a:r>
                    </a:p>
                  </a:txBody>
                  <a:tcPr marL="7715" marR="7715" marT="7715"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9050" cap="flat" cmpd="sng" algn="ctr">
                      <a:solidFill>
                        <a:srgbClr val="FFFFFF"/>
                      </a:solidFill>
                      <a:prstDash val="solid"/>
                      <a:round/>
                      <a:headEnd type="none" w="med" len="med"/>
                      <a:tailEnd type="none" w="med" len="med"/>
                    </a:lnB>
                    <a:solidFill>
                      <a:srgbClr val="F2F2F2"/>
                    </a:solidFill>
                  </a:tcPr>
                </a:tc>
                <a:tc>
                  <a:txBody>
                    <a:bodyPr/>
                    <a:lstStyle/>
                    <a:p>
                      <a:pPr algn="l" rtl="0" fontAlgn="ctr">
                        <a:buNone/>
                      </a:pPr>
                      <a:r>
                        <a:rPr lang="es-MX" sz="900" b="0" i="0" u="none" strike="noStrike">
                          <a:solidFill>
                            <a:srgbClr val="000000"/>
                          </a:solidFill>
                          <a:effectLst/>
                          <a:latin typeface="Noto Sans" panose="020B0502040504020204" pitchFamily="34" charset="0"/>
                        </a:rPr>
                        <a:t>Hidalgo</a:t>
                      </a:r>
                    </a:p>
                  </a:txBody>
                  <a:tcPr marL="7715" marR="7715" marT="7715"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2F2F2"/>
                    </a:solidFill>
                  </a:tcPr>
                </a:tc>
                <a:tc>
                  <a:txBody>
                    <a:bodyPr/>
                    <a:lstStyle/>
                    <a:p>
                      <a:pPr algn="l" rtl="0" fontAlgn="ctr">
                        <a:buNone/>
                      </a:pPr>
                      <a:r>
                        <a:rPr lang="es-MX" sz="900" b="0" i="0" u="none" strike="noStrike">
                          <a:solidFill>
                            <a:srgbClr val="000000"/>
                          </a:solidFill>
                          <a:effectLst/>
                          <a:latin typeface="Noto Sans" panose="020B0502040504020204" pitchFamily="34" charset="0"/>
                        </a:rPr>
                        <a:t>Mineral de Reforma</a:t>
                      </a:r>
                    </a:p>
                  </a:txBody>
                  <a:tcPr marL="7715" marR="7715" marT="7715"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2F2F2"/>
                    </a:solidFill>
                  </a:tcPr>
                </a:tc>
                <a:tc>
                  <a:txBody>
                    <a:bodyPr/>
                    <a:lstStyle/>
                    <a:p>
                      <a:pPr algn="ctr" rtl="0" fontAlgn="ctr">
                        <a:buNone/>
                      </a:pPr>
                      <a:r>
                        <a:rPr lang="es-MX" sz="900" b="0" i="0" u="none" strike="noStrike">
                          <a:solidFill>
                            <a:srgbClr val="000000"/>
                          </a:solidFill>
                          <a:effectLst/>
                          <a:latin typeface="Noto Sans" panose="020B0502040504020204" pitchFamily="34" charset="0"/>
                        </a:rPr>
                        <a:t>110</a:t>
                      </a:r>
                    </a:p>
                  </a:txBody>
                  <a:tcPr marL="7715" marR="7715" marT="7715"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2F2F2"/>
                    </a:solidFill>
                  </a:tcPr>
                </a:tc>
                <a:extLst>
                  <a:ext uri="{0D108BD9-81ED-4DB2-BD59-A6C34878D82A}">
                    <a16:rowId xmlns:a16="http://schemas.microsoft.com/office/drawing/2014/main" val="2486081584"/>
                  </a:ext>
                </a:extLst>
              </a:tr>
              <a:tr h="144573">
                <a:tc>
                  <a:txBody>
                    <a:bodyPr/>
                    <a:lstStyle/>
                    <a:p>
                      <a:pPr algn="ctr" rtl="0" fontAlgn="ctr">
                        <a:buNone/>
                      </a:pPr>
                      <a:r>
                        <a:rPr lang="es-MX" sz="900" b="0" i="0" u="none" strike="noStrike">
                          <a:solidFill>
                            <a:srgbClr val="000000"/>
                          </a:solidFill>
                          <a:effectLst/>
                          <a:latin typeface="Noto Sans" panose="020B0502040504020204" pitchFamily="34" charset="0"/>
                        </a:rPr>
                        <a:t>24</a:t>
                      </a:r>
                    </a:p>
                  </a:txBody>
                  <a:tcPr marL="7715" marR="7715" marT="7715"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905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4CCCD"/>
                    </a:solidFill>
                  </a:tcPr>
                </a:tc>
                <a:tc>
                  <a:txBody>
                    <a:bodyPr/>
                    <a:lstStyle/>
                    <a:p>
                      <a:pPr algn="l" rtl="0" fontAlgn="ctr">
                        <a:buNone/>
                      </a:pPr>
                      <a:r>
                        <a:rPr lang="es-MX" sz="900" b="0" i="0" u="none" strike="noStrike">
                          <a:solidFill>
                            <a:srgbClr val="000000"/>
                          </a:solidFill>
                          <a:effectLst/>
                          <a:latin typeface="Noto Sans" panose="020B0502040504020204" pitchFamily="34" charset="0"/>
                        </a:rPr>
                        <a:t>Jalisco</a:t>
                      </a:r>
                    </a:p>
                  </a:txBody>
                  <a:tcPr marL="7715" marR="7715" marT="7715"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4CCCD"/>
                    </a:solidFill>
                  </a:tcPr>
                </a:tc>
                <a:tc>
                  <a:txBody>
                    <a:bodyPr/>
                    <a:lstStyle/>
                    <a:p>
                      <a:pPr algn="l" rtl="0" fontAlgn="ctr">
                        <a:buNone/>
                      </a:pPr>
                      <a:r>
                        <a:rPr lang="es-MX" sz="900" b="0" i="0" u="none" strike="noStrike">
                          <a:solidFill>
                            <a:srgbClr val="000000"/>
                          </a:solidFill>
                          <a:effectLst/>
                          <a:latin typeface="Noto Sans" panose="020B0502040504020204" pitchFamily="34" charset="0"/>
                        </a:rPr>
                        <a:t>Atotonilco el Alto</a:t>
                      </a:r>
                    </a:p>
                  </a:txBody>
                  <a:tcPr marL="7715" marR="7715" marT="7715"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4CCCD"/>
                    </a:solidFill>
                  </a:tcPr>
                </a:tc>
                <a:tc>
                  <a:txBody>
                    <a:bodyPr/>
                    <a:lstStyle/>
                    <a:p>
                      <a:pPr algn="ctr" rtl="0" fontAlgn="ctr">
                        <a:buNone/>
                      </a:pPr>
                      <a:r>
                        <a:rPr lang="es-MX" sz="900" b="0" i="0" u="none" strike="noStrike">
                          <a:solidFill>
                            <a:srgbClr val="000000"/>
                          </a:solidFill>
                          <a:effectLst/>
                          <a:latin typeface="Noto Sans" panose="020B0502040504020204" pitchFamily="34" charset="0"/>
                        </a:rPr>
                        <a:t>110</a:t>
                      </a:r>
                    </a:p>
                  </a:txBody>
                  <a:tcPr marL="7715" marR="7715" marT="7715"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4CCCD"/>
                    </a:solidFill>
                  </a:tcPr>
                </a:tc>
                <a:extLst>
                  <a:ext uri="{0D108BD9-81ED-4DB2-BD59-A6C34878D82A}">
                    <a16:rowId xmlns:a16="http://schemas.microsoft.com/office/drawing/2014/main" val="318909889"/>
                  </a:ext>
                </a:extLst>
              </a:tr>
              <a:tr h="136541">
                <a:tc>
                  <a:txBody>
                    <a:bodyPr/>
                    <a:lstStyle/>
                    <a:p>
                      <a:pPr algn="ctr" rtl="0" fontAlgn="ctr">
                        <a:buNone/>
                      </a:pPr>
                      <a:r>
                        <a:rPr lang="es-MX" sz="900" b="0" i="0" u="none" strike="noStrike">
                          <a:solidFill>
                            <a:srgbClr val="000000"/>
                          </a:solidFill>
                          <a:effectLst/>
                          <a:latin typeface="Noto Sans" panose="020B0502040504020204" pitchFamily="34" charset="0"/>
                        </a:rPr>
                        <a:t>25</a:t>
                      </a:r>
                    </a:p>
                  </a:txBody>
                  <a:tcPr marL="7715" marR="7715" marT="7715"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9050" cap="flat" cmpd="sng" algn="ctr">
                      <a:solidFill>
                        <a:srgbClr val="FFFFFF"/>
                      </a:solidFill>
                      <a:prstDash val="solid"/>
                      <a:round/>
                      <a:headEnd type="none" w="med" len="med"/>
                      <a:tailEnd type="none" w="med" len="med"/>
                    </a:lnB>
                    <a:solidFill>
                      <a:srgbClr val="F2F2F2"/>
                    </a:solidFill>
                  </a:tcPr>
                </a:tc>
                <a:tc>
                  <a:txBody>
                    <a:bodyPr/>
                    <a:lstStyle/>
                    <a:p>
                      <a:pPr algn="l" rtl="0" fontAlgn="ctr">
                        <a:buNone/>
                      </a:pPr>
                      <a:r>
                        <a:rPr lang="es-MX" sz="900" b="0" i="0" u="none" strike="noStrike">
                          <a:solidFill>
                            <a:srgbClr val="000000"/>
                          </a:solidFill>
                          <a:effectLst/>
                          <a:highlight>
                            <a:srgbClr val="FFFF00"/>
                          </a:highlight>
                          <a:latin typeface="Noto Sans" panose="020B0502040504020204" pitchFamily="34" charset="0"/>
                        </a:rPr>
                        <a:t>Jalisco</a:t>
                      </a:r>
                    </a:p>
                  </a:txBody>
                  <a:tcPr marL="7715" marR="7715" marT="7715"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2F2F2"/>
                    </a:solidFill>
                  </a:tcPr>
                </a:tc>
                <a:tc>
                  <a:txBody>
                    <a:bodyPr/>
                    <a:lstStyle/>
                    <a:p>
                      <a:pPr algn="l" rtl="0" fontAlgn="ctr">
                        <a:buNone/>
                      </a:pPr>
                      <a:r>
                        <a:rPr lang="es-MX" sz="900" b="0" i="0" u="none" strike="noStrike">
                          <a:solidFill>
                            <a:srgbClr val="000000"/>
                          </a:solidFill>
                          <a:effectLst/>
                          <a:highlight>
                            <a:srgbClr val="FFFF00"/>
                          </a:highlight>
                          <a:latin typeface="Noto Sans" panose="020B0502040504020204" pitchFamily="34" charset="0"/>
                        </a:rPr>
                        <a:t>Guadalajara</a:t>
                      </a:r>
                    </a:p>
                  </a:txBody>
                  <a:tcPr marL="7715" marR="7715" marT="7715"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2F2F2"/>
                    </a:solidFill>
                  </a:tcPr>
                </a:tc>
                <a:tc>
                  <a:txBody>
                    <a:bodyPr/>
                    <a:lstStyle/>
                    <a:p>
                      <a:pPr algn="ctr" rtl="0" fontAlgn="ctr">
                        <a:buNone/>
                      </a:pPr>
                      <a:r>
                        <a:rPr lang="es-MX" sz="900" b="0" i="0" u="none" strike="noStrike">
                          <a:solidFill>
                            <a:srgbClr val="000000"/>
                          </a:solidFill>
                          <a:effectLst/>
                          <a:highlight>
                            <a:srgbClr val="FFFF00"/>
                          </a:highlight>
                          <a:latin typeface="Noto Sans" panose="020B0502040504020204" pitchFamily="34" charset="0"/>
                        </a:rPr>
                        <a:t>250</a:t>
                      </a:r>
                    </a:p>
                  </a:txBody>
                  <a:tcPr marL="7715" marR="7715" marT="7715"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2F2F2"/>
                    </a:solidFill>
                  </a:tcPr>
                </a:tc>
                <a:extLst>
                  <a:ext uri="{0D108BD9-81ED-4DB2-BD59-A6C34878D82A}">
                    <a16:rowId xmlns:a16="http://schemas.microsoft.com/office/drawing/2014/main" val="1227283476"/>
                  </a:ext>
                </a:extLst>
              </a:tr>
              <a:tr h="144573">
                <a:tc>
                  <a:txBody>
                    <a:bodyPr/>
                    <a:lstStyle/>
                    <a:p>
                      <a:pPr algn="ctr" rtl="0" fontAlgn="ctr">
                        <a:buNone/>
                      </a:pPr>
                      <a:r>
                        <a:rPr lang="es-MX" sz="900" b="0" i="0" u="none" strike="noStrike">
                          <a:solidFill>
                            <a:srgbClr val="000000"/>
                          </a:solidFill>
                          <a:effectLst/>
                          <a:latin typeface="Noto Sans" panose="020B0502040504020204" pitchFamily="34" charset="0"/>
                        </a:rPr>
                        <a:t>26</a:t>
                      </a:r>
                    </a:p>
                  </a:txBody>
                  <a:tcPr marL="7715" marR="7715" marT="7715"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905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4CCCD"/>
                    </a:solidFill>
                  </a:tcPr>
                </a:tc>
                <a:tc>
                  <a:txBody>
                    <a:bodyPr/>
                    <a:lstStyle/>
                    <a:p>
                      <a:pPr algn="l" rtl="0" fontAlgn="ctr">
                        <a:buNone/>
                      </a:pPr>
                      <a:r>
                        <a:rPr lang="es-MX" sz="900" b="0" i="0" u="none" strike="noStrike">
                          <a:solidFill>
                            <a:srgbClr val="000000"/>
                          </a:solidFill>
                          <a:effectLst/>
                          <a:latin typeface="Noto Sans" panose="020B0502040504020204" pitchFamily="34" charset="0"/>
                        </a:rPr>
                        <a:t>Jalisco</a:t>
                      </a:r>
                    </a:p>
                  </a:txBody>
                  <a:tcPr marL="7715" marR="7715" marT="7715"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4CCCD"/>
                    </a:solidFill>
                  </a:tcPr>
                </a:tc>
                <a:tc>
                  <a:txBody>
                    <a:bodyPr/>
                    <a:lstStyle/>
                    <a:p>
                      <a:pPr algn="l" rtl="0" fontAlgn="ctr">
                        <a:buNone/>
                      </a:pPr>
                      <a:r>
                        <a:rPr lang="es-MX" sz="900" b="0" i="0" u="none" strike="noStrike">
                          <a:solidFill>
                            <a:srgbClr val="000000"/>
                          </a:solidFill>
                          <a:effectLst/>
                          <a:latin typeface="Noto Sans" panose="020B0502040504020204" pitchFamily="34" charset="0"/>
                        </a:rPr>
                        <a:t>Ameca</a:t>
                      </a:r>
                    </a:p>
                  </a:txBody>
                  <a:tcPr marL="7715" marR="7715" marT="7715"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4CCCD"/>
                    </a:solidFill>
                  </a:tcPr>
                </a:tc>
                <a:tc>
                  <a:txBody>
                    <a:bodyPr/>
                    <a:lstStyle/>
                    <a:p>
                      <a:pPr algn="ctr" rtl="0" fontAlgn="ctr">
                        <a:buNone/>
                      </a:pPr>
                      <a:r>
                        <a:rPr lang="es-MX" sz="900" b="0" i="0" u="none" strike="noStrike">
                          <a:solidFill>
                            <a:srgbClr val="000000"/>
                          </a:solidFill>
                          <a:effectLst/>
                          <a:latin typeface="Noto Sans" panose="020B0502040504020204" pitchFamily="34" charset="0"/>
                        </a:rPr>
                        <a:t>110</a:t>
                      </a:r>
                    </a:p>
                  </a:txBody>
                  <a:tcPr marL="7715" marR="7715" marT="7715"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4CCCD"/>
                    </a:solidFill>
                  </a:tcPr>
                </a:tc>
                <a:extLst>
                  <a:ext uri="{0D108BD9-81ED-4DB2-BD59-A6C34878D82A}">
                    <a16:rowId xmlns:a16="http://schemas.microsoft.com/office/drawing/2014/main" val="3039797649"/>
                  </a:ext>
                </a:extLst>
              </a:tr>
              <a:tr h="136541">
                <a:tc>
                  <a:txBody>
                    <a:bodyPr/>
                    <a:lstStyle/>
                    <a:p>
                      <a:pPr algn="ctr" rtl="0" fontAlgn="ctr">
                        <a:buNone/>
                      </a:pPr>
                      <a:r>
                        <a:rPr lang="es-MX" sz="900" b="0" i="0" u="none" strike="noStrike">
                          <a:solidFill>
                            <a:srgbClr val="000000"/>
                          </a:solidFill>
                          <a:effectLst/>
                          <a:latin typeface="Noto Sans" panose="020B0502040504020204" pitchFamily="34" charset="0"/>
                        </a:rPr>
                        <a:t>27</a:t>
                      </a:r>
                    </a:p>
                  </a:txBody>
                  <a:tcPr marL="7715" marR="7715" marT="7715"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9050" cap="flat" cmpd="sng" algn="ctr">
                      <a:solidFill>
                        <a:srgbClr val="FFFFFF"/>
                      </a:solidFill>
                      <a:prstDash val="solid"/>
                      <a:round/>
                      <a:headEnd type="none" w="med" len="med"/>
                      <a:tailEnd type="none" w="med" len="med"/>
                    </a:lnB>
                    <a:solidFill>
                      <a:srgbClr val="F2F2F2"/>
                    </a:solidFill>
                  </a:tcPr>
                </a:tc>
                <a:tc>
                  <a:txBody>
                    <a:bodyPr/>
                    <a:lstStyle/>
                    <a:p>
                      <a:pPr algn="l" rtl="0" fontAlgn="ctr">
                        <a:buNone/>
                      </a:pPr>
                      <a:r>
                        <a:rPr lang="es-MX" sz="900" b="0" i="0" u="none" strike="noStrike">
                          <a:solidFill>
                            <a:srgbClr val="000000"/>
                          </a:solidFill>
                          <a:effectLst/>
                          <a:latin typeface="Noto Sans" panose="020B0502040504020204" pitchFamily="34" charset="0"/>
                        </a:rPr>
                        <a:t>Jalisco</a:t>
                      </a:r>
                    </a:p>
                  </a:txBody>
                  <a:tcPr marL="7715" marR="7715" marT="7715"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2F2F2"/>
                    </a:solidFill>
                  </a:tcPr>
                </a:tc>
                <a:tc>
                  <a:txBody>
                    <a:bodyPr/>
                    <a:lstStyle/>
                    <a:p>
                      <a:pPr algn="l" rtl="0" fontAlgn="ctr">
                        <a:buNone/>
                      </a:pPr>
                      <a:r>
                        <a:rPr lang="es-MX" sz="900" b="0" i="0" u="none" strike="noStrike">
                          <a:solidFill>
                            <a:srgbClr val="000000"/>
                          </a:solidFill>
                          <a:effectLst/>
                          <a:latin typeface="Noto Sans" panose="020B0502040504020204" pitchFamily="34" charset="0"/>
                        </a:rPr>
                        <a:t>San Ignacio</a:t>
                      </a:r>
                    </a:p>
                  </a:txBody>
                  <a:tcPr marL="7715" marR="7715" marT="7715"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2F2F2"/>
                    </a:solidFill>
                  </a:tcPr>
                </a:tc>
                <a:tc>
                  <a:txBody>
                    <a:bodyPr/>
                    <a:lstStyle/>
                    <a:p>
                      <a:pPr algn="ctr" rtl="0" fontAlgn="ctr">
                        <a:buNone/>
                      </a:pPr>
                      <a:r>
                        <a:rPr lang="es-MX" sz="900" b="0" i="0" u="none" strike="noStrike">
                          <a:solidFill>
                            <a:srgbClr val="000000"/>
                          </a:solidFill>
                          <a:effectLst/>
                          <a:latin typeface="Noto Sans" panose="020B0502040504020204" pitchFamily="34" charset="0"/>
                        </a:rPr>
                        <a:t>110</a:t>
                      </a:r>
                    </a:p>
                  </a:txBody>
                  <a:tcPr marL="7715" marR="7715" marT="7715"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2F2F2"/>
                    </a:solidFill>
                  </a:tcPr>
                </a:tc>
                <a:extLst>
                  <a:ext uri="{0D108BD9-81ED-4DB2-BD59-A6C34878D82A}">
                    <a16:rowId xmlns:a16="http://schemas.microsoft.com/office/drawing/2014/main" val="3017688616"/>
                  </a:ext>
                </a:extLst>
              </a:tr>
              <a:tr h="144573">
                <a:tc>
                  <a:txBody>
                    <a:bodyPr/>
                    <a:lstStyle/>
                    <a:p>
                      <a:pPr algn="ctr" rtl="0" fontAlgn="ctr">
                        <a:buNone/>
                      </a:pPr>
                      <a:r>
                        <a:rPr lang="es-MX" sz="900" b="0" i="0" u="none" strike="noStrike">
                          <a:solidFill>
                            <a:srgbClr val="000000"/>
                          </a:solidFill>
                          <a:effectLst/>
                          <a:latin typeface="Noto Sans" panose="020B0502040504020204" pitchFamily="34" charset="0"/>
                        </a:rPr>
                        <a:t>28</a:t>
                      </a:r>
                    </a:p>
                  </a:txBody>
                  <a:tcPr marL="7715" marR="7715" marT="7715"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905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4CCCD"/>
                    </a:solidFill>
                  </a:tcPr>
                </a:tc>
                <a:tc>
                  <a:txBody>
                    <a:bodyPr/>
                    <a:lstStyle/>
                    <a:p>
                      <a:pPr algn="l" rtl="0" fontAlgn="ctr">
                        <a:buNone/>
                      </a:pPr>
                      <a:r>
                        <a:rPr lang="es-MX" sz="900" b="0" i="0" u="none" strike="noStrike">
                          <a:solidFill>
                            <a:srgbClr val="000000"/>
                          </a:solidFill>
                          <a:effectLst/>
                          <a:latin typeface="Noto Sans" panose="020B0502040504020204" pitchFamily="34" charset="0"/>
                        </a:rPr>
                        <a:t>Jalisco</a:t>
                      </a:r>
                    </a:p>
                  </a:txBody>
                  <a:tcPr marL="7715" marR="7715" marT="7715"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4CCCD"/>
                    </a:solidFill>
                  </a:tcPr>
                </a:tc>
                <a:tc>
                  <a:txBody>
                    <a:bodyPr/>
                    <a:lstStyle/>
                    <a:p>
                      <a:pPr algn="l" rtl="0" fontAlgn="ctr">
                        <a:buNone/>
                      </a:pPr>
                      <a:r>
                        <a:rPr lang="es-MX" sz="900" b="0" i="0" u="none" strike="noStrike">
                          <a:solidFill>
                            <a:srgbClr val="000000"/>
                          </a:solidFill>
                          <a:effectLst/>
                          <a:latin typeface="Noto Sans" panose="020B0502040504020204" pitchFamily="34" charset="0"/>
                        </a:rPr>
                        <a:t>Tomatlán</a:t>
                      </a:r>
                    </a:p>
                  </a:txBody>
                  <a:tcPr marL="7715" marR="7715" marT="7715"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4CCCD"/>
                    </a:solidFill>
                  </a:tcPr>
                </a:tc>
                <a:tc>
                  <a:txBody>
                    <a:bodyPr/>
                    <a:lstStyle/>
                    <a:p>
                      <a:pPr algn="ctr" rtl="0" fontAlgn="ctr">
                        <a:buNone/>
                      </a:pPr>
                      <a:r>
                        <a:rPr lang="es-MX" sz="900" b="0" i="0" u="none" strike="noStrike">
                          <a:solidFill>
                            <a:srgbClr val="000000"/>
                          </a:solidFill>
                          <a:effectLst/>
                          <a:latin typeface="Noto Sans" panose="020B0502040504020204" pitchFamily="34" charset="0"/>
                        </a:rPr>
                        <a:t>110</a:t>
                      </a:r>
                    </a:p>
                  </a:txBody>
                  <a:tcPr marL="7715" marR="7715" marT="7715"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4CCCD"/>
                    </a:solidFill>
                  </a:tcPr>
                </a:tc>
                <a:extLst>
                  <a:ext uri="{0D108BD9-81ED-4DB2-BD59-A6C34878D82A}">
                    <a16:rowId xmlns:a16="http://schemas.microsoft.com/office/drawing/2014/main" val="2653592630"/>
                  </a:ext>
                </a:extLst>
              </a:tr>
              <a:tr h="200797">
                <a:tc>
                  <a:txBody>
                    <a:bodyPr/>
                    <a:lstStyle/>
                    <a:p>
                      <a:pPr algn="ctr" rtl="0" fontAlgn="ctr">
                        <a:buNone/>
                      </a:pPr>
                      <a:r>
                        <a:rPr lang="es-MX" sz="900" b="0" i="0" u="none" strike="noStrike">
                          <a:solidFill>
                            <a:srgbClr val="000000"/>
                          </a:solidFill>
                          <a:effectLst/>
                          <a:latin typeface="Noto Sans" panose="020B0502040504020204" pitchFamily="34" charset="0"/>
                        </a:rPr>
                        <a:t>29</a:t>
                      </a:r>
                    </a:p>
                  </a:txBody>
                  <a:tcPr marL="7715" marR="7715" marT="7715"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9050" cap="flat" cmpd="sng" algn="ctr">
                      <a:solidFill>
                        <a:srgbClr val="FFFFFF"/>
                      </a:solidFill>
                      <a:prstDash val="solid"/>
                      <a:round/>
                      <a:headEnd type="none" w="med" len="med"/>
                      <a:tailEnd type="none" w="med" len="med"/>
                    </a:lnB>
                    <a:solidFill>
                      <a:srgbClr val="F2F2F2"/>
                    </a:solidFill>
                  </a:tcPr>
                </a:tc>
                <a:tc>
                  <a:txBody>
                    <a:bodyPr/>
                    <a:lstStyle/>
                    <a:p>
                      <a:pPr algn="l" rtl="0" fontAlgn="ctr">
                        <a:buNone/>
                      </a:pPr>
                      <a:r>
                        <a:rPr lang="es-MX" sz="900" b="0" i="0" u="none" strike="noStrike">
                          <a:solidFill>
                            <a:srgbClr val="000000"/>
                          </a:solidFill>
                          <a:effectLst/>
                          <a:highlight>
                            <a:srgbClr val="FFFF00"/>
                          </a:highlight>
                          <a:latin typeface="Noto Sans" panose="020B0502040504020204" pitchFamily="34" charset="0"/>
                        </a:rPr>
                        <a:t>Jalisco</a:t>
                      </a:r>
                    </a:p>
                  </a:txBody>
                  <a:tcPr marL="7715" marR="7715" marT="7715"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2F2F2"/>
                    </a:solidFill>
                  </a:tcPr>
                </a:tc>
                <a:tc>
                  <a:txBody>
                    <a:bodyPr/>
                    <a:lstStyle/>
                    <a:p>
                      <a:pPr algn="l" rtl="0" fontAlgn="ctr">
                        <a:buNone/>
                      </a:pPr>
                      <a:r>
                        <a:rPr lang="es-MX" sz="900" b="0" i="0" u="none" strike="noStrike">
                          <a:solidFill>
                            <a:srgbClr val="000000"/>
                          </a:solidFill>
                          <a:effectLst/>
                          <a:highlight>
                            <a:srgbClr val="FFFF00"/>
                          </a:highlight>
                          <a:latin typeface="Noto Sans" panose="020B0502040504020204" pitchFamily="34" charset="0"/>
                        </a:rPr>
                        <a:t>Tonalá</a:t>
                      </a:r>
                    </a:p>
                  </a:txBody>
                  <a:tcPr marL="7715" marR="7715" marT="7715"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2F2F2"/>
                    </a:solidFill>
                  </a:tcPr>
                </a:tc>
                <a:tc>
                  <a:txBody>
                    <a:bodyPr/>
                    <a:lstStyle/>
                    <a:p>
                      <a:pPr algn="ctr" rtl="0" fontAlgn="ctr">
                        <a:buNone/>
                      </a:pPr>
                      <a:r>
                        <a:rPr lang="es-MX" sz="900" b="0" i="0" u="none" strike="noStrike">
                          <a:solidFill>
                            <a:srgbClr val="000000"/>
                          </a:solidFill>
                          <a:effectLst/>
                          <a:highlight>
                            <a:srgbClr val="FFFF00"/>
                          </a:highlight>
                          <a:latin typeface="Noto Sans" panose="020B0502040504020204" pitchFamily="34" charset="0"/>
                        </a:rPr>
                        <a:t>150</a:t>
                      </a:r>
                    </a:p>
                  </a:txBody>
                  <a:tcPr marL="7715" marR="7715" marT="7715"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2F2F2"/>
                    </a:solidFill>
                  </a:tcPr>
                </a:tc>
                <a:extLst>
                  <a:ext uri="{0D108BD9-81ED-4DB2-BD59-A6C34878D82A}">
                    <a16:rowId xmlns:a16="http://schemas.microsoft.com/office/drawing/2014/main" val="1975639191"/>
                  </a:ext>
                </a:extLst>
              </a:tr>
              <a:tr h="208829">
                <a:tc>
                  <a:txBody>
                    <a:bodyPr/>
                    <a:lstStyle/>
                    <a:p>
                      <a:pPr algn="ctr" rtl="0" fontAlgn="ctr">
                        <a:buNone/>
                      </a:pPr>
                      <a:r>
                        <a:rPr lang="es-MX" sz="900" b="0" i="0" u="none" strike="noStrike">
                          <a:solidFill>
                            <a:srgbClr val="000000"/>
                          </a:solidFill>
                          <a:effectLst/>
                          <a:latin typeface="Noto Sans" panose="020B0502040504020204" pitchFamily="34" charset="0"/>
                        </a:rPr>
                        <a:t>30</a:t>
                      </a:r>
                    </a:p>
                  </a:txBody>
                  <a:tcPr marL="7715" marR="7715" marT="7715"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905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4CCCD"/>
                    </a:solidFill>
                  </a:tcPr>
                </a:tc>
                <a:tc>
                  <a:txBody>
                    <a:bodyPr/>
                    <a:lstStyle/>
                    <a:p>
                      <a:pPr algn="l" rtl="0" fontAlgn="ctr">
                        <a:buNone/>
                      </a:pPr>
                      <a:r>
                        <a:rPr lang="es-MX" sz="900" b="0" i="0" u="none" strike="noStrike">
                          <a:solidFill>
                            <a:srgbClr val="000000"/>
                          </a:solidFill>
                          <a:effectLst/>
                          <a:highlight>
                            <a:srgbClr val="FFFF00"/>
                          </a:highlight>
                          <a:latin typeface="Noto Sans" panose="020B0502040504020204" pitchFamily="34" charset="0"/>
                        </a:rPr>
                        <a:t>Jalisco</a:t>
                      </a:r>
                    </a:p>
                  </a:txBody>
                  <a:tcPr marL="7715" marR="7715" marT="7715"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4CCCD"/>
                    </a:solidFill>
                  </a:tcPr>
                </a:tc>
                <a:tc>
                  <a:txBody>
                    <a:bodyPr/>
                    <a:lstStyle/>
                    <a:p>
                      <a:pPr algn="l" rtl="0" fontAlgn="ctr">
                        <a:buNone/>
                      </a:pPr>
                      <a:r>
                        <a:rPr lang="es-MX" sz="900" b="0" i="0" u="none" strike="noStrike">
                          <a:solidFill>
                            <a:srgbClr val="000000"/>
                          </a:solidFill>
                          <a:effectLst/>
                          <a:highlight>
                            <a:srgbClr val="FFFF00"/>
                          </a:highlight>
                          <a:latin typeface="Noto Sans" panose="020B0502040504020204" pitchFamily="34" charset="0"/>
                        </a:rPr>
                        <a:t>Lagos de Moreno</a:t>
                      </a:r>
                    </a:p>
                  </a:txBody>
                  <a:tcPr marL="7715" marR="7715" marT="7715"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4CCCD"/>
                    </a:solidFill>
                  </a:tcPr>
                </a:tc>
                <a:tc>
                  <a:txBody>
                    <a:bodyPr/>
                    <a:lstStyle/>
                    <a:p>
                      <a:pPr algn="ctr" rtl="0" fontAlgn="ctr">
                        <a:buNone/>
                      </a:pPr>
                      <a:r>
                        <a:rPr lang="es-MX" sz="900" b="0" i="0" u="none" strike="noStrike">
                          <a:solidFill>
                            <a:srgbClr val="000000"/>
                          </a:solidFill>
                          <a:effectLst/>
                          <a:highlight>
                            <a:srgbClr val="FFFF00"/>
                          </a:highlight>
                          <a:latin typeface="Noto Sans" panose="020B0502040504020204" pitchFamily="34" charset="0"/>
                        </a:rPr>
                        <a:t>250</a:t>
                      </a:r>
                    </a:p>
                  </a:txBody>
                  <a:tcPr marL="7715" marR="7715" marT="7715"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4CCCD"/>
                    </a:solidFill>
                  </a:tcPr>
                </a:tc>
                <a:extLst>
                  <a:ext uri="{0D108BD9-81ED-4DB2-BD59-A6C34878D82A}">
                    <a16:rowId xmlns:a16="http://schemas.microsoft.com/office/drawing/2014/main" val="2215737716"/>
                  </a:ext>
                </a:extLst>
              </a:tr>
              <a:tr h="136541">
                <a:tc>
                  <a:txBody>
                    <a:bodyPr/>
                    <a:lstStyle/>
                    <a:p>
                      <a:pPr algn="ctr" rtl="0" fontAlgn="ctr">
                        <a:buNone/>
                      </a:pPr>
                      <a:r>
                        <a:rPr lang="es-MX" sz="900" b="0" i="0" u="none" strike="noStrike">
                          <a:solidFill>
                            <a:srgbClr val="000000"/>
                          </a:solidFill>
                          <a:effectLst/>
                          <a:latin typeface="Noto Sans" panose="020B0502040504020204" pitchFamily="34" charset="0"/>
                        </a:rPr>
                        <a:t>31</a:t>
                      </a:r>
                    </a:p>
                  </a:txBody>
                  <a:tcPr marL="7715" marR="7715" marT="7715"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9050" cap="flat" cmpd="sng" algn="ctr">
                      <a:solidFill>
                        <a:srgbClr val="FFFFFF"/>
                      </a:solidFill>
                      <a:prstDash val="solid"/>
                      <a:round/>
                      <a:headEnd type="none" w="med" len="med"/>
                      <a:tailEnd type="none" w="med" len="med"/>
                    </a:lnB>
                    <a:solidFill>
                      <a:srgbClr val="F2F2F2"/>
                    </a:solidFill>
                  </a:tcPr>
                </a:tc>
                <a:tc>
                  <a:txBody>
                    <a:bodyPr/>
                    <a:lstStyle/>
                    <a:p>
                      <a:pPr algn="l" rtl="0" fontAlgn="ctr">
                        <a:buNone/>
                      </a:pPr>
                      <a:r>
                        <a:rPr lang="es-MX" sz="900" b="0" i="0" u="none" strike="noStrike">
                          <a:solidFill>
                            <a:srgbClr val="000000"/>
                          </a:solidFill>
                          <a:effectLst/>
                          <a:highlight>
                            <a:srgbClr val="FFFF00"/>
                          </a:highlight>
                          <a:latin typeface="Noto Sans" panose="020B0502040504020204" pitchFamily="34" charset="0"/>
                        </a:rPr>
                        <a:t>Jalisco</a:t>
                      </a:r>
                    </a:p>
                  </a:txBody>
                  <a:tcPr marL="7715" marR="7715" marT="7715"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2F2F2"/>
                    </a:solidFill>
                  </a:tcPr>
                </a:tc>
                <a:tc>
                  <a:txBody>
                    <a:bodyPr/>
                    <a:lstStyle/>
                    <a:p>
                      <a:pPr algn="l" rtl="0" fontAlgn="ctr">
                        <a:buNone/>
                      </a:pPr>
                      <a:r>
                        <a:rPr lang="es-MX" sz="900" b="0" i="0" u="none" strike="noStrike">
                          <a:solidFill>
                            <a:srgbClr val="000000"/>
                          </a:solidFill>
                          <a:effectLst/>
                          <a:highlight>
                            <a:srgbClr val="FFFF00"/>
                          </a:highlight>
                          <a:latin typeface="Noto Sans" panose="020B0502040504020204" pitchFamily="34" charset="0"/>
                        </a:rPr>
                        <a:t>Unión de San Antonio</a:t>
                      </a:r>
                    </a:p>
                  </a:txBody>
                  <a:tcPr marL="7715" marR="7715" marT="7715"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2F2F2"/>
                    </a:solidFill>
                  </a:tcPr>
                </a:tc>
                <a:tc>
                  <a:txBody>
                    <a:bodyPr/>
                    <a:lstStyle/>
                    <a:p>
                      <a:pPr algn="ctr" rtl="0" fontAlgn="ctr">
                        <a:buNone/>
                      </a:pPr>
                      <a:r>
                        <a:rPr lang="es-MX" sz="900" b="0" i="0" u="none" strike="noStrike">
                          <a:solidFill>
                            <a:srgbClr val="000000"/>
                          </a:solidFill>
                          <a:effectLst/>
                          <a:highlight>
                            <a:srgbClr val="FFFF00"/>
                          </a:highlight>
                          <a:latin typeface="Noto Sans" panose="020B0502040504020204" pitchFamily="34" charset="0"/>
                        </a:rPr>
                        <a:t>200</a:t>
                      </a:r>
                    </a:p>
                  </a:txBody>
                  <a:tcPr marL="7715" marR="7715" marT="7715"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2F2F2"/>
                    </a:solidFill>
                  </a:tcPr>
                </a:tc>
                <a:extLst>
                  <a:ext uri="{0D108BD9-81ED-4DB2-BD59-A6C34878D82A}">
                    <a16:rowId xmlns:a16="http://schemas.microsoft.com/office/drawing/2014/main" val="3918410604"/>
                  </a:ext>
                </a:extLst>
              </a:tr>
              <a:tr h="144573">
                <a:tc>
                  <a:txBody>
                    <a:bodyPr/>
                    <a:lstStyle/>
                    <a:p>
                      <a:pPr algn="ctr" rtl="0" fontAlgn="ctr">
                        <a:buNone/>
                      </a:pPr>
                      <a:r>
                        <a:rPr lang="es-MX" sz="900" b="0" i="0" u="none" strike="noStrike">
                          <a:solidFill>
                            <a:srgbClr val="000000"/>
                          </a:solidFill>
                          <a:effectLst/>
                          <a:latin typeface="Noto Sans" panose="020B0502040504020204" pitchFamily="34" charset="0"/>
                        </a:rPr>
                        <a:t>32</a:t>
                      </a:r>
                    </a:p>
                  </a:txBody>
                  <a:tcPr marL="7715" marR="7715" marT="7715"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905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4CCCD"/>
                    </a:solidFill>
                  </a:tcPr>
                </a:tc>
                <a:tc>
                  <a:txBody>
                    <a:bodyPr/>
                    <a:lstStyle/>
                    <a:p>
                      <a:pPr algn="l" rtl="0" fontAlgn="ctr">
                        <a:buNone/>
                      </a:pPr>
                      <a:r>
                        <a:rPr lang="es-MX" sz="900" b="0" i="0" u="none" strike="noStrike">
                          <a:solidFill>
                            <a:srgbClr val="000000"/>
                          </a:solidFill>
                          <a:effectLst/>
                          <a:latin typeface="Noto Sans" panose="020B0502040504020204" pitchFamily="34" charset="0"/>
                        </a:rPr>
                        <a:t>Jalisco</a:t>
                      </a:r>
                    </a:p>
                  </a:txBody>
                  <a:tcPr marL="7715" marR="7715" marT="7715"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4CCCD"/>
                    </a:solidFill>
                  </a:tcPr>
                </a:tc>
                <a:tc>
                  <a:txBody>
                    <a:bodyPr/>
                    <a:lstStyle/>
                    <a:p>
                      <a:pPr algn="l" rtl="0" fontAlgn="ctr">
                        <a:buNone/>
                      </a:pPr>
                      <a:r>
                        <a:rPr lang="es-MX" sz="900" b="0" i="0" u="none" strike="noStrike">
                          <a:solidFill>
                            <a:srgbClr val="000000"/>
                          </a:solidFill>
                          <a:effectLst/>
                          <a:latin typeface="Noto Sans" panose="020B0502040504020204" pitchFamily="34" charset="0"/>
                        </a:rPr>
                        <a:t>Cocula</a:t>
                      </a:r>
                    </a:p>
                  </a:txBody>
                  <a:tcPr marL="7715" marR="7715" marT="7715"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4CCCD"/>
                    </a:solidFill>
                  </a:tcPr>
                </a:tc>
                <a:tc>
                  <a:txBody>
                    <a:bodyPr/>
                    <a:lstStyle/>
                    <a:p>
                      <a:pPr algn="ctr" rtl="0" fontAlgn="ctr">
                        <a:buNone/>
                      </a:pPr>
                      <a:r>
                        <a:rPr lang="es-MX" sz="900" b="0" i="0" u="none" strike="noStrike">
                          <a:solidFill>
                            <a:srgbClr val="000000"/>
                          </a:solidFill>
                          <a:effectLst/>
                          <a:latin typeface="Noto Sans" panose="020B0502040504020204" pitchFamily="34" charset="0"/>
                        </a:rPr>
                        <a:t>110</a:t>
                      </a:r>
                    </a:p>
                  </a:txBody>
                  <a:tcPr marL="7715" marR="7715" marT="7715"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4CCCD"/>
                    </a:solidFill>
                  </a:tcPr>
                </a:tc>
                <a:extLst>
                  <a:ext uri="{0D108BD9-81ED-4DB2-BD59-A6C34878D82A}">
                    <a16:rowId xmlns:a16="http://schemas.microsoft.com/office/drawing/2014/main" val="2803130310"/>
                  </a:ext>
                </a:extLst>
              </a:tr>
              <a:tr h="200797">
                <a:tc>
                  <a:txBody>
                    <a:bodyPr/>
                    <a:lstStyle/>
                    <a:p>
                      <a:pPr algn="ctr" rtl="0" fontAlgn="ctr">
                        <a:buNone/>
                      </a:pPr>
                      <a:r>
                        <a:rPr lang="es-MX" sz="900" b="0" i="0" u="none" strike="noStrike">
                          <a:solidFill>
                            <a:srgbClr val="000000"/>
                          </a:solidFill>
                          <a:effectLst/>
                          <a:latin typeface="Noto Sans" panose="020B0502040504020204" pitchFamily="34" charset="0"/>
                        </a:rPr>
                        <a:t>33</a:t>
                      </a:r>
                    </a:p>
                  </a:txBody>
                  <a:tcPr marL="7715" marR="7715" marT="7715"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9050" cap="flat" cmpd="sng" algn="ctr">
                      <a:solidFill>
                        <a:srgbClr val="FFFFFF"/>
                      </a:solidFill>
                      <a:prstDash val="solid"/>
                      <a:round/>
                      <a:headEnd type="none" w="med" len="med"/>
                      <a:tailEnd type="none" w="med" len="med"/>
                    </a:lnB>
                    <a:solidFill>
                      <a:srgbClr val="F2F2F2"/>
                    </a:solidFill>
                  </a:tcPr>
                </a:tc>
                <a:tc>
                  <a:txBody>
                    <a:bodyPr/>
                    <a:lstStyle/>
                    <a:p>
                      <a:pPr algn="l" rtl="0" fontAlgn="ctr">
                        <a:buNone/>
                      </a:pPr>
                      <a:r>
                        <a:rPr lang="es-MX" sz="900" b="0" i="0" u="none" strike="noStrike">
                          <a:solidFill>
                            <a:srgbClr val="000000"/>
                          </a:solidFill>
                          <a:effectLst/>
                          <a:latin typeface="Noto Sans" panose="020B0502040504020204" pitchFamily="34" charset="0"/>
                        </a:rPr>
                        <a:t>Jalisco</a:t>
                      </a:r>
                    </a:p>
                  </a:txBody>
                  <a:tcPr marL="7715" marR="7715" marT="7715"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2F2F2"/>
                    </a:solidFill>
                  </a:tcPr>
                </a:tc>
                <a:tc>
                  <a:txBody>
                    <a:bodyPr/>
                    <a:lstStyle/>
                    <a:p>
                      <a:pPr algn="l" rtl="0" fontAlgn="ctr">
                        <a:buNone/>
                      </a:pPr>
                      <a:r>
                        <a:rPr lang="es-MX" sz="900" b="0" i="0" u="none" strike="noStrike">
                          <a:solidFill>
                            <a:srgbClr val="000000"/>
                          </a:solidFill>
                          <a:effectLst/>
                          <a:latin typeface="Noto Sans" panose="020B0502040504020204" pitchFamily="34" charset="0"/>
                        </a:rPr>
                        <a:t>Tlajomulco</a:t>
                      </a:r>
                    </a:p>
                  </a:txBody>
                  <a:tcPr marL="7715" marR="7715" marT="7715"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2F2F2"/>
                    </a:solidFill>
                  </a:tcPr>
                </a:tc>
                <a:tc>
                  <a:txBody>
                    <a:bodyPr/>
                    <a:lstStyle/>
                    <a:p>
                      <a:pPr algn="ctr" rtl="0" fontAlgn="ctr">
                        <a:buNone/>
                      </a:pPr>
                      <a:r>
                        <a:rPr lang="es-MX" sz="900" b="0" i="0" u="none" strike="noStrike">
                          <a:solidFill>
                            <a:srgbClr val="000000"/>
                          </a:solidFill>
                          <a:effectLst/>
                          <a:latin typeface="Noto Sans" panose="020B0502040504020204" pitchFamily="34" charset="0"/>
                        </a:rPr>
                        <a:t>110</a:t>
                      </a:r>
                    </a:p>
                  </a:txBody>
                  <a:tcPr marL="7715" marR="7715" marT="7715"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2F2F2"/>
                    </a:solidFill>
                  </a:tcPr>
                </a:tc>
                <a:extLst>
                  <a:ext uri="{0D108BD9-81ED-4DB2-BD59-A6C34878D82A}">
                    <a16:rowId xmlns:a16="http://schemas.microsoft.com/office/drawing/2014/main" val="1611375145"/>
                  </a:ext>
                </a:extLst>
              </a:tr>
              <a:tr h="144573">
                <a:tc>
                  <a:txBody>
                    <a:bodyPr/>
                    <a:lstStyle/>
                    <a:p>
                      <a:pPr algn="ctr" rtl="0" fontAlgn="ctr">
                        <a:buNone/>
                      </a:pPr>
                      <a:r>
                        <a:rPr lang="es-MX" sz="900" b="0" i="0" u="none" strike="noStrike">
                          <a:solidFill>
                            <a:srgbClr val="000000"/>
                          </a:solidFill>
                          <a:effectLst/>
                          <a:latin typeface="Noto Sans" panose="020B0502040504020204" pitchFamily="34" charset="0"/>
                        </a:rPr>
                        <a:t>34</a:t>
                      </a:r>
                    </a:p>
                  </a:txBody>
                  <a:tcPr marL="7715" marR="7715" marT="7715"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905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4CCCD"/>
                    </a:solidFill>
                  </a:tcPr>
                </a:tc>
                <a:tc>
                  <a:txBody>
                    <a:bodyPr/>
                    <a:lstStyle/>
                    <a:p>
                      <a:pPr algn="l" rtl="0" fontAlgn="ctr">
                        <a:buNone/>
                      </a:pPr>
                      <a:r>
                        <a:rPr lang="es-MX" sz="900" b="0" i="0" u="none" strike="noStrike">
                          <a:solidFill>
                            <a:srgbClr val="000000"/>
                          </a:solidFill>
                          <a:effectLst/>
                          <a:latin typeface="Noto Sans" panose="020B0502040504020204" pitchFamily="34" charset="0"/>
                        </a:rPr>
                        <a:t>Jalisco</a:t>
                      </a:r>
                    </a:p>
                  </a:txBody>
                  <a:tcPr marL="7715" marR="7715" marT="7715"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4CCCD"/>
                    </a:solidFill>
                  </a:tcPr>
                </a:tc>
                <a:tc>
                  <a:txBody>
                    <a:bodyPr/>
                    <a:lstStyle/>
                    <a:p>
                      <a:pPr algn="l" rtl="0" fontAlgn="ctr">
                        <a:buNone/>
                      </a:pPr>
                      <a:r>
                        <a:rPr lang="es-MX" sz="900" b="0" i="0" u="none" strike="noStrike">
                          <a:solidFill>
                            <a:srgbClr val="000000"/>
                          </a:solidFill>
                          <a:effectLst/>
                          <a:latin typeface="Noto Sans" panose="020B0502040504020204" pitchFamily="34" charset="0"/>
                        </a:rPr>
                        <a:t>Autlán de Navarro</a:t>
                      </a:r>
                    </a:p>
                  </a:txBody>
                  <a:tcPr marL="7715" marR="7715" marT="7715"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4CCCD"/>
                    </a:solidFill>
                  </a:tcPr>
                </a:tc>
                <a:tc>
                  <a:txBody>
                    <a:bodyPr/>
                    <a:lstStyle/>
                    <a:p>
                      <a:pPr algn="ctr" rtl="0" fontAlgn="ctr">
                        <a:buNone/>
                      </a:pPr>
                      <a:r>
                        <a:rPr lang="es-MX" sz="900" b="0" i="0" u="none" strike="noStrike">
                          <a:solidFill>
                            <a:srgbClr val="000000"/>
                          </a:solidFill>
                          <a:effectLst/>
                          <a:latin typeface="Noto Sans" panose="020B0502040504020204" pitchFamily="34" charset="0"/>
                        </a:rPr>
                        <a:t>200</a:t>
                      </a:r>
                    </a:p>
                  </a:txBody>
                  <a:tcPr marL="7715" marR="7715" marT="7715"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4CCCD"/>
                    </a:solidFill>
                  </a:tcPr>
                </a:tc>
                <a:extLst>
                  <a:ext uri="{0D108BD9-81ED-4DB2-BD59-A6C34878D82A}">
                    <a16:rowId xmlns:a16="http://schemas.microsoft.com/office/drawing/2014/main" val="6975480"/>
                  </a:ext>
                </a:extLst>
              </a:tr>
              <a:tr h="136541">
                <a:tc>
                  <a:txBody>
                    <a:bodyPr/>
                    <a:lstStyle/>
                    <a:p>
                      <a:pPr algn="ctr" rtl="0" fontAlgn="ctr">
                        <a:buNone/>
                      </a:pPr>
                      <a:r>
                        <a:rPr lang="es-MX" sz="900" b="0" i="0" u="none" strike="noStrike">
                          <a:solidFill>
                            <a:srgbClr val="000000"/>
                          </a:solidFill>
                          <a:effectLst/>
                          <a:latin typeface="Noto Sans" panose="020B0502040504020204" pitchFamily="34" charset="0"/>
                        </a:rPr>
                        <a:t>35</a:t>
                      </a:r>
                    </a:p>
                  </a:txBody>
                  <a:tcPr marL="7715" marR="7715" marT="7715"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9050" cap="flat" cmpd="sng" algn="ctr">
                      <a:solidFill>
                        <a:srgbClr val="FFFFFF"/>
                      </a:solidFill>
                      <a:prstDash val="solid"/>
                      <a:round/>
                      <a:headEnd type="none" w="med" len="med"/>
                      <a:tailEnd type="none" w="med" len="med"/>
                    </a:lnB>
                    <a:solidFill>
                      <a:srgbClr val="F2F2F2"/>
                    </a:solidFill>
                  </a:tcPr>
                </a:tc>
                <a:tc>
                  <a:txBody>
                    <a:bodyPr/>
                    <a:lstStyle/>
                    <a:p>
                      <a:pPr algn="l" rtl="0" fontAlgn="ctr">
                        <a:buNone/>
                      </a:pPr>
                      <a:r>
                        <a:rPr lang="es-MX" sz="900" b="0" i="0" u="none" strike="noStrike">
                          <a:solidFill>
                            <a:srgbClr val="000000"/>
                          </a:solidFill>
                          <a:effectLst/>
                          <a:latin typeface="Noto Sans" panose="020B0502040504020204" pitchFamily="34" charset="0"/>
                        </a:rPr>
                        <a:t>Jalisco</a:t>
                      </a:r>
                    </a:p>
                  </a:txBody>
                  <a:tcPr marL="7715" marR="7715" marT="7715"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2F2F2"/>
                    </a:solidFill>
                  </a:tcPr>
                </a:tc>
                <a:tc>
                  <a:txBody>
                    <a:bodyPr/>
                    <a:lstStyle/>
                    <a:p>
                      <a:pPr algn="l" rtl="0" fontAlgn="ctr">
                        <a:buNone/>
                      </a:pPr>
                      <a:r>
                        <a:rPr lang="es-MX" sz="900" b="0" i="0" u="none" strike="noStrike">
                          <a:solidFill>
                            <a:srgbClr val="000000"/>
                          </a:solidFill>
                          <a:effectLst/>
                          <a:latin typeface="Noto Sans" panose="020B0502040504020204" pitchFamily="34" charset="0"/>
                        </a:rPr>
                        <a:t>Ayutla</a:t>
                      </a:r>
                    </a:p>
                  </a:txBody>
                  <a:tcPr marL="9525" marR="9525" marT="9525"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2F2F2"/>
                    </a:solidFill>
                  </a:tcPr>
                </a:tc>
                <a:tc>
                  <a:txBody>
                    <a:bodyPr/>
                    <a:lstStyle/>
                    <a:p>
                      <a:pPr algn="ctr" rtl="0" fontAlgn="ctr">
                        <a:buNone/>
                      </a:pPr>
                      <a:r>
                        <a:rPr lang="es-MX" sz="900" b="0" i="0" u="none" strike="noStrike">
                          <a:solidFill>
                            <a:srgbClr val="000000"/>
                          </a:solidFill>
                          <a:effectLst/>
                          <a:latin typeface="Noto Sans" panose="020B0502040504020204" pitchFamily="34" charset="0"/>
                        </a:rPr>
                        <a:t>110</a:t>
                      </a:r>
                    </a:p>
                  </a:txBody>
                  <a:tcPr marL="9525" marR="9525" marT="9525"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2F2F2"/>
                    </a:solidFill>
                  </a:tcPr>
                </a:tc>
                <a:extLst>
                  <a:ext uri="{0D108BD9-81ED-4DB2-BD59-A6C34878D82A}">
                    <a16:rowId xmlns:a16="http://schemas.microsoft.com/office/drawing/2014/main" val="453307714"/>
                  </a:ext>
                </a:extLst>
              </a:tr>
              <a:tr h="208829">
                <a:tc>
                  <a:txBody>
                    <a:bodyPr/>
                    <a:lstStyle/>
                    <a:p>
                      <a:pPr algn="ctr" rtl="0" fontAlgn="ctr">
                        <a:buNone/>
                      </a:pPr>
                      <a:r>
                        <a:rPr lang="es-MX" sz="900" b="0" i="0" u="none" strike="noStrike">
                          <a:solidFill>
                            <a:srgbClr val="000000"/>
                          </a:solidFill>
                          <a:effectLst/>
                          <a:latin typeface="Noto Sans" panose="020B0502040504020204" pitchFamily="34" charset="0"/>
                        </a:rPr>
                        <a:t>36</a:t>
                      </a:r>
                    </a:p>
                  </a:txBody>
                  <a:tcPr marL="7715" marR="7715" marT="7715"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905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4CCCD"/>
                    </a:solidFill>
                  </a:tcPr>
                </a:tc>
                <a:tc>
                  <a:txBody>
                    <a:bodyPr/>
                    <a:lstStyle/>
                    <a:p>
                      <a:pPr algn="l" rtl="0" fontAlgn="ctr">
                        <a:buNone/>
                      </a:pPr>
                      <a:r>
                        <a:rPr lang="es-MX" sz="900" b="0" i="0" u="none" strike="noStrike">
                          <a:solidFill>
                            <a:srgbClr val="000000"/>
                          </a:solidFill>
                          <a:effectLst/>
                          <a:latin typeface="Noto Sans" panose="020B0502040504020204" pitchFamily="34" charset="0"/>
                        </a:rPr>
                        <a:t>Michoacán</a:t>
                      </a:r>
                    </a:p>
                  </a:txBody>
                  <a:tcPr marL="7715" marR="7715" marT="7715"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4CCCD"/>
                    </a:solidFill>
                  </a:tcPr>
                </a:tc>
                <a:tc>
                  <a:txBody>
                    <a:bodyPr/>
                    <a:lstStyle/>
                    <a:p>
                      <a:pPr algn="l" rtl="0" fontAlgn="ctr">
                        <a:buNone/>
                      </a:pPr>
                      <a:r>
                        <a:rPr lang="es-MX" sz="900" b="0" i="0" u="none" strike="noStrike">
                          <a:solidFill>
                            <a:srgbClr val="000000"/>
                          </a:solidFill>
                          <a:effectLst/>
                          <a:latin typeface="Noto Sans" panose="020B0502040504020204" pitchFamily="34" charset="0"/>
                        </a:rPr>
                        <a:t>Zamora</a:t>
                      </a:r>
                    </a:p>
                  </a:txBody>
                  <a:tcPr marL="7715" marR="7715" marT="7715"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4CCCD"/>
                    </a:solidFill>
                  </a:tcPr>
                </a:tc>
                <a:tc>
                  <a:txBody>
                    <a:bodyPr/>
                    <a:lstStyle/>
                    <a:p>
                      <a:pPr algn="ctr" rtl="0" fontAlgn="ctr">
                        <a:buNone/>
                      </a:pPr>
                      <a:r>
                        <a:rPr lang="es-MX" sz="900" b="0" i="0" u="none" strike="noStrike">
                          <a:solidFill>
                            <a:srgbClr val="000000"/>
                          </a:solidFill>
                          <a:effectLst/>
                          <a:latin typeface="Noto Sans" panose="020B0502040504020204" pitchFamily="34" charset="0"/>
                        </a:rPr>
                        <a:t>250</a:t>
                      </a:r>
                    </a:p>
                  </a:txBody>
                  <a:tcPr marL="7715" marR="7715" marT="7715"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4CCCD"/>
                    </a:solidFill>
                  </a:tcPr>
                </a:tc>
                <a:extLst>
                  <a:ext uri="{0D108BD9-81ED-4DB2-BD59-A6C34878D82A}">
                    <a16:rowId xmlns:a16="http://schemas.microsoft.com/office/drawing/2014/main" val="2233427438"/>
                  </a:ext>
                </a:extLst>
              </a:tr>
              <a:tr h="136541">
                <a:tc>
                  <a:txBody>
                    <a:bodyPr/>
                    <a:lstStyle/>
                    <a:p>
                      <a:pPr algn="ctr" rtl="0" fontAlgn="ctr">
                        <a:buNone/>
                      </a:pPr>
                      <a:r>
                        <a:rPr lang="es-MX" sz="900" b="0" i="0" u="none" strike="noStrike">
                          <a:solidFill>
                            <a:srgbClr val="000000"/>
                          </a:solidFill>
                          <a:effectLst/>
                          <a:latin typeface="Noto Sans" panose="020B0502040504020204" pitchFamily="34" charset="0"/>
                        </a:rPr>
                        <a:t>37</a:t>
                      </a:r>
                    </a:p>
                  </a:txBody>
                  <a:tcPr marL="7715" marR="7715" marT="7715"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9050" cap="flat" cmpd="sng" algn="ctr">
                      <a:solidFill>
                        <a:srgbClr val="FFFFFF"/>
                      </a:solidFill>
                      <a:prstDash val="solid"/>
                      <a:round/>
                      <a:headEnd type="none" w="med" len="med"/>
                      <a:tailEnd type="none" w="med" len="med"/>
                    </a:lnB>
                    <a:solidFill>
                      <a:srgbClr val="F2F2F2"/>
                    </a:solidFill>
                  </a:tcPr>
                </a:tc>
                <a:tc>
                  <a:txBody>
                    <a:bodyPr/>
                    <a:lstStyle/>
                    <a:p>
                      <a:pPr algn="l" rtl="0" fontAlgn="ctr">
                        <a:buNone/>
                      </a:pPr>
                      <a:r>
                        <a:rPr lang="es-MX" sz="900" b="0" i="0" u="none" strike="noStrike" dirty="0">
                          <a:solidFill>
                            <a:srgbClr val="000000"/>
                          </a:solidFill>
                          <a:effectLst/>
                          <a:latin typeface="Noto Sans" panose="020B0502040504020204" pitchFamily="34" charset="0"/>
                        </a:rPr>
                        <a:t>Michoacán</a:t>
                      </a:r>
                    </a:p>
                  </a:txBody>
                  <a:tcPr marL="7715" marR="7715" marT="7715"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2F2F2"/>
                    </a:solidFill>
                  </a:tcPr>
                </a:tc>
                <a:tc>
                  <a:txBody>
                    <a:bodyPr/>
                    <a:lstStyle/>
                    <a:p>
                      <a:pPr algn="l" rtl="0" fontAlgn="ctr">
                        <a:buNone/>
                      </a:pPr>
                      <a:r>
                        <a:rPr lang="es-MX" sz="900" b="0" i="0" u="none" strike="noStrike" dirty="0">
                          <a:solidFill>
                            <a:srgbClr val="000000"/>
                          </a:solidFill>
                          <a:effectLst/>
                          <a:latin typeface="Noto Sans" panose="020B0502040504020204" pitchFamily="34" charset="0"/>
                        </a:rPr>
                        <a:t>Sahuayo</a:t>
                      </a:r>
                    </a:p>
                  </a:txBody>
                  <a:tcPr marL="7715" marR="7715" marT="7715"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2F2F2"/>
                    </a:solidFill>
                  </a:tcPr>
                </a:tc>
                <a:tc>
                  <a:txBody>
                    <a:bodyPr/>
                    <a:lstStyle/>
                    <a:p>
                      <a:pPr algn="ctr" rtl="0" fontAlgn="ctr">
                        <a:buNone/>
                      </a:pPr>
                      <a:r>
                        <a:rPr lang="es-MX" sz="900" b="0" i="0" u="none" strike="noStrike" dirty="0">
                          <a:solidFill>
                            <a:srgbClr val="000000"/>
                          </a:solidFill>
                          <a:effectLst/>
                          <a:latin typeface="Noto Sans" panose="020B0502040504020204" pitchFamily="34" charset="0"/>
                        </a:rPr>
                        <a:t>150</a:t>
                      </a:r>
                    </a:p>
                  </a:txBody>
                  <a:tcPr marL="7715" marR="7715" marT="7715"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2F2F2"/>
                    </a:solidFill>
                  </a:tcPr>
                </a:tc>
                <a:extLst>
                  <a:ext uri="{0D108BD9-81ED-4DB2-BD59-A6C34878D82A}">
                    <a16:rowId xmlns:a16="http://schemas.microsoft.com/office/drawing/2014/main" val="3541136220"/>
                  </a:ext>
                </a:extLst>
              </a:tr>
              <a:tr h="208829">
                <a:tc>
                  <a:txBody>
                    <a:bodyPr/>
                    <a:lstStyle/>
                    <a:p>
                      <a:pPr algn="ctr" rtl="0" fontAlgn="ctr">
                        <a:buNone/>
                      </a:pPr>
                      <a:r>
                        <a:rPr lang="es-MX" sz="900" b="0" i="0" u="none" strike="noStrike">
                          <a:solidFill>
                            <a:srgbClr val="000000"/>
                          </a:solidFill>
                          <a:effectLst/>
                          <a:latin typeface="Noto Sans" panose="020B0502040504020204" pitchFamily="34" charset="0"/>
                        </a:rPr>
                        <a:t>38</a:t>
                      </a:r>
                    </a:p>
                  </a:txBody>
                  <a:tcPr marL="7715" marR="7715" marT="7715"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905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4CCCD"/>
                    </a:solidFill>
                  </a:tcPr>
                </a:tc>
                <a:tc>
                  <a:txBody>
                    <a:bodyPr/>
                    <a:lstStyle/>
                    <a:p>
                      <a:pPr algn="l" rtl="0" fontAlgn="ctr">
                        <a:buNone/>
                      </a:pPr>
                      <a:r>
                        <a:rPr lang="es-MX" sz="900" b="0" i="0" u="none" strike="noStrike" dirty="0">
                          <a:solidFill>
                            <a:srgbClr val="000000"/>
                          </a:solidFill>
                          <a:effectLst/>
                          <a:latin typeface="Noto Sans" panose="020B0502040504020204" pitchFamily="34" charset="0"/>
                        </a:rPr>
                        <a:t>Morelos</a:t>
                      </a:r>
                    </a:p>
                  </a:txBody>
                  <a:tcPr marL="7715" marR="7715" marT="7715"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4CCCD"/>
                    </a:solidFill>
                  </a:tcPr>
                </a:tc>
                <a:tc>
                  <a:txBody>
                    <a:bodyPr/>
                    <a:lstStyle/>
                    <a:p>
                      <a:pPr algn="l" rtl="0" fontAlgn="ctr">
                        <a:buNone/>
                      </a:pPr>
                      <a:r>
                        <a:rPr lang="es-MX" sz="900" b="0" i="0" u="none" strike="noStrike" dirty="0">
                          <a:solidFill>
                            <a:srgbClr val="000000"/>
                          </a:solidFill>
                          <a:effectLst/>
                          <a:latin typeface="Noto Sans" panose="020B0502040504020204" pitchFamily="34" charset="0"/>
                        </a:rPr>
                        <a:t>Yecapixtla</a:t>
                      </a:r>
                    </a:p>
                  </a:txBody>
                  <a:tcPr marL="7715" marR="7715" marT="7715"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4CCCD"/>
                    </a:solidFill>
                  </a:tcPr>
                </a:tc>
                <a:tc>
                  <a:txBody>
                    <a:bodyPr/>
                    <a:lstStyle/>
                    <a:p>
                      <a:pPr algn="ctr" rtl="0" fontAlgn="ctr">
                        <a:buNone/>
                      </a:pPr>
                      <a:r>
                        <a:rPr lang="es-MX" sz="900" b="0" i="0" u="none" strike="noStrike">
                          <a:solidFill>
                            <a:srgbClr val="000000"/>
                          </a:solidFill>
                          <a:effectLst/>
                          <a:latin typeface="Noto Sans" panose="020B0502040504020204" pitchFamily="34" charset="0"/>
                        </a:rPr>
                        <a:t>200</a:t>
                      </a:r>
                    </a:p>
                  </a:txBody>
                  <a:tcPr marL="7715" marR="7715" marT="7715"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4CCCD"/>
                    </a:solidFill>
                  </a:tcPr>
                </a:tc>
                <a:extLst>
                  <a:ext uri="{0D108BD9-81ED-4DB2-BD59-A6C34878D82A}">
                    <a16:rowId xmlns:a16="http://schemas.microsoft.com/office/drawing/2014/main" val="1537105510"/>
                  </a:ext>
                </a:extLst>
              </a:tr>
              <a:tr h="136541">
                <a:tc>
                  <a:txBody>
                    <a:bodyPr/>
                    <a:lstStyle/>
                    <a:p>
                      <a:pPr algn="ctr" rtl="0" fontAlgn="ctr">
                        <a:buNone/>
                      </a:pPr>
                      <a:r>
                        <a:rPr lang="es-MX" sz="900" b="0" i="0" u="none" strike="noStrike">
                          <a:solidFill>
                            <a:srgbClr val="000000"/>
                          </a:solidFill>
                          <a:effectLst/>
                          <a:latin typeface="Noto Sans" panose="020B0502040504020204" pitchFamily="34" charset="0"/>
                        </a:rPr>
                        <a:t>39</a:t>
                      </a:r>
                    </a:p>
                  </a:txBody>
                  <a:tcPr marL="7715" marR="7715" marT="7715"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9050" cap="flat" cmpd="sng" algn="ctr">
                      <a:solidFill>
                        <a:srgbClr val="FFFFFF"/>
                      </a:solidFill>
                      <a:prstDash val="solid"/>
                      <a:round/>
                      <a:headEnd type="none" w="med" len="med"/>
                      <a:tailEnd type="none" w="med" len="med"/>
                    </a:lnB>
                    <a:solidFill>
                      <a:srgbClr val="F2F2F2"/>
                    </a:solidFill>
                  </a:tcPr>
                </a:tc>
                <a:tc>
                  <a:txBody>
                    <a:bodyPr/>
                    <a:lstStyle/>
                    <a:p>
                      <a:pPr algn="l" rtl="0" fontAlgn="ctr">
                        <a:buNone/>
                      </a:pPr>
                      <a:r>
                        <a:rPr lang="es-MX" sz="900" b="0" i="0" u="none" strike="noStrike">
                          <a:solidFill>
                            <a:srgbClr val="000000"/>
                          </a:solidFill>
                          <a:effectLst/>
                          <a:latin typeface="Noto Sans" panose="020B0502040504020204" pitchFamily="34" charset="0"/>
                        </a:rPr>
                        <a:t>Morelos</a:t>
                      </a:r>
                    </a:p>
                  </a:txBody>
                  <a:tcPr marL="7715" marR="7715" marT="7715"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2F2F2"/>
                    </a:solidFill>
                  </a:tcPr>
                </a:tc>
                <a:tc>
                  <a:txBody>
                    <a:bodyPr/>
                    <a:lstStyle/>
                    <a:p>
                      <a:pPr algn="l" rtl="0" fontAlgn="ctr">
                        <a:buNone/>
                      </a:pPr>
                      <a:r>
                        <a:rPr lang="es-MX" sz="900" b="0" i="0" u="none" strike="noStrike" dirty="0">
                          <a:solidFill>
                            <a:srgbClr val="000000"/>
                          </a:solidFill>
                          <a:effectLst/>
                          <a:latin typeface="Noto Sans" panose="020B0502040504020204" pitchFamily="34" charset="0"/>
                        </a:rPr>
                        <a:t>Cuautla</a:t>
                      </a:r>
                    </a:p>
                  </a:txBody>
                  <a:tcPr marL="7715" marR="7715" marT="7715"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2F2F2"/>
                    </a:solidFill>
                  </a:tcPr>
                </a:tc>
                <a:tc>
                  <a:txBody>
                    <a:bodyPr/>
                    <a:lstStyle/>
                    <a:p>
                      <a:pPr algn="ctr" rtl="0" fontAlgn="ctr">
                        <a:buNone/>
                      </a:pPr>
                      <a:r>
                        <a:rPr lang="es-MX" sz="900" b="0" i="0" u="none" strike="noStrike">
                          <a:solidFill>
                            <a:srgbClr val="000000"/>
                          </a:solidFill>
                          <a:effectLst/>
                          <a:latin typeface="Noto Sans" panose="020B0502040504020204" pitchFamily="34" charset="0"/>
                        </a:rPr>
                        <a:t>110</a:t>
                      </a:r>
                    </a:p>
                  </a:txBody>
                  <a:tcPr marL="7715" marR="7715" marT="7715"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2F2F2"/>
                    </a:solidFill>
                  </a:tcPr>
                </a:tc>
                <a:extLst>
                  <a:ext uri="{0D108BD9-81ED-4DB2-BD59-A6C34878D82A}">
                    <a16:rowId xmlns:a16="http://schemas.microsoft.com/office/drawing/2014/main" val="2028502678"/>
                  </a:ext>
                </a:extLst>
              </a:tr>
              <a:tr h="144573">
                <a:tc>
                  <a:txBody>
                    <a:bodyPr/>
                    <a:lstStyle/>
                    <a:p>
                      <a:pPr algn="ctr" rtl="0" fontAlgn="ctr">
                        <a:buNone/>
                      </a:pPr>
                      <a:r>
                        <a:rPr lang="es-MX" sz="900" b="0" i="0" u="none" strike="noStrike">
                          <a:solidFill>
                            <a:srgbClr val="000000"/>
                          </a:solidFill>
                          <a:effectLst/>
                          <a:latin typeface="Noto Sans" panose="020B0502040504020204" pitchFamily="34" charset="0"/>
                        </a:rPr>
                        <a:t>40</a:t>
                      </a:r>
                    </a:p>
                  </a:txBody>
                  <a:tcPr marL="7715" marR="7715" marT="7715"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905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4CCCD"/>
                    </a:solidFill>
                  </a:tcPr>
                </a:tc>
                <a:tc>
                  <a:txBody>
                    <a:bodyPr/>
                    <a:lstStyle/>
                    <a:p>
                      <a:pPr algn="l" rtl="0" fontAlgn="ctr">
                        <a:buNone/>
                      </a:pPr>
                      <a:r>
                        <a:rPr lang="es-MX" sz="900" b="0" i="0" u="none" strike="noStrike">
                          <a:solidFill>
                            <a:srgbClr val="000000"/>
                          </a:solidFill>
                          <a:effectLst/>
                          <a:latin typeface="Noto Sans" panose="020B0502040504020204" pitchFamily="34" charset="0"/>
                        </a:rPr>
                        <a:t>Morelos</a:t>
                      </a:r>
                    </a:p>
                  </a:txBody>
                  <a:tcPr marL="9525" marR="9525" marT="9525"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4CCCD"/>
                    </a:solidFill>
                  </a:tcPr>
                </a:tc>
                <a:tc>
                  <a:txBody>
                    <a:bodyPr/>
                    <a:lstStyle/>
                    <a:p>
                      <a:pPr algn="l" rtl="0" fontAlgn="ctr">
                        <a:buNone/>
                      </a:pPr>
                      <a:r>
                        <a:rPr lang="es-MX" sz="900" b="0" i="0" u="none" strike="noStrike" dirty="0">
                          <a:solidFill>
                            <a:srgbClr val="000000"/>
                          </a:solidFill>
                          <a:effectLst/>
                          <a:latin typeface="Noto Sans" panose="020B0502040504020204" pitchFamily="34" charset="0"/>
                        </a:rPr>
                        <a:t>Tlaquiltenango</a:t>
                      </a:r>
                    </a:p>
                  </a:txBody>
                  <a:tcPr marL="9525" marR="9525" marT="9525"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4CCCD"/>
                    </a:solidFill>
                  </a:tcPr>
                </a:tc>
                <a:tc>
                  <a:txBody>
                    <a:bodyPr/>
                    <a:lstStyle/>
                    <a:p>
                      <a:pPr algn="ctr" rtl="0" fontAlgn="ctr">
                        <a:buNone/>
                      </a:pPr>
                      <a:r>
                        <a:rPr lang="es-MX" sz="900" b="0" i="0" u="none" strike="noStrike" dirty="0">
                          <a:solidFill>
                            <a:srgbClr val="000000"/>
                          </a:solidFill>
                          <a:effectLst/>
                          <a:latin typeface="Noto Sans" panose="020B0502040504020204" pitchFamily="34" charset="0"/>
                        </a:rPr>
                        <a:t>200</a:t>
                      </a:r>
                    </a:p>
                  </a:txBody>
                  <a:tcPr marL="9525" marR="9525" marT="9525"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4CCCD"/>
                    </a:solidFill>
                  </a:tcPr>
                </a:tc>
                <a:extLst>
                  <a:ext uri="{0D108BD9-81ED-4DB2-BD59-A6C34878D82A}">
                    <a16:rowId xmlns:a16="http://schemas.microsoft.com/office/drawing/2014/main" val="3800222051"/>
                  </a:ext>
                </a:extLst>
              </a:tr>
              <a:tr h="136541">
                <a:tc>
                  <a:txBody>
                    <a:bodyPr/>
                    <a:lstStyle/>
                    <a:p>
                      <a:pPr algn="ctr" rtl="0" fontAlgn="ctr">
                        <a:buNone/>
                      </a:pPr>
                      <a:r>
                        <a:rPr lang="es-MX" sz="900" b="0" i="0" u="none" strike="noStrike">
                          <a:solidFill>
                            <a:srgbClr val="000000"/>
                          </a:solidFill>
                          <a:effectLst/>
                          <a:latin typeface="Noto Sans" panose="020B0502040504020204" pitchFamily="34" charset="0"/>
                        </a:rPr>
                        <a:t>41</a:t>
                      </a:r>
                    </a:p>
                  </a:txBody>
                  <a:tcPr marL="7715" marR="7715" marT="7715"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2F2F2"/>
                    </a:solidFill>
                  </a:tcPr>
                </a:tc>
                <a:tc>
                  <a:txBody>
                    <a:bodyPr/>
                    <a:lstStyle/>
                    <a:p>
                      <a:pPr algn="l" rtl="0" fontAlgn="ctr">
                        <a:buNone/>
                      </a:pPr>
                      <a:r>
                        <a:rPr lang="es-MX" sz="900" b="0" i="0" u="none" strike="noStrike">
                          <a:solidFill>
                            <a:srgbClr val="000000"/>
                          </a:solidFill>
                          <a:effectLst/>
                          <a:latin typeface="Noto Sans" panose="020B0502040504020204" pitchFamily="34" charset="0"/>
                        </a:rPr>
                        <a:t>Morelos</a:t>
                      </a:r>
                    </a:p>
                  </a:txBody>
                  <a:tcPr marL="9525" marR="9525" marT="9525"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2F2F2"/>
                    </a:solidFill>
                  </a:tcPr>
                </a:tc>
                <a:tc>
                  <a:txBody>
                    <a:bodyPr/>
                    <a:lstStyle/>
                    <a:p>
                      <a:pPr algn="l" rtl="0" fontAlgn="ctr">
                        <a:buNone/>
                      </a:pPr>
                      <a:r>
                        <a:rPr lang="es-MX" sz="900" b="0" i="0" u="none" strike="noStrike">
                          <a:solidFill>
                            <a:srgbClr val="000000"/>
                          </a:solidFill>
                          <a:effectLst/>
                          <a:latin typeface="Noto Sans" panose="020B0502040504020204" pitchFamily="34" charset="0"/>
                        </a:rPr>
                        <a:t>Emiliano Zapata</a:t>
                      </a:r>
                    </a:p>
                  </a:txBody>
                  <a:tcPr marL="9525" marR="9525" marT="9525"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2F2F2"/>
                    </a:solidFill>
                  </a:tcPr>
                </a:tc>
                <a:tc>
                  <a:txBody>
                    <a:bodyPr/>
                    <a:lstStyle/>
                    <a:p>
                      <a:pPr algn="ctr" rtl="0" fontAlgn="ctr">
                        <a:buNone/>
                      </a:pPr>
                      <a:r>
                        <a:rPr lang="es-MX" sz="900" b="0" i="0" u="none" strike="noStrike" dirty="0">
                          <a:solidFill>
                            <a:srgbClr val="000000"/>
                          </a:solidFill>
                          <a:effectLst/>
                          <a:latin typeface="Noto Sans" panose="020B0502040504020204" pitchFamily="34" charset="0"/>
                        </a:rPr>
                        <a:t>200</a:t>
                      </a:r>
                    </a:p>
                  </a:txBody>
                  <a:tcPr marL="9525" marR="9525" marT="9525"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2F2F2"/>
                    </a:solidFill>
                  </a:tcPr>
                </a:tc>
                <a:extLst>
                  <a:ext uri="{0D108BD9-81ED-4DB2-BD59-A6C34878D82A}">
                    <a16:rowId xmlns:a16="http://schemas.microsoft.com/office/drawing/2014/main" val="2474489773"/>
                  </a:ext>
                </a:extLst>
              </a:tr>
              <a:tr h="136541">
                <a:tc>
                  <a:txBody>
                    <a:bodyPr/>
                    <a:lstStyle/>
                    <a:p>
                      <a:pPr algn="ctr" rtl="0" fontAlgn="ctr">
                        <a:buNone/>
                      </a:pPr>
                      <a:r>
                        <a:rPr lang="es-MX" sz="900" b="0" i="0" u="none" strike="noStrike">
                          <a:solidFill>
                            <a:srgbClr val="000000"/>
                          </a:solidFill>
                          <a:effectLst/>
                          <a:latin typeface="Noto Sans" panose="020B0502040504020204" pitchFamily="34" charset="0"/>
                        </a:rPr>
                        <a:t>42</a:t>
                      </a:r>
                    </a:p>
                  </a:txBody>
                  <a:tcPr marL="7715" marR="7715" marT="7715"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631132">
                        <a:alpha val="9804"/>
                      </a:srgbClr>
                    </a:solidFill>
                  </a:tcPr>
                </a:tc>
                <a:tc>
                  <a:txBody>
                    <a:bodyPr/>
                    <a:lstStyle/>
                    <a:p>
                      <a:pPr algn="l" rtl="0" fontAlgn="ctr">
                        <a:buNone/>
                      </a:pPr>
                      <a:r>
                        <a:rPr lang="es-MX" sz="900" b="0" i="0" u="none" strike="noStrike">
                          <a:solidFill>
                            <a:srgbClr val="000000"/>
                          </a:solidFill>
                          <a:effectLst/>
                          <a:latin typeface="Noto Sans" panose="020B0502040504020204" pitchFamily="34" charset="0"/>
                        </a:rPr>
                        <a:t>Morelos</a:t>
                      </a:r>
                    </a:p>
                  </a:txBody>
                  <a:tcPr marL="9525" marR="9525" marT="9525"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631132">
                        <a:alpha val="9804"/>
                      </a:srgbClr>
                    </a:solidFill>
                  </a:tcPr>
                </a:tc>
                <a:tc>
                  <a:txBody>
                    <a:bodyPr/>
                    <a:lstStyle/>
                    <a:p>
                      <a:pPr algn="l" rtl="0" fontAlgn="ctr">
                        <a:buNone/>
                      </a:pPr>
                      <a:r>
                        <a:rPr lang="es-MX" sz="900" b="0" i="0" u="none" strike="noStrike">
                          <a:solidFill>
                            <a:srgbClr val="000000"/>
                          </a:solidFill>
                          <a:effectLst/>
                          <a:latin typeface="Noto Sans" panose="020B0502040504020204" pitchFamily="34" charset="0"/>
                        </a:rPr>
                        <a:t>Miacatlán</a:t>
                      </a:r>
                    </a:p>
                  </a:txBody>
                  <a:tcPr marL="9525" marR="9525" marT="9525"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631132">
                        <a:alpha val="9804"/>
                      </a:srgbClr>
                    </a:solidFill>
                  </a:tcPr>
                </a:tc>
                <a:tc>
                  <a:txBody>
                    <a:bodyPr/>
                    <a:lstStyle/>
                    <a:p>
                      <a:pPr algn="ctr" rtl="0" fontAlgn="ctr">
                        <a:buNone/>
                      </a:pPr>
                      <a:r>
                        <a:rPr lang="es-MX" sz="900" b="0" i="0" u="none" strike="noStrike" dirty="0">
                          <a:solidFill>
                            <a:srgbClr val="000000"/>
                          </a:solidFill>
                          <a:effectLst/>
                          <a:latin typeface="Noto Sans" panose="020B0502040504020204" pitchFamily="34" charset="0"/>
                        </a:rPr>
                        <a:t>110</a:t>
                      </a:r>
                    </a:p>
                  </a:txBody>
                  <a:tcPr marL="9525" marR="9525" marT="9525"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631132">
                        <a:alpha val="9804"/>
                      </a:srgbClr>
                    </a:solidFill>
                  </a:tcPr>
                </a:tc>
                <a:extLst>
                  <a:ext uri="{0D108BD9-81ED-4DB2-BD59-A6C34878D82A}">
                    <a16:rowId xmlns:a16="http://schemas.microsoft.com/office/drawing/2014/main" val="523518058"/>
                  </a:ext>
                </a:extLst>
              </a:tr>
            </a:tbl>
          </a:graphicData>
        </a:graphic>
      </p:graphicFrame>
      <p:graphicFrame>
        <p:nvGraphicFramePr>
          <p:cNvPr id="15" name="Tabla 14">
            <a:extLst>
              <a:ext uri="{FF2B5EF4-FFF2-40B4-BE49-F238E27FC236}">
                <a16:creationId xmlns:a16="http://schemas.microsoft.com/office/drawing/2014/main" id="{EB58052B-D92C-CA4A-73C1-AFAF67C7E436}"/>
              </a:ext>
            </a:extLst>
          </p:cNvPr>
          <p:cNvGraphicFramePr>
            <a:graphicFrameLocks noGrp="1"/>
          </p:cNvGraphicFramePr>
          <p:nvPr/>
        </p:nvGraphicFramePr>
        <p:xfrm>
          <a:off x="8205888" y="788993"/>
          <a:ext cx="3759200" cy="3620212"/>
        </p:xfrm>
        <a:graphic>
          <a:graphicData uri="http://schemas.openxmlformats.org/drawingml/2006/table">
            <a:tbl>
              <a:tblPr/>
              <a:tblGrid>
                <a:gridCol w="375920">
                  <a:extLst>
                    <a:ext uri="{9D8B030D-6E8A-4147-A177-3AD203B41FA5}">
                      <a16:colId xmlns:a16="http://schemas.microsoft.com/office/drawing/2014/main" val="1331010700"/>
                    </a:ext>
                  </a:extLst>
                </a:gridCol>
                <a:gridCol w="785707">
                  <a:extLst>
                    <a:ext uri="{9D8B030D-6E8A-4147-A177-3AD203B41FA5}">
                      <a16:colId xmlns:a16="http://schemas.microsoft.com/office/drawing/2014/main" val="1008017040"/>
                    </a:ext>
                  </a:extLst>
                </a:gridCol>
                <a:gridCol w="1862666">
                  <a:extLst>
                    <a:ext uri="{9D8B030D-6E8A-4147-A177-3AD203B41FA5}">
                      <a16:colId xmlns:a16="http://schemas.microsoft.com/office/drawing/2014/main" val="2667659906"/>
                    </a:ext>
                  </a:extLst>
                </a:gridCol>
                <a:gridCol w="734907">
                  <a:extLst>
                    <a:ext uri="{9D8B030D-6E8A-4147-A177-3AD203B41FA5}">
                      <a16:colId xmlns:a16="http://schemas.microsoft.com/office/drawing/2014/main" val="3160388461"/>
                    </a:ext>
                  </a:extLst>
                </a:gridCol>
              </a:tblGrid>
              <a:tr h="260106">
                <a:tc>
                  <a:txBody>
                    <a:bodyPr/>
                    <a:lstStyle/>
                    <a:p>
                      <a:pPr algn="ctr" rtl="0" fontAlgn="ctr">
                        <a:buNone/>
                      </a:pPr>
                      <a:r>
                        <a:rPr lang="es-MX" sz="900" b="1" i="0" u="none" strike="noStrike">
                          <a:solidFill>
                            <a:srgbClr val="FFFFFF"/>
                          </a:solidFill>
                          <a:effectLst/>
                          <a:latin typeface="Noto Sans" panose="020B0502040504020204" pitchFamily="34" charset="0"/>
                        </a:rPr>
                        <a:t>No.</a:t>
                      </a:r>
                    </a:p>
                  </a:txBody>
                  <a:tcPr marL="9525" marR="9525" marT="9525"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9050" cap="flat" cmpd="sng" algn="ctr">
                      <a:solidFill>
                        <a:srgbClr val="FFFFFF"/>
                      </a:solidFill>
                      <a:prstDash val="solid"/>
                      <a:round/>
                      <a:headEnd type="none" w="med" len="med"/>
                      <a:tailEnd type="none" w="med" len="med"/>
                    </a:lnB>
                    <a:solidFill>
                      <a:srgbClr val="6A1B32"/>
                    </a:solidFill>
                  </a:tcPr>
                </a:tc>
                <a:tc>
                  <a:txBody>
                    <a:bodyPr/>
                    <a:lstStyle/>
                    <a:p>
                      <a:pPr algn="ctr" rtl="0" fontAlgn="ctr">
                        <a:buNone/>
                      </a:pPr>
                      <a:r>
                        <a:rPr lang="es-MX" sz="900" b="1" i="0" u="none" strike="noStrike">
                          <a:solidFill>
                            <a:srgbClr val="FFFFFF"/>
                          </a:solidFill>
                          <a:effectLst/>
                          <a:latin typeface="Noto Sans" panose="020B0502040504020204" pitchFamily="34" charset="0"/>
                        </a:rPr>
                        <a:t>Estado</a:t>
                      </a:r>
                    </a:p>
                  </a:txBody>
                  <a:tcPr marL="9525" marR="9525" marT="9525"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6A1B32"/>
                    </a:solidFill>
                  </a:tcPr>
                </a:tc>
                <a:tc>
                  <a:txBody>
                    <a:bodyPr/>
                    <a:lstStyle/>
                    <a:p>
                      <a:pPr algn="ctr" rtl="0" fontAlgn="ctr">
                        <a:buNone/>
                      </a:pPr>
                      <a:r>
                        <a:rPr lang="es-MX" sz="900" b="1" i="0" u="none" strike="noStrike">
                          <a:solidFill>
                            <a:srgbClr val="FFFFFF"/>
                          </a:solidFill>
                          <a:effectLst/>
                          <a:latin typeface="Noto Sans" panose="020B0502040504020204" pitchFamily="34" charset="0"/>
                        </a:rPr>
                        <a:t>Municipio</a:t>
                      </a:r>
                    </a:p>
                  </a:txBody>
                  <a:tcPr marL="9525" marR="9525" marT="9525"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6A1B32"/>
                    </a:solidFill>
                  </a:tcPr>
                </a:tc>
                <a:tc>
                  <a:txBody>
                    <a:bodyPr/>
                    <a:lstStyle/>
                    <a:p>
                      <a:pPr algn="ctr" rtl="0" fontAlgn="ctr">
                        <a:buNone/>
                      </a:pPr>
                      <a:r>
                        <a:rPr lang="es-MX" sz="900" b="1" i="0" u="none" strike="noStrike">
                          <a:solidFill>
                            <a:srgbClr val="FFFFFF"/>
                          </a:solidFill>
                          <a:effectLst/>
                          <a:latin typeface="Noto Sans" panose="020B0502040504020204" pitchFamily="34" charset="0"/>
                        </a:rPr>
                        <a:t>Capacidad Instalada</a:t>
                      </a:r>
                    </a:p>
                  </a:txBody>
                  <a:tcPr marL="9525" marR="9525" marT="9525"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6A1B32"/>
                    </a:solidFill>
                  </a:tcPr>
                </a:tc>
                <a:extLst>
                  <a:ext uri="{0D108BD9-81ED-4DB2-BD59-A6C34878D82A}">
                    <a16:rowId xmlns:a16="http://schemas.microsoft.com/office/drawing/2014/main" val="2043433680"/>
                  </a:ext>
                </a:extLst>
              </a:tr>
              <a:tr h="213480">
                <a:tc>
                  <a:txBody>
                    <a:bodyPr/>
                    <a:lstStyle/>
                    <a:p>
                      <a:pPr algn="ctr" rtl="0" fontAlgn="ctr">
                        <a:buNone/>
                      </a:pPr>
                      <a:r>
                        <a:rPr lang="es-MX" sz="900" b="0" i="0" u="none" strike="noStrike" dirty="0">
                          <a:solidFill>
                            <a:srgbClr val="000000"/>
                          </a:solidFill>
                          <a:effectLst/>
                          <a:latin typeface="Noto Sans" panose="020B0502040504020204" pitchFamily="34" charset="0"/>
                        </a:rPr>
                        <a:t>43</a:t>
                      </a:r>
                    </a:p>
                  </a:txBody>
                  <a:tcPr marL="9525" marR="9525" marT="9525"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9050" cap="flat" cmpd="sng" algn="ctr">
                      <a:solidFill>
                        <a:srgbClr val="FFFFFF"/>
                      </a:solidFill>
                      <a:prstDash val="solid"/>
                      <a:round/>
                      <a:headEnd type="none" w="med" len="med"/>
                      <a:tailEnd type="none" w="med" len="med"/>
                    </a:lnT>
                    <a:lnB w="19050" cap="flat" cmpd="sng" algn="ctr">
                      <a:solidFill>
                        <a:srgbClr val="FFFFFF"/>
                      </a:solidFill>
                      <a:prstDash val="solid"/>
                      <a:round/>
                      <a:headEnd type="none" w="med" len="med"/>
                      <a:tailEnd type="none" w="med" len="med"/>
                    </a:lnB>
                    <a:solidFill>
                      <a:srgbClr val="F2F2F2"/>
                    </a:solidFill>
                  </a:tcPr>
                </a:tc>
                <a:tc>
                  <a:txBody>
                    <a:bodyPr/>
                    <a:lstStyle/>
                    <a:p>
                      <a:pPr algn="l" rtl="0" fontAlgn="ctr">
                        <a:buNone/>
                      </a:pPr>
                      <a:r>
                        <a:rPr lang="es-MX" sz="900" b="0" i="0" u="none" strike="noStrike" dirty="0">
                          <a:solidFill>
                            <a:srgbClr val="000000"/>
                          </a:solidFill>
                          <a:effectLst/>
                          <a:latin typeface="Noto Sans" panose="020B0502040504020204" pitchFamily="34" charset="0"/>
                        </a:rPr>
                        <a:t>Oaxaca</a:t>
                      </a:r>
                    </a:p>
                  </a:txBody>
                  <a:tcPr marL="7715" marR="7715" marT="7715"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2F2F2"/>
                    </a:solidFill>
                  </a:tcPr>
                </a:tc>
                <a:tc>
                  <a:txBody>
                    <a:bodyPr/>
                    <a:lstStyle/>
                    <a:p>
                      <a:pPr algn="l" rtl="0" fontAlgn="ctr">
                        <a:buNone/>
                      </a:pPr>
                      <a:r>
                        <a:rPr lang="es-MX" sz="900" b="0" i="0" u="none" strike="noStrike" dirty="0">
                          <a:solidFill>
                            <a:srgbClr val="000000"/>
                          </a:solidFill>
                          <a:effectLst/>
                          <a:latin typeface="Noto Sans" panose="020B0502040504020204" pitchFamily="34" charset="0"/>
                        </a:rPr>
                        <a:t>San Lorenzo Cacaotepec</a:t>
                      </a:r>
                    </a:p>
                  </a:txBody>
                  <a:tcPr marL="7715" marR="7715" marT="7715"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2F2F2"/>
                    </a:solidFill>
                  </a:tcPr>
                </a:tc>
                <a:tc>
                  <a:txBody>
                    <a:bodyPr/>
                    <a:lstStyle/>
                    <a:p>
                      <a:pPr algn="ctr" rtl="0" fontAlgn="ctr">
                        <a:buNone/>
                      </a:pPr>
                      <a:r>
                        <a:rPr lang="es-MX" sz="900" b="0" i="0" u="none" strike="noStrike" dirty="0">
                          <a:solidFill>
                            <a:srgbClr val="000000"/>
                          </a:solidFill>
                          <a:effectLst/>
                          <a:latin typeface="Noto Sans" panose="020B0502040504020204" pitchFamily="34" charset="0"/>
                        </a:rPr>
                        <a:t>250</a:t>
                      </a:r>
                    </a:p>
                  </a:txBody>
                  <a:tcPr marL="7715" marR="7715" marT="7715"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2F2F2"/>
                    </a:solidFill>
                  </a:tcPr>
                </a:tc>
                <a:extLst>
                  <a:ext uri="{0D108BD9-81ED-4DB2-BD59-A6C34878D82A}">
                    <a16:rowId xmlns:a16="http://schemas.microsoft.com/office/drawing/2014/main" val="3601656269"/>
                  </a:ext>
                </a:extLst>
              </a:tr>
              <a:tr h="153706">
                <a:tc>
                  <a:txBody>
                    <a:bodyPr/>
                    <a:lstStyle/>
                    <a:p>
                      <a:pPr algn="ctr" rtl="0" fontAlgn="ctr">
                        <a:buNone/>
                      </a:pPr>
                      <a:r>
                        <a:rPr lang="es-MX" sz="900" b="0" i="0" u="none" strike="noStrike" dirty="0">
                          <a:solidFill>
                            <a:srgbClr val="000000"/>
                          </a:solidFill>
                          <a:effectLst/>
                          <a:latin typeface="Noto Sans" panose="020B0502040504020204" pitchFamily="34" charset="0"/>
                        </a:rPr>
                        <a:t>44</a:t>
                      </a:r>
                    </a:p>
                  </a:txBody>
                  <a:tcPr marL="9525" marR="9525" marT="9525"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905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4CCCD"/>
                    </a:solidFill>
                  </a:tcPr>
                </a:tc>
                <a:tc>
                  <a:txBody>
                    <a:bodyPr/>
                    <a:lstStyle/>
                    <a:p>
                      <a:pPr algn="l" rtl="0" fontAlgn="ctr">
                        <a:buNone/>
                      </a:pPr>
                      <a:r>
                        <a:rPr lang="es-MX" sz="900" b="0" i="0" u="none" strike="noStrike" dirty="0">
                          <a:solidFill>
                            <a:srgbClr val="000000"/>
                          </a:solidFill>
                          <a:effectLst/>
                          <a:latin typeface="Noto Sans" panose="020B0502040504020204" pitchFamily="34" charset="0"/>
                        </a:rPr>
                        <a:t>Oaxaca</a:t>
                      </a:r>
                    </a:p>
                  </a:txBody>
                  <a:tcPr marL="7715" marR="7715" marT="7715"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4CCCD"/>
                    </a:solidFill>
                  </a:tcPr>
                </a:tc>
                <a:tc>
                  <a:txBody>
                    <a:bodyPr/>
                    <a:lstStyle/>
                    <a:p>
                      <a:pPr algn="l" rtl="0" fontAlgn="ctr">
                        <a:buNone/>
                      </a:pPr>
                      <a:r>
                        <a:rPr lang="es-MX" sz="900" b="0" i="0" u="none" strike="noStrike" dirty="0">
                          <a:solidFill>
                            <a:srgbClr val="000000"/>
                          </a:solidFill>
                          <a:effectLst/>
                          <a:latin typeface="Noto Sans" panose="020B0502040504020204" pitchFamily="34" charset="0"/>
                        </a:rPr>
                        <a:t>Matías Romero</a:t>
                      </a:r>
                    </a:p>
                  </a:txBody>
                  <a:tcPr marL="7715" marR="7715" marT="7715"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4CCCD"/>
                    </a:solidFill>
                  </a:tcPr>
                </a:tc>
                <a:tc>
                  <a:txBody>
                    <a:bodyPr/>
                    <a:lstStyle/>
                    <a:p>
                      <a:pPr algn="ctr" rtl="0" fontAlgn="ctr">
                        <a:buNone/>
                      </a:pPr>
                      <a:r>
                        <a:rPr lang="es-MX" sz="900" b="0" i="0" u="none" strike="noStrike" dirty="0">
                          <a:solidFill>
                            <a:srgbClr val="000000"/>
                          </a:solidFill>
                          <a:effectLst/>
                          <a:latin typeface="Noto Sans" panose="020B0502040504020204" pitchFamily="34" charset="0"/>
                        </a:rPr>
                        <a:t>200</a:t>
                      </a:r>
                    </a:p>
                  </a:txBody>
                  <a:tcPr marL="7715" marR="7715" marT="7715"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4CCCD"/>
                    </a:solidFill>
                  </a:tcPr>
                </a:tc>
                <a:extLst>
                  <a:ext uri="{0D108BD9-81ED-4DB2-BD59-A6C34878D82A}">
                    <a16:rowId xmlns:a16="http://schemas.microsoft.com/office/drawing/2014/main" val="4200682726"/>
                  </a:ext>
                </a:extLst>
              </a:tr>
              <a:tr h="145166">
                <a:tc>
                  <a:txBody>
                    <a:bodyPr/>
                    <a:lstStyle/>
                    <a:p>
                      <a:pPr algn="ctr" rtl="0" fontAlgn="ctr">
                        <a:buNone/>
                      </a:pPr>
                      <a:r>
                        <a:rPr lang="es-MX" sz="900" b="0" i="0" u="none" strike="noStrike">
                          <a:solidFill>
                            <a:srgbClr val="000000"/>
                          </a:solidFill>
                          <a:effectLst/>
                          <a:latin typeface="Noto Sans" panose="020B0502040504020204" pitchFamily="34" charset="0"/>
                        </a:rPr>
                        <a:t>45</a:t>
                      </a:r>
                    </a:p>
                  </a:txBody>
                  <a:tcPr marL="9525" marR="9525" marT="9525"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9050" cap="flat" cmpd="sng" algn="ctr">
                      <a:solidFill>
                        <a:srgbClr val="FFFFFF"/>
                      </a:solidFill>
                      <a:prstDash val="solid"/>
                      <a:round/>
                      <a:headEnd type="none" w="med" len="med"/>
                      <a:tailEnd type="none" w="med" len="med"/>
                    </a:lnB>
                    <a:solidFill>
                      <a:srgbClr val="F2F2F2"/>
                    </a:solidFill>
                  </a:tcPr>
                </a:tc>
                <a:tc>
                  <a:txBody>
                    <a:bodyPr/>
                    <a:lstStyle/>
                    <a:p>
                      <a:pPr algn="l" rtl="0" fontAlgn="ctr">
                        <a:buNone/>
                      </a:pPr>
                      <a:r>
                        <a:rPr lang="es-MX" sz="900" b="0" i="0" u="none" strike="noStrike" dirty="0">
                          <a:solidFill>
                            <a:srgbClr val="000000"/>
                          </a:solidFill>
                          <a:effectLst/>
                          <a:latin typeface="Noto Sans" panose="020B0502040504020204" pitchFamily="34" charset="0"/>
                        </a:rPr>
                        <a:t>Puebla</a:t>
                      </a:r>
                    </a:p>
                  </a:txBody>
                  <a:tcPr marL="7715" marR="7715" marT="7715"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2F2F2"/>
                    </a:solidFill>
                  </a:tcPr>
                </a:tc>
                <a:tc>
                  <a:txBody>
                    <a:bodyPr/>
                    <a:lstStyle/>
                    <a:p>
                      <a:pPr algn="l" rtl="0" fontAlgn="ctr">
                        <a:buNone/>
                      </a:pPr>
                      <a:r>
                        <a:rPr lang="es-MX" sz="900" b="0" i="0" u="none" strike="noStrike" dirty="0">
                          <a:solidFill>
                            <a:srgbClr val="000000"/>
                          </a:solidFill>
                          <a:effectLst/>
                          <a:latin typeface="Noto Sans" panose="020B0502040504020204" pitchFamily="34" charset="0"/>
                        </a:rPr>
                        <a:t>San Martín Texmelucan</a:t>
                      </a:r>
                    </a:p>
                  </a:txBody>
                  <a:tcPr marL="7715" marR="7715" marT="7715"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2F2F2"/>
                    </a:solidFill>
                  </a:tcPr>
                </a:tc>
                <a:tc>
                  <a:txBody>
                    <a:bodyPr/>
                    <a:lstStyle/>
                    <a:p>
                      <a:pPr algn="ctr" rtl="0" fontAlgn="ctr">
                        <a:buNone/>
                      </a:pPr>
                      <a:r>
                        <a:rPr lang="es-MX" sz="900" b="0" i="0" u="none" strike="noStrike">
                          <a:solidFill>
                            <a:srgbClr val="000000"/>
                          </a:solidFill>
                          <a:effectLst/>
                          <a:latin typeface="Noto Sans" panose="020B0502040504020204" pitchFamily="34" charset="0"/>
                        </a:rPr>
                        <a:t>110</a:t>
                      </a:r>
                    </a:p>
                  </a:txBody>
                  <a:tcPr marL="7715" marR="7715" marT="7715"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2F2F2"/>
                    </a:solidFill>
                  </a:tcPr>
                </a:tc>
                <a:extLst>
                  <a:ext uri="{0D108BD9-81ED-4DB2-BD59-A6C34878D82A}">
                    <a16:rowId xmlns:a16="http://schemas.microsoft.com/office/drawing/2014/main" val="3775035812"/>
                  </a:ext>
                </a:extLst>
              </a:tr>
              <a:tr h="153706">
                <a:tc>
                  <a:txBody>
                    <a:bodyPr/>
                    <a:lstStyle/>
                    <a:p>
                      <a:pPr algn="ctr" rtl="0" fontAlgn="ctr">
                        <a:buNone/>
                      </a:pPr>
                      <a:r>
                        <a:rPr lang="es-MX" sz="900" b="0" i="0" u="none" strike="noStrike">
                          <a:solidFill>
                            <a:srgbClr val="000000"/>
                          </a:solidFill>
                          <a:effectLst/>
                          <a:latin typeface="Noto Sans" panose="020B0502040504020204" pitchFamily="34" charset="0"/>
                        </a:rPr>
                        <a:t>46</a:t>
                      </a:r>
                    </a:p>
                  </a:txBody>
                  <a:tcPr marL="9525" marR="9525" marT="9525"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905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4CCCD"/>
                    </a:solidFill>
                  </a:tcPr>
                </a:tc>
                <a:tc>
                  <a:txBody>
                    <a:bodyPr/>
                    <a:lstStyle/>
                    <a:p>
                      <a:pPr algn="l" rtl="0" fontAlgn="ctr">
                        <a:buNone/>
                      </a:pPr>
                      <a:r>
                        <a:rPr lang="es-MX" sz="900" b="0" i="0" u="none" strike="noStrike" dirty="0">
                          <a:solidFill>
                            <a:srgbClr val="000000"/>
                          </a:solidFill>
                          <a:effectLst/>
                          <a:latin typeface="Noto Sans" panose="020B0502040504020204" pitchFamily="34" charset="0"/>
                        </a:rPr>
                        <a:t>Querétaro</a:t>
                      </a:r>
                    </a:p>
                  </a:txBody>
                  <a:tcPr marL="7715" marR="7715" marT="7715"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4CCCD"/>
                    </a:solidFill>
                  </a:tcPr>
                </a:tc>
                <a:tc>
                  <a:txBody>
                    <a:bodyPr/>
                    <a:lstStyle/>
                    <a:p>
                      <a:pPr algn="l" rtl="0" fontAlgn="ctr">
                        <a:buNone/>
                      </a:pPr>
                      <a:r>
                        <a:rPr lang="es-MX" sz="900" b="0" i="0" u="none" strike="noStrike" dirty="0">
                          <a:solidFill>
                            <a:srgbClr val="000000"/>
                          </a:solidFill>
                          <a:effectLst/>
                          <a:latin typeface="Noto Sans" panose="020B0502040504020204" pitchFamily="34" charset="0"/>
                        </a:rPr>
                        <a:t>El Marqués</a:t>
                      </a:r>
                    </a:p>
                  </a:txBody>
                  <a:tcPr marL="7715" marR="7715" marT="7715"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4CCCD"/>
                    </a:solidFill>
                  </a:tcPr>
                </a:tc>
                <a:tc>
                  <a:txBody>
                    <a:bodyPr/>
                    <a:lstStyle/>
                    <a:p>
                      <a:pPr algn="ctr" rtl="0" fontAlgn="ctr">
                        <a:buNone/>
                      </a:pPr>
                      <a:r>
                        <a:rPr lang="es-MX" sz="900" b="0" i="0" u="none" strike="noStrike">
                          <a:solidFill>
                            <a:srgbClr val="000000"/>
                          </a:solidFill>
                          <a:effectLst/>
                          <a:latin typeface="Noto Sans" panose="020B0502040504020204" pitchFamily="34" charset="0"/>
                        </a:rPr>
                        <a:t>150</a:t>
                      </a:r>
                    </a:p>
                  </a:txBody>
                  <a:tcPr marL="7715" marR="7715" marT="7715"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4CCCD"/>
                    </a:solidFill>
                  </a:tcPr>
                </a:tc>
                <a:extLst>
                  <a:ext uri="{0D108BD9-81ED-4DB2-BD59-A6C34878D82A}">
                    <a16:rowId xmlns:a16="http://schemas.microsoft.com/office/drawing/2014/main" val="1673285838"/>
                  </a:ext>
                </a:extLst>
              </a:tr>
              <a:tr h="145166">
                <a:tc>
                  <a:txBody>
                    <a:bodyPr/>
                    <a:lstStyle/>
                    <a:p>
                      <a:pPr algn="ctr" rtl="0" fontAlgn="ctr">
                        <a:buNone/>
                      </a:pPr>
                      <a:r>
                        <a:rPr lang="es-MX" sz="900" b="0" i="0" u="none" strike="noStrike">
                          <a:solidFill>
                            <a:srgbClr val="000000"/>
                          </a:solidFill>
                          <a:effectLst/>
                          <a:latin typeface="Noto Sans" panose="020B0502040504020204" pitchFamily="34" charset="0"/>
                        </a:rPr>
                        <a:t>47</a:t>
                      </a:r>
                    </a:p>
                  </a:txBody>
                  <a:tcPr marL="9525" marR="9525" marT="9525"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9050" cap="flat" cmpd="sng" algn="ctr">
                      <a:solidFill>
                        <a:srgbClr val="FFFFFF"/>
                      </a:solidFill>
                      <a:prstDash val="solid"/>
                      <a:round/>
                      <a:headEnd type="none" w="med" len="med"/>
                      <a:tailEnd type="none" w="med" len="med"/>
                    </a:lnB>
                    <a:solidFill>
                      <a:srgbClr val="F2F2F2"/>
                    </a:solidFill>
                  </a:tcPr>
                </a:tc>
                <a:tc>
                  <a:txBody>
                    <a:bodyPr/>
                    <a:lstStyle/>
                    <a:p>
                      <a:pPr algn="l" rtl="0" fontAlgn="ctr">
                        <a:buNone/>
                      </a:pPr>
                      <a:r>
                        <a:rPr lang="es-MX" sz="900" b="0" i="0" u="none" strike="noStrike" dirty="0">
                          <a:solidFill>
                            <a:srgbClr val="000000"/>
                          </a:solidFill>
                          <a:effectLst/>
                          <a:latin typeface="Noto Sans" panose="020B0502040504020204" pitchFamily="34" charset="0"/>
                        </a:rPr>
                        <a:t>Sinaloa</a:t>
                      </a:r>
                    </a:p>
                  </a:txBody>
                  <a:tcPr marL="7715" marR="7715" marT="7715"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2F2F2"/>
                    </a:solidFill>
                  </a:tcPr>
                </a:tc>
                <a:tc>
                  <a:txBody>
                    <a:bodyPr/>
                    <a:lstStyle/>
                    <a:p>
                      <a:pPr algn="l" rtl="0" fontAlgn="ctr">
                        <a:buNone/>
                      </a:pPr>
                      <a:r>
                        <a:rPr lang="es-MX" sz="900" b="0" i="0" u="none" strike="noStrike" dirty="0">
                          <a:solidFill>
                            <a:srgbClr val="000000"/>
                          </a:solidFill>
                          <a:effectLst/>
                          <a:latin typeface="Noto Sans" panose="020B0502040504020204" pitchFamily="34" charset="0"/>
                        </a:rPr>
                        <a:t>Mazatlán</a:t>
                      </a:r>
                    </a:p>
                  </a:txBody>
                  <a:tcPr marL="7715" marR="7715" marT="7715"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2F2F2"/>
                    </a:solidFill>
                  </a:tcPr>
                </a:tc>
                <a:tc>
                  <a:txBody>
                    <a:bodyPr/>
                    <a:lstStyle/>
                    <a:p>
                      <a:pPr algn="ctr" rtl="0" fontAlgn="ctr">
                        <a:buNone/>
                      </a:pPr>
                      <a:r>
                        <a:rPr lang="es-MX" sz="900" b="0" i="0" u="none" strike="noStrike">
                          <a:solidFill>
                            <a:srgbClr val="000000"/>
                          </a:solidFill>
                          <a:effectLst/>
                          <a:latin typeface="Noto Sans" panose="020B0502040504020204" pitchFamily="34" charset="0"/>
                        </a:rPr>
                        <a:t>250</a:t>
                      </a:r>
                    </a:p>
                  </a:txBody>
                  <a:tcPr marL="7715" marR="7715" marT="7715"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2F2F2"/>
                    </a:solidFill>
                  </a:tcPr>
                </a:tc>
                <a:extLst>
                  <a:ext uri="{0D108BD9-81ED-4DB2-BD59-A6C34878D82A}">
                    <a16:rowId xmlns:a16="http://schemas.microsoft.com/office/drawing/2014/main" val="37237257"/>
                  </a:ext>
                </a:extLst>
              </a:tr>
              <a:tr h="153706">
                <a:tc>
                  <a:txBody>
                    <a:bodyPr/>
                    <a:lstStyle/>
                    <a:p>
                      <a:pPr algn="ctr" rtl="0" fontAlgn="ctr">
                        <a:buNone/>
                      </a:pPr>
                      <a:r>
                        <a:rPr lang="es-MX" sz="900" b="0" i="0" u="none" strike="noStrike">
                          <a:solidFill>
                            <a:srgbClr val="000000"/>
                          </a:solidFill>
                          <a:effectLst/>
                          <a:latin typeface="Noto Sans" panose="020B0502040504020204" pitchFamily="34" charset="0"/>
                        </a:rPr>
                        <a:t>48</a:t>
                      </a:r>
                    </a:p>
                  </a:txBody>
                  <a:tcPr marL="9525" marR="9525" marT="9525"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905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4CCCD"/>
                    </a:solidFill>
                  </a:tcPr>
                </a:tc>
                <a:tc>
                  <a:txBody>
                    <a:bodyPr/>
                    <a:lstStyle/>
                    <a:p>
                      <a:pPr algn="l" rtl="0" fontAlgn="ctr">
                        <a:buNone/>
                      </a:pPr>
                      <a:r>
                        <a:rPr lang="es-MX" sz="900" b="0" i="0" u="none" strike="noStrike" dirty="0">
                          <a:solidFill>
                            <a:srgbClr val="000000"/>
                          </a:solidFill>
                          <a:effectLst/>
                          <a:highlight>
                            <a:srgbClr val="FFFF00"/>
                          </a:highlight>
                          <a:latin typeface="Noto Sans" panose="020B0502040504020204" pitchFamily="34" charset="0"/>
                        </a:rPr>
                        <a:t>Sinaloa</a:t>
                      </a:r>
                    </a:p>
                  </a:txBody>
                  <a:tcPr marL="7715" marR="7715" marT="7715"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4CCCD"/>
                    </a:solidFill>
                  </a:tcPr>
                </a:tc>
                <a:tc>
                  <a:txBody>
                    <a:bodyPr/>
                    <a:lstStyle/>
                    <a:p>
                      <a:pPr algn="l" rtl="0" fontAlgn="ctr">
                        <a:buNone/>
                      </a:pPr>
                      <a:r>
                        <a:rPr lang="es-MX" sz="900" b="0" i="0" u="none" strike="noStrike" dirty="0">
                          <a:solidFill>
                            <a:srgbClr val="000000"/>
                          </a:solidFill>
                          <a:effectLst/>
                          <a:highlight>
                            <a:srgbClr val="FFFF00"/>
                          </a:highlight>
                          <a:latin typeface="Noto Sans" panose="020B0502040504020204" pitchFamily="34" charset="0"/>
                        </a:rPr>
                        <a:t>Escuinapa</a:t>
                      </a:r>
                    </a:p>
                  </a:txBody>
                  <a:tcPr marL="7715" marR="7715" marT="7715"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4CCCD"/>
                    </a:solidFill>
                  </a:tcPr>
                </a:tc>
                <a:tc>
                  <a:txBody>
                    <a:bodyPr/>
                    <a:lstStyle/>
                    <a:p>
                      <a:pPr algn="ctr" rtl="0" fontAlgn="ctr">
                        <a:buNone/>
                      </a:pPr>
                      <a:r>
                        <a:rPr lang="es-MX" sz="900" b="0" i="0" u="none" strike="noStrike">
                          <a:solidFill>
                            <a:srgbClr val="000000"/>
                          </a:solidFill>
                          <a:effectLst/>
                          <a:highlight>
                            <a:srgbClr val="FFFF00"/>
                          </a:highlight>
                          <a:latin typeface="Noto Sans" panose="020B0502040504020204" pitchFamily="34" charset="0"/>
                        </a:rPr>
                        <a:t>150</a:t>
                      </a:r>
                    </a:p>
                  </a:txBody>
                  <a:tcPr marL="7715" marR="7715" marT="7715"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4CCCD"/>
                    </a:solidFill>
                  </a:tcPr>
                </a:tc>
                <a:extLst>
                  <a:ext uri="{0D108BD9-81ED-4DB2-BD59-A6C34878D82A}">
                    <a16:rowId xmlns:a16="http://schemas.microsoft.com/office/drawing/2014/main" val="166451888"/>
                  </a:ext>
                </a:extLst>
              </a:tr>
              <a:tr h="145166">
                <a:tc>
                  <a:txBody>
                    <a:bodyPr/>
                    <a:lstStyle/>
                    <a:p>
                      <a:pPr algn="ctr" rtl="0" fontAlgn="ctr">
                        <a:buNone/>
                      </a:pPr>
                      <a:r>
                        <a:rPr lang="es-MX" sz="900" b="0" i="0" u="none" strike="noStrike">
                          <a:solidFill>
                            <a:srgbClr val="000000"/>
                          </a:solidFill>
                          <a:effectLst/>
                          <a:latin typeface="Noto Sans" panose="020B0502040504020204" pitchFamily="34" charset="0"/>
                        </a:rPr>
                        <a:t>49</a:t>
                      </a:r>
                    </a:p>
                  </a:txBody>
                  <a:tcPr marL="9525" marR="9525" marT="9525"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9050" cap="flat" cmpd="sng" algn="ctr">
                      <a:solidFill>
                        <a:srgbClr val="FFFFFF"/>
                      </a:solidFill>
                      <a:prstDash val="solid"/>
                      <a:round/>
                      <a:headEnd type="none" w="med" len="med"/>
                      <a:tailEnd type="none" w="med" len="med"/>
                    </a:lnB>
                    <a:solidFill>
                      <a:srgbClr val="F2F2F2"/>
                    </a:solidFill>
                  </a:tcPr>
                </a:tc>
                <a:tc>
                  <a:txBody>
                    <a:bodyPr/>
                    <a:lstStyle/>
                    <a:p>
                      <a:pPr algn="l" rtl="0" fontAlgn="ctr">
                        <a:buNone/>
                      </a:pPr>
                      <a:r>
                        <a:rPr lang="es-MX" sz="900" b="0" i="0" u="none" strike="noStrike" dirty="0">
                          <a:solidFill>
                            <a:srgbClr val="000000"/>
                          </a:solidFill>
                          <a:effectLst/>
                          <a:latin typeface="Noto Sans" panose="020B0502040504020204" pitchFamily="34" charset="0"/>
                        </a:rPr>
                        <a:t>Sonora</a:t>
                      </a:r>
                    </a:p>
                  </a:txBody>
                  <a:tcPr marL="9525" marR="9525" marT="9525"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2F2F2"/>
                    </a:solidFill>
                  </a:tcPr>
                </a:tc>
                <a:tc>
                  <a:txBody>
                    <a:bodyPr/>
                    <a:lstStyle/>
                    <a:p>
                      <a:pPr algn="l" rtl="0" fontAlgn="ctr">
                        <a:buNone/>
                      </a:pPr>
                      <a:r>
                        <a:rPr lang="es-MX" sz="900" b="0" i="0" u="none" strike="noStrike" dirty="0">
                          <a:solidFill>
                            <a:srgbClr val="000000"/>
                          </a:solidFill>
                          <a:effectLst/>
                          <a:latin typeface="Noto Sans" panose="020B0502040504020204" pitchFamily="34" charset="0"/>
                        </a:rPr>
                        <a:t>Hermosillo (Bahía de Kino)</a:t>
                      </a:r>
                    </a:p>
                  </a:txBody>
                  <a:tcPr marL="9525" marR="9525" marT="9525"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2F2F2"/>
                    </a:solidFill>
                  </a:tcPr>
                </a:tc>
                <a:tc>
                  <a:txBody>
                    <a:bodyPr/>
                    <a:lstStyle/>
                    <a:p>
                      <a:pPr algn="ctr" rtl="0" fontAlgn="ctr">
                        <a:buNone/>
                      </a:pPr>
                      <a:r>
                        <a:rPr lang="es-MX" sz="900" b="0" i="0" u="none" strike="noStrike">
                          <a:solidFill>
                            <a:srgbClr val="000000"/>
                          </a:solidFill>
                          <a:effectLst/>
                          <a:latin typeface="Noto Sans" panose="020B0502040504020204" pitchFamily="34" charset="0"/>
                        </a:rPr>
                        <a:t>200</a:t>
                      </a:r>
                    </a:p>
                  </a:txBody>
                  <a:tcPr marL="9525" marR="9525" marT="9525"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2F2F2"/>
                    </a:solidFill>
                  </a:tcPr>
                </a:tc>
                <a:extLst>
                  <a:ext uri="{0D108BD9-81ED-4DB2-BD59-A6C34878D82A}">
                    <a16:rowId xmlns:a16="http://schemas.microsoft.com/office/drawing/2014/main" val="692018943"/>
                  </a:ext>
                </a:extLst>
              </a:tr>
              <a:tr h="153706">
                <a:tc>
                  <a:txBody>
                    <a:bodyPr/>
                    <a:lstStyle/>
                    <a:p>
                      <a:pPr algn="ctr" rtl="0" fontAlgn="ctr">
                        <a:buNone/>
                      </a:pPr>
                      <a:r>
                        <a:rPr lang="es-MX" sz="900" b="0" i="0" u="none" strike="noStrike">
                          <a:solidFill>
                            <a:srgbClr val="000000"/>
                          </a:solidFill>
                          <a:effectLst/>
                          <a:latin typeface="Noto Sans" panose="020B0502040504020204" pitchFamily="34" charset="0"/>
                        </a:rPr>
                        <a:t>50</a:t>
                      </a:r>
                    </a:p>
                  </a:txBody>
                  <a:tcPr marL="9525" marR="9525" marT="9525"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9050" cap="flat" cmpd="sng" algn="ctr">
                      <a:solidFill>
                        <a:srgbClr val="FFFFFF"/>
                      </a:solidFill>
                      <a:prstDash val="solid"/>
                      <a:round/>
                      <a:headEnd type="none" w="med" len="med"/>
                      <a:tailEnd type="none" w="med" len="med"/>
                    </a:lnT>
                    <a:lnB w="19050" cap="flat" cmpd="sng" algn="ctr">
                      <a:solidFill>
                        <a:srgbClr val="FFFFFF"/>
                      </a:solidFill>
                      <a:prstDash val="solid"/>
                      <a:round/>
                      <a:headEnd type="none" w="med" len="med"/>
                      <a:tailEnd type="none" w="med" len="med"/>
                    </a:lnB>
                    <a:solidFill>
                      <a:srgbClr val="D4CCCD"/>
                    </a:solidFill>
                  </a:tcPr>
                </a:tc>
                <a:tc>
                  <a:txBody>
                    <a:bodyPr/>
                    <a:lstStyle/>
                    <a:p>
                      <a:pPr algn="l" rtl="0" fontAlgn="ctr">
                        <a:buNone/>
                      </a:pPr>
                      <a:r>
                        <a:rPr lang="es-MX" sz="900" b="0" i="0" u="none" strike="noStrike">
                          <a:solidFill>
                            <a:srgbClr val="000000"/>
                          </a:solidFill>
                          <a:effectLst/>
                          <a:latin typeface="Noto Sans" panose="020B0502040504020204" pitchFamily="34" charset="0"/>
                        </a:rPr>
                        <a:t>Sonora</a:t>
                      </a:r>
                    </a:p>
                  </a:txBody>
                  <a:tcPr marL="9525" marR="9525" marT="9525"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4CCCD"/>
                    </a:solidFill>
                  </a:tcPr>
                </a:tc>
                <a:tc>
                  <a:txBody>
                    <a:bodyPr/>
                    <a:lstStyle/>
                    <a:p>
                      <a:pPr algn="l" rtl="0" fontAlgn="ctr">
                        <a:buNone/>
                      </a:pPr>
                      <a:r>
                        <a:rPr lang="es-MX" sz="900" b="0" i="0" u="none" strike="noStrike" dirty="0">
                          <a:solidFill>
                            <a:srgbClr val="000000"/>
                          </a:solidFill>
                          <a:effectLst/>
                          <a:latin typeface="Noto Sans" panose="020B0502040504020204" pitchFamily="34" charset="0"/>
                        </a:rPr>
                        <a:t>Cajeme (Misión del Sol II)</a:t>
                      </a:r>
                    </a:p>
                  </a:txBody>
                  <a:tcPr marL="9525" marR="9525" marT="9525"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4CCCD"/>
                    </a:solidFill>
                  </a:tcPr>
                </a:tc>
                <a:tc>
                  <a:txBody>
                    <a:bodyPr/>
                    <a:lstStyle/>
                    <a:p>
                      <a:pPr algn="ctr" rtl="0" fontAlgn="ctr">
                        <a:buNone/>
                      </a:pPr>
                      <a:r>
                        <a:rPr lang="es-MX" sz="900" b="0" i="0" u="none" strike="noStrike">
                          <a:solidFill>
                            <a:srgbClr val="000000"/>
                          </a:solidFill>
                          <a:effectLst/>
                          <a:latin typeface="Noto Sans" panose="020B0502040504020204" pitchFamily="34" charset="0"/>
                        </a:rPr>
                        <a:t>150</a:t>
                      </a:r>
                    </a:p>
                  </a:txBody>
                  <a:tcPr marL="9525" marR="9525" marT="9525"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4CCCD"/>
                    </a:solidFill>
                  </a:tcPr>
                </a:tc>
                <a:extLst>
                  <a:ext uri="{0D108BD9-81ED-4DB2-BD59-A6C34878D82A}">
                    <a16:rowId xmlns:a16="http://schemas.microsoft.com/office/drawing/2014/main" val="2993418177"/>
                  </a:ext>
                </a:extLst>
              </a:tr>
              <a:tr h="153706">
                <a:tc>
                  <a:txBody>
                    <a:bodyPr/>
                    <a:lstStyle/>
                    <a:p>
                      <a:pPr algn="ctr" rtl="0" fontAlgn="ctr">
                        <a:buNone/>
                      </a:pPr>
                      <a:r>
                        <a:rPr lang="es-MX" sz="900" b="0" i="0" u="none" strike="noStrike">
                          <a:solidFill>
                            <a:srgbClr val="000000"/>
                          </a:solidFill>
                          <a:effectLst/>
                          <a:latin typeface="Noto Sans" panose="020B0502040504020204" pitchFamily="34" charset="0"/>
                        </a:rPr>
                        <a:t>51</a:t>
                      </a:r>
                    </a:p>
                  </a:txBody>
                  <a:tcPr marL="9525" marR="9525" marT="9525"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9050" cap="flat" cmpd="sng" algn="ctr">
                      <a:solidFill>
                        <a:srgbClr val="FFFFFF"/>
                      </a:solidFill>
                      <a:prstDash val="solid"/>
                      <a:round/>
                      <a:headEnd type="none" w="med" len="med"/>
                      <a:tailEnd type="none" w="med" len="med"/>
                    </a:lnT>
                    <a:lnB w="19050" cap="flat" cmpd="sng" algn="ctr">
                      <a:solidFill>
                        <a:srgbClr val="FFFFFF"/>
                      </a:solidFill>
                      <a:prstDash val="solid"/>
                      <a:round/>
                      <a:headEnd type="none" w="med" len="med"/>
                      <a:tailEnd type="none" w="med" len="med"/>
                    </a:lnB>
                    <a:solidFill>
                      <a:schemeClr val="bg1">
                        <a:lumMod val="95000"/>
                      </a:schemeClr>
                    </a:solidFill>
                  </a:tcPr>
                </a:tc>
                <a:tc>
                  <a:txBody>
                    <a:bodyPr/>
                    <a:lstStyle/>
                    <a:p>
                      <a:pPr algn="l" rtl="0" fontAlgn="ctr">
                        <a:buNone/>
                      </a:pPr>
                      <a:r>
                        <a:rPr lang="es-MX" sz="900" b="0" i="0" u="none" strike="noStrike">
                          <a:solidFill>
                            <a:srgbClr val="000000"/>
                          </a:solidFill>
                          <a:effectLst/>
                          <a:latin typeface="Noto Sans" panose="020B0502040504020204" pitchFamily="34" charset="0"/>
                        </a:rPr>
                        <a:t>Sonora</a:t>
                      </a:r>
                    </a:p>
                  </a:txBody>
                  <a:tcPr marL="9525" marR="9525" marT="9525"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chemeClr val="bg1">
                        <a:lumMod val="95000"/>
                      </a:schemeClr>
                    </a:solidFill>
                  </a:tcPr>
                </a:tc>
                <a:tc>
                  <a:txBody>
                    <a:bodyPr/>
                    <a:lstStyle/>
                    <a:p>
                      <a:pPr algn="l" rtl="0" fontAlgn="ctr">
                        <a:buNone/>
                      </a:pPr>
                      <a:r>
                        <a:rPr lang="es-MX" sz="900" b="0" i="0" u="none" strike="noStrike" dirty="0">
                          <a:solidFill>
                            <a:srgbClr val="000000"/>
                          </a:solidFill>
                          <a:effectLst/>
                          <a:latin typeface="Noto Sans" panose="020B0502040504020204" pitchFamily="34" charset="0"/>
                        </a:rPr>
                        <a:t>Nogales</a:t>
                      </a:r>
                    </a:p>
                  </a:txBody>
                  <a:tcPr marL="9525" marR="9525" marT="9525"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chemeClr val="bg1">
                        <a:lumMod val="95000"/>
                      </a:schemeClr>
                    </a:solidFill>
                  </a:tcPr>
                </a:tc>
                <a:tc>
                  <a:txBody>
                    <a:bodyPr/>
                    <a:lstStyle/>
                    <a:p>
                      <a:pPr algn="ctr" rtl="0" fontAlgn="ctr">
                        <a:buNone/>
                      </a:pPr>
                      <a:r>
                        <a:rPr lang="es-MX" sz="900" b="0" i="0" u="none" strike="noStrike">
                          <a:solidFill>
                            <a:srgbClr val="000000"/>
                          </a:solidFill>
                          <a:effectLst/>
                          <a:latin typeface="Noto Sans" panose="020B0502040504020204" pitchFamily="34" charset="0"/>
                        </a:rPr>
                        <a:t>150</a:t>
                      </a:r>
                    </a:p>
                  </a:txBody>
                  <a:tcPr marL="9525" marR="9525" marT="9525"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chemeClr val="bg1">
                        <a:lumMod val="95000"/>
                      </a:schemeClr>
                    </a:solidFill>
                  </a:tcPr>
                </a:tc>
                <a:extLst>
                  <a:ext uri="{0D108BD9-81ED-4DB2-BD59-A6C34878D82A}">
                    <a16:rowId xmlns:a16="http://schemas.microsoft.com/office/drawing/2014/main" val="2847122385"/>
                  </a:ext>
                </a:extLst>
              </a:tr>
              <a:tr h="153706">
                <a:tc>
                  <a:txBody>
                    <a:bodyPr/>
                    <a:lstStyle/>
                    <a:p>
                      <a:pPr algn="ctr" rtl="0" fontAlgn="ctr">
                        <a:buNone/>
                      </a:pPr>
                      <a:r>
                        <a:rPr lang="es-MX" sz="900" b="0" i="0" u="none" strike="noStrike">
                          <a:solidFill>
                            <a:srgbClr val="000000"/>
                          </a:solidFill>
                          <a:effectLst/>
                          <a:latin typeface="Noto Sans" panose="020B0502040504020204" pitchFamily="34" charset="0"/>
                        </a:rPr>
                        <a:t>52</a:t>
                      </a:r>
                    </a:p>
                  </a:txBody>
                  <a:tcPr marL="9525" marR="9525" marT="9525"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905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4CCCD"/>
                    </a:solidFill>
                  </a:tcPr>
                </a:tc>
                <a:tc>
                  <a:txBody>
                    <a:bodyPr/>
                    <a:lstStyle/>
                    <a:p>
                      <a:pPr algn="l" rtl="0" fontAlgn="ctr">
                        <a:buNone/>
                      </a:pPr>
                      <a:r>
                        <a:rPr lang="es-MX" sz="900" b="0" i="0" u="none" strike="noStrike">
                          <a:solidFill>
                            <a:srgbClr val="000000"/>
                          </a:solidFill>
                          <a:effectLst/>
                          <a:latin typeface="Noto Sans" panose="020B0502040504020204" pitchFamily="34" charset="0"/>
                        </a:rPr>
                        <a:t>Tabasco</a:t>
                      </a:r>
                    </a:p>
                  </a:txBody>
                  <a:tcPr marL="9525" marR="9525" marT="9525"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4CCCD"/>
                    </a:solidFill>
                  </a:tcPr>
                </a:tc>
                <a:tc>
                  <a:txBody>
                    <a:bodyPr/>
                    <a:lstStyle/>
                    <a:p>
                      <a:pPr algn="l" rtl="0" fontAlgn="ctr">
                        <a:buNone/>
                      </a:pPr>
                      <a:r>
                        <a:rPr lang="es-MX" sz="900" b="0" i="0" u="none" strike="noStrike" dirty="0">
                          <a:solidFill>
                            <a:srgbClr val="000000"/>
                          </a:solidFill>
                          <a:effectLst/>
                          <a:latin typeface="Noto Sans" panose="020B0502040504020204" pitchFamily="34" charset="0"/>
                        </a:rPr>
                        <a:t>Huimanguillo</a:t>
                      </a:r>
                    </a:p>
                  </a:txBody>
                  <a:tcPr marL="9525" marR="9525" marT="9525"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4CCCD"/>
                    </a:solidFill>
                  </a:tcPr>
                </a:tc>
                <a:tc>
                  <a:txBody>
                    <a:bodyPr/>
                    <a:lstStyle/>
                    <a:p>
                      <a:pPr algn="ctr" rtl="0" fontAlgn="ctr">
                        <a:buNone/>
                      </a:pPr>
                      <a:r>
                        <a:rPr lang="es-MX" sz="900" b="0" i="0" u="none" strike="noStrike">
                          <a:solidFill>
                            <a:srgbClr val="000000"/>
                          </a:solidFill>
                          <a:effectLst/>
                          <a:latin typeface="Noto Sans" panose="020B0502040504020204" pitchFamily="34" charset="0"/>
                        </a:rPr>
                        <a:t>110</a:t>
                      </a:r>
                    </a:p>
                  </a:txBody>
                  <a:tcPr marL="9525" marR="9525" marT="9525"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4CCCD"/>
                    </a:solidFill>
                  </a:tcPr>
                </a:tc>
                <a:extLst>
                  <a:ext uri="{0D108BD9-81ED-4DB2-BD59-A6C34878D82A}">
                    <a16:rowId xmlns:a16="http://schemas.microsoft.com/office/drawing/2014/main" val="3989353753"/>
                  </a:ext>
                </a:extLst>
              </a:tr>
              <a:tr h="213480">
                <a:tc>
                  <a:txBody>
                    <a:bodyPr/>
                    <a:lstStyle/>
                    <a:p>
                      <a:pPr algn="ctr" rtl="0" fontAlgn="ctr">
                        <a:buNone/>
                      </a:pPr>
                      <a:r>
                        <a:rPr lang="es-MX" sz="900" b="0" i="0" u="none" strike="noStrike">
                          <a:solidFill>
                            <a:srgbClr val="000000"/>
                          </a:solidFill>
                          <a:effectLst/>
                          <a:latin typeface="Noto Sans" panose="020B0502040504020204" pitchFamily="34" charset="0"/>
                        </a:rPr>
                        <a:t>53</a:t>
                      </a:r>
                    </a:p>
                  </a:txBody>
                  <a:tcPr marL="9525" marR="9525" marT="9525"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9050" cap="flat" cmpd="sng" algn="ctr">
                      <a:solidFill>
                        <a:srgbClr val="FFFFFF"/>
                      </a:solidFill>
                      <a:prstDash val="solid"/>
                      <a:round/>
                      <a:headEnd type="none" w="med" len="med"/>
                      <a:tailEnd type="none" w="med" len="med"/>
                    </a:lnB>
                    <a:solidFill>
                      <a:srgbClr val="F2F2F2"/>
                    </a:solidFill>
                  </a:tcPr>
                </a:tc>
                <a:tc>
                  <a:txBody>
                    <a:bodyPr/>
                    <a:lstStyle/>
                    <a:p>
                      <a:pPr algn="l" rtl="0" fontAlgn="ctr">
                        <a:buNone/>
                      </a:pPr>
                      <a:r>
                        <a:rPr lang="es-MX" sz="900" b="0" i="0" u="none" strike="noStrike">
                          <a:solidFill>
                            <a:srgbClr val="000000"/>
                          </a:solidFill>
                          <a:effectLst/>
                          <a:latin typeface="Noto Sans" panose="020B0502040504020204" pitchFamily="34" charset="0"/>
                        </a:rPr>
                        <a:t>Tlaxcala</a:t>
                      </a:r>
                    </a:p>
                  </a:txBody>
                  <a:tcPr marL="9525" marR="9525" marT="9525"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2F2F2"/>
                    </a:solidFill>
                  </a:tcPr>
                </a:tc>
                <a:tc>
                  <a:txBody>
                    <a:bodyPr/>
                    <a:lstStyle/>
                    <a:p>
                      <a:pPr algn="l" rtl="0" fontAlgn="ctr">
                        <a:buNone/>
                      </a:pPr>
                      <a:r>
                        <a:rPr lang="es-MX" sz="900" b="0" i="0" u="none" strike="noStrike" dirty="0">
                          <a:solidFill>
                            <a:srgbClr val="000000"/>
                          </a:solidFill>
                          <a:effectLst/>
                          <a:latin typeface="Noto Sans" panose="020B0502040504020204" pitchFamily="34" charset="0"/>
                        </a:rPr>
                        <a:t>Zacatelco</a:t>
                      </a:r>
                    </a:p>
                  </a:txBody>
                  <a:tcPr marL="9525" marR="9525" marT="9525"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2F2F2"/>
                    </a:solidFill>
                  </a:tcPr>
                </a:tc>
                <a:tc>
                  <a:txBody>
                    <a:bodyPr/>
                    <a:lstStyle/>
                    <a:p>
                      <a:pPr algn="ctr" rtl="0" fontAlgn="ctr">
                        <a:buNone/>
                      </a:pPr>
                      <a:r>
                        <a:rPr lang="es-MX" sz="900" b="0" i="0" u="none" strike="noStrike">
                          <a:solidFill>
                            <a:srgbClr val="000000"/>
                          </a:solidFill>
                          <a:effectLst/>
                          <a:latin typeface="Noto Sans" panose="020B0502040504020204" pitchFamily="34" charset="0"/>
                        </a:rPr>
                        <a:t>110</a:t>
                      </a:r>
                    </a:p>
                  </a:txBody>
                  <a:tcPr marL="9525" marR="9525" marT="9525"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2F2F2"/>
                    </a:solidFill>
                  </a:tcPr>
                </a:tc>
                <a:extLst>
                  <a:ext uri="{0D108BD9-81ED-4DB2-BD59-A6C34878D82A}">
                    <a16:rowId xmlns:a16="http://schemas.microsoft.com/office/drawing/2014/main" val="278841967"/>
                  </a:ext>
                </a:extLst>
              </a:tr>
              <a:tr h="324489">
                <a:tc>
                  <a:txBody>
                    <a:bodyPr/>
                    <a:lstStyle/>
                    <a:p>
                      <a:pPr algn="ctr" rtl="0" fontAlgn="ctr">
                        <a:buNone/>
                      </a:pPr>
                      <a:r>
                        <a:rPr lang="es-MX" sz="900" b="0" i="0" u="none" strike="noStrike">
                          <a:solidFill>
                            <a:srgbClr val="000000"/>
                          </a:solidFill>
                          <a:effectLst/>
                          <a:latin typeface="Noto Sans" panose="020B0502040504020204" pitchFamily="34" charset="0"/>
                        </a:rPr>
                        <a:t>54</a:t>
                      </a:r>
                    </a:p>
                  </a:txBody>
                  <a:tcPr marL="9525" marR="9525" marT="9525"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905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4CCCD"/>
                    </a:solidFill>
                  </a:tcPr>
                </a:tc>
                <a:tc>
                  <a:txBody>
                    <a:bodyPr/>
                    <a:lstStyle/>
                    <a:p>
                      <a:pPr algn="l" rtl="0" fontAlgn="ctr">
                        <a:buNone/>
                      </a:pPr>
                      <a:r>
                        <a:rPr lang="es-MX" sz="900" b="0" i="0" u="none" strike="noStrike">
                          <a:solidFill>
                            <a:srgbClr val="000000"/>
                          </a:solidFill>
                          <a:effectLst/>
                          <a:latin typeface="Noto Sans" panose="020B0502040504020204" pitchFamily="34" charset="0"/>
                        </a:rPr>
                        <a:t>Tlaxcala</a:t>
                      </a:r>
                    </a:p>
                  </a:txBody>
                  <a:tcPr marL="9525" marR="9525" marT="9525"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4CCCD"/>
                    </a:solidFill>
                  </a:tcPr>
                </a:tc>
                <a:tc>
                  <a:txBody>
                    <a:bodyPr/>
                    <a:lstStyle/>
                    <a:p>
                      <a:pPr algn="l" rtl="0" fontAlgn="ctr">
                        <a:buNone/>
                      </a:pPr>
                      <a:r>
                        <a:rPr lang="es-MX" sz="900" b="0" i="0" u="none" strike="noStrike" dirty="0">
                          <a:solidFill>
                            <a:srgbClr val="000000"/>
                          </a:solidFill>
                          <a:effectLst/>
                          <a:latin typeface="Noto Sans" panose="020B0502040504020204" pitchFamily="34" charset="0"/>
                        </a:rPr>
                        <a:t>Chiautempan</a:t>
                      </a:r>
                    </a:p>
                  </a:txBody>
                  <a:tcPr marL="9525" marR="9525" marT="9525"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4CCCD"/>
                    </a:solidFill>
                  </a:tcPr>
                </a:tc>
                <a:tc>
                  <a:txBody>
                    <a:bodyPr/>
                    <a:lstStyle/>
                    <a:p>
                      <a:pPr algn="ctr" rtl="0" fontAlgn="ctr">
                        <a:buNone/>
                      </a:pPr>
                      <a:r>
                        <a:rPr lang="es-MX" sz="900" b="0" i="0" u="none" strike="noStrike" dirty="0">
                          <a:solidFill>
                            <a:srgbClr val="000000"/>
                          </a:solidFill>
                          <a:effectLst/>
                          <a:latin typeface="Noto Sans" panose="020B0502040504020204" pitchFamily="34" charset="0"/>
                        </a:rPr>
                        <a:t>110</a:t>
                      </a:r>
                    </a:p>
                  </a:txBody>
                  <a:tcPr marL="9525" marR="9525" marT="9525"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4CCCD"/>
                    </a:solidFill>
                  </a:tcPr>
                </a:tc>
                <a:extLst>
                  <a:ext uri="{0D108BD9-81ED-4DB2-BD59-A6C34878D82A}">
                    <a16:rowId xmlns:a16="http://schemas.microsoft.com/office/drawing/2014/main" val="249693513"/>
                  </a:ext>
                </a:extLst>
              </a:tr>
              <a:tr h="145166">
                <a:tc>
                  <a:txBody>
                    <a:bodyPr/>
                    <a:lstStyle/>
                    <a:p>
                      <a:pPr algn="ctr" rtl="0" fontAlgn="ctr">
                        <a:buNone/>
                      </a:pPr>
                      <a:r>
                        <a:rPr lang="es-MX" sz="900" b="0" i="0" u="none" strike="noStrike">
                          <a:solidFill>
                            <a:srgbClr val="000000"/>
                          </a:solidFill>
                          <a:effectLst/>
                          <a:latin typeface="Noto Sans" panose="020B0502040504020204" pitchFamily="34" charset="0"/>
                        </a:rPr>
                        <a:t>55</a:t>
                      </a:r>
                    </a:p>
                  </a:txBody>
                  <a:tcPr marL="9525" marR="9525" marT="9525"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9050" cap="flat" cmpd="sng" algn="ctr">
                      <a:solidFill>
                        <a:srgbClr val="FFFFFF"/>
                      </a:solidFill>
                      <a:prstDash val="solid"/>
                      <a:round/>
                      <a:headEnd type="none" w="med" len="med"/>
                      <a:tailEnd type="none" w="med" len="med"/>
                    </a:lnB>
                    <a:solidFill>
                      <a:srgbClr val="F2F2F2"/>
                    </a:solidFill>
                  </a:tcPr>
                </a:tc>
                <a:tc>
                  <a:txBody>
                    <a:bodyPr/>
                    <a:lstStyle/>
                    <a:p>
                      <a:pPr algn="l" rtl="0" fontAlgn="ctr">
                        <a:buNone/>
                      </a:pPr>
                      <a:r>
                        <a:rPr lang="es-MX" sz="900" b="0" i="0" u="none" strike="noStrike">
                          <a:solidFill>
                            <a:srgbClr val="000000"/>
                          </a:solidFill>
                          <a:effectLst/>
                          <a:latin typeface="Noto Sans" panose="020B0502040504020204" pitchFamily="34" charset="0"/>
                        </a:rPr>
                        <a:t>Veracruz</a:t>
                      </a:r>
                    </a:p>
                  </a:txBody>
                  <a:tcPr marL="9525" marR="9525" marT="9525"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2F2F2"/>
                    </a:solidFill>
                  </a:tcPr>
                </a:tc>
                <a:tc>
                  <a:txBody>
                    <a:bodyPr/>
                    <a:lstStyle/>
                    <a:p>
                      <a:pPr algn="l" rtl="0" fontAlgn="ctr">
                        <a:buNone/>
                      </a:pPr>
                      <a:r>
                        <a:rPr lang="es-MX" sz="900" b="0" i="0" u="none" strike="noStrike" dirty="0">
                          <a:solidFill>
                            <a:srgbClr val="000000"/>
                          </a:solidFill>
                          <a:effectLst/>
                          <a:latin typeface="Noto Sans" panose="020B0502040504020204" pitchFamily="34" charset="0"/>
                        </a:rPr>
                        <a:t>Paso del Macho</a:t>
                      </a:r>
                    </a:p>
                  </a:txBody>
                  <a:tcPr marL="9525" marR="9525" marT="9525"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2F2F2"/>
                    </a:solidFill>
                  </a:tcPr>
                </a:tc>
                <a:tc>
                  <a:txBody>
                    <a:bodyPr/>
                    <a:lstStyle/>
                    <a:p>
                      <a:pPr algn="ctr" rtl="0" fontAlgn="ctr">
                        <a:buNone/>
                      </a:pPr>
                      <a:r>
                        <a:rPr lang="es-MX" sz="900" b="0" i="0" u="none" strike="noStrike" dirty="0">
                          <a:solidFill>
                            <a:srgbClr val="000000"/>
                          </a:solidFill>
                          <a:effectLst/>
                          <a:latin typeface="Noto Sans" panose="020B0502040504020204" pitchFamily="34" charset="0"/>
                        </a:rPr>
                        <a:t>110</a:t>
                      </a:r>
                    </a:p>
                  </a:txBody>
                  <a:tcPr marL="9525" marR="9525" marT="9525"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2F2F2"/>
                    </a:solidFill>
                  </a:tcPr>
                </a:tc>
                <a:extLst>
                  <a:ext uri="{0D108BD9-81ED-4DB2-BD59-A6C34878D82A}">
                    <a16:rowId xmlns:a16="http://schemas.microsoft.com/office/drawing/2014/main" val="2564506638"/>
                  </a:ext>
                </a:extLst>
              </a:tr>
              <a:tr h="153706">
                <a:tc>
                  <a:txBody>
                    <a:bodyPr/>
                    <a:lstStyle/>
                    <a:p>
                      <a:pPr algn="ctr" rtl="0" fontAlgn="ctr">
                        <a:buNone/>
                      </a:pPr>
                      <a:r>
                        <a:rPr lang="es-MX" sz="900" b="0" i="0" u="none" strike="noStrike">
                          <a:solidFill>
                            <a:srgbClr val="000000"/>
                          </a:solidFill>
                          <a:effectLst/>
                          <a:latin typeface="Noto Sans" panose="020B0502040504020204" pitchFamily="34" charset="0"/>
                        </a:rPr>
                        <a:t>56</a:t>
                      </a:r>
                    </a:p>
                  </a:txBody>
                  <a:tcPr marL="9525" marR="9525" marT="9525"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9050" cap="flat" cmpd="sng" algn="ctr">
                      <a:solidFill>
                        <a:srgbClr val="FFFFFF"/>
                      </a:solidFill>
                      <a:prstDash val="solid"/>
                      <a:round/>
                      <a:headEnd type="none" w="med" len="med"/>
                      <a:tailEnd type="none" w="med" len="med"/>
                    </a:lnT>
                    <a:lnB w="19050" cap="flat" cmpd="sng" algn="ctr">
                      <a:solidFill>
                        <a:srgbClr val="FFFFFF"/>
                      </a:solidFill>
                      <a:prstDash val="solid"/>
                      <a:round/>
                      <a:headEnd type="none" w="med" len="med"/>
                      <a:tailEnd type="none" w="med" len="med"/>
                    </a:lnB>
                    <a:solidFill>
                      <a:srgbClr val="D4CCCD"/>
                    </a:solidFill>
                  </a:tcPr>
                </a:tc>
                <a:tc>
                  <a:txBody>
                    <a:bodyPr/>
                    <a:lstStyle/>
                    <a:p>
                      <a:pPr algn="l" rtl="0" fontAlgn="ctr">
                        <a:buNone/>
                      </a:pPr>
                      <a:r>
                        <a:rPr lang="es-MX" sz="900" b="0" i="0" u="none" strike="noStrike">
                          <a:solidFill>
                            <a:srgbClr val="000000"/>
                          </a:solidFill>
                          <a:effectLst/>
                          <a:latin typeface="Noto Sans" panose="020B0502040504020204" pitchFamily="34" charset="0"/>
                        </a:rPr>
                        <a:t>Veracruz Sur</a:t>
                      </a:r>
                    </a:p>
                  </a:txBody>
                  <a:tcPr marL="9525" marR="9525" marT="9525"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4CCCD"/>
                    </a:solidFill>
                  </a:tcPr>
                </a:tc>
                <a:tc>
                  <a:txBody>
                    <a:bodyPr/>
                    <a:lstStyle/>
                    <a:p>
                      <a:pPr algn="l" rtl="0" fontAlgn="ctr">
                        <a:buNone/>
                      </a:pPr>
                      <a:r>
                        <a:rPr lang="es-MX" sz="900" b="0" i="0" u="none" strike="noStrike" dirty="0">
                          <a:solidFill>
                            <a:srgbClr val="000000"/>
                          </a:solidFill>
                          <a:effectLst/>
                          <a:latin typeface="Noto Sans" panose="020B0502040504020204" pitchFamily="34" charset="0"/>
                        </a:rPr>
                        <a:t>Atoyac</a:t>
                      </a:r>
                    </a:p>
                  </a:txBody>
                  <a:tcPr marL="9525" marR="9525" marT="9525"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4CCCD"/>
                    </a:solidFill>
                  </a:tcPr>
                </a:tc>
                <a:tc>
                  <a:txBody>
                    <a:bodyPr/>
                    <a:lstStyle/>
                    <a:p>
                      <a:pPr algn="ctr" rtl="0" fontAlgn="ctr">
                        <a:buNone/>
                      </a:pPr>
                      <a:r>
                        <a:rPr lang="es-MX" sz="900" b="0" i="0" u="none" strike="noStrike" dirty="0">
                          <a:solidFill>
                            <a:srgbClr val="000000"/>
                          </a:solidFill>
                          <a:effectLst/>
                          <a:latin typeface="Noto Sans" panose="020B0502040504020204" pitchFamily="34" charset="0"/>
                        </a:rPr>
                        <a:t>110</a:t>
                      </a:r>
                    </a:p>
                  </a:txBody>
                  <a:tcPr marL="9525" marR="9525" marT="9525"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4CCCD"/>
                    </a:solidFill>
                  </a:tcPr>
                </a:tc>
                <a:extLst>
                  <a:ext uri="{0D108BD9-81ED-4DB2-BD59-A6C34878D82A}">
                    <a16:rowId xmlns:a16="http://schemas.microsoft.com/office/drawing/2014/main" val="204406154"/>
                  </a:ext>
                </a:extLst>
              </a:tr>
              <a:tr h="153706">
                <a:tc>
                  <a:txBody>
                    <a:bodyPr/>
                    <a:lstStyle/>
                    <a:p>
                      <a:pPr algn="ctr" rtl="0" fontAlgn="ctr">
                        <a:buNone/>
                      </a:pPr>
                      <a:r>
                        <a:rPr lang="es-MX" sz="900" b="0" i="0" u="none" strike="noStrike">
                          <a:solidFill>
                            <a:srgbClr val="000000"/>
                          </a:solidFill>
                          <a:effectLst/>
                          <a:latin typeface="Noto Sans" panose="020B0502040504020204" pitchFamily="34" charset="0"/>
                        </a:rPr>
                        <a:t>57</a:t>
                      </a:r>
                    </a:p>
                  </a:txBody>
                  <a:tcPr marL="9525" marR="9525" marT="9525"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9050" cap="flat" cmpd="sng" algn="ctr">
                      <a:solidFill>
                        <a:srgbClr val="FFFFFF"/>
                      </a:solidFill>
                      <a:prstDash val="solid"/>
                      <a:round/>
                      <a:headEnd type="none" w="med" len="med"/>
                      <a:tailEnd type="none" w="med" len="med"/>
                    </a:lnT>
                    <a:lnB w="19050" cap="flat" cmpd="sng" algn="ctr">
                      <a:solidFill>
                        <a:srgbClr val="FFFFFF"/>
                      </a:solidFill>
                      <a:prstDash val="solid"/>
                      <a:round/>
                      <a:headEnd type="none" w="med" len="med"/>
                      <a:tailEnd type="none" w="med" len="med"/>
                    </a:lnB>
                    <a:noFill/>
                  </a:tcPr>
                </a:tc>
                <a:tc>
                  <a:txBody>
                    <a:bodyPr/>
                    <a:lstStyle/>
                    <a:p>
                      <a:pPr algn="l" rtl="0" fontAlgn="ctr">
                        <a:buNone/>
                      </a:pPr>
                      <a:r>
                        <a:rPr lang="es-MX" sz="900" b="0" i="0" u="none" strike="noStrike">
                          <a:solidFill>
                            <a:srgbClr val="000000"/>
                          </a:solidFill>
                          <a:effectLst/>
                          <a:latin typeface="Noto Sans" panose="020B0502040504020204" pitchFamily="34" charset="0"/>
                        </a:rPr>
                        <a:t>Veracruz Sur</a:t>
                      </a:r>
                    </a:p>
                  </a:txBody>
                  <a:tcPr marL="9525" marR="9525" marT="9525"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noFill/>
                  </a:tcPr>
                </a:tc>
                <a:tc>
                  <a:txBody>
                    <a:bodyPr/>
                    <a:lstStyle/>
                    <a:p>
                      <a:pPr algn="l" rtl="0" fontAlgn="ctr">
                        <a:buNone/>
                      </a:pPr>
                      <a:r>
                        <a:rPr lang="es-MX" sz="900" b="0" i="0" u="none" strike="noStrike" dirty="0">
                          <a:solidFill>
                            <a:srgbClr val="000000"/>
                          </a:solidFill>
                          <a:effectLst/>
                          <a:latin typeface="Noto Sans" panose="020B0502040504020204" pitchFamily="34" charset="0"/>
                        </a:rPr>
                        <a:t>Isla</a:t>
                      </a:r>
                    </a:p>
                  </a:txBody>
                  <a:tcPr marL="9525" marR="9525" marT="9525"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noFill/>
                  </a:tcPr>
                </a:tc>
                <a:tc>
                  <a:txBody>
                    <a:bodyPr/>
                    <a:lstStyle/>
                    <a:p>
                      <a:pPr algn="ctr" rtl="0" fontAlgn="ctr">
                        <a:buNone/>
                      </a:pPr>
                      <a:r>
                        <a:rPr lang="es-MX" sz="900" b="0" i="0" u="none" strike="noStrike" dirty="0">
                          <a:solidFill>
                            <a:srgbClr val="000000"/>
                          </a:solidFill>
                          <a:effectLst/>
                          <a:latin typeface="Noto Sans" panose="020B0502040504020204" pitchFamily="34" charset="0"/>
                        </a:rPr>
                        <a:t>110</a:t>
                      </a:r>
                    </a:p>
                  </a:txBody>
                  <a:tcPr marL="9525" marR="9525" marT="9525"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noFill/>
                  </a:tcPr>
                </a:tc>
                <a:extLst>
                  <a:ext uri="{0D108BD9-81ED-4DB2-BD59-A6C34878D82A}">
                    <a16:rowId xmlns:a16="http://schemas.microsoft.com/office/drawing/2014/main" val="1638503602"/>
                  </a:ext>
                </a:extLst>
              </a:tr>
              <a:tr h="153706">
                <a:tc>
                  <a:txBody>
                    <a:bodyPr/>
                    <a:lstStyle/>
                    <a:p>
                      <a:pPr algn="ctr" rtl="0" fontAlgn="ctr">
                        <a:buNone/>
                      </a:pPr>
                      <a:r>
                        <a:rPr lang="es-MX" sz="900" b="0" i="0" u="none" strike="noStrike">
                          <a:solidFill>
                            <a:srgbClr val="000000"/>
                          </a:solidFill>
                          <a:effectLst/>
                          <a:latin typeface="Noto Sans" panose="020B0502040504020204" pitchFamily="34" charset="0"/>
                        </a:rPr>
                        <a:t>58</a:t>
                      </a:r>
                    </a:p>
                  </a:txBody>
                  <a:tcPr marL="9525" marR="9525" marT="9525"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9050" cap="flat" cmpd="sng" algn="ctr">
                      <a:solidFill>
                        <a:srgbClr val="FFFFFF"/>
                      </a:solidFill>
                      <a:prstDash val="solid"/>
                      <a:round/>
                      <a:headEnd type="none" w="med" len="med"/>
                      <a:tailEnd type="none" w="med" len="med"/>
                    </a:lnT>
                    <a:lnB w="19050" cap="flat" cmpd="sng" algn="ctr">
                      <a:solidFill>
                        <a:srgbClr val="FFFFFF"/>
                      </a:solidFill>
                      <a:prstDash val="solid"/>
                      <a:round/>
                      <a:headEnd type="none" w="med" len="med"/>
                      <a:tailEnd type="none" w="med" len="med"/>
                    </a:lnB>
                    <a:solidFill>
                      <a:srgbClr val="D4CCCD"/>
                    </a:solidFill>
                  </a:tcPr>
                </a:tc>
                <a:tc>
                  <a:txBody>
                    <a:bodyPr/>
                    <a:lstStyle/>
                    <a:p>
                      <a:pPr algn="l" rtl="0" fontAlgn="ctr">
                        <a:buNone/>
                      </a:pPr>
                      <a:r>
                        <a:rPr lang="es-MX" sz="900" b="0" i="0" u="none" strike="noStrike">
                          <a:solidFill>
                            <a:srgbClr val="000000"/>
                          </a:solidFill>
                          <a:effectLst/>
                          <a:latin typeface="Noto Sans" panose="020B0502040504020204" pitchFamily="34" charset="0"/>
                        </a:rPr>
                        <a:t>Yucatán</a:t>
                      </a:r>
                    </a:p>
                  </a:txBody>
                  <a:tcPr marL="9525" marR="9525" marT="9525"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4CCCD"/>
                    </a:solidFill>
                  </a:tcPr>
                </a:tc>
                <a:tc>
                  <a:txBody>
                    <a:bodyPr/>
                    <a:lstStyle/>
                    <a:p>
                      <a:pPr algn="l" rtl="0" fontAlgn="ctr">
                        <a:buNone/>
                      </a:pPr>
                      <a:r>
                        <a:rPr lang="es-MX" sz="900" b="0" i="0" u="none" strike="noStrike" dirty="0">
                          <a:solidFill>
                            <a:srgbClr val="000000"/>
                          </a:solidFill>
                          <a:effectLst/>
                          <a:latin typeface="Noto Sans" panose="020B0502040504020204" pitchFamily="34" charset="0"/>
                        </a:rPr>
                        <a:t>Valladolid</a:t>
                      </a:r>
                    </a:p>
                  </a:txBody>
                  <a:tcPr marL="9525" marR="9525" marT="9525"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4CCCD"/>
                    </a:solidFill>
                  </a:tcPr>
                </a:tc>
                <a:tc>
                  <a:txBody>
                    <a:bodyPr/>
                    <a:lstStyle/>
                    <a:p>
                      <a:pPr algn="ctr" rtl="0" fontAlgn="ctr">
                        <a:buNone/>
                      </a:pPr>
                      <a:r>
                        <a:rPr lang="es-MX" sz="900" b="0" i="0" u="none" strike="noStrike" dirty="0">
                          <a:solidFill>
                            <a:srgbClr val="000000"/>
                          </a:solidFill>
                          <a:effectLst/>
                          <a:latin typeface="Noto Sans" panose="020B0502040504020204" pitchFamily="34" charset="0"/>
                        </a:rPr>
                        <a:t>110</a:t>
                      </a:r>
                    </a:p>
                  </a:txBody>
                  <a:tcPr marL="9525" marR="9525" marT="9525"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4CCCD"/>
                    </a:solidFill>
                  </a:tcPr>
                </a:tc>
                <a:extLst>
                  <a:ext uri="{0D108BD9-81ED-4DB2-BD59-A6C34878D82A}">
                    <a16:rowId xmlns:a16="http://schemas.microsoft.com/office/drawing/2014/main" val="1314002324"/>
                  </a:ext>
                </a:extLst>
              </a:tr>
              <a:tr h="153706">
                <a:tc>
                  <a:txBody>
                    <a:bodyPr/>
                    <a:lstStyle/>
                    <a:p>
                      <a:pPr algn="ctr" rtl="0" fontAlgn="ctr">
                        <a:buNone/>
                      </a:pPr>
                      <a:r>
                        <a:rPr lang="es-MX" sz="900" b="0" i="0" u="none" strike="noStrike">
                          <a:solidFill>
                            <a:srgbClr val="000000"/>
                          </a:solidFill>
                          <a:effectLst/>
                          <a:latin typeface="Noto Sans" panose="020B0502040504020204" pitchFamily="34" charset="0"/>
                        </a:rPr>
                        <a:t>59</a:t>
                      </a:r>
                    </a:p>
                  </a:txBody>
                  <a:tcPr marL="9525" marR="9525" marT="9525"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9050" cap="flat" cmpd="sng" algn="ctr">
                      <a:solidFill>
                        <a:srgbClr val="FFFFFF"/>
                      </a:solidFill>
                      <a:prstDash val="solid"/>
                      <a:round/>
                      <a:headEnd type="none" w="med" len="med"/>
                      <a:tailEnd type="none" w="med" len="med"/>
                    </a:lnT>
                    <a:lnB w="19050" cap="flat" cmpd="sng" algn="ctr">
                      <a:solidFill>
                        <a:srgbClr val="FFFFFF"/>
                      </a:solidFill>
                      <a:prstDash val="solid"/>
                      <a:round/>
                      <a:headEnd type="none" w="med" len="med"/>
                      <a:tailEnd type="none" w="med" len="med"/>
                    </a:lnB>
                    <a:noFill/>
                  </a:tcPr>
                </a:tc>
                <a:tc>
                  <a:txBody>
                    <a:bodyPr/>
                    <a:lstStyle/>
                    <a:p>
                      <a:pPr algn="l" rtl="0" fontAlgn="ctr">
                        <a:buNone/>
                      </a:pPr>
                      <a:r>
                        <a:rPr lang="es-MX" sz="900" b="0" i="0" u="none" strike="noStrike">
                          <a:solidFill>
                            <a:srgbClr val="000000"/>
                          </a:solidFill>
                          <a:effectLst/>
                          <a:latin typeface="Noto Sans" panose="020B0502040504020204" pitchFamily="34" charset="0"/>
                        </a:rPr>
                        <a:t>Yucatán </a:t>
                      </a:r>
                    </a:p>
                  </a:txBody>
                  <a:tcPr marL="9525" marR="9525" marT="9525"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noFill/>
                  </a:tcPr>
                </a:tc>
                <a:tc>
                  <a:txBody>
                    <a:bodyPr/>
                    <a:lstStyle/>
                    <a:p>
                      <a:pPr algn="l" rtl="0" fontAlgn="ctr">
                        <a:buNone/>
                      </a:pPr>
                      <a:r>
                        <a:rPr lang="es-MX" sz="900" b="0" i="0" u="none" strike="noStrike" dirty="0">
                          <a:solidFill>
                            <a:srgbClr val="000000"/>
                          </a:solidFill>
                          <a:effectLst/>
                          <a:latin typeface="Noto Sans" panose="020B0502040504020204" pitchFamily="34" charset="0"/>
                        </a:rPr>
                        <a:t>Mérida (Ciudad Caucel)</a:t>
                      </a:r>
                    </a:p>
                  </a:txBody>
                  <a:tcPr marL="9525" marR="9525" marT="9525"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noFill/>
                  </a:tcPr>
                </a:tc>
                <a:tc>
                  <a:txBody>
                    <a:bodyPr/>
                    <a:lstStyle/>
                    <a:p>
                      <a:pPr algn="ctr" rtl="0" fontAlgn="ctr">
                        <a:buNone/>
                      </a:pPr>
                      <a:r>
                        <a:rPr lang="es-MX" sz="900" b="0" i="0" u="none" strike="noStrike" dirty="0">
                          <a:solidFill>
                            <a:srgbClr val="000000"/>
                          </a:solidFill>
                          <a:effectLst/>
                          <a:latin typeface="Noto Sans" panose="020B0502040504020204" pitchFamily="34" charset="0"/>
                        </a:rPr>
                        <a:t>110</a:t>
                      </a:r>
                    </a:p>
                  </a:txBody>
                  <a:tcPr marL="9525" marR="9525" marT="9525"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noFill/>
                  </a:tcPr>
                </a:tc>
                <a:extLst>
                  <a:ext uri="{0D108BD9-81ED-4DB2-BD59-A6C34878D82A}">
                    <a16:rowId xmlns:a16="http://schemas.microsoft.com/office/drawing/2014/main" val="3494650120"/>
                  </a:ext>
                </a:extLst>
              </a:tr>
              <a:tr h="153706">
                <a:tc>
                  <a:txBody>
                    <a:bodyPr/>
                    <a:lstStyle/>
                    <a:p>
                      <a:pPr algn="ctr" rtl="0" fontAlgn="ctr">
                        <a:buNone/>
                      </a:pPr>
                      <a:r>
                        <a:rPr lang="es-MX" sz="900" b="0" i="0" u="none" strike="noStrike">
                          <a:solidFill>
                            <a:srgbClr val="000000"/>
                          </a:solidFill>
                          <a:effectLst/>
                          <a:latin typeface="Noto Sans" panose="020B0502040504020204" pitchFamily="34" charset="0"/>
                        </a:rPr>
                        <a:t>60</a:t>
                      </a:r>
                    </a:p>
                  </a:txBody>
                  <a:tcPr marL="9525" marR="9525" marT="9525"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9050" cap="flat" cmpd="sng" algn="ctr">
                      <a:solidFill>
                        <a:srgbClr val="FFFFFF"/>
                      </a:solidFill>
                      <a:prstDash val="solid"/>
                      <a:round/>
                      <a:headEnd type="none" w="med" len="med"/>
                      <a:tailEnd type="none" w="med" len="med"/>
                    </a:lnT>
                    <a:lnB w="19050" cap="flat" cmpd="sng" algn="ctr">
                      <a:solidFill>
                        <a:srgbClr val="FFFFFF"/>
                      </a:solidFill>
                      <a:prstDash val="solid"/>
                      <a:round/>
                      <a:headEnd type="none" w="med" len="med"/>
                      <a:tailEnd type="none" w="med" len="med"/>
                    </a:lnB>
                    <a:solidFill>
                      <a:srgbClr val="D4CCCD"/>
                    </a:solidFill>
                  </a:tcPr>
                </a:tc>
                <a:tc>
                  <a:txBody>
                    <a:bodyPr/>
                    <a:lstStyle/>
                    <a:p>
                      <a:pPr algn="l" rtl="0" fontAlgn="ctr">
                        <a:buNone/>
                      </a:pPr>
                      <a:r>
                        <a:rPr lang="es-MX" sz="900" b="0" i="0" u="none" strike="noStrike">
                          <a:solidFill>
                            <a:srgbClr val="000000"/>
                          </a:solidFill>
                          <a:effectLst/>
                          <a:latin typeface="Noto Sans" panose="020B0502040504020204" pitchFamily="34" charset="0"/>
                        </a:rPr>
                        <a:t>Yucatán </a:t>
                      </a:r>
                    </a:p>
                  </a:txBody>
                  <a:tcPr marL="9525" marR="9525" marT="9525"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4CCCD"/>
                    </a:solidFill>
                  </a:tcPr>
                </a:tc>
                <a:tc>
                  <a:txBody>
                    <a:bodyPr/>
                    <a:lstStyle/>
                    <a:p>
                      <a:pPr algn="l" rtl="0" fontAlgn="ctr">
                        <a:buNone/>
                      </a:pPr>
                      <a:r>
                        <a:rPr lang="es-MX" sz="900" b="0" i="0" u="none" strike="noStrike" dirty="0">
                          <a:solidFill>
                            <a:srgbClr val="000000"/>
                          </a:solidFill>
                          <a:effectLst/>
                          <a:latin typeface="Noto Sans" panose="020B0502040504020204" pitchFamily="34" charset="0"/>
                        </a:rPr>
                        <a:t>Mérida (Serapio Rendón)</a:t>
                      </a:r>
                    </a:p>
                  </a:txBody>
                  <a:tcPr marL="9525" marR="9525" marT="9525"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4CCCD"/>
                    </a:solidFill>
                  </a:tcPr>
                </a:tc>
                <a:tc>
                  <a:txBody>
                    <a:bodyPr/>
                    <a:lstStyle/>
                    <a:p>
                      <a:pPr algn="ctr" rtl="0" fontAlgn="ctr">
                        <a:buNone/>
                      </a:pPr>
                      <a:r>
                        <a:rPr lang="es-MX" sz="900" b="0" i="0" u="none" strike="noStrike" dirty="0">
                          <a:solidFill>
                            <a:srgbClr val="000000"/>
                          </a:solidFill>
                          <a:effectLst/>
                          <a:latin typeface="Noto Sans" panose="020B0502040504020204" pitchFamily="34" charset="0"/>
                        </a:rPr>
                        <a:t>150</a:t>
                      </a:r>
                    </a:p>
                  </a:txBody>
                  <a:tcPr marL="9525" marR="9525" marT="9525"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4CCCD"/>
                    </a:solidFill>
                  </a:tcPr>
                </a:tc>
                <a:extLst>
                  <a:ext uri="{0D108BD9-81ED-4DB2-BD59-A6C34878D82A}">
                    <a16:rowId xmlns:a16="http://schemas.microsoft.com/office/drawing/2014/main" val="3112709182"/>
                  </a:ext>
                </a:extLst>
              </a:tr>
              <a:tr h="153706">
                <a:tc>
                  <a:txBody>
                    <a:bodyPr/>
                    <a:lstStyle/>
                    <a:p>
                      <a:pPr algn="ctr" rtl="0" fontAlgn="ctr">
                        <a:buNone/>
                      </a:pPr>
                      <a:r>
                        <a:rPr lang="es-MX" sz="900" b="0" i="0" u="none" strike="noStrike" dirty="0">
                          <a:solidFill>
                            <a:srgbClr val="000000"/>
                          </a:solidFill>
                          <a:effectLst/>
                          <a:latin typeface="Noto Sans" panose="020B0502040504020204" pitchFamily="34" charset="0"/>
                        </a:rPr>
                        <a:t>61</a:t>
                      </a:r>
                    </a:p>
                  </a:txBody>
                  <a:tcPr marL="9525" marR="9525" marT="9525"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9050" cap="flat" cmpd="sng" algn="ctr">
                      <a:solidFill>
                        <a:srgbClr val="FFFFFF"/>
                      </a:solidFill>
                      <a:prstDash val="solid"/>
                      <a:round/>
                      <a:headEnd type="none" w="med" len="med"/>
                      <a:tailEnd type="none" w="med" len="med"/>
                    </a:lnT>
                    <a:lnB w="19050" cap="flat" cmpd="sng" algn="ctr">
                      <a:solidFill>
                        <a:srgbClr val="FFFFFF"/>
                      </a:solidFill>
                      <a:prstDash val="solid"/>
                      <a:round/>
                      <a:headEnd type="none" w="med" len="med"/>
                      <a:tailEnd type="none" w="med" len="med"/>
                    </a:lnB>
                    <a:noFill/>
                  </a:tcPr>
                </a:tc>
                <a:tc>
                  <a:txBody>
                    <a:bodyPr/>
                    <a:lstStyle/>
                    <a:p>
                      <a:pPr algn="l" rtl="0" fontAlgn="ctr">
                        <a:buNone/>
                      </a:pPr>
                      <a:r>
                        <a:rPr lang="es-MX" sz="900" b="0" i="0" u="none" strike="noStrike">
                          <a:solidFill>
                            <a:srgbClr val="000000"/>
                          </a:solidFill>
                          <a:effectLst/>
                          <a:latin typeface="Noto Sans" panose="020B0502040504020204" pitchFamily="34" charset="0"/>
                        </a:rPr>
                        <a:t>Zacatecas</a:t>
                      </a:r>
                    </a:p>
                  </a:txBody>
                  <a:tcPr marL="9525" marR="9525" marT="9525"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noFill/>
                  </a:tcPr>
                </a:tc>
                <a:tc>
                  <a:txBody>
                    <a:bodyPr/>
                    <a:lstStyle/>
                    <a:p>
                      <a:pPr algn="l" rtl="0" fontAlgn="ctr">
                        <a:buNone/>
                      </a:pPr>
                      <a:r>
                        <a:rPr lang="es-MX" sz="900" b="0" i="0" u="none" strike="noStrike" dirty="0">
                          <a:solidFill>
                            <a:srgbClr val="000000"/>
                          </a:solidFill>
                          <a:effectLst/>
                          <a:latin typeface="Noto Sans" panose="020B0502040504020204" pitchFamily="34" charset="0"/>
                        </a:rPr>
                        <a:t>Zacatecas</a:t>
                      </a:r>
                    </a:p>
                  </a:txBody>
                  <a:tcPr marL="9525" marR="9525" marT="9525"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noFill/>
                  </a:tcPr>
                </a:tc>
                <a:tc>
                  <a:txBody>
                    <a:bodyPr/>
                    <a:lstStyle/>
                    <a:p>
                      <a:pPr algn="ctr" rtl="0" fontAlgn="ctr">
                        <a:buNone/>
                      </a:pPr>
                      <a:r>
                        <a:rPr lang="es-MX" sz="900" b="0" i="0" u="none" strike="noStrike" dirty="0">
                          <a:solidFill>
                            <a:srgbClr val="000000"/>
                          </a:solidFill>
                          <a:effectLst/>
                          <a:latin typeface="Noto Sans" panose="020B0502040504020204" pitchFamily="34" charset="0"/>
                        </a:rPr>
                        <a:t>150</a:t>
                      </a:r>
                    </a:p>
                  </a:txBody>
                  <a:tcPr marL="9525" marR="9525" marT="9525"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noFill/>
                  </a:tcPr>
                </a:tc>
                <a:extLst>
                  <a:ext uri="{0D108BD9-81ED-4DB2-BD59-A6C34878D82A}">
                    <a16:rowId xmlns:a16="http://schemas.microsoft.com/office/drawing/2014/main" val="2353618996"/>
                  </a:ext>
                </a:extLst>
              </a:tr>
              <a:tr h="153706">
                <a:tc>
                  <a:txBody>
                    <a:bodyPr/>
                    <a:lstStyle/>
                    <a:p>
                      <a:pPr algn="ctr" rtl="0" fontAlgn="ctr">
                        <a:buNone/>
                      </a:pPr>
                      <a:r>
                        <a:rPr lang="es-MX" sz="900" b="0" i="0" u="none" strike="noStrike" dirty="0">
                          <a:solidFill>
                            <a:srgbClr val="000000"/>
                          </a:solidFill>
                          <a:effectLst/>
                          <a:latin typeface="Noto Sans" panose="020B0502040504020204" pitchFamily="34" charset="0"/>
                        </a:rPr>
                        <a:t>62</a:t>
                      </a:r>
                    </a:p>
                  </a:txBody>
                  <a:tcPr marL="9525" marR="9525" marT="9525"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9050" cap="flat" cmpd="sng" algn="ctr">
                      <a:solidFill>
                        <a:srgbClr val="FFFFFF"/>
                      </a:solidFill>
                      <a:prstDash val="solid"/>
                      <a:round/>
                      <a:headEnd type="none" w="med" len="med"/>
                      <a:tailEnd type="none" w="med" len="med"/>
                    </a:lnT>
                    <a:lnB w="19050" cap="flat" cmpd="sng" algn="ctr">
                      <a:solidFill>
                        <a:srgbClr val="FFFFFF"/>
                      </a:solidFill>
                      <a:prstDash val="solid"/>
                      <a:round/>
                      <a:headEnd type="none" w="med" len="med"/>
                      <a:tailEnd type="none" w="med" len="med"/>
                    </a:lnB>
                    <a:solidFill>
                      <a:srgbClr val="D4CCCD"/>
                    </a:solidFill>
                  </a:tcPr>
                </a:tc>
                <a:tc>
                  <a:txBody>
                    <a:bodyPr/>
                    <a:lstStyle/>
                    <a:p>
                      <a:pPr algn="l" rtl="0" fontAlgn="ctr">
                        <a:buNone/>
                      </a:pPr>
                      <a:r>
                        <a:rPr lang="es-MX" sz="900" b="0" i="0" u="none" strike="noStrike">
                          <a:solidFill>
                            <a:srgbClr val="000000"/>
                          </a:solidFill>
                          <a:effectLst/>
                          <a:latin typeface="Noto Sans" panose="020B0502040504020204" pitchFamily="34" charset="0"/>
                        </a:rPr>
                        <a:t>Zacatecas</a:t>
                      </a:r>
                    </a:p>
                  </a:txBody>
                  <a:tcPr marL="9525" marR="9525" marT="9525"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4CCCD"/>
                    </a:solidFill>
                  </a:tcPr>
                </a:tc>
                <a:tc>
                  <a:txBody>
                    <a:bodyPr/>
                    <a:lstStyle/>
                    <a:p>
                      <a:pPr algn="l" rtl="0" fontAlgn="ctr">
                        <a:buNone/>
                      </a:pPr>
                      <a:r>
                        <a:rPr lang="es-MX" sz="900" b="0" i="0" u="none" strike="noStrike" dirty="0">
                          <a:solidFill>
                            <a:srgbClr val="000000"/>
                          </a:solidFill>
                          <a:effectLst/>
                          <a:latin typeface="Noto Sans" panose="020B0502040504020204" pitchFamily="34" charset="0"/>
                        </a:rPr>
                        <a:t>Pinos</a:t>
                      </a:r>
                    </a:p>
                  </a:txBody>
                  <a:tcPr marL="9525" marR="9525" marT="9525"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4CCCD"/>
                    </a:solidFill>
                  </a:tcPr>
                </a:tc>
                <a:tc>
                  <a:txBody>
                    <a:bodyPr/>
                    <a:lstStyle/>
                    <a:p>
                      <a:pPr algn="ctr" rtl="0" fontAlgn="ctr">
                        <a:buNone/>
                      </a:pPr>
                      <a:r>
                        <a:rPr lang="es-MX" sz="900" b="0" i="0" u="none" strike="noStrike" dirty="0">
                          <a:solidFill>
                            <a:srgbClr val="000000"/>
                          </a:solidFill>
                          <a:effectLst/>
                          <a:latin typeface="Noto Sans" panose="020B0502040504020204" pitchFamily="34" charset="0"/>
                        </a:rPr>
                        <a:t>110</a:t>
                      </a:r>
                    </a:p>
                  </a:txBody>
                  <a:tcPr marL="9525" marR="9525" marT="9525"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4CCCD"/>
                    </a:solidFill>
                  </a:tcPr>
                </a:tc>
                <a:extLst>
                  <a:ext uri="{0D108BD9-81ED-4DB2-BD59-A6C34878D82A}">
                    <a16:rowId xmlns:a16="http://schemas.microsoft.com/office/drawing/2014/main" val="2021501369"/>
                  </a:ext>
                </a:extLst>
              </a:tr>
            </a:tbl>
          </a:graphicData>
        </a:graphic>
      </p:graphicFrame>
      <p:graphicFrame>
        <p:nvGraphicFramePr>
          <p:cNvPr id="16" name="Tabla 15">
            <a:extLst>
              <a:ext uri="{FF2B5EF4-FFF2-40B4-BE49-F238E27FC236}">
                <a16:creationId xmlns:a16="http://schemas.microsoft.com/office/drawing/2014/main" id="{76259D56-CDE1-0DAA-D3A0-D158DEAA8DEA}"/>
              </a:ext>
            </a:extLst>
          </p:cNvPr>
          <p:cNvGraphicFramePr>
            <a:graphicFrameLocks noGrp="1"/>
          </p:cNvGraphicFramePr>
          <p:nvPr/>
        </p:nvGraphicFramePr>
        <p:xfrm>
          <a:off x="460146" y="4885041"/>
          <a:ext cx="3847695" cy="1518593"/>
        </p:xfrm>
        <a:graphic>
          <a:graphicData uri="http://schemas.openxmlformats.org/drawingml/2006/table">
            <a:tbl>
              <a:tblPr/>
              <a:tblGrid>
                <a:gridCol w="345881">
                  <a:extLst>
                    <a:ext uri="{9D8B030D-6E8A-4147-A177-3AD203B41FA5}">
                      <a16:colId xmlns:a16="http://schemas.microsoft.com/office/drawing/2014/main" val="2185559306"/>
                    </a:ext>
                  </a:extLst>
                </a:gridCol>
                <a:gridCol w="995680">
                  <a:extLst>
                    <a:ext uri="{9D8B030D-6E8A-4147-A177-3AD203B41FA5}">
                      <a16:colId xmlns:a16="http://schemas.microsoft.com/office/drawing/2014/main" val="562584018"/>
                    </a:ext>
                  </a:extLst>
                </a:gridCol>
                <a:gridCol w="1449493">
                  <a:extLst>
                    <a:ext uri="{9D8B030D-6E8A-4147-A177-3AD203B41FA5}">
                      <a16:colId xmlns:a16="http://schemas.microsoft.com/office/drawing/2014/main" val="4233627090"/>
                    </a:ext>
                  </a:extLst>
                </a:gridCol>
                <a:gridCol w="1056641">
                  <a:extLst>
                    <a:ext uri="{9D8B030D-6E8A-4147-A177-3AD203B41FA5}">
                      <a16:colId xmlns:a16="http://schemas.microsoft.com/office/drawing/2014/main" val="3016905792"/>
                    </a:ext>
                  </a:extLst>
                </a:gridCol>
              </a:tblGrid>
              <a:tr h="170656">
                <a:tc>
                  <a:txBody>
                    <a:bodyPr/>
                    <a:lstStyle/>
                    <a:p>
                      <a:pPr algn="ctr" rtl="0" fontAlgn="ctr">
                        <a:buNone/>
                      </a:pPr>
                      <a:r>
                        <a:rPr lang="es-MX" sz="900" b="1" i="0" u="none" strike="noStrike">
                          <a:solidFill>
                            <a:srgbClr val="FFFFFF"/>
                          </a:solidFill>
                          <a:effectLst/>
                          <a:latin typeface="Noto Sans" panose="020B0502040504020204" pitchFamily="34" charset="0"/>
                        </a:rPr>
                        <a:t>No.</a:t>
                      </a:r>
                    </a:p>
                  </a:txBody>
                  <a:tcPr marL="9525" marR="9525" marT="9525"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9050" cap="flat" cmpd="sng" algn="ctr">
                      <a:solidFill>
                        <a:srgbClr val="FFFFFF"/>
                      </a:solidFill>
                      <a:prstDash val="solid"/>
                      <a:round/>
                      <a:headEnd type="none" w="med" len="med"/>
                      <a:tailEnd type="none" w="med" len="med"/>
                    </a:lnB>
                    <a:solidFill>
                      <a:srgbClr val="6A1B32"/>
                    </a:solidFill>
                  </a:tcPr>
                </a:tc>
                <a:tc>
                  <a:txBody>
                    <a:bodyPr/>
                    <a:lstStyle/>
                    <a:p>
                      <a:pPr algn="ctr" rtl="0" fontAlgn="ctr">
                        <a:buNone/>
                      </a:pPr>
                      <a:r>
                        <a:rPr lang="es-MX" sz="900" b="1" i="0" u="none" strike="noStrike">
                          <a:solidFill>
                            <a:srgbClr val="FFFFFF"/>
                          </a:solidFill>
                          <a:effectLst/>
                          <a:latin typeface="Noto Sans" panose="020B0502040504020204" pitchFamily="34" charset="0"/>
                        </a:rPr>
                        <a:t>Estado</a:t>
                      </a:r>
                    </a:p>
                  </a:txBody>
                  <a:tcPr marL="9525" marR="9525" marT="9525"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6A1B32"/>
                    </a:solidFill>
                  </a:tcPr>
                </a:tc>
                <a:tc>
                  <a:txBody>
                    <a:bodyPr/>
                    <a:lstStyle/>
                    <a:p>
                      <a:pPr algn="ctr" rtl="0" fontAlgn="ctr">
                        <a:buNone/>
                      </a:pPr>
                      <a:r>
                        <a:rPr lang="es-MX" sz="900" b="1" i="0" u="none" strike="noStrike">
                          <a:solidFill>
                            <a:srgbClr val="FFFFFF"/>
                          </a:solidFill>
                          <a:effectLst/>
                          <a:latin typeface="Noto Sans" panose="020B0502040504020204" pitchFamily="34" charset="0"/>
                        </a:rPr>
                        <a:t>Municipio</a:t>
                      </a:r>
                    </a:p>
                  </a:txBody>
                  <a:tcPr marL="9525" marR="9525" marT="9525"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6A1B32"/>
                    </a:solidFill>
                  </a:tcPr>
                </a:tc>
                <a:tc>
                  <a:txBody>
                    <a:bodyPr/>
                    <a:lstStyle/>
                    <a:p>
                      <a:pPr algn="ctr" rtl="0" fontAlgn="ctr">
                        <a:buNone/>
                      </a:pPr>
                      <a:r>
                        <a:rPr lang="es-MX" sz="900" b="1" i="0" u="none" strike="noStrike">
                          <a:solidFill>
                            <a:srgbClr val="FFFFFF"/>
                          </a:solidFill>
                          <a:effectLst/>
                          <a:latin typeface="Noto Sans" panose="020B0502040504020204" pitchFamily="34" charset="0"/>
                        </a:rPr>
                        <a:t>Capacidad Instalada</a:t>
                      </a:r>
                    </a:p>
                  </a:txBody>
                  <a:tcPr marL="9525" marR="9525" marT="9525"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6A1B32"/>
                    </a:solidFill>
                  </a:tcPr>
                </a:tc>
                <a:extLst>
                  <a:ext uri="{0D108BD9-81ED-4DB2-BD59-A6C34878D82A}">
                    <a16:rowId xmlns:a16="http://schemas.microsoft.com/office/drawing/2014/main" val="1805884104"/>
                  </a:ext>
                </a:extLst>
              </a:tr>
              <a:tr h="180695">
                <a:tc>
                  <a:txBody>
                    <a:bodyPr/>
                    <a:lstStyle/>
                    <a:p>
                      <a:pPr algn="ctr" rtl="0" fontAlgn="ctr">
                        <a:buNone/>
                      </a:pPr>
                      <a:r>
                        <a:rPr lang="es-MX" sz="900" b="0" i="0" u="none" strike="noStrike">
                          <a:solidFill>
                            <a:srgbClr val="000000"/>
                          </a:solidFill>
                          <a:effectLst/>
                          <a:latin typeface="Noto Sans" panose="020B0502040504020204" pitchFamily="34" charset="0"/>
                        </a:rPr>
                        <a:t>1</a:t>
                      </a:r>
                    </a:p>
                  </a:txBody>
                  <a:tcPr marL="9525" marR="9525" marT="9525"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9050" cap="flat" cmpd="sng" algn="ctr">
                      <a:solidFill>
                        <a:srgbClr val="FFFFFF"/>
                      </a:solidFill>
                      <a:prstDash val="solid"/>
                      <a:round/>
                      <a:headEnd type="none" w="med" len="med"/>
                      <a:tailEnd type="none" w="med" len="med"/>
                    </a:lnT>
                    <a:lnB w="19050" cap="flat" cmpd="sng" algn="ctr">
                      <a:solidFill>
                        <a:srgbClr val="FFFFFF"/>
                      </a:solidFill>
                      <a:prstDash val="solid"/>
                      <a:round/>
                      <a:headEnd type="none" w="med" len="med"/>
                      <a:tailEnd type="none" w="med" len="med"/>
                    </a:lnB>
                    <a:solidFill>
                      <a:srgbClr val="F2F2F2"/>
                    </a:solidFill>
                  </a:tcPr>
                </a:tc>
                <a:tc>
                  <a:txBody>
                    <a:bodyPr/>
                    <a:lstStyle/>
                    <a:p>
                      <a:pPr algn="l" rtl="0" fontAlgn="ctr">
                        <a:buNone/>
                      </a:pPr>
                      <a:r>
                        <a:rPr lang="es-MX" sz="900" b="0" i="0" u="none" strike="noStrike">
                          <a:solidFill>
                            <a:srgbClr val="000000"/>
                          </a:solidFill>
                          <a:effectLst/>
                          <a:latin typeface="Noto Sans" panose="020B0502040504020204" pitchFamily="34" charset="0"/>
                        </a:rPr>
                        <a:t>Baja California</a:t>
                      </a:r>
                    </a:p>
                  </a:txBody>
                  <a:tcPr marL="9525" marR="9525" marT="9525"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2F2F2"/>
                    </a:solidFill>
                  </a:tcPr>
                </a:tc>
                <a:tc>
                  <a:txBody>
                    <a:bodyPr/>
                    <a:lstStyle/>
                    <a:p>
                      <a:pPr algn="l" rtl="0" fontAlgn="ctr">
                        <a:buNone/>
                      </a:pPr>
                      <a:r>
                        <a:rPr lang="es-MX" sz="900" b="0" i="0" u="none" strike="noStrike">
                          <a:solidFill>
                            <a:srgbClr val="000000"/>
                          </a:solidFill>
                          <a:effectLst/>
                          <a:latin typeface="Noto Sans" panose="020B0502040504020204" pitchFamily="34" charset="0"/>
                        </a:rPr>
                        <a:t>Mexicali</a:t>
                      </a:r>
                    </a:p>
                  </a:txBody>
                  <a:tcPr marL="9525" marR="9525" marT="9525"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2F2F2"/>
                    </a:solidFill>
                  </a:tcPr>
                </a:tc>
                <a:tc>
                  <a:txBody>
                    <a:bodyPr/>
                    <a:lstStyle/>
                    <a:p>
                      <a:pPr algn="ctr" rtl="0" fontAlgn="ctr">
                        <a:buNone/>
                      </a:pPr>
                      <a:r>
                        <a:rPr lang="es-MX" sz="900" b="0" i="0" u="none" strike="noStrike">
                          <a:solidFill>
                            <a:srgbClr val="000000"/>
                          </a:solidFill>
                          <a:effectLst/>
                          <a:latin typeface="Noto Sans" panose="020B0502040504020204" pitchFamily="34" charset="0"/>
                        </a:rPr>
                        <a:t>110</a:t>
                      </a:r>
                    </a:p>
                  </a:txBody>
                  <a:tcPr marL="9525" marR="9525" marT="9525"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2F2F2"/>
                    </a:solidFill>
                  </a:tcPr>
                </a:tc>
                <a:extLst>
                  <a:ext uri="{0D108BD9-81ED-4DB2-BD59-A6C34878D82A}">
                    <a16:rowId xmlns:a16="http://schemas.microsoft.com/office/drawing/2014/main" val="407391223"/>
                  </a:ext>
                </a:extLst>
              </a:tr>
              <a:tr h="180695">
                <a:tc>
                  <a:txBody>
                    <a:bodyPr/>
                    <a:lstStyle/>
                    <a:p>
                      <a:pPr algn="ctr" rtl="0" fontAlgn="ctr">
                        <a:buNone/>
                      </a:pPr>
                      <a:r>
                        <a:rPr lang="es-MX" sz="900" b="0" i="0" u="none" strike="noStrike">
                          <a:solidFill>
                            <a:srgbClr val="000000"/>
                          </a:solidFill>
                          <a:effectLst/>
                          <a:latin typeface="Noto Sans" panose="020B0502040504020204" pitchFamily="34" charset="0"/>
                        </a:rPr>
                        <a:t>2</a:t>
                      </a:r>
                    </a:p>
                  </a:txBody>
                  <a:tcPr marL="9525" marR="9525" marT="9525"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905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4CCCD"/>
                    </a:solidFill>
                  </a:tcPr>
                </a:tc>
                <a:tc>
                  <a:txBody>
                    <a:bodyPr/>
                    <a:lstStyle/>
                    <a:p>
                      <a:pPr algn="l" rtl="0" fontAlgn="ctr">
                        <a:buNone/>
                      </a:pPr>
                      <a:r>
                        <a:rPr lang="es-MX" sz="900" b="0" i="0" u="none" strike="noStrike">
                          <a:solidFill>
                            <a:srgbClr val="000000"/>
                          </a:solidFill>
                          <a:effectLst/>
                          <a:latin typeface="Noto Sans" panose="020B0502040504020204" pitchFamily="34" charset="0"/>
                        </a:rPr>
                        <a:t>Durango</a:t>
                      </a:r>
                    </a:p>
                  </a:txBody>
                  <a:tcPr marL="9525" marR="9525" marT="9525"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4CCCD"/>
                    </a:solidFill>
                  </a:tcPr>
                </a:tc>
                <a:tc>
                  <a:txBody>
                    <a:bodyPr/>
                    <a:lstStyle/>
                    <a:p>
                      <a:pPr algn="l" rtl="0" fontAlgn="ctr">
                        <a:buNone/>
                      </a:pPr>
                      <a:r>
                        <a:rPr lang="es-MX" sz="900" b="0" i="0" u="none" strike="noStrike">
                          <a:solidFill>
                            <a:srgbClr val="000000"/>
                          </a:solidFill>
                          <a:effectLst/>
                          <a:latin typeface="Noto Sans" panose="020B0502040504020204" pitchFamily="34" charset="0"/>
                        </a:rPr>
                        <a:t>Nuevo Ideal</a:t>
                      </a:r>
                    </a:p>
                  </a:txBody>
                  <a:tcPr marL="9525" marR="9525" marT="9525"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4CCCD"/>
                    </a:solidFill>
                  </a:tcPr>
                </a:tc>
                <a:tc>
                  <a:txBody>
                    <a:bodyPr/>
                    <a:lstStyle/>
                    <a:p>
                      <a:pPr algn="ctr" rtl="0" fontAlgn="ctr">
                        <a:buNone/>
                      </a:pPr>
                      <a:r>
                        <a:rPr lang="es-MX" sz="900" b="0" i="0" u="none" strike="noStrike">
                          <a:solidFill>
                            <a:srgbClr val="000000"/>
                          </a:solidFill>
                          <a:effectLst/>
                          <a:latin typeface="Noto Sans" panose="020B0502040504020204" pitchFamily="34" charset="0"/>
                        </a:rPr>
                        <a:t>110</a:t>
                      </a:r>
                    </a:p>
                  </a:txBody>
                  <a:tcPr marL="9525" marR="9525" marT="9525"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4CCCD"/>
                    </a:solidFill>
                  </a:tcPr>
                </a:tc>
                <a:extLst>
                  <a:ext uri="{0D108BD9-81ED-4DB2-BD59-A6C34878D82A}">
                    <a16:rowId xmlns:a16="http://schemas.microsoft.com/office/drawing/2014/main" val="3149867986"/>
                  </a:ext>
                </a:extLst>
              </a:tr>
              <a:tr h="170656">
                <a:tc>
                  <a:txBody>
                    <a:bodyPr/>
                    <a:lstStyle/>
                    <a:p>
                      <a:pPr algn="ctr" rtl="0" fontAlgn="ctr">
                        <a:buNone/>
                      </a:pPr>
                      <a:r>
                        <a:rPr lang="es-MX" sz="900" b="0" i="0" u="none" strike="noStrike">
                          <a:solidFill>
                            <a:srgbClr val="000000"/>
                          </a:solidFill>
                          <a:effectLst/>
                          <a:latin typeface="Noto Sans" panose="020B0502040504020204" pitchFamily="34" charset="0"/>
                        </a:rPr>
                        <a:t>3</a:t>
                      </a:r>
                    </a:p>
                  </a:txBody>
                  <a:tcPr marL="9525" marR="9525" marT="9525"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9050" cap="flat" cmpd="sng" algn="ctr">
                      <a:solidFill>
                        <a:srgbClr val="FFFFFF"/>
                      </a:solidFill>
                      <a:prstDash val="solid"/>
                      <a:round/>
                      <a:headEnd type="none" w="med" len="med"/>
                      <a:tailEnd type="none" w="med" len="med"/>
                    </a:lnB>
                    <a:solidFill>
                      <a:srgbClr val="F2F2F2"/>
                    </a:solidFill>
                  </a:tcPr>
                </a:tc>
                <a:tc>
                  <a:txBody>
                    <a:bodyPr/>
                    <a:lstStyle/>
                    <a:p>
                      <a:pPr algn="l" fontAlgn="ctr">
                        <a:buNone/>
                      </a:pPr>
                      <a:r>
                        <a:rPr lang="es-MX" sz="1000" b="0" u="none" strike="noStrike">
                          <a:solidFill>
                            <a:schemeClr val="tx1"/>
                          </a:solidFill>
                          <a:effectLst/>
                        </a:rPr>
                        <a:t>Durango </a:t>
                      </a:r>
                      <a:endParaRPr lang="es-MX" sz="1000" b="0" i="0" u="none" strike="noStrike">
                        <a:solidFill>
                          <a:schemeClr val="tx1"/>
                        </a:solidFill>
                        <a:effectLst/>
                        <a:latin typeface="Arial" panose="020B0604020202020204" pitchFamily="34" charset="0"/>
                      </a:endParaRPr>
                    </a:p>
                  </a:txBody>
                  <a:tcPr marL="0" marR="0"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2F2F2"/>
                    </a:solidFill>
                  </a:tcPr>
                </a:tc>
                <a:tc>
                  <a:txBody>
                    <a:bodyPr/>
                    <a:lstStyle/>
                    <a:p>
                      <a:pPr algn="l" fontAlgn="ctr">
                        <a:buNone/>
                      </a:pPr>
                      <a:r>
                        <a:rPr lang="es-MX" sz="1000" b="0" u="none" strike="noStrike">
                          <a:solidFill>
                            <a:schemeClr val="tx1"/>
                          </a:solidFill>
                          <a:effectLst/>
                        </a:rPr>
                        <a:t>Santiago Papasquiaro</a:t>
                      </a:r>
                      <a:endParaRPr lang="es-MX" sz="1000" b="0" i="0" u="none" strike="noStrike">
                        <a:solidFill>
                          <a:schemeClr val="tx1"/>
                        </a:solidFill>
                        <a:effectLst/>
                        <a:latin typeface="Arial" panose="020B0604020202020204" pitchFamily="34" charset="0"/>
                      </a:endParaRPr>
                    </a:p>
                  </a:txBody>
                  <a:tcPr marL="0" marR="0"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2F2F2"/>
                    </a:solidFill>
                  </a:tcPr>
                </a:tc>
                <a:tc>
                  <a:txBody>
                    <a:bodyPr/>
                    <a:lstStyle/>
                    <a:p>
                      <a:pPr algn="ctr" fontAlgn="ctr">
                        <a:buNone/>
                      </a:pPr>
                      <a:r>
                        <a:rPr lang="es-MX" sz="1000" b="0" u="none" strike="noStrike">
                          <a:solidFill>
                            <a:schemeClr val="tx1"/>
                          </a:solidFill>
                          <a:effectLst/>
                        </a:rPr>
                        <a:t>110</a:t>
                      </a:r>
                      <a:endParaRPr lang="es-MX" sz="1000" b="0" i="0" u="none" strike="noStrike">
                        <a:solidFill>
                          <a:schemeClr val="tx1"/>
                        </a:solidFill>
                        <a:effectLst/>
                        <a:latin typeface="Arial" panose="020B0604020202020204" pitchFamily="34" charset="0"/>
                      </a:endParaRPr>
                    </a:p>
                  </a:txBody>
                  <a:tcPr marL="0" marR="0"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2F2F2"/>
                    </a:solidFill>
                  </a:tcPr>
                </a:tc>
                <a:extLst>
                  <a:ext uri="{0D108BD9-81ED-4DB2-BD59-A6C34878D82A}">
                    <a16:rowId xmlns:a16="http://schemas.microsoft.com/office/drawing/2014/main" val="928333194"/>
                  </a:ext>
                </a:extLst>
              </a:tr>
              <a:tr h="180695">
                <a:tc>
                  <a:txBody>
                    <a:bodyPr/>
                    <a:lstStyle/>
                    <a:p>
                      <a:pPr algn="ctr" rtl="0" fontAlgn="ctr">
                        <a:buNone/>
                      </a:pPr>
                      <a:r>
                        <a:rPr lang="es-MX" sz="900" b="0" i="0" u="none" strike="noStrike">
                          <a:solidFill>
                            <a:srgbClr val="000000"/>
                          </a:solidFill>
                          <a:effectLst/>
                          <a:latin typeface="Noto Sans" panose="020B0502040504020204" pitchFamily="34" charset="0"/>
                        </a:rPr>
                        <a:t>4</a:t>
                      </a:r>
                    </a:p>
                  </a:txBody>
                  <a:tcPr marL="9525" marR="9525" marT="9525"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905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4CCCD"/>
                    </a:solidFill>
                  </a:tcPr>
                </a:tc>
                <a:tc>
                  <a:txBody>
                    <a:bodyPr/>
                    <a:lstStyle/>
                    <a:p>
                      <a:pPr algn="l" rtl="0" fontAlgn="ctr">
                        <a:buNone/>
                      </a:pPr>
                      <a:r>
                        <a:rPr lang="es-MX" sz="900" b="0" i="0" u="none" strike="noStrike">
                          <a:solidFill>
                            <a:srgbClr val="000000"/>
                          </a:solidFill>
                          <a:effectLst/>
                          <a:latin typeface="Noto Sans" panose="020B0502040504020204" pitchFamily="34" charset="0"/>
                        </a:rPr>
                        <a:t>Jalisco</a:t>
                      </a:r>
                    </a:p>
                  </a:txBody>
                  <a:tcPr marL="9525" marR="9525" marT="9525"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4CCCD"/>
                    </a:solidFill>
                  </a:tcPr>
                </a:tc>
                <a:tc>
                  <a:txBody>
                    <a:bodyPr/>
                    <a:lstStyle/>
                    <a:p>
                      <a:pPr algn="l" rtl="0" fontAlgn="ctr">
                        <a:buNone/>
                      </a:pPr>
                      <a:r>
                        <a:rPr lang="es-MX" sz="900" b="0" i="0" u="none" strike="noStrike">
                          <a:solidFill>
                            <a:srgbClr val="000000"/>
                          </a:solidFill>
                          <a:effectLst/>
                          <a:latin typeface="Noto Sans" panose="020B0502040504020204" pitchFamily="34" charset="0"/>
                        </a:rPr>
                        <a:t>Arandas</a:t>
                      </a:r>
                    </a:p>
                  </a:txBody>
                  <a:tcPr marL="9525" marR="9525" marT="9525"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4CCCD"/>
                    </a:solidFill>
                  </a:tcPr>
                </a:tc>
                <a:tc>
                  <a:txBody>
                    <a:bodyPr/>
                    <a:lstStyle/>
                    <a:p>
                      <a:pPr algn="ctr" rtl="0" fontAlgn="ctr">
                        <a:buNone/>
                      </a:pPr>
                      <a:r>
                        <a:rPr lang="es-MX" sz="900" b="0" i="0" u="none" strike="noStrike">
                          <a:solidFill>
                            <a:srgbClr val="000000"/>
                          </a:solidFill>
                          <a:effectLst/>
                          <a:latin typeface="Noto Sans" panose="020B0502040504020204" pitchFamily="34" charset="0"/>
                        </a:rPr>
                        <a:t>250</a:t>
                      </a:r>
                    </a:p>
                  </a:txBody>
                  <a:tcPr marL="9525" marR="9525" marT="9525"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4CCCD"/>
                    </a:solidFill>
                  </a:tcPr>
                </a:tc>
                <a:extLst>
                  <a:ext uri="{0D108BD9-81ED-4DB2-BD59-A6C34878D82A}">
                    <a16:rowId xmlns:a16="http://schemas.microsoft.com/office/drawing/2014/main" val="3303744009"/>
                  </a:ext>
                </a:extLst>
              </a:tr>
              <a:tr h="170656">
                <a:tc>
                  <a:txBody>
                    <a:bodyPr/>
                    <a:lstStyle/>
                    <a:p>
                      <a:pPr algn="ctr" rtl="0" fontAlgn="ctr">
                        <a:buNone/>
                      </a:pPr>
                      <a:r>
                        <a:rPr lang="es-MX" sz="900" b="0" i="0" u="none" strike="noStrike">
                          <a:solidFill>
                            <a:srgbClr val="000000"/>
                          </a:solidFill>
                          <a:effectLst/>
                          <a:latin typeface="Noto Sans" panose="020B0502040504020204" pitchFamily="34" charset="0"/>
                        </a:rPr>
                        <a:t>5</a:t>
                      </a:r>
                    </a:p>
                  </a:txBody>
                  <a:tcPr marL="9525" marR="9525" marT="9525"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9050" cap="flat" cmpd="sng" algn="ctr">
                      <a:solidFill>
                        <a:srgbClr val="FFFFFF"/>
                      </a:solidFill>
                      <a:prstDash val="solid"/>
                      <a:round/>
                      <a:headEnd type="none" w="med" len="med"/>
                      <a:tailEnd type="none" w="med" len="med"/>
                    </a:lnB>
                    <a:solidFill>
                      <a:srgbClr val="F2F2F2"/>
                    </a:solidFill>
                  </a:tcPr>
                </a:tc>
                <a:tc>
                  <a:txBody>
                    <a:bodyPr/>
                    <a:lstStyle/>
                    <a:p>
                      <a:pPr algn="l" rtl="0" fontAlgn="ctr">
                        <a:buNone/>
                      </a:pPr>
                      <a:r>
                        <a:rPr lang="es-MX" sz="900" b="0" i="0" u="none" strike="noStrike">
                          <a:solidFill>
                            <a:srgbClr val="000000"/>
                          </a:solidFill>
                          <a:effectLst/>
                          <a:latin typeface="Noto Sans" panose="020B0502040504020204" pitchFamily="34" charset="0"/>
                        </a:rPr>
                        <a:t>Jalisco</a:t>
                      </a:r>
                    </a:p>
                  </a:txBody>
                  <a:tcPr marL="9525" marR="9525" marT="9525"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9050" cap="flat" cmpd="sng" algn="ctr">
                      <a:solidFill>
                        <a:srgbClr val="FFFFFF"/>
                      </a:solidFill>
                      <a:prstDash val="solid"/>
                      <a:round/>
                      <a:headEnd type="none" w="med" len="med"/>
                      <a:tailEnd type="none" w="med" len="med"/>
                    </a:lnB>
                    <a:solidFill>
                      <a:srgbClr val="F2F2F2"/>
                    </a:solidFill>
                  </a:tcPr>
                </a:tc>
                <a:tc>
                  <a:txBody>
                    <a:bodyPr/>
                    <a:lstStyle/>
                    <a:p>
                      <a:pPr algn="l" rtl="0" fontAlgn="ctr">
                        <a:buNone/>
                      </a:pPr>
                      <a:r>
                        <a:rPr lang="es-MX" sz="900" b="0" i="0" u="none" strike="noStrike">
                          <a:solidFill>
                            <a:srgbClr val="000000"/>
                          </a:solidFill>
                          <a:effectLst/>
                          <a:latin typeface="Noto Sans" panose="020B0502040504020204" pitchFamily="34" charset="0"/>
                        </a:rPr>
                        <a:t>Encarnación de Diaz</a:t>
                      </a:r>
                    </a:p>
                  </a:txBody>
                  <a:tcPr marL="9525" marR="9525" marT="9525"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9050" cap="flat" cmpd="sng" algn="ctr">
                      <a:solidFill>
                        <a:srgbClr val="FFFFFF"/>
                      </a:solidFill>
                      <a:prstDash val="solid"/>
                      <a:round/>
                      <a:headEnd type="none" w="med" len="med"/>
                      <a:tailEnd type="none" w="med" len="med"/>
                    </a:lnB>
                    <a:solidFill>
                      <a:srgbClr val="F2F2F2"/>
                    </a:solidFill>
                  </a:tcPr>
                </a:tc>
                <a:tc>
                  <a:txBody>
                    <a:bodyPr/>
                    <a:lstStyle/>
                    <a:p>
                      <a:pPr algn="ctr" rtl="0" fontAlgn="ctr">
                        <a:buNone/>
                      </a:pPr>
                      <a:r>
                        <a:rPr lang="es-MX" sz="900" b="0" i="0" u="none" strike="noStrike">
                          <a:solidFill>
                            <a:srgbClr val="000000"/>
                          </a:solidFill>
                          <a:effectLst/>
                          <a:latin typeface="Noto Sans" panose="020B0502040504020204" pitchFamily="34" charset="0"/>
                        </a:rPr>
                        <a:t>110</a:t>
                      </a:r>
                    </a:p>
                  </a:txBody>
                  <a:tcPr marL="9525" marR="9525" marT="9525"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9050" cap="flat" cmpd="sng" algn="ctr">
                      <a:solidFill>
                        <a:srgbClr val="FFFFFF"/>
                      </a:solidFill>
                      <a:prstDash val="solid"/>
                      <a:round/>
                      <a:headEnd type="none" w="med" len="med"/>
                      <a:tailEnd type="none" w="med" len="med"/>
                    </a:lnB>
                    <a:solidFill>
                      <a:srgbClr val="F2F2F2"/>
                    </a:solidFill>
                  </a:tcPr>
                </a:tc>
                <a:extLst>
                  <a:ext uri="{0D108BD9-81ED-4DB2-BD59-A6C34878D82A}">
                    <a16:rowId xmlns:a16="http://schemas.microsoft.com/office/drawing/2014/main" val="1050375116"/>
                  </a:ext>
                </a:extLst>
              </a:tr>
              <a:tr h="180695">
                <a:tc>
                  <a:txBody>
                    <a:bodyPr/>
                    <a:lstStyle/>
                    <a:p>
                      <a:pPr algn="ctr" rtl="0" fontAlgn="ctr">
                        <a:buNone/>
                      </a:pPr>
                      <a:r>
                        <a:rPr lang="es-MX" sz="900" b="0" i="0" u="none" strike="noStrike">
                          <a:solidFill>
                            <a:srgbClr val="000000"/>
                          </a:solidFill>
                          <a:effectLst/>
                          <a:latin typeface="Noto Sans" panose="020B0502040504020204" pitchFamily="34" charset="0"/>
                        </a:rPr>
                        <a:t>6</a:t>
                      </a:r>
                    </a:p>
                  </a:txBody>
                  <a:tcPr marL="9525" marR="9525" marT="9525"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905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4CCCD"/>
                    </a:solidFill>
                  </a:tcPr>
                </a:tc>
                <a:tc>
                  <a:txBody>
                    <a:bodyPr/>
                    <a:lstStyle/>
                    <a:p>
                      <a:pPr algn="l" rtl="0" fontAlgn="ctr">
                        <a:buNone/>
                      </a:pPr>
                      <a:r>
                        <a:rPr lang="es-MX" sz="900" b="0" i="0" u="none" strike="noStrike">
                          <a:solidFill>
                            <a:srgbClr val="000000"/>
                          </a:solidFill>
                          <a:effectLst/>
                          <a:latin typeface="Noto Sans" panose="020B0502040504020204" pitchFamily="34" charset="0"/>
                        </a:rPr>
                        <a:t>Jalisco</a:t>
                      </a:r>
                    </a:p>
                  </a:txBody>
                  <a:tcPr marL="9525" marR="9525" marT="9525"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905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4CCCD"/>
                    </a:solidFill>
                  </a:tcPr>
                </a:tc>
                <a:tc>
                  <a:txBody>
                    <a:bodyPr/>
                    <a:lstStyle/>
                    <a:p>
                      <a:pPr algn="l" rtl="0" fontAlgn="ctr">
                        <a:buNone/>
                      </a:pPr>
                      <a:r>
                        <a:rPr lang="es-MX" sz="900" b="0" i="0" u="none" strike="noStrike">
                          <a:solidFill>
                            <a:srgbClr val="000000"/>
                          </a:solidFill>
                          <a:effectLst/>
                          <a:latin typeface="Noto Sans" panose="020B0502040504020204" pitchFamily="34" charset="0"/>
                        </a:rPr>
                        <a:t>Sayula</a:t>
                      </a:r>
                    </a:p>
                  </a:txBody>
                  <a:tcPr marL="9525" marR="9525" marT="9525"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905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4CCCD"/>
                    </a:solidFill>
                  </a:tcPr>
                </a:tc>
                <a:tc>
                  <a:txBody>
                    <a:bodyPr/>
                    <a:lstStyle/>
                    <a:p>
                      <a:pPr algn="ctr" rtl="0" fontAlgn="ctr">
                        <a:buNone/>
                      </a:pPr>
                      <a:r>
                        <a:rPr lang="es-MX" sz="900" b="0" i="0" u="none" strike="noStrike">
                          <a:solidFill>
                            <a:srgbClr val="000000"/>
                          </a:solidFill>
                          <a:effectLst/>
                          <a:latin typeface="Noto Sans" panose="020B0502040504020204" pitchFamily="34" charset="0"/>
                        </a:rPr>
                        <a:t>110</a:t>
                      </a:r>
                    </a:p>
                  </a:txBody>
                  <a:tcPr marL="9525" marR="9525" marT="9525"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905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4CCCD"/>
                    </a:solidFill>
                  </a:tcPr>
                </a:tc>
                <a:extLst>
                  <a:ext uri="{0D108BD9-81ED-4DB2-BD59-A6C34878D82A}">
                    <a16:rowId xmlns:a16="http://schemas.microsoft.com/office/drawing/2014/main" val="2163930664"/>
                  </a:ext>
                </a:extLst>
              </a:tr>
              <a:tr h="170656">
                <a:tc>
                  <a:txBody>
                    <a:bodyPr/>
                    <a:lstStyle/>
                    <a:p>
                      <a:pPr algn="ctr" rtl="0" fontAlgn="ctr">
                        <a:buNone/>
                      </a:pPr>
                      <a:r>
                        <a:rPr lang="es-MX" sz="900" b="0" i="0" u="none" strike="noStrike">
                          <a:solidFill>
                            <a:srgbClr val="000000"/>
                          </a:solidFill>
                          <a:effectLst/>
                          <a:latin typeface="Noto Sans" panose="020B0502040504020204" pitchFamily="34" charset="0"/>
                        </a:rPr>
                        <a:t>7</a:t>
                      </a:r>
                    </a:p>
                  </a:txBody>
                  <a:tcPr marL="9525" marR="9525" marT="9525"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2F2F2"/>
                    </a:solidFill>
                  </a:tcPr>
                </a:tc>
                <a:tc>
                  <a:txBody>
                    <a:bodyPr/>
                    <a:lstStyle/>
                    <a:p>
                      <a:pPr algn="l" rtl="0" fontAlgn="ctr">
                        <a:buNone/>
                      </a:pPr>
                      <a:r>
                        <a:rPr lang="es-MX" sz="900" b="0" i="0" u="none" strike="noStrike">
                          <a:solidFill>
                            <a:srgbClr val="000000"/>
                          </a:solidFill>
                          <a:effectLst/>
                          <a:latin typeface="Noto Sans" panose="020B0502040504020204" pitchFamily="34" charset="0"/>
                        </a:rPr>
                        <a:t>Michoacán</a:t>
                      </a:r>
                    </a:p>
                  </a:txBody>
                  <a:tcPr marL="9525" marR="9525" marT="9525"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2F2F2"/>
                    </a:solidFill>
                  </a:tcPr>
                </a:tc>
                <a:tc>
                  <a:txBody>
                    <a:bodyPr/>
                    <a:lstStyle/>
                    <a:p>
                      <a:pPr algn="l" rtl="0" fontAlgn="ctr">
                        <a:buNone/>
                      </a:pPr>
                      <a:r>
                        <a:rPr lang="es-MX" sz="900" b="0" i="0" u="none" strike="noStrike">
                          <a:solidFill>
                            <a:srgbClr val="000000"/>
                          </a:solidFill>
                          <a:effectLst/>
                          <a:latin typeface="Noto Sans" panose="020B0502040504020204" pitchFamily="34" charset="0"/>
                        </a:rPr>
                        <a:t>La Piedad</a:t>
                      </a:r>
                    </a:p>
                  </a:txBody>
                  <a:tcPr marL="9525" marR="9525" marT="9525"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2F2F2"/>
                    </a:solidFill>
                  </a:tcPr>
                </a:tc>
                <a:tc>
                  <a:txBody>
                    <a:bodyPr/>
                    <a:lstStyle/>
                    <a:p>
                      <a:pPr algn="ctr" rtl="0" fontAlgn="ctr">
                        <a:buNone/>
                      </a:pPr>
                      <a:r>
                        <a:rPr lang="es-MX" sz="900" b="0" i="0" u="none" strike="noStrike">
                          <a:solidFill>
                            <a:srgbClr val="000000"/>
                          </a:solidFill>
                          <a:effectLst/>
                          <a:latin typeface="Noto Sans" panose="020B0502040504020204" pitchFamily="34" charset="0"/>
                        </a:rPr>
                        <a:t>150</a:t>
                      </a:r>
                    </a:p>
                  </a:txBody>
                  <a:tcPr marL="9525" marR="9525" marT="9525"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2F2F2"/>
                    </a:solidFill>
                  </a:tcPr>
                </a:tc>
                <a:extLst>
                  <a:ext uri="{0D108BD9-81ED-4DB2-BD59-A6C34878D82A}">
                    <a16:rowId xmlns:a16="http://schemas.microsoft.com/office/drawing/2014/main" val="2204595853"/>
                  </a:ext>
                </a:extLst>
              </a:tr>
            </a:tbl>
          </a:graphicData>
        </a:graphic>
      </p:graphicFrame>
      <p:graphicFrame>
        <p:nvGraphicFramePr>
          <p:cNvPr id="17" name="Tabla 16">
            <a:extLst>
              <a:ext uri="{FF2B5EF4-FFF2-40B4-BE49-F238E27FC236}">
                <a16:creationId xmlns:a16="http://schemas.microsoft.com/office/drawing/2014/main" id="{C69FE47F-4077-6B2C-A409-9D92DEC834F8}"/>
              </a:ext>
            </a:extLst>
          </p:cNvPr>
          <p:cNvGraphicFramePr>
            <a:graphicFrameLocks noGrp="1"/>
          </p:cNvGraphicFramePr>
          <p:nvPr/>
        </p:nvGraphicFramePr>
        <p:xfrm>
          <a:off x="4452963" y="4885041"/>
          <a:ext cx="3585133" cy="1271182"/>
        </p:xfrm>
        <a:graphic>
          <a:graphicData uri="http://schemas.openxmlformats.org/drawingml/2006/table">
            <a:tbl>
              <a:tblPr/>
              <a:tblGrid>
                <a:gridCol w="406823">
                  <a:extLst>
                    <a:ext uri="{9D8B030D-6E8A-4147-A177-3AD203B41FA5}">
                      <a16:colId xmlns:a16="http://schemas.microsoft.com/office/drawing/2014/main" val="4005475195"/>
                    </a:ext>
                  </a:extLst>
                </a:gridCol>
                <a:gridCol w="682882">
                  <a:extLst>
                    <a:ext uri="{9D8B030D-6E8A-4147-A177-3AD203B41FA5}">
                      <a16:colId xmlns:a16="http://schemas.microsoft.com/office/drawing/2014/main" val="1846000198"/>
                    </a:ext>
                  </a:extLst>
                </a:gridCol>
                <a:gridCol w="1543315">
                  <a:extLst>
                    <a:ext uri="{9D8B030D-6E8A-4147-A177-3AD203B41FA5}">
                      <a16:colId xmlns:a16="http://schemas.microsoft.com/office/drawing/2014/main" val="620389689"/>
                    </a:ext>
                  </a:extLst>
                </a:gridCol>
                <a:gridCol w="952113">
                  <a:extLst>
                    <a:ext uri="{9D8B030D-6E8A-4147-A177-3AD203B41FA5}">
                      <a16:colId xmlns:a16="http://schemas.microsoft.com/office/drawing/2014/main" val="2823540801"/>
                    </a:ext>
                  </a:extLst>
                </a:gridCol>
              </a:tblGrid>
              <a:tr h="250761">
                <a:tc>
                  <a:txBody>
                    <a:bodyPr/>
                    <a:lstStyle/>
                    <a:p>
                      <a:pPr algn="ctr" rtl="0" fontAlgn="ctr">
                        <a:buNone/>
                      </a:pPr>
                      <a:r>
                        <a:rPr lang="es-MX" sz="900" b="1" i="0" u="none" strike="noStrike">
                          <a:solidFill>
                            <a:srgbClr val="FFFFFF"/>
                          </a:solidFill>
                          <a:effectLst/>
                          <a:latin typeface="Noto Sans" panose="020B0502040504020204" pitchFamily="34" charset="0"/>
                        </a:rPr>
                        <a:t>No.</a:t>
                      </a:r>
                    </a:p>
                  </a:txBody>
                  <a:tcPr marL="9525" marR="9525" marT="9525"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9050" cap="flat" cmpd="sng" algn="ctr">
                      <a:solidFill>
                        <a:srgbClr val="FFFFFF"/>
                      </a:solidFill>
                      <a:prstDash val="solid"/>
                      <a:round/>
                      <a:headEnd type="none" w="med" len="med"/>
                      <a:tailEnd type="none" w="med" len="med"/>
                    </a:lnB>
                    <a:solidFill>
                      <a:srgbClr val="6A1B32"/>
                    </a:solidFill>
                  </a:tcPr>
                </a:tc>
                <a:tc>
                  <a:txBody>
                    <a:bodyPr/>
                    <a:lstStyle/>
                    <a:p>
                      <a:pPr algn="ctr" rtl="0" fontAlgn="ctr">
                        <a:buNone/>
                      </a:pPr>
                      <a:r>
                        <a:rPr lang="es-MX" sz="900" b="1" i="0" u="none" strike="noStrike">
                          <a:solidFill>
                            <a:srgbClr val="FFFFFF"/>
                          </a:solidFill>
                          <a:effectLst/>
                          <a:latin typeface="Noto Sans" panose="020B0502040504020204" pitchFamily="34" charset="0"/>
                        </a:rPr>
                        <a:t>Estado</a:t>
                      </a:r>
                    </a:p>
                  </a:txBody>
                  <a:tcPr marL="9525" marR="9525" marT="9525"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9050" cap="flat" cmpd="sng" algn="ctr">
                      <a:solidFill>
                        <a:srgbClr val="FFFFFF"/>
                      </a:solidFill>
                      <a:prstDash val="solid"/>
                      <a:round/>
                      <a:headEnd type="none" w="med" len="med"/>
                      <a:tailEnd type="none" w="med" len="med"/>
                    </a:lnB>
                    <a:solidFill>
                      <a:srgbClr val="6A1B32"/>
                    </a:solidFill>
                  </a:tcPr>
                </a:tc>
                <a:tc>
                  <a:txBody>
                    <a:bodyPr/>
                    <a:lstStyle/>
                    <a:p>
                      <a:pPr algn="ctr" rtl="0" fontAlgn="ctr">
                        <a:buNone/>
                      </a:pPr>
                      <a:r>
                        <a:rPr lang="es-MX" sz="900" b="1" i="0" u="none" strike="noStrike">
                          <a:solidFill>
                            <a:srgbClr val="FFFFFF"/>
                          </a:solidFill>
                          <a:effectLst/>
                          <a:latin typeface="Noto Sans" panose="020B0502040504020204" pitchFamily="34" charset="0"/>
                        </a:rPr>
                        <a:t>Municipio</a:t>
                      </a:r>
                    </a:p>
                  </a:txBody>
                  <a:tcPr marL="9525" marR="9525" marT="9525"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9050" cap="flat" cmpd="sng" algn="ctr">
                      <a:solidFill>
                        <a:srgbClr val="FFFFFF"/>
                      </a:solidFill>
                      <a:prstDash val="solid"/>
                      <a:round/>
                      <a:headEnd type="none" w="med" len="med"/>
                      <a:tailEnd type="none" w="med" len="med"/>
                    </a:lnB>
                    <a:solidFill>
                      <a:srgbClr val="6A1B32"/>
                    </a:solidFill>
                  </a:tcPr>
                </a:tc>
                <a:tc>
                  <a:txBody>
                    <a:bodyPr/>
                    <a:lstStyle/>
                    <a:p>
                      <a:pPr algn="ctr" rtl="0" fontAlgn="ctr">
                        <a:buNone/>
                      </a:pPr>
                      <a:r>
                        <a:rPr lang="es-MX" sz="900" b="1" i="0" u="none" strike="noStrike">
                          <a:solidFill>
                            <a:srgbClr val="FFFFFF"/>
                          </a:solidFill>
                          <a:effectLst/>
                          <a:latin typeface="Noto Sans" panose="020B0502040504020204" pitchFamily="34" charset="0"/>
                        </a:rPr>
                        <a:t>Capacidad Instalada</a:t>
                      </a:r>
                    </a:p>
                  </a:txBody>
                  <a:tcPr marL="9525" marR="9525" marT="9525"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9050" cap="flat" cmpd="sng" algn="ctr">
                      <a:solidFill>
                        <a:srgbClr val="FFFFFF"/>
                      </a:solidFill>
                      <a:prstDash val="solid"/>
                      <a:round/>
                      <a:headEnd type="none" w="med" len="med"/>
                      <a:tailEnd type="none" w="med" len="med"/>
                    </a:lnB>
                    <a:solidFill>
                      <a:srgbClr val="6A1B32"/>
                    </a:solidFill>
                  </a:tcPr>
                </a:tc>
                <a:extLst>
                  <a:ext uri="{0D108BD9-81ED-4DB2-BD59-A6C34878D82A}">
                    <a16:rowId xmlns:a16="http://schemas.microsoft.com/office/drawing/2014/main" val="4244899400"/>
                  </a:ext>
                </a:extLst>
              </a:tr>
              <a:tr h="201955">
                <a:tc>
                  <a:txBody>
                    <a:bodyPr/>
                    <a:lstStyle/>
                    <a:p>
                      <a:pPr algn="ctr" rtl="0" fontAlgn="ctr">
                        <a:buNone/>
                      </a:pPr>
                      <a:r>
                        <a:rPr lang="es-MX" sz="900" b="0" i="0" u="none" strike="noStrike">
                          <a:solidFill>
                            <a:srgbClr val="000000"/>
                          </a:solidFill>
                          <a:effectLst/>
                          <a:latin typeface="Noto Sans" panose="020B0502040504020204" pitchFamily="34" charset="0"/>
                        </a:rPr>
                        <a:t>8</a:t>
                      </a:r>
                    </a:p>
                  </a:txBody>
                  <a:tcPr marL="9525" marR="9525" marT="9525"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905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4CCCD"/>
                    </a:solidFill>
                  </a:tcPr>
                </a:tc>
                <a:tc>
                  <a:txBody>
                    <a:bodyPr/>
                    <a:lstStyle/>
                    <a:p>
                      <a:pPr algn="l" rtl="0" fontAlgn="ctr">
                        <a:buNone/>
                      </a:pPr>
                      <a:r>
                        <a:rPr lang="es-MX" sz="1000" b="0" u="none" strike="noStrike">
                          <a:solidFill>
                            <a:schemeClr val="tx1"/>
                          </a:solidFill>
                          <a:effectLst/>
                        </a:rPr>
                        <a:t>Michoacán</a:t>
                      </a:r>
                      <a:endParaRPr lang="es-MX" sz="1000" b="0" i="0" u="none" strike="noStrike">
                        <a:solidFill>
                          <a:schemeClr val="tx1"/>
                        </a:solidFill>
                        <a:effectLst/>
                        <a:latin typeface="Noto Sans" panose="020B0502040504020204" pitchFamily="34" charset="0"/>
                      </a:endParaRPr>
                    </a:p>
                  </a:txBody>
                  <a:tcPr marL="0" marR="0"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905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4CCCD"/>
                    </a:solidFill>
                  </a:tcPr>
                </a:tc>
                <a:tc>
                  <a:txBody>
                    <a:bodyPr/>
                    <a:lstStyle/>
                    <a:p>
                      <a:pPr algn="l" rtl="0" fontAlgn="ctr">
                        <a:buNone/>
                      </a:pPr>
                      <a:r>
                        <a:rPr lang="es-MX" sz="900" b="0" i="0" u="none" strike="noStrike">
                          <a:solidFill>
                            <a:srgbClr val="000000"/>
                          </a:solidFill>
                          <a:effectLst/>
                          <a:latin typeface="Noto Sans" panose="020B0502040504020204" pitchFamily="34" charset="0"/>
                        </a:rPr>
                        <a:t>Jacona</a:t>
                      </a:r>
                    </a:p>
                  </a:txBody>
                  <a:tcPr marL="9525" marR="9525" marT="9525"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905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4CCCD"/>
                    </a:solidFill>
                  </a:tcPr>
                </a:tc>
                <a:tc>
                  <a:txBody>
                    <a:bodyPr/>
                    <a:lstStyle/>
                    <a:p>
                      <a:pPr algn="ctr" rtl="0" fontAlgn="ctr">
                        <a:buNone/>
                      </a:pPr>
                      <a:r>
                        <a:rPr lang="es-MX" sz="900" b="0" i="0" u="none" strike="noStrike">
                          <a:solidFill>
                            <a:srgbClr val="000000"/>
                          </a:solidFill>
                          <a:effectLst/>
                          <a:latin typeface="Noto Sans" panose="020B0502040504020204" pitchFamily="34" charset="0"/>
                        </a:rPr>
                        <a:t>150</a:t>
                      </a:r>
                    </a:p>
                  </a:txBody>
                  <a:tcPr marL="9525" marR="9525" marT="9525"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905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4CCCD"/>
                    </a:solidFill>
                  </a:tcPr>
                </a:tc>
                <a:extLst>
                  <a:ext uri="{0D108BD9-81ED-4DB2-BD59-A6C34878D82A}">
                    <a16:rowId xmlns:a16="http://schemas.microsoft.com/office/drawing/2014/main" val="3079745244"/>
                  </a:ext>
                </a:extLst>
              </a:tr>
              <a:tr h="190736">
                <a:tc>
                  <a:txBody>
                    <a:bodyPr/>
                    <a:lstStyle/>
                    <a:p>
                      <a:pPr algn="ctr" rtl="0" fontAlgn="ctr">
                        <a:buNone/>
                      </a:pPr>
                      <a:r>
                        <a:rPr lang="es-MX" sz="900" b="0" i="0" u="none" strike="noStrike">
                          <a:solidFill>
                            <a:srgbClr val="000000"/>
                          </a:solidFill>
                          <a:effectLst/>
                          <a:latin typeface="Noto Sans" panose="020B0502040504020204" pitchFamily="34" charset="0"/>
                        </a:rPr>
                        <a:t>9</a:t>
                      </a:r>
                    </a:p>
                  </a:txBody>
                  <a:tcPr marL="9525" marR="9525" marT="9525"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9050" cap="flat" cmpd="sng" algn="ctr">
                      <a:solidFill>
                        <a:srgbClr val="FFFFFF"/>
                      </a:solidFill>
                      <a:prstDash val="solid"/>
                      <a:round/>
                      <a:headEnd type="none" w="med" len="med"/>
                      <a:tailEnd type="none" w="med" len="med"/>
                    </a:lnB>
                    <a:solidFill>
                      <a:srgbClr val="F2F2F2"/>
                    </a:solidFill>
                  </a:tcPr>
                </a:tc>
                <a:tc>
                  <a:txBody>
                    <a:bodyPr/>
                    <a:lstStyle/>
                    <a:p>
                      <a:pPr algn="l" rtl="0" fontAlgn="ctr">
                        <a:buNone/>
                      </a:pPr>
                      <a:r>
                        <a:rPr lang="es-MX" sz="900" b="0" i="0" u="none" strike="noStrike" dirty="0">
                          <a:solidFill>
                            <a:srgbClr val="000000"/>
                          </a:solidFill>
                          <a:effectLst/>
                          <a:latin typeface="Noto Sans" panose="020B0502040504020204" pitchFamily="34" charset="0"/>
                        </a:rPr>
                        <a:t>Morelos</a:t>
                      </a:r>
                    </a:p>
                  </a:txBody>
                  <a:tcPr marL="9525" marR="9525" marT="9525"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2F2F2"/>
                    </a:solidFill>
                  </a:tcPr>
                </a:tc>
                <a:tc>
                  <a:txBody>
                    <a:bodyPr/>
                    <a:lstStyle/>
                    <a:p>
                      <a:pPr algn="l" rtl="0" fontAlgn="ctr">
                        <a:buNone/>
                      </a:pPr>
                      <a:r>
                        <a:rPr lang="es-MX" sz="900" b="0" i="0" u="none" strike="noStrike">
                          <a:solidFill>
                            <a:srgbClr val="000000"/>
                          </a:solidFill>
                          <a:effectLst/>
                          <a:latin typeface="Noto Sans" panose="020B0502040504020204" pitchFamily="34" charset="0"/>
                        </a:rPr>
                        <a:t>Tepalcingo</a:t>
                      </a:r>
                    </a:p>
                  </a:txBody>
                  <a:tcPr marL="9525" marR="9525" marT="9525"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2F2F2"/>
                    </a:solidFill>
                  </a:tcPr>
                </a:tc>
                <a:tc>
                  <a:txBody>
                    <a:bodyPr/>
                    <a:lstStyle/>
                    <a:p>
                      <a:pPr algn="ctr" rtl="0" fontAlgn="ctr">
                        <a:buNone/>
                      </a:pPr>
                      <a:r>
                        <a:rPr lang="es-MX" sz="900" b="0" i="0" u="none" strike="noStrike">
                          <a:solidFill>
                            <a:srgbClr val="000000"/>
                          </a:solidFill>
                          <a:effectLst/>
                          <a:latin typeface="Noto Sans" panose="020B0502040504020204" pitchFamily="34" charset="0"/>
                        </a:rPr>
                        <a:t>250</a:t>
                      </a:r>
                    </a:p>
                  </a:txBody>
                  <a:tcPr marL="9525" marR="9525" marT="9525"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2F2F2"/>
                    </a:solidFill>
                  </a:tcPr>
                </a:tc>
                <a:extLst>
                  <a:ext uri="{0D108BD9-81ED-4DB2-BD59-A6C34878D82A}">
                    <a16:rowId xmlns:a16="http://schemas.microsoft.com/office/drawing/2014/main" val="2970875998"/>
                  </a:ext>
                </a:extLst>
              </a:tr>
              <a:tr h="201955">
                <a:tc>
                  <a:txBody>
                    <a:bodyPr/>
                    <a:lstStyle/>
                    <a:p>
                      <a:pPr algn="ctr" rtl="0" fontAlgn="ctr">
                        <a:buNone/>
                      </a:pPr>
                      <a:r>
                        <a:rPr lang="es-MX" sz="900" b="0" i="0" u="none" strike="noStrike">
                          <a:solidFill>
                            <a:srgbClr val="000000"/>
                          </a:solidFill>
                          <a:effectLst/>
                          <a:latin typeface="Noto Sans" panose="020B0502040504020204" pitchFamily="34" charset="0"/>
                        </a:rPr>
                        <a:t>10</a:t>
                      </a:r>
                    </a:p>
                  </a:txBody>
                  <a:tcPr marL="9525" marR="9525" marT="9525"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905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4CCCD"/>
                    </a:solidFill>
                  </a:tcPr>
                </a:tc>
                <a:tc>
                  <a:txBody>
                    <a:bodyPr/>
                    <a:lstStyle/>
                    <a:p>
                      <a:pPr algn="l" rtl="0" fontAlgn="ctr">
                        <a:buNone/>
                      </a:pPr>
                      <a:r>
                        <a:rPr lang="es-MX" sz="900" b="0" i="0" u="none" strike="noStrike" dirty="0">
                          <a:solidFill>
                            <a:srgbClr val="000000"/>
                          </a:solidFill>
                          <a:effectLst/>
                          <a:latin typeface="Noto Sans" panose="020B0502040504020204" pitchFamily="34" charset="0"/>
                        </a:rPr>
                        <a:t>Morelos</a:t>
                      </a:r>
                    </a:p>
                  </a:txBody>
                  <a:tcPr marL="9525" marR="9525" marT="9525"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4CCCD"/>
                    </a:solidFill>
                  </a:tcPr>
                </a:tc>
                <a:tc>
                  <a:txBody>
                    <a:bodyPr/>
                    <a:lstStyle/>
                    <a:p>
                      <a:pPr algn="l" fontAlgn="ctr">
                        <a:buNone/>
                      </a:pPr>
                      <a:r>
                        <a:rPr lang="es-MX" sz="1000" b="0" u="none" strike="noStrike" dirty="0">
                          <a:solidFill>
                            <a:schemeClr val="tx1"/>
                          </a:solidFill>
                          <a:effectLst/>
                        </a:rPr>
                        <a:t>Jojutla</a:t>
                      </a:r>
                      <a:endParaRPr lang="es-MX" sz="1000" b="0" i="0" u="none" strike="noStrike" dirty="0">
                        <a:solidFill>
                          <a:schemeClr val="tx1"/>
                        </a:solidFill>
                        <a:effectLst/>
                        <a:latin typeface="Arial" panose="020B0604020202020204" pitchFamily="34" charset="0"/>
                      </a:endParaRPr>
                    </a:p>
                  </a:txBody>
                  <a:tcPr marL="0" marR="0"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4CCCD"/>
                    </a:solidFill>
                  </a:tcPr>
                </a:tc>
                <a:tc>
                  <a:txBody>
                    <a:bodyPr/>
                    <a:lstStyle/>
                    <a:p>
                      <a:pPr algn="ctr" fontAlgn="ctr">
                        <a:buNone/>
                      </a:pPr>
                      <a:r>
                        <a:rPr lang="es-MX" sz="1000" b="0" u="none" strike="noStrike">
                          <a:solidFill>
                            <a:schemeClr val="tx1"/>
                          </a:solidFill>
                          <a:effectLst/>
                        </a:rPr>
                        <a:t>110</a:t>
                      </a:r>
                      <a:endParaRPr lang="es-MX" sz="1000" b="0" i="0" u="none" strike="noStrike">
                        <a:solidFill>
                          <a:schemeClr val="tx1"/>
                        </a:solidFill>
                        <a:effectLst/>
                        <a:latin typeface="Arial" panose="020B0604020202020204" pitchFamily="34" charset="0"/>
                      </a:endParaRPr>
                    </a:p>
                  </a:txBody>
                  <a:tcPr marL="0" marR="0"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4CCCD"/>
                    </a:solidFill>
                  </a:tcPr>
                </a:tc>
                <a:extLst>
                  <a:ext uri="{0D108BD9-81ED-4DB2-BD59-A6C34878D82A}">
                    <a16:rowId xmlns:a16="http://schemas.microsoft.com/office/drawing/2014/main" val="246379839"/>
                  </a:ext>
                </a:extLst>
              </a:tr>
              <a:tr h="190736">
                <a:tc>
                  <a:txBody>
                    <a:bodyPr/>
                    <a:lstStyle/>
                    <a:p>
                      <a:pPr algn="ctr" rtl="0" fontAlgn="ctr">
                        <a:buNone/>
                      </a:pPr>
                      <a:r>
                        <a:rPr lang="es-MX" sz="900" b="0" i="0" u="none" strike="noStrike">
                          <a:solidFill>
                            <a:srgbClr val="000000"/>
                          </a:solidFill>
                          <a:effectLst/>
                          <a:latin typeface="Noto Sans" panose="020B0502040504020204" pitchFamily="34" charset="0"/>
                        </a:rPr>
                        <a:t>11</a:t>
                      </a:r>
                    </a:p>
                  </a:txBody>
                  <a:tcPr marL="9525" marR="9525" marT="9525"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9050" cap="flat" cmpd="sng" algn="ctr">
                      <a:solidFill>
                        <a:srgbClr val="FFFFFF"/>
                      </a:solidFill>
                      <a:prstDash val="solid"/>
                      <a:round/>
                      <a:headEnd type="none" w="med" len="med"/>
                      <a:tailEnd type="none" w="med" len="med"/>
                    </a:lnB>
                    <a:solidFill>
                      <a:srgbClr val="F2F2F2"/>
                    </a:solidFill>
                  </a:tcPr>
                </a:tc>
                <a:tc>
                  <a:txBody>
                    <a:bodyPr/>
                    <a:lstStyle/>
                    <a:p>
                      <a:pPr algn="l" rtl="0" fontAlgn="ctr">
                        <a:buNone/>
                      </a:pPr>
                      <a:r>
                        <a:rPr lang="es-MX" sz="900" b="0" i="0" u="none" strike="noStrike">
                          <a:solidFill>
                            <a:srgbClr val="000000"/>
                          </a:solidFill>
                          <a:effectLst/>
                          <a:latin typeface="Noto Sans" panose="020B0502040504020204" pitchFamily="34" charset="0"/>
                        </a:rPr>
                        <a:t>Querétaro</a:t>
                      </a:r>
                    </a:p>
                  </a:txBody>
                  <a:tcPr marL="9525" marR="9525" marT="9525"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2F2F2"/>
                    </a:solidFill>
                  </a:tcPr>
                </a:tc>
                <a:tc>
                  <a:txBody>
                    <a:bodyPr/>
                    <a:lstStyle/>
                    <a:p>
                      <a:pPr algn="l" rtl="0" fontAlgn="ctr">
                        <a:buNone/>
                      </a:pPr>
                      <a:r>
                        <a:rPr lang="es-MX" sz="900" b="0" i="0" u="none" strike="noStrike" dirty="0">
                          <a:solidFill>
                            <a:srgbClr val="000000"/>
                          </a:solidFill>
                          <a:effectLst/>
                          <a:latin typeface="Noto Sans" panose="020B0502040504020204" pitchFamily="34" charset="0"/>
                        </a:rPr>
                        <a:t>Pedro Escobedo</a:t>
                      </a:r>
                    </a:p>
                  </a:txBody>
                  <a:tcPr marL="9525" marR="9525" marT="9525"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2F2F2"/>
                    </a:solidFill>
                  </a:tcPr>
                </a:tc>
                <a:tc>
                  <a:txBody>
                    <a:bodyPr/>
                    <a:lstStyle/>
                    <a:p>
                      <a:pPr algn="ctr" rtl="0" fontAlgn="ctr">
                        <a:buNone/>
                      </a:pPr>
                      <a:r>
                        <a:rPr lang="es-MX" sz="900" b="0" i="0" u="none" strike="noStrike" dirty="0">
                          <a:solidFill>
                            <a:srgbClr val="000000"/>
                          </a:solidFill>
                          <a:effectLst/>
                          <a:latin typeface="Noto Sans" panose="020B0502040504020204" pitchFamily="34" charset="0"/>
                        </a:rPr>
                        <a:t>200</a:t>
                      </a:r>
                    </a:p>
                  </a:txBody>
                  <a:tcPr marL="9525" marR="9525" marT="9525"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2F2F2"/>
                    </a:solidFill>
                  </a:tcPr>
                </a:tc>
                <a:extLst>
                  <a:ext uri="{0D108BD9-81ED-4DB2-BD59-A6C34878D82A}">
                    <a16:rowId xmlns:a16="http://schemas.microsoft.com/office/drawing/2014/main" val="2903891327"/>
                  </a:ext>
                </a:extLst>
              </a:tr>
              <a:tr h="201955">
                <a:tc>
                  <a:txBody>
                    <a:bodyPr/>
                    <a:lstStyle/>
                    <a:p>
                      <a:pPr algn="ctr" rtl="0" fontAlgn="ctr">
                        <a:buNone/>
                      </a:pPr>
                      <a:endParaRPr lang="es-MX" sz="900" b="0" i="0" u="none" strike="noStrike" dirty="0">
                        <a:solidFill>
                          <a:srgbClr val="000000"/>
                        </a:solidFill>
                        <a:effectLst/>
                        <a:latin typeface="Noto Sans" panose="020B0502040504020204" pitchFamily="34" charset="0"/>
                      </a:endParaRPr>
                    </a:p>
                  </a:txBody>
                  <a:tcPr marL="9525" marR="9525" marT="9525"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905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4CCCD"/>
                    </a:solidFill>
                  </a:tcPr>
                </a:tc>
                <a:tc>
                  <a:txBody>
                    <a:bodyPr/>
                    <a:lstStyle/>
                    <a:p>
                      <a:pPr algn="l" rtl="0" fontAlgn="ctr">
                        <a:buNone/>
                      </a:pPr>
                      <a:endParaRPr lang="es-MX" sz="900" b="0" i="0" u="none" strike="noStrike" dirty="0">
                        <a:solidFill>
                          <a:srgbClr val="000000"/>
                        </a:solidFill>
                        <a:effectLst/>
                        <a:latin typeface="Noto Sans" panose="020B0502040504020204" pitchFamily="34" charset="0"/>
                      </a:endParaRPr>
                    </a:p>
                  </a:txBody>
                  <a:tcPr marL="9525" marR="9525" marT="9525"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4CCCD"/>
                    </a:solidFill>
                  </a:tcPr>
                </a:tc>
                <a:tc>
                  <a:txBody>
                    <a:bodyPr/>
                    <a:lstStyle/>
                    <a:p>
                      <a:pPr algn="l" rtl="0" fontAlgn="ctr">
                        <a:buNone/>
                      </a:pPr>
                      <a:endParaRPr lang="es-MX" sz="900" b="0" i="0" u="none" strike="noStrike" dirty="0">
                        <a:solidFill>
                          <a:srgbClr val="000000"/>
                        </a:solidFill>
                        <a:effectLst/>
                        <a:latin typeface="Noto Sans" panose="020B0502040504020204" pitchFamily="34" charset="0"/>
                      </a:endParaRPr>
                    </a:p>
                  </a:txBody>
                  <a:tcPr marL="9525" marR="9525" marT="9525"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4CCCD"/>
                    </a:solidFill>
                  </a:tcPr>
                </a:tc>
                <a:tc>
                  <a:txBody>
                    <a:bodyPr/>
                    <a:lstStyle/>
                    <a:p>
                      <a:pPr algn="ctr" rtl="0" fontAlgn="ctr">
                        <a:buNone/>
                      </a:pPr>
                      <a:endParaRPr lang="es-MX" sz="900" b="0" i="0" u="none" strike="noStrike" dirty="0">
                        <a:solidFill>
                          <a:srgbClr val="000000"/>
                        </a:solidFill>
                        <a:effectLst/>
                        <a:latin typeface="Noto Sans" panose="020B0502040504020204" pitchFamily="34" charset="0"/>
                      </a:endParaRPr>
                    </a:p>
                  </a:txBody>
                  <a:tcPr marL="9525" marR="9525" marT="9525"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4CCCD"/>
                    </a:solidFill>
                  </a:tcPr>
                </a:tc>
                <a:extLst>
                  <a:ext uri="{0D108BD9-81ED-4DB2-BD59-A6C34878D82A}">
                    <a16:rowId xmlns:a16="http://schemas.microsoft.com/office/drawing/2014/main" val="3380084793"/>
                  </a:ext>
                </a:extLst>
              </a:tr>
            </a:tbl>
          </a:graphicData>
        </a:graphic>
      </p:graphicFrame>
      <p:sp>
        <p:nvSpPr>
          <p:cNvPr id="20" name="CuadroTexto 19">
            <a:extLst>
              <a:ext uri="{FF2B5EF4-FFF2-40B4-BE49-F238E27FC236}">
                <a16:creationId xmlns:a16="http://schemas.microsoft.com/office/drawing/2014/main" id="{C59F6CEF-DAC6-B726-AA09-2CB6C610975F}"/>
              </a:ext>
            </a:extLst>
          </p:cNvPr>
          <p:cNvSpPr txBox="1"/>
          <p:nvPr/>
        </p:nvSpPr>
        <p:spPr>
          <a:xfrm>
            <a:off x="375970" y="6526852"/>
            <a:ext cx="3385863" cy="276999"/>
          </a:xfrm>
          <a:prstGeom prst="rect">
            <a:avLst/>
          </a:prstGeom>
          <a:noFill/>
        </p:spPr>
        <p:txBody>
          <a:bodyPr wrap="none" rtlCol="0">
            <a:spAutoFit/>
          </a:bodyPr>
          <a:lstStyle/>
          <a:p>
            <a:r>
              <a:rPr lang="es-MX" sz="1200" i="1">
                <a:highlight>
                  <a:srgbClr val="FFFF00"/>
                </a:highlight>
                <a:latin typeface="Noto Sans" panose="020B0502040504020204" pitchFamily="34" charset="0"/>
                <a:ea typeface="Noto Sans" panose="020B0502040504020204" pitchFamily="34" charset="0"/>
                <a:cs typeface="Noto Sans" panose="020B0502040504020204" pitchFamily="34" charset="0"/>
              </a:rPr>
              <a:t>Terrenos propuestos para licitación por la SICT</a:t>
            </a:r>
          </a:p>
        </p:txBody>
      </p:sp>
    </p:spTree>
    <p:extLst>
      <p:ext uri="{BB962C8B-B14F-4D97-AF65-F5344CB8AC3E}">
        <p14:creationId xmlns:p14="http://schemas.microsoft.com/office/powerpoint/2010/main" val="399074592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uadroTexto 3">
            <a:extLst>
              <a:ext uri="{FF2B5EF4-FFF2-40B4-BE49-F238E27FC236}">
                <a16:creationId xmlns:a16="http://schemas.microsoft.com/office/drawing/2014/main" id="{D5228BC0-A2E2-D44E-8C31-2425242FECD3}"/>
              </a:ext>
            </a:extLst>
          </p:cNvPr>
          <p:cNvSpPr txBox="1"/>
          <p:nvPr/>
        </p:nvSpPr>
        <p:spPr>
          <a:xfrm>
            <a:off x="102708" y="98428"/>
            <a:ext cx="8816055" cy="400110"/>
          </a:xfrm>
          <a:prstGeom prst="rect">
            <a:avLst/>
          </a:prstGeom>
          <a:noFill/>
        </p:spPr>
        <p:txBody>
          <a:bodyPr wrap="square" rtlCol="0">
            <a:spAutoFit/>
          </a:bodyPr>
          <a:lstStyle/>
          <a:p>
            <a:r>
              <a:rPr lang="es-MX" sz="2000" b="1">
                <a:solidFill>
                  <a:srgbClr val="691C32"/>
                </a:solidFill>
                <a:latin typeface="Patria" pitchFamily="2" charset="0"/>
              </a:rPr>
              <a:t>Avance en la integración de expedientes para CECI donaciones</a:t>
            </a:r>
          </a:p>
        </p:txBody>
      </p:sp>
      <p:sp>
        <p:nvSpPr>
          <p:cNvPr id="3" name="CuadroTexto 2">
            <a:extLst>
              <a:ext uri="{FF2B5EF4-FFF2-40B4-BE49-F238E27FC236}">
                <a16:creationId xmlns:a16="http://schemas.microsoft.com/office/drawing/2014/main" id="{9ACD7AA6-D9D0-B7CE-7F4B-E79BBC9E87E0}"/>
              </a:ext>
            </a:extLst>
          </p:cNvPr>
          <p:cNvSpPr txBox="1"/>
          <p:nvPr/>
        </p:nvSpPr>
        <p:spPr>
          <a:xfrm>
            <a:off x="102708" y="423985"/>
            <a:ext cx="8317999" cy="369332"/>
          </a:xfrm>
          <a:prstGeom prst="rect">
            <a:avLst/>
          </a:prstGeom>
          <a:noFill/>
        </p:spPr>
        <p:txBody>
          <a:bodyPr wrap="square" rtlCol="0">
            <a:spAutoFit/>
          </a:bodyPr>
          <a:lstStyle/>
          <a:p>
            <a:r>
              <a:rPr lang="es-MX">
                <a:solidFill>
                  <a:srgbClr val="0B5445"/>
                </a:solidFill>
                <a:latin typeface="Noto Sans" panose="020B0502040504020204" pitchFamily="34" charset="0"/>
                <a:ea typeface="Noto Sans" panose="020B0502040504020204" pitchFamily="34" charset="0"/>
                <a:cs typeface="Noto Sans" panose="020B0502040504020204" pitchFamily="34" charset="0"/>
              </a:rPr>
              <a:t>OOAD con inmuebles con integración de expediente </a:t>
            </a:r>
            <a:r>
              <a:rPr lang="es-MX" b="1">
                <a:solidFill>
                  <a:srgbClr val="0B5445"/>
                </a:solidFill>
                <a:latin typeface="Noto Sans" panose="020B0502040504020204" pitchFamily="34" charset="0"/>
                <a:ea typeface="Noto Sans" panose="020B0502040504020204" pitchFamily="34" charset="0"/>
                <a:cs typeface="Noto Sans" panose="020B0502040504020204" pitchFamily="34" charset="0"/>
              </a:rPr>
              <a:t>menor a 60%</a:t>
            </a:r>
          </a:p>
        </p:txBody>
      </p:sp>
      <p:graphicFrame>
        <p:nvGraphicFramePr>
          <p:cNvPr id="6" name="Tabla 5">
            <a:extLst>
              <a:ext uri="{FF2B5EF4-FFF2-40B4-BE49-F238E27FC236}">
                <a16:creationId xmlns:a16="http://schemas.microsoft.com/office/drawing/2014/main" id="{E804C42C-5B05-DA99-B754-6F1A1E0E39B9}"/>
              </a:ext>
            </a:extLst>
          </p:cNvPr>
          <p:cNvGraphicFramePr>
            <a:graphicFrameLocks noGrp="1"/>
          </p:cNvGraphicFramePr>
          <p:nvPr/>
        </p:nvGraphicFramePr>
        <p:xfrm>
          <a:off x="2151523" y="966336"/>
          <a:ext cx="3033935" cy="4327466"/>
        </p:xfrm>
        <a:graphic>
          <a:graphicData uri="http://schemas.openxmlformats.org/drawingml/2006/table">
            <a:tbl>
              <a:tblPr>
                <a:tableStyleId>{5C22544A-7EE6-4342-B048-85BDC9FD1C3A}</a:tableStyleId>
              </a:tblPr>
              <a:tblGrid>
                <a:gridCol w="2050087">
                  <a:extLst>
                    <a:ext uri="{9D8B030D-6E8A-4147-A177-3AD203B41FA5}">
                      <a16:colId xmlns:a16="http://schemas.microsoft.com/office/drawing/2014/main" val="1228553339"/>
                    </a:ext>
                  </a:extLst>
                </a:gridCol>
                <a:gridCol w="983848">
                  <a:extLst>
                    <a:ext uri="{9D8B030D-6E8A-4147-A177-3AD203B41FA5}">
                      <a16:colId xmlns:a16="http://schemas.microsoft.com/office/drawing/2014/main" val="3402110230"/>
                    </a:ext>
                  </a:extLst>
                </a:gridCol>
              </a:tblGrid>
              <a:tr h="176193">
                <a:tc>
                  <a:txBody>
                    <a:bodyPr/>
                    <a:lstStyle/>
                    <a:p>
                      <a:pPr marL="0" algn="ctr" defTabSz="914400" rtl="0" eaLnBrk="1" fontAlgn="b" latinLnBrk="0" hangingPunct="1">
                        <a:buNone/>
                      </a:pPr>
                      <a:r>
                        <a:rPr lang="es-MX" sz="1100" b="1" u="none" strike="noStrike" kern="1200">
                          <a:solidFill>
                            <a:schemeClr val="bg1"/>
                          </a:solidFill>
                          <a:effectLst/>
                          <a:latin typeface="Noto Sans"/>
                          <a:ea typeface="Noto Sans"/>
                          <a:cs typeface="Noto Sans"/>
                        </a:rPr>
                        <a:t>OOAD y municipio</a:t>
                      </a:r>
                    </a:p>
                  </a:txBody>
                  <a:tcPr marL="7502" marR="7502" marT="7502" marB="0" anchor="ctr">
                    <a:solidFill>
                      <a:srgbClr val="13322B"/>
                    </a:solidFill>
                  </a:tcPr>
                </a:tc>
                <a:tc>
                  <a:txBody>
                    <a:bodyPr/>
                    <a:lstStyle/>
                    <a:p>
                      <a:pPr marL="0" algn="ctr" defTabSz="914400" rtl="0" eaLnBrk="1" fontAlgn="b" latinLnBrk="0" hangingPunct="1">
                        <a:buNone/>
                      </a:pPr>
                      <a:r>
                        <a:rPr lang="es-MX" sz="1100" b="1" u="none" strike="noStrike" kern="1200">
                          <a:solidFill>
                            <a:schemeClr val="bg1"/>
                          </a:solidFill>
                          <a:effectLst/>
                          <a:latin typeface="Noto Sans"/>
                          <a:ea typeface="Noto Sans"/>
                          <a:cs typeface="Noto Sans"/>
                        </a:rPr>
                        <a:t>No. Inmuebles</a:t>
                      </a:r>
                    </a:p>
                  </a:txBody>
                  <a:tcPr marL="7502" marR="7502" marT="7502" marB="0" anchor="ctr">
                    <a:solidFill>
                      <a:srgbClr val="13322B"/>
                    </a:solidFill>
                  </a:tcPr>
                </a:tc>
                <a:extLst>
                  <a:ext uri="{0D108BD9-81ED-4DB2-BD59-A6C34878D82A}">
                    <a16:rowId xmlns:a16="http://schemas.microsoft.com/office/drawing/2014/main" val="2499512177"/>
                  </a:ext>
                </a:extLst>
              </a:tr>
              <a:tr h="176193">
                <a:tc>
                  <a:txBody>
                    <a:bodyPr/>
                    <a:lstStyle/>
                    <a:p>
                      <a:pPr marL="88900" marR="0" lvl="0" indent="0" algn="l" defTabSz="914400" rtl="0" eaLnBrk="1" fontAlgn="b" latinLnBrk="0" hangingPunct="1">
                        <a:lnSpc>
                          <a:spcPct val="100000"/>
                        </a:lnSpc>
                        <a:spcBef>
                          <a:spcPts val="0"/>
                        </a:spcBef>
                        <a:spcAft>
                          <a:spcPts val="0"/>
                        </a:spcAft>
                        <a:buClrTx/>
                        <a:buSzTx/>
                        <a:buFontTx/>
                        <a:buNone/>
                        <a:tabLst/>
                        <a:defRPr/>
                      </a:pPr>
                      <a:r>
                        <a:rPr lang="es-MX" sz="1100" b="1" u="none" strike="noStrike">
                          <a:solidFill>
                            <a:schemeClr val="bg1"/>
                          </a:solidFill>
                          <a:effectLst/>
                          <a:latin typeface="Noto Sans"/>
                          <a:ea typeface="Noto Sans"/>
                          <a:cs typeface="Noto Sans"/>
                        </a:rPr>
                        <a:t>Baja California</a:t>
                      </a:r>
                      <a:endParaRPr lang="es-MX" sz="1100" b="1" i="0" u="none" strike="noStrike">
                        <a:solidFill>
                          <a:schemeClr val="bg1"/>
                        </a:solidFill>
                        <a:effectLst/>
                        <a:latin typeface="Noto Sans"/>
                        <a:ea typeface="Noto Sans"/>
                        <a:cs typeface="Noto Sans"/>
                      </a:endParaRPr>
                    </a:p>
                  </a:txBody>
                  <a:tcPr marL="7502" marR="7502" marT="7502" marB="0" anchor="ctr">
                    <a:solidFill>
                      <a:srgbClr val="235B4F"/>
                    </a:solidFill>
                  </a:tcPr>
                </a:tc>
                <a:tc>
                  <a:txBody>
                    <a:bodyPr/>
                    <a:lstStyle/>
                    <a:p>
                      <a:pPr algn="ctr" fontAlgn="b">
                        <a:buNone/>
                      </a:pPr>
                      <a:r>
                        <a:rPr lang="es-ES" sz="1100" b="1" i="0" u="none" strike="noStrike">
                          <a:solidFill>
                            <a:schemeClr val="bg1"/>
                          </a:solidFill>
                          <a:effectLst/>
                          <a:latin typeface="Noto Sans"/>
                          <a:ea typeface="Noto Sans"/>
                          <a:cs typeface="Noto Sans"/>
                        </a:rPr>
                        <a:t>1</a:t>
                      </a:r>
                    </a:p>
                  </a:txBody>
                  <a:tcPr marL="7502" marR="7502" marT="7502" marB="0" anchor="ctr">
                    <a:solidFill>
                      <a:srgbClr val="235B4F"/>
                    </a:solidFill>
                  </a:tcPr>
                </a:tc>
                <a:extLst>
                  <a:ext uri="{0D108BD9-81ED-4DB2-BD59-A6C34878D82A}">
                    <a16:rowId xmlns:a16="http://schemas.microsoft.com/office/drawing/2014/main" val="3434866895"/>
                  </a:ext>
                </a:extLst>
              </a:tr>
              <a:tr h="176193">
                <a:tc>
                  <a:txBody>
                    <a:bodyPr/>
                    <a:lstStyle/>
                    <a:p>
                      <a:pPr marL="353695" indent="0" algn="l" fontAlgn="b">
                        <a:buNone/>
                      </a:pPr>
                      <a:r>
                        <a:rPr lang="es-MX" sz="1100" u="none" strike="noStrike">
                          <a:effectLst/>
                          <a:latin typeface="Noto Sans"/>
                          <a:ea typeface="Noto Sans"/>
                          <a:cs typeface="Noto Sans"/>
                        </a:rPr>
                        <a:t>San Quintín</a:t>
                      </a:r>
                      <a:endParaRPr lang="es-MX" sz="1100" b="0" i="0" u="none" strike="noStrike">
                        <a:solidFill>
                          <a:srgbClr val="000000"/>
                        </a:solidFill>
                        <a:effectLst/>
                        <a:latin typeface="Noto Sans"/>
                        <a:ea typeface="Noto Sans"/>
                        <a:cs typeface="Noto Sans"/>
                      </a:endParaRPr>
                    </a:p>
                  </a:txBody>
                  <a:tcPr marL="7502" marR="7502" marT="7502" marB="0" anchor="ctr">
                    <a:solidFill>
                      <a:schemeClr val="bg1">
                        <a:lumMod val="85000"/>
                      </a:schemeClr>
                    </a:solidFill>
                  </a:tcPr>
                </a:tc>
                <a:tc>
                  <a:txBody>
                    <a:bodyPr/>
                    <a:lstStyle/>
                    <a:p>
                      <a:pPr algn="ctr" fontAlgn="b">
                        <a:buNone/>
                      </a:pPr>
                      <a:r>
                        <a:rPr lang="es-MX" sz="1100" u="none" strike="noStrike" dirty="0">
                          <a:effectLst/>
                          <a:latin typeface="Noto Sans" panose="020B0502040504020204" pitchFamily="34" charset="0"/>
                          <a:ea typeface="Noto Sans" panose="020B0502040504020204" pitchFamily="34" charset="0"/>
                          <a:cs typeface="Noto Sans" panose="020B0502040504020204" pitchFamily="34" charset="0"/>
                        </a:rPr>
                        <a:t>1</a:t>
                      </a:r>
                      <a:endParaRPr lang="es-MX" sz="1100" b="0" i="0" u="none" strike="noStrike" dirty="0">
                        <a:solidFill>
                          <a:srgbClr val="000000"/>
                        </a:solidFill>
                        <a:effectLst/>
                        <a:latin typeface="Noto Sans" panose="020B0502040504020204" pitchFamily="34" charset="0"/>
                        <a:ea typeface="Noto Sans" panose="020B0502040504020204" pitchFamily="34" charset="0"/>
                        <a:cs typeface="Noto Sans" panose="020B0502040504020204" pitchFamily="34" charset="0"/>
                      </a:endParaRPr>
                    </a:p>
                  </a:txBody>
                  <a:tcPr marL="7502" marR="7502" marT="7502" marB="0" anchor="ctr">
                    <a:solidFill>
                      <a:schemeClr val="bg1">
                        <a:lumMod val="85000"/>
                      </a:schemeClr>
                    </a:solidFill>
                  </a:tcPr>
                </a:tc>
                <a:extLst>
                  <a:ext uri="{0D108BD9-81ED-4DB2-BD59-A6C34878D82A}">
                    <a16:rowId xmlns:a16="http://schemas.microsoft.com/office/drawing/2014/main" val="3221492222"/>
                  </a:ext>
                </a:extLst>
              </a:tr>
              <a:tr h="176193">
                <a:tc>
                  <a:txBody>
                    <a:bodyPr/>
                    <a:lstStyle/>
                    <a:p>
                      <a:pPr marL="93345" marR="0" lvl="0" indent="0" algn="l" defTabSz="914400" rtl="0" eaLnBrk="1" fontAlgn="b" latinLnBrk="0" hangingPunct="1">
                        <a:lnSpc>
                          <a:spcPct val="100000"/>
                        </a:lnSpc>
                        <a:spcBef>
                          <a:spcPts val="0"/>
                        </a:spcBef>
                        <a:spcAft>
                          <a:spcPts val="0"/>
                        </a:spcAft>
                        <a:buClrTx/>
                        <a:buSzTx/>
                        <a:buFontTx/>
                        <a:buNone/>
                        <a:tabLst/>
                        <a:defRPr/>
                      </a:pPr>
                      <a:r>
                        <a:rPr lang="es-MX" sz="1100" b="1" i="0" u="none" strike="noStrike">
                          <a:solidFill>
                            <a:schemeClr val="bg1"/>
                          </a:solidFill>
                          <a:effectLst/>
                          <a:latin typeface="Noto Sans"/>
                          <a:ea typeface="Noto Sans"/>
                          <a:cs typeface="Noto Sans"/>
                        </a:rPr>
                        <a:t>Baja California Sur</a:t>
                      </a:r>
                    </a:p>
                  </a:txBody>
                  <a:tcPr marL="7502" marR="7502" marT="7502" marB="0" anchor="ctr">
                    <a:solidFill>
                      <a:srgbClr val="235B4F"/>
                    </a:solidFill>
                  </a:tcPr>
                </a:tc>
                <a:tc>
                  <a:txBody>
                    <a:bodyPr/>
                    <a:lstStyle/>
                    <a:p>
                      <a:pPr algn="ctr" fontAlgn="b">
                        <a:buNone/>
                      </a:pPr>
                      <a:r>
                        <a:rPr lang="es-MX" sz="1100" b="1" i="0" u="none" strike="noStrike" dirty="0">
                          <a:solidFill>
                            <a:schemeClr val="bg1"/>
                          </a:solidFill>
                          <a:effectLst/>
                          <a:latin typeface="Noto Sans" panose="020B0502040504020204" pitchFamily="34" charset="0"/>
                          <a:ea typeface="Noto Sans" panose="020B0502040504020204" pitchFamily="34" charset="0"/>
                          <a:cs typeface="Noto Sans" panose="020B0502040504020204" pitchFamily="34" charset="0"/>
                        </a:rPr>
                        <a:t>1</a:t>
                      </a:r>
                    </a:p>
                  </a:txBody>
                  <a:tcPr marL="7502" marR="7502" marT="7502" marB="0" anchor="ctr">
                    <a:solidFill>
                      <a:srgbClr val="235B4F"/>
                    </a:solidFill>
                  </a:tcPr>
                </a:tc>
                <a:extLst>
                  <a:ext uri="{0D108BD9-81ED-4DB2-BD59-A6C34878D82A}">
                    <a16:rowId xmlns:a16="http://schemas.microsoft.com/office/drawing/2014/main" val="1652227645"/>
                  </a:ext>
                </a:extLst>
              </a:tr>
              <a:tr h="176193">
                <a:tc>
                  <a:txBody>
                    <a:bodyPr/>
                    <a:lstStyle/>
                    <a:p>
                      <a:pPr marL="93345" marR="0" lvl="0" indent="0" algn="l" defTabSz="914400" rtl="0" eaLnBrk="1" fontAlgn="b" latinLnBrk="0" hangingPunct="1">
                        <a:lnSpc>
                          <a:spcPct val="100000"/>
                        </a:lnSpc>
                        <a:spcBef>
                          <a:spcPts val="0"/>
                        </a:spcBef>
                        <a:spcAft>
                          <a:spcPts val="0"/>
                        </a:spcAft>
                        <a:buClrTx/>
                        <a:buSzTx/>
                        <a:buFontTx/>
                        <a:buNone/>
                        <a:tabLst/>
                        <a:defRPr/>
                      </a:pPr>
                      <a:r>
                        <a:rPr lang="es-MX" sz="1100" b="0" i="0" u="none" strike="noStrike" dirty="0">
                          <a:solidFill>
                            <a:schemeClr val="tx1"/>
                          </a:solidFill>
                          <a:effectLst/>
                          <a:latin typeface="Noto Sans" panose="020B0502040504020204" pitchFamily="34" charset="0"/>
                          <a:ea typeface="Noto Sans" panose="020B0502040504020204" pitchFamily="34" charset="0"/>
                          <a:cs typeface="Noto Sans" panose="020B0502040504020204" pitchFamily="34" charset="0"/>
                        </a:rPr>
                        <a:t>       La Paz</a:t>
                      </a:r>
                    </a:p>
                  </a:txBody>
                  <a:tcPr marL="7502" marR="7502" marT="7502" marB="0" anchor="ctr">
                    <a:solidFill>
                      <a:schemeClr val="bg1">
                        <a:lumMod val="85000"/>
                      </a:schemeClr>
                    </a:solidFill>
                  </a:tcPr>
                </a:tc>
                <a:tc>
                  <a:txBody>
                    <a:bodyPr/>
                    <a:lstStyle/>
                    <a:p>
                      <a:pPr algn="ctr" fontAlgn="b">
                        <a:buNone/>
                      </a:pPr>
                      <a:r>
                        <a:rPr lang="es-MX" sz="1100" b="0" i="0" u="none" strike="noStrike" dirty="0">
                          <a:solidFill>
                            <a:schemeClr val="tx1"/>
                          </a:solidFill>
                          <a:effectLst/>
                          <a:latin typeface="Noto Sans" panose="020B0502040504020204" pitchFamily="34" charset="0"/>
                          <a:ea typeface="Noto Sans" panose="020B0502040504020204" pitchFamily="34" charset="0"/>
                          <a:cs typeface="Noto Sans" panose="020B0502040504020204" pitchFamily="34" charset="0"/>
                        </a:rPr>
                        <a:t>1</a:t>
                      </a:r>
                    </a:p>
                  </a:txBody>
                  <a:tcPr marL="7502" marR="7502" marT="7502" marB="0" anchor="ctr">
                    <a:solidFill>
                      <a:schemeClr val="bg1">
                        <a:lumMod val="85000"/>
                      </a:schemeClr>
                    </a:solidFill>
                  </a:tcPr>
                </a:tc>
                <a:extLst>
                  <a:ext uri="{0D108BD9-81ED-4DB2-BD59-A6C34878D82A}">
                    <a16:rowId xmlns:a16="http://schemas.microsoft.com/office/drawing/2014/main" val="1829023320"/>
                  </a:ext>
                </a:extLst>
              </a:tr>
              <a:tr h="176193">
                <a:tc>
                  <a:txBody>
                    <a:bodyPr/>
                    <a:lstStyle/>
                    <a:p>
                      <a:pPr marL="93345" marR="0" lvl="0" indent="0" algn="l" defTabSz="914400" rtl="0" eaLnBrk="1" fontAlgn="b" latinLnBrk="0" hangingPunct="1">
                        <a:lnSpc>
                          <a:spcPct val="100000"/>
                        </a:lnSpc>
                        <a:spcBef>
                          <a:spcPts val="0"/>
                        </a:spcBef>
                        <a:spcAft>
                          <a:spcPts val="0"/>
                        </a:spcAft>
                        <a:buClrTx/>
                        <a:buSzTx/>
                        <a:buFontTx/>
                        <a:buNone/>
                        <a:tabLst/>
                        <a:defRPr/>
                      </a:pPr>
                      <a:r>
                        <a:rPr lang="es-MX" sz="1100" b="1" u="none" strike="noStrike">
                          <a:solidFill>
                            <a:schemeClr val="bg1"/>
                          </a:solidFill>
                          <a:effectLst/>
                          <a:latin typeface="Noto Sans"/>
                          <a:ea typeface="Noto Sans"/>
                          <a:cs typeface="Noto Sans"/>
                        </a:rPr>
                        <a:t>Chiapas</a:t>
                      </a:r>
                      <a:endParaRPr lang="es-MX" sz="1100" b="1" i="0" u="none" strike="noStrike">
                        <a:solidFill>
                          <a:schemeClr val="bg1"/>
                        </a:solidFill>
                        <a:effectLst/>
                        <a:latin typeface="Noto Sans"/>
                        <a:ea typeface="Noto Sans"/>
                        <a:cs typeface="Noto Sans"/>
                      </a:endParaRPr>
                    </a:p>
                  </a:txBody>
                  <a:tcPr marL="7502" marR="7502" marT="7502" marB="0" anchor="ctr">
                    <a:solidFill>
                      <a:srgbClr val="235B4F"/>
                    </a:solidFill>
                  </a:tcPr>
                </a:tc>
                <a:tc>
                  <a:txBody>
                    <a:bodyPr/>
                    <a:lstStyle/>
                    <a:p>
                      <a:pPr algn="ctr" fontAlgn="b">
                        <a:buNone/>
                      </a:pPr>
                      <a:r>
                        <a:rPr lang="es-MX" sz="1100" b="1" i="0" u="none" strike="noStrike" dirty="0">
                          <a:solidFill>
                            <a:schemeClr val="bg1"/>
                          </a:solidFill>
                          <a:effectLst/>
                          <a:latin typeface="Noto Sans" panose="020B0502040504020204" pitchFamily="34" charset="0"/>
                          <a:ea typeface="Noto Sans" panose="020B0502040504020204" pitchFamily="34" charset="0"/>
                          <a:cs typeface="Noto Sans" panose="020B0502040504020204" pitchFamily="34" charset="0"/>
                        </a:rPr>
                        <a:t>1</a:t>
                      </a:r>
                    </a:p>
                  </a:txBody>
                  <a:tcPr marL="7502" marR="7502" marT="7502" marB="0" anchor="ctr">
                    <a:solidFill>
                      <a:srgbClr val="235B4F"/>
                    </a:solidFill>
                  </a:tcPr>
                </a:tc>
                <a:extLst>
                  <a:ext uri="{0D108BD9-81ED-4DB2-BD59-A6C34878D82A}">
                    <a16:rowId xmlns:a16="http://schemas.microsoft.com/office/drawing/2014/main" val="3373673803"/>
                  </a:ext>
                </a:extLst>
              </a:tr>
              <a:tr h="176193">
                <a:tc>
                  <a:txBody>
                    <a:bodyPr/>
                    <a:lstStyle/>
                    <a:p>
                      <a:pPr marL="353695" indent="0" algn="l" fontAlgn="b">
                        <a:buNone/>
                      </a:pPr>
                      <a:r>
                        <a:rPr lang="es-MX" sz="1100" u="none" strike="noStrike">
                          <a:effectLst/>
                          <a:latin typeface="Noto Sans"/>
                          <a:ea typeface="Noto Sans"/>
                          <a:cs typeface="Noto Sans"/>
                        </a:rPr>
                        <a:t>Tapachula</a:t>
                      </a:r>
                      <a:endParaRPr lang="es-MX" sz="1100" b="0" i="0" u="none" strike="noStrike">
                        <a:solidFill>
                          <a:srgbClr val="000000"/>
                        </a:solidFill>
                        <a:effectLst/>
                        <a:latin typeface="Noto Sans"/>
                        <a:ea typeface="Noto Sans"/>
                        <a:cs typeface="Noto Sans"/>
                      </a:endParaRPr>
                    </a:p>
                  </a:txBody>
                  <a:tcPr marL="7502" marR="7502" marT="7502" marB="0" anchor="ctr">
                    <a:solidFill>
                      <a:schemeClr val="bg1">
                        <a:lumMod val="85000"/>
                      </a:schemeClr>
                    </a:solidFill>
                  </a:tcPr>
                </a:tc>
                <a:tc>
                  <a:txBody>
                    <a:bodyPr/>
                    <a:lstStyle/>
                    <a:p>
                      <a:pPr algn="ctr" fontAlgn="b">
                        <a:buNone/>
                      </a:pPr>
                      <a:r>
                        <a:rPr lang="es-MX" sz="1100" u="none" strike="noStrike" dirty="0">
                          <a:effectLst/>
                          <a:latin typeface="Noto Sans" panose="020B0502040504020204" pitchFamily="34" charset="0"/>
                          <a:ea typeface="Noto Sans" panose="020B0502040504020204" pitchFamily="34" charset="0"/>
                          <a:cs typeface="Noto Sans" panose="020B0502040504020204" pitchFamily="34" charset="0"/>
                        </a:rPr>
                        <a:t>1</a:t>
                      </a:r>
                      <a:endParaRPr lang="es-MX" sz="1100" b="0" i="0" u="none" strike="noStrike" dirty="0">
                        <a:solidFill>
                          <a:srgbClr val="000000"/>
                        </a:solidFill>
                        <a:effectLst/>
                        <a:latin typeface="Noto Sans" panose="020B0502040504020204" pitchFamily="34" charset="0"/>
                        <a:ea typeface="Noto Sans" panose="020B0502040504020204" pitchFamily="34" charset="0"/>
                        <a:cs typeface="Noto Sans" panose="020B0502040504020204" pitchFamily="34" charset="0"/>
                      </a:endParaRPr>
                    </a:p>
                  </a:txBody>
                  <a:tcPr marL="7502" marR="7502" marT="7502" marB="0" anchor="ctr">
                    <a:solidFill>
                      <a:schemeClr val="bg1">
                        <a:lumMod val="85000"/>
                      </a:schemeClr>
                    </a:solidFill>
                  </a:tcPr>
                </a:tc>
                <a:extLst>
                  <a:ext uri="{0D108BD9-81ED-4DB2-BD59-A6C34878D82A}">
                    <a16:rowId xmlns:a16="http://schemas.microsoft.com/office/drawing/2014/main" val="1740802277"/>
                  </a:ext>
                </a:extLst>
              </a:tr>
              <a:tr h="176193">
                <a:tc>
                  <a:txBody>
                    <a:bodyPr/>
                    <a:lstStyle/>
                    <a:p>
                      <a:pPr marL="93345" marR="0" lvl="0" indent="0" algn="l" defTabSz="914400" rtl="0" eaLnBrk="1" fontAlgn="b" latinLnBrk="0" hangingPunct="1">
                        <a:lnSpc>
                          <a:spcPct val="100000"/>
                        </a:lnSpc>
                        <a:spcBef>
                          <a:spcPts val="0"/>
                        </a:spcBef>
                        <a:spcAft>
                          <a:spcPts val="0"/>
                        </a:spcAft>
                        <a:buClrTx/>
                        <a:buSzTx/>
                        <a:buFontTx/>
                        <a:buNone/>
                        <a:tabLst/>
                        <a:defRPr/>
                      </a:pPr>
                      <a:r>
                        <a:rPr lang="es-MX" sz="1100" b="1" u="none" strike="noStrike">
                          <a:solidFill>
                            <a:schemeClr val="bg1"/>
                          </a:solidFill>
                          <a:effectLst/>
                          <a:latin typeface="Noto Sans" panose="020B0502040504020204" pitchFamily="34" charset="0"/>
                          <a:ea typeface="Noto Sans" panose="020B0502040504020204" pitchFamily="34" charset="0"/>
                          <a:cs typeface="Noto Sans" panose="020B0502040504020204" pitchFamily="34" charset="0"/>
                        </a:rPr>
                        <a:t>Coahuila</a:t>
                      </a:r>
                      <a:endParaRPr lang="es-MX" sz="1100" b="1" i="0" u="none" strike="noStrike">
                        <a:solidFill>
                          <a:schemeClr val="bg1"/>
                        </a:solidFill>
                        <a:effectLst/>
                        <a:latin typeface="Noto Sans" panose="020B0502040504020204" pitchFamily="34" charset="0"/>
                        <a:ea typeface="Noto Sans" panose="020B0502040504020204" pitchFamily="34" charset="0"/>
                        <a:cs typeface="Noto Sans" panose="020B0502040504020204" pitchFamily="34" charset="0"/>
                      </a:endParaRPr>
                    </a:p>
                  </a:txBody>
                  <a:tcPr marL="7502" marR="7502" marT="7502" marB="0" anchor="ctr">
                    <a:solidFill>
                      <a:srgbClr val="235B4F"/>
                    </a:solidFill>
                  </a:tcPr>
                </a:tc>
                <a:tc>
                  <a:txBody>
                    <a:bodyPr/>
                    <a:lstStyle/>
                    <a:p>
                      <a:pPr algn="ctr" fontAlgn="b">
                        <a:buNone/>
                      </a:pPr>
                      <a:r>
                        <a:rPr lang="es-MX" sz="1100" b="1" i="0" u="none" strike="noStrike" dirty="0">
                          <a:solidFill>
                            <a:schemeClr val="bg1"/>
                          </a:solidFill>
                          <a:effectLst/>
                          <a:latin typeface="Noto Sans" panose="020B0502040504020204" pitchFamily="34" charset="0"/>
                          <a:ea typeface="Noto Sans" panose="020B0502040504020204" pitchFamily="34" charset="0"/>
                          <a:cs typeface="Noto Sans" panose="020B0502040504020204" pitchFamily="34" charset="0"/>
                        </a:rPr>
                        <a:t>5</a:t>
                      </a:r>
                    </a:p>
                  </a:txBody>
                  <a:tcPr marL="7502" marR="7502" marT="7502" marB="0" anchor="ctr">
                    <a:solidFill>
                      <a:srgbClr val="235B4F"/>
                    </a:solidFill>
                  </a:tcPr>
                </a:tc>
                <a:extLst>
                  <a:ext uri="{0D108BD9-81ED-4DB2-BD59-A6C34878D82A}">
                    <a16:rowId xmlns:a16="http://schemas.microsoft.com/office/drawing/2014/main" val="3992868207"/>
                  </a:ext>
                </a:extLst>
              </a:tr>
              <a:tr h="176193">
                <a:tc>
                  <a:txBody>
                    <a:bodyPr/>
                    <a:lstStyle/>
                    <a:p>
                      <a:pPr marL="353695" indent="0" algn="l" fontAlgn="b">
                        <a:buNone/>
                      </a:pPr>
                      <a:r>
                        <a:rPr lang="es-MX" sz="1100" u="none" strike="noStrike">
                          <a:effectLst/>
                          <a:latin typeface="Noto Sans" panose="020B0502040504020204" pitchFamily="34" charset="0"/>
                          <a:ea typeface="Noto Sans" panose="020B0502040504020204" pitchFamily="34" charset="0"/>
                          <a:cs typeface="Noto Sans" panose="020B0502040504020204" pitchFamily="34" charset="0"/>
                        </a:rPr>
                        <a:t>Monclova</a:t>
                      </a:r>
                      <a:endParaRPr lang="es-MX" sz="1100" b="0" i="0" u="none" strike="noStrike">
                        <a:solidFill>
                          <a:srgbClr val="000000"/>
                        </a:solidFill>
                        <a:effectLst/>
                        <a:latin typeface="Noto Sans" panose="020B0502040504020204" pitchFamily="34" charset="0"/>
                        <a:ea typeface="Noto Sans" panose="020B0502040504020204" pitchFamily="34" charset="0"/>
                        <a:cs typeface="Noto Sans" panose="020B0502040504020204" pitchFamily="34" charset="0"/>
                      </a:endParaRPr>
                    </a:p>
                  </a:txBody>
                  <a:tcPr marL="7502" marR="7502" marT="7502" marB="0" anchor="ctr">
                    <a:solidFill>
                      <a:schemeClr val="bg1">
                        <a:lumMod val="95000"/>
                      </a:schemeClr>
                    </a:solidFill>
                  </a:tcPr>
                </a:tc>
                <a:tc>
                  <a:txBody>
                    <a:bodyPr/>
                    <a:lstStyle/>
                    <a:p>
                      <a:pPr algn="ctr" fontAlgn="b">
                        <a:buNone/>
                      </a:pPr>
                      <a:r>
                        <a:rPr lang="es-MX" sz="1100" u="none" strike="noStrike" dirty="0">
                          <a:effectLst/>
                          <a:latin typeface="Noto Sans" panose="020B0502040504020204" pitchFamily="34" charset="0"/>
                          <a:ea typeface="Noto Sans" panose="020B0502040504020204" pitchFamily="34" charset="0"/>
                          <a:cs typeface="Noto Sans" panose="020B0502040504020204" pitchFamily="34" charset="0"/>
                        </a:rPr>
                        <a:t>2</a:t>
                      </a:r>
                      <a:endParaRPr lang="es-MX" sz="1100" b="0" i="0" u="none" strike="noStrike" dirty="0">
                        <a:solidFill>
                          <a:srgbClr val="000000"/>
                        </a:solidFill>
                        <a:effectLst/>
                        <a:latin typeface="Noto Sans" panose="020B0502040504020204" pitchFamily="34" charset="0"/>
                        <a:ea typeface="Noto Sans" panose="020B0502040504020204" pitchFamily="34" charset="0"/>
                        <a:cs typeface="Noto Sans" panose="020B0502040504020204" pitchFamily="34" charset="0"/>
                      </a:endParaRPr>
                    </a:p>
                  </a:txBody>
                  <a:tcPr marL="7502" marR="7502" marT="7502" marB="0" anchor="ctr">
                    <a:solidFill>
                      <a:schemeClr val="bg1">
                        <a:lumMod val="95000"/>
                      </a:schemeClr>
                    </a:solidFill>
                  </a:tcPr>
                </a:tc>
                <a:extLst>
                  <a:ext uri="{0D108BD9-81ED-4DB2-BD59-A6C34878D82A}">
                    <a16:rowId xmlns:a16="http://schemas.microsoft.com/office/drawing/2014/main" val="3198860367"/>
                  </a:ext>
                </a:extLst>
              </a:tr>
              <a:tr h="176193">
                <a:tc>
                  <a:txBody>
                    <a:bodyPr/>
                    <a:lstStyle/>
                    <a:p>
                      <a:pPr marL="353695" indent="0" algn="l" fontAlgn="b">
                        <a:buNone/>
                      </a:pPr>
                      <a:r>
                        <a:rPr lang="es-MX" sz="1100" u="none" strike="noStrike" dirty="0">
                          <a:effectLst/>
                          <a:latin typeface="Noto Sans"/>
                          <a:ea typeface="Noto Sans"/>
                          <a:cs typeface="Noto Sans"/>
                        </a:rPr>
                        <a:t>Piedras Negras</a:t>
                      </a:r>
                      <a:endParaRPr lang="es-MX" sz="1100" b="0" i="0" u="none" strike="noStrike" dirty="0">
                        <a:solidFill>
                          <a:srgbClr val="000000"/>
                        </a:solidFill>
                        <a:effectLst/>
                        <a:latin typeface="Noto Sans"/>
                        <a:ea typeface="Noto Sans"/>
                        <a:cs typeface="Noto Sans"/>
                      </a:endParaRPr>
                    </a:p>
                  </a:txBody>
                  <a:tcPr marL="7502" marR="7502" marT="7502" marB="0" anchor="ctr">
                    <a:solidFill>
                      <a:schemeClr val="bg1">
                        <a:lumMod val="85000"/>
                      </a:schemeClr>
                    </a:solidFill>
                  </a:tcPr>
                </a:tc>
                <a:tc>
                  <a:txBody>
                    <a:bodyPr/>
                    <a:lstStyle/>
                    <a:p>
                      <a:pPr algn="ctr" fontAlgn="b">
                        <a:buNone/>
                      </a:pPr>
                      <a:r>
                        <a:rPr lang="es-MX" sz="1100" b="0" i="0" u="none" strike="noStrike" dirty="0">
                          <a:solidFill>
                            <a:srgbClr val="000000"/>
                          </a:solidFill>
                          <a:effectLst/>
                          <a:latin typeface="Noto Sans" panose="020B0502040504020204" pitchFamily="34" charset="0"/>
                          <a:ea typeface="Noto Sans" panose="020B0502040504020204" pitchFamily="34" charset="0"/>
                          <a:cs typeface="Noto Sans" panose="020B0502040504020204" pitchFamily="34" charset="0"/>
                        </a:rPr>
                        <a:t>2</a:t>
                      </a:r>
                    </a:p>
                  </a:txBody>
                  <a:tcPr marL="7502" marR="7502" marT="7502" marB="0" anchor="ctr">
                    <a:solidFill>
                      <a:schemeClr val="bg1">
                        <a:lumMod val="85000"/>
                      </a:schemeClr>
                    </a:solidFill>
                  </a:tcPr>
                </a:tc>
                <a:extLst>
                  <a:ext uri="{0D108BD9-81ED-4DB2-BD59-A6C34878D82A}">
                    <a16:rowId xmlns:a16="http://schemas.microsoft.com/office/drawing/2014/main" val="153973179"/>
                  </a:ext>
                </a:extLst>
              </a:tr>
              <a:tr h="176193">
                <a:tc>
                  <a:txBody>
                    <a:bodyPr/>
                    <a:lstStyle/>
                    <a:p>
                      <a:pPr marL="353695" indent="0" algn="l" fontAlgn="b">
                        <a:buNone/>
                      </a:pPr>
                      <a:r>
                        <a:rPr lang="es-MX" sz="1100" b="0" i="0" u="none" strike="noStrike" dirty="0">
                          <a:solidFill>
                            <a:srgbClr val="000000"/>
                          </a:solidFill>
                          <a:effectLst/>
                          <a:latin typeface="Noto Sans"/>
                          <a:ea typeface="Noto Sans"/>
                          <a:cs typeface="Noto Sans"/>
                        </a:rPr>
                        <a:t>Ciudad Acuña</a:t>
                      </a:r>
                    </a:p>
                  </a:txBody>
                  <a:tcPr marL="7502" marR="7502" marT="7502" marB="0" anchor="ctr">
                    <a:noFill/>
                  </a:tcPr>
                </a:tc>
                <a:tc>
                  <a:txBody>
                    <a:bodyPr/>
                    <a:lstStyle/>
                    <a:p>
                      <a:pPr algn="ctr" fontAlgn="b">
                        <a:buNone/>
                      </a:pPr>
                      <a:r>
                        <a:rPr lang="es-MX" sz="1100" b="0" i="0" u="none" strike="noStrike" dirty="0">
                          <a:solidFill>
                            <a:srgbClr val="000000"/>
                          </a:solidFill>
                          <a:effectLst/>
                          <a:latin typeface="Noto Sans" panose="020B0502040504020204" pitchFamily="34" charset="0"/>
                          <a:ea typeface="Noto Sans" panose="020B0502040504020204" pitchFamily="34" charset="0"/>
                          <a:cs typeface="Noto Sans" panose="020B0502040504020204" pitchFamily="34" charset="0"/>
                        </a:rPr>
                        <a:t>1</a:t>
                      </a:r>
                    </a:p>
                  </a:txBody>
                  <a:tcPr marL="7502" marR="7502" marT="7502" marB="0" anchor="ctr">
                    <a:noFill/>
                  </a:tcPr>
                </a:tc>
                <a:extLst>
                  <a:ext uri="{0D108BD9-81ED-4DB2-BD59-A6C34878D82A}">
                    <a16:rowId xmlns:a16="http://schemas.microsoft.com/office/drawing/2014/main" val="452036661"/>
                  </a:ext>
                </a:extLst>
              </a:tr>
              <a:tr h="190500">
                <a:tc>
                  <a:txBody>
                    <a:bodyPr/>
                    <a:lstStyle/>
                    <a:p>
                      <a:pPr marL="93345" marR="0" lvl="0" indent="0" algn="l" defTabSz="914400" rtl="0" eaLnBrk="1" fontAlgn="b" latinLnBrk="0" hangingPunct="1">
                        <a:lnSpc>
                          <a:spcPct val="100000"/>
                        </a:lnSpc>
                        <a:spcBef>
                          <a:spcPts val="0"/>
                        </a:spcBef>
                        <a:spcAft>
                          <a:spcPts val="0"/>
                        </a:spcAft>
                        <a:buClrTx/>
                        <a:buSzTx/>
                        <a:buFontTx/>
                        <a:buNone/>
                        <a:tabLst/>
                        <a:defRPr/>
                      </a:pPr>
                      <a:r>
                        <a:rPr lang="es-MX" sz="1100" b="1" u="none" strike="noStrike">
                          <a:solidFill>
                            <a:schemeClr val="bg1"/>
                          </a:solidFill>
                          <a:effectLst/>
                          <a:latin typeface="Noto Sans" panose="020B0502040504020204" pitchFamily="34" charset="0"/>
                          <a:ea typeface="Noto Sans" panose="020B0502040504020204" pitchFamily="34" charset="0"/>
                          <a:cs typeface="Noto Sans" panose="020B0502040504020204" pitchFamily="34" charset="0"/>
                        </a:rPr>
                        <a:t>Estado de México Oriente</a:t>
                      </a:r>
                      <a:endParaRPr lang="es-MX" sz="1100" b="1" i="0" u="none" strike="noStrike">
                        <a:solidFill>
                          <a:schemeClr val="bg1"/>
                        </a:solidFill>
                        <a:effectLst/>
                        <a:latin typeface="Noto Sans" panose="020B0502040504020204" pitchFamily="34" charset="0"/>
                        <a:ea typeface="Noto Sans" panose="020B0502040504020204" pitchFamily="34" charset="0"/>
                        <a:cs typeface="Noto Sans" panose="020B0502040504020204" pitchFamily="34" charset="0"/>
                      </a:endParaRPr>
                    </a:p>
                  </a:txBody>
                  <a:tcPr marL="7502" marR="7502" marT="7502" marB="0" anchor="ctr">
                    <a:solidFill>
                      <a:srgbClr val="235B4F"/>
                    </a:solidFill>
                  </a:tcPr>
                </a:tc>
                <a:tc>
                  <a:txBody>
                    <a:bodyPr/>
                    <a:lstStyle/>
                    <a:p>
                      <a:pPr algn="ctr" fontAlgn="b">
                        <a:buNone/>
                      </a:pPr>
                      <a:r>
                        <a:rPr lang="es-MX" sz="1100" b="1" i="0" u="none" strike="noStrike" dirty="0">
                          <a:solidFill>
                            <a:schemeClr val="bg1"/>
                          </a:solidFill>
                          <a:effectLst/>
                          <a:latin typeface="Noto Sans" panose="020B0502040504020204" pitchFamily="34" charset="0"/>
                          <a:ea typeface="Noto Sans" panose="020B0502040504020204" pitchFamily="34" charset="0"/>
                          <a:cs typeface="Noto Sans" panose="020B0502040504020204" pitchFamily="34" charset="0"/>
                        </a:rPr>
                        <a:t>2</a:t>
                      </a:r>
                    </a:p>
                  </a:txBody>
                  <a:tcPr marL="7502" marR="7502" marT="7502" marB="0" anchor="ctr">
                    <a:solidFill>
                      <a:srgbClr val="235B4F"/>
                    </a:solidFill>
                  </a:tcPr>
                </a:tc>
                <a:extLst>
                  <a:ext uri="{0D108BD9-81ED-4DB2-BD59-A6C34878D82A}">
                    <a16:rowId xmlns:a16="http://schemas.microsoft.com/office/drawing/2014/main" val="3826105754"/>
                  </a:ext>
                </a:extLst>
              </a:tr>
              <a:tr h="201180">
                <a:tc>
                  <a:txBody>
                    <a:bodyPr/>
                    <a:lstStyle/>
                    <a:p>
                      <a:pPr marL="353695" indent="0" algn="l" fontAlgn="b">
                        <a:buNone/>
                      </a:pPr>
                      <a:r>
                        <a:rPr lang="es-MX" sz="1100" u="none" strike="noStrike">
                          <a:effectLst/>
                          <a:latin typeface="Noto Sans"/>
                          <a:ea typeface="Noto Sans"/>
                          <a:cs typeface="Noto Sans"/>
                        </a:rPr>
                        <a:t>La Paz</a:t>
                      </a:r>
                      <a:endParaRPr lang="es-MX" sz="1100" b="0" i="0" u="none" strike="noStrike">
                        <a:solidFill>
                          <a:srgbClr val="000000"/>
                        </a:solidFill>
                        <a:effectLst/>
                        <a:latin typeface="Noto Sans"/>
                        <a:ea typeface="Noto Sans"/>
                        <a:cs typeface="Noto Sans"/>
                      </a:endParaRPr>
                    </a:p>
                  </a:txBody>
                  <a:tcPr marL="7502" marR="7502" marT="7502" marB="0" anchor="ctr">
                    <a:solidFill>
                      <a:schemeClr val="bg1">
                        <a:lumMod val="95000"/>
                      </a:schemeClr>
                    </a:solidFill>
                  </a:tcPr>
                </a:tc>
                <a:tc>
                  <a:txBody>
                    <a:bodyPr/>
                    <a:lstStyle/>
                    <a:p>
                      <a:pPr algn="ctr" fontAlgn="b">
                        <a:buNone/>
                      </a:pPr>
                      <a:r>
                        <a:rPr lang="es-MX" sz="1100" u="none" strike="noStrike" dirty="0">
                          <a:effectLst/>
                          <a:latin typeface="Noto Sans"/>
                          <a:ea typeface="Noto Sans"/>
                          <a:cs typeface="Noto Sans"/>
                        </a:rPr>
                        <a:t>1</a:t>
                      </a:r>
                      <a:endParaRPr lang="es-MX" sz="1100" b="0" i="0" u="none" strike="noStrike" dirty="0">
                        <a:solidFill>
                          <a:srgbClr val="000000"/>
                        </a:solidFill>
                        <a:effectLst/>
                        <a:latin typeface="Noto Sans"/>
                        <a:ea typeface="Noto Sans"/>
                        <a:cs typeface="Noto Sans"/>
                      </a:endParaRPr>
                    </a:p>
                  </a:txBody>
                  <a:tcPr marL="7502" marR="7502" marT="7502" marB="0" anchor="ctr">
                    <a:solidFill>
                      <a:schemeClr val="bg1">
                        <a:lumMod val="95000"/>
                      </a:schemeClr>
                    </a:solidFill>
                  </a:tcPr>
                </a:tc>
                <a:extLst>
                  <a:ext uri="{0D108BD9-81ED-4DB2-BD59-A6C34878D82A}">
                    <a16:rowId xmlns:a16="http://schemas.microsoft.com/office/drawing/2014/main" val="17578569"/>
                  </a:ext>
                </a:extLst>
              </a:tr>
              <a:tr h="176193">
                <a:tc>
                  <a:txBody>
                    <a:bodyPr/>
                    <a:lstStyle/>
                    <a:p>
                      <a:pPr marL="353695" indent="0" algn="l" fontAlgn="b">
                        <a:buNone/>
                      </a:pPr>
                      <a:r>
                        <a:rPr lang="es-MX" sz="1100" b="0" i="0" u="none" strike="noStrike">
                          <a:solidFill>
                            <a:schemeClr val="tx1"/>
                          </a:solidFill>
                          <a:effectLst/>
                          <a:latin typeface="Noto Sans" panose="020B0502040504020204" pitchFamily="34" charset="0"/>
                          <a:ea typeface="Noto Sans" panose="020B0502040504020204" pitchFamily="34" charset="0"/>
                          <a:cs typeface="Noto Sans" panose="020B0502040504020204" pitchFamily="34" charset="0"/>
                        </a:rPr>
                        <a:t>Ecatepec Gaviotas</a:t>
                      </a:r>
                    </a:p>
                  </a:txBody>
                  <a:tcPr marL="7502" marR="7502" marT="7502" marB="0" anchor="ctr">
                    <a:solidFill>
                      <a:schemeClr val="bg1">
                        <a:lumMod val="95000"/>
                      </a:schemeClr>
                    </a:solidFill>
                  </a:tcPr>
                </a:tc>
                <a:tc>
                  <a:txBody>
                    <a:bodyPr/>
                    <a:lstStyle/>
                    <a:p>
                      <a:pPr algn="ctr" fontAlgn="b">
                        <a:buNone/>
                      </a:pPr>
                      <a:r>
                        <a:rPr lang="es-MX" sz="1100" b="0" i="0" u="none" strike="noStrike" dirty="0">
                          <a:solidFill>
                            <a:schemeClr val="tx1"/>
                          </a:solidFill>
                          <a:effectLst/>
                          <a:latin typeface="Noto Sans" panose="020B0502040504020204" pitchFamily="34" charset="0"/>
                          <a:ea typeface="Noto Sans" panose="020B0502040504020204" pitchFamily="34" charset="0"/>
                          <a:cs typeface="Noto Sans" panose="020B0502040504020204" pitchFamily="34" charset="0"/>
                        </a:rPr>
                        <a:t>1</a:t>
                      </a:r>
                    </a:p>
                  </a:txBody>
                  <a:tcPr marL="7502" marR="7502" marT="7502" marB="0" anchor="ctr">
                    <a:solidFill>
                      <a:schemeClr val="bg1">
                        <a:lumMod val="95000"/>
                      </a:schemeClr>
                    </a:solidFill>
                  </a:tcPr>
                </a:tc>
                <a:extLst>
                  <a:ext uri="{0D108BD9-81ED-4DB2-BD59-A6C34878D82A}">
                    <a16:rowId xmlns:a16="http://schemas.microsoft.com/office/drawing/2014/main" val="823464828"/>
                  </a:ext>
                </a:extLst>
              </a:tr>
              <a:tr h="176193">
                <a:tc>
                  <a:txBody>
                    <a:bodyPr/>
                    <a:lstStyle/>
                    <a:p>
                      <a:pPr marL="93345" marR="0" lvl="0" indent="0" algn="l" defTabSz="914400" rtl="0" eaLnBrk="1" fontAlgn="b" latinLnBrk="0" hangingPunct="1">
                        <a:lnSpc>
                          <a:spcPct val="100000"/>
                        </a:lnSpc>
                        <a:spcBef>
                          <a:spcPts val="0"/>
                        </a:spcBef>
                        <a:spcAft>
                          <a:spcPts val="0"/>
                        </a:spcAft>
                        <a:buClrTx/>
                        <a:buSzTx/>
                        <a:buFontTx/>
                        <a:buNone/>
                        <a:tabLst/>
                        <a:defRPr/>
                      </a:pPr>
                      <a:r>
                        <a:rPr lang="es-MX" sz="1100" b="1" u="none" strike="noStrike">
                          <a:solidFill>
                            <a:schemeClr val="bg1"/>
                          </a:solidFill>
                          <a:effectLst/>
                          <a:latin typeface="Noto Sans"/>
                          <a:ea typeface="Noto Sans"/>
                          <a:cs typeface="Noto Sans"/>
                        </a:rPr>
                        <a:t>Guanajuato</a:t>
                      </a:r>
                      <a:endParaRPr lang="es-MX" sz="1100" b="1" i="0" u="none" strike="noStrike">
                        <a:solidFill>
                          <a:schemeClr val="bg1"/>
                        </a:solidFill>
                        <a:effectLst/>
                        <a:latin typeface="Noto Sans"/>
                        <a:ea typeface="Noto Sans"/>
                        <a:cs typeface="Noto Sans"/>
                      </a:endParaRPr>
                    </a:p>
                  </a:txBody>
                  <a:tcPr marL="7502" marR="7502" marT="7502" marB="0" anchor="ctr">
                    <a:solidFill>
                      <a:srgbClr val="235B4F"/>
                    </a:solidFill>
                  </a:tcPr>
                </a:tc>
                <a:tc>
                  <a:txBody>
                    <a:bodyPr/>
                    <a:lstStyle/>
                    <a:p>
                      <a:pPr algn="ctr" fontAlgn="b">
                        <a:buNone/>
                      </a:pPr>
                      <a:r>
                        <a:rPr lang="es-MX" sz="1100" b="1" i="0" u="none" strike="noStrike" dirty="0">
                          <a:solidFill>
                            <a:schemeClr val="bg1"/>
                          </a:solidFill>
                          <a:effectLst/>
                          <a:latin typeface="Noto Sans" panose="020B0502040504020204" pitchFamily="34" charset="0"/>
                          <a:ea typeface="Noto Sans" panose="020B0502040504020204" pitchFamily="34" charset="0"/>
                          <a:cs typeface="Noto Sans" panose="020B0502040504020204" pitchFamily="34" charset="0"/>
                        </a:rPr>
                        <a:t>1</a:t>
                      </a:r>
                    </a:p>
                  </a:txBody>
                  <a:tcPr marL="7502" marR="7502" marT="7502" marB="0" anchor="ctr">
                    <a:solidFill>
                      <a:srgbClr val="235B4F"/>
                    </a:solidFill>
                  </a:tcPr>
                </a:tc>
                <a:extLst>
                  <a:ext uri="{0D108BD9-81ED-4DB2-BD59-A6C34878D82A}">
                    <a16:rowId xmlns:a16="http://schemas.microsoft.com/office/drawing/2014/main" val="1363236502"/>
                  </a:ext>
                </a:extLst>
              </a:tr>
              <a:tr h="245337">
                <a:tc>
                  <a:txBody>
                    <a:bodyPr/>
                    <a:lstStyle/>
                    <a:p>
                      <a:pPr marL="353695" indent="0" algn="l" fontAlgn="b">
                        <a:buNone/>
                      </a:pPr>
                      <a:r>
                        <a:rPr lang="es-MX" sz="1100" u="none" strike="noStrike">
                          <a:effectLst/>
                          <a:latin typeface="Noto Sans"/>
                          <a:ea typeface="Noto Sans"/>
                          <a:cs typeface="Noto Sans"/>
                        </a:rPr>
                        <a:t>San José Iturbide</a:t>
                      </a:r>
                      <a:endParaRPr lang="es-MX" sz="1100" b="0" i="0" u="none" strike="noStrike">
                        <a:solidFill>
                          <a:srgbClr val="000000"/>
                        </a:solidFill>
                        <a:effectLst/>
                        <a:latin typeface="Noto Sans"/>
                        <a:ea typeface="Noto Sans"/>
                        <a:cs typeface="Noto Sans"/>
                      </a:endParaRPr>
                    </a:p>
                  </a:txBody>
                  <a:tcPr marL="7502" marR="7502" marT="7502" marB="0" anchor="ctr">
                    <a:solidFill>
                      <a:schemeClr val="bg1">
                        <a:lumMod val="95000"/>
                      </a:schemeClr>
                    </a:solidFill>
                  </a:tcPr>
                </a:tc>
                <a:tc>
                  <a:txBody>
                    <a:bodyPr/>
                    <a:lstStyle/>
                    <a:p>
                      <a:pPr algn="ctr" fontAlgn="b">
                        <a:buNone/>
                      </a:pPr>
                      <a:r>
                        <a:rPr lang="es-MX" sz="1100" u="none" strike="noStrike" dirty="0">
                          <a:effectLst/>
                          <a:latin typeface="Noto Sans"/>
                          <a:ea typeface="Noto Sans"/>
                          <a:cs typeface="Noto Sans"/>
                        </a:rPr>
                        <a:t>1</a:t>
                      </a:r>
                      <a:endParaRPr lang="es-MX" sz="1100" b="0" i="0" u="none" strike="noStrike" dirty="0">
                        <a:solidFill>
                          <a:srgbClr val="000000"/>
                        </a:solidFill>
                        <a:effectLst/>
                        <a:latin typeface="Noto Sans"/>
                        <a:ea typeface="Noto Sans"/>
                        <a:cs typeface="Noto Sans"/>
                      </a:endParaRPr>
                    </a:p>
                  </a:txBody>
                  <a:tcPr marL="7502" marR="7502" marT="7502" marB="0" anchor="ctr">
                    <a:solidFill>
                      <a:schemeClr val="bg1">
                        <a:lumMod val="95000"/>
                      </a:schemeClr>
                    </a:solidFill>
                  </a:tcPr>
                </a:tc>
                <a:extLst>
                  <a:ext uri="{0D108BD9-81ED-4DB2-BD59-A6C34878D82A}">
                    <a16:rowId xmlns:a16="http://schemas.microsoft.com/office/drawing/2014/main" val="87557223"/>
                  </a:ext>
                </a:extLst>
              </a:tr>
              <a:tr h="176193">
                <a:tc>
                  <a:txBody>
                    <a:bodyPr/>
                    <a:lstStyle/>
                    <a:p>
                      <a:pPr marL="93345" marR="0" lvl="0" indent="0" algn="l" defTabSz="914400" rtl="0" eaLnBrk="1" fontAlgn="b" latinLnBrk="0" hangingPunct="1">
                        <a:lnSpc>
                          <a:spcPct val="100000"/>
                        </a:lnSpc>
                        <a:spcBef>
                          <a:spcPts val="0"/>
                        </a:spcBef>
                        <a:spcAft>
                          <a:spcPts val="0"/>
                        </a:spcAft>
                        <a:buClrTx/>
                        <a:buSzTx/>
                        <a:buFontTx/>
                        <a:buNone/>
                        <a:tabLst/>
                        <a:defRPr/>
                      </a:pPr>
                      <a:r>
                        <a:rPr lang="es-MX" sz="1100" b="1" u="none" strike="noStrike">
                          <a:solidFill>
                            <a:schemeClr val="bg1"/>
                          </a:solidFill>
                          <a:effectLst/>
                          <a:latin typeface="Noto Sans"/>
                          <a:ea typeface="Noto Sans"/>
                          <a:cs typeface="Noto Sans"/>
                        </a:rPr>
                        <a:t>Guerrero</a:t>
                      </a:r>
                      <a:endParaRPr lang="es-MX" sz="1100" b="1" i="0" u="none" strike="noStrike">
                        <a:solidFill>
                          <a:schemeClr val="bg1"/>
                        </a:solidFill>
                        <a:effectLst/>
                        <a:latin typeface="Noto Sans"/>
                        <a:ea typeface="Noto Sans"/>
                        <a:cs typeface="Noto Sans"/>
                      </a:endParaRPr>
                    </a:p>
                  </a:txBody>
                  <a:tcPr marL="7502" marR="7502" marT="7502" marB="0" anchor="ctr">
                    <a:solidFill>
                      <a:srgbClr val="235B4F"/>
                    </a:solidFill>
                  </a:tcPr>
                </a:tc>
                <a:tc>
                  <a:txBody>
                    <a:bodyPr/>
                    <a:lstStyle/>
                    <a:p>
                      <a:pPr algn="ctr" fontAlgn="b">
                        <a:buNone/>
                      </a:pPr>
                      <a:r>
                        <a:rPr lang="es-ES" sz="1100" b="1" i="0" u="none" strike="noStrike" dirty="0">
                          <a:solidFill>
                            <a:schemeClr val="bg1"/>
                          </a:solidFill>
                          <a:effectLst/>
                          <a:latin typeface="Noto Sans"/>
                          <a:ea typeface="Noto Sans"/>
                          <a:cs typeface="Noto Sans"/>
                        </a:rPr>
                        <a:t>1</a:t>
                      </a:r>
                      <a:endParaRPr lang="es-MX" sz="1100" b="1" i="0" u="none" strike="noStrike" dirty="0">
                        <a:solidFill>
                          <a:schemeClr val="bg1"/>
                        </a:solidFill>
                        <a:effectLst/>
                        <a:latin typeface="Noto Sans" panose="020B0502040504020204" pitchFamily="34" charset="0"/>
                        <a:ea typeface="Noto Sans" panose="020B0502040504020204" pitchFamily="34" charset="0"/>
                        <a:cs typeface="Noto Sans" panose="020B0502040504020204" pitchFamily="34" charset="0"/>
                      </a:endParaRPr>
                    </a:p>
                  </a:txBody>
                  <a:tcPr marL="7502" marR="7502" marT="7502" marB="0" anchor="ctr">
                    <a:solidFill>
                      <a:srgbClr val="235B4F"/>
                    </a:solidFill>
                  </a:tcPr>
                </a:tc>
                <a:extLst>
                  <a:ext uri="{0D108BD9-81ED-4DB2-BD59-A6C34878D82A}">
                    <a16:rowId xmlns:a16="http://schemas.microsoft.com/office/drawing/2014/main" val="4000700889"/>
                  </a:ext>
                </a:extLst>
              </a:tr>
              <a:tr h="176193">
                <a:tc>
                  <a:txBody>
                    <a:bodyPr/>
                    <a:lstStyle/>
                    <a:p>
                      <a:pPr marL="353695" indent="0" algn="l" fontAlgn="b">
                        <a:buNone/>
                      </a:pPr>
                      <a:r>
                        <a:rPr lang="es-MX" sz="1100" u="none" strike="noStrike" dirty="0">
                          <a:effectLst/>
                          <a:latin typeface="Noto Sans" panose="020B0502040504020204" pitchFamily="34" charset="0"/>
                          <a:ea typeface="Noto Sans" panose="020B0502040504020204" pitchFamily="34" charset="0"/>
                          <a:cs typeface="Noto Sans" panose="020B0502040504020204" pitchFamily="34" charset="0"/>
                        </a:rPr>
                        <a:t>Chilpancingo</a:t>
                      </a:r>
                      <a:endParaRPr lang="es-MX" sz="1100" b="0" i="0" u="none" strike="noStrike" dirty="0">
                        <a:solidFill>
                          <a:srgbClr val="000000"/>
                        </a:solidFill>
                        <a:effectLst/>
                        <a:latin typeface="Noto Sans" panose="020B0502040504020204" pitchFamily="34" charset="0"/>
                        <a:ea typeface="Noto Sans" panose="020B0502040504020204" pitchFamily="34" charset="0"/>
                        <a:cs typeface="Noto Sans" panose="020B0502040504020204" pitchFamily="34" charset="0"/>
                      </a:endParaRPr>
                    </a:p>
                  </a:txBody>
                  <a:tcPr marL="7502" marR="7502" marT="7502" marB="0" anchor="ctr">
                    <a:solidFill>
                      <a:schemeClr val="bg1">
                        <a:lumMod val="95000"/>
                      </a:schemeClr>
                    </a:solidFill>
                  </a:tcPr>
                </a:tc>
                <a:tc>
                  <a:txBody>
                    <a:bodyPr/>
                    <a:lstStyle/>
                    <a:p>
                      <a:pPr algn="ctr" fontAlgn="b">
                        <a:buNone/>
                      </a:pPr>
                      <a:r>
                        <a:rPr lang="es-MX" sz="1100" u="none" strike="noStrike" dirty="0">
                          <a:effectLst/>
                          <a:latin typeface="Noto Sans" panose="020B0502040504020204" pitchFamily="34" charset="0"/>
                          <a:ea typeface="Noto Sans" panose="020B0502040504020204" pitchFamily="34" charset="0"/>
                          <a:cs typeface="Noto Sans" panose="020B0502040504020204" pitchFamily="34" charset="0"/>
                        </a:rPr>
                        <a:t>1</a:t>
                      </a:r>
                      <a:endParaRPr lang="es-MX" sz="1100" b="0" i="0" u="none" strike="noStrike" dirty="0">
                        <a:solidFill>
                          <a:srgbClr val="000000"/>
                        </a:solidFill>
                        <a:effectLst/>
                        <a:latin typeface="Noto Sans" panose="020B0502040504020204" pitchFamily="34" charset="0"/>
                        <a:ea typeface="Noto Sans" panose="020B0502040504020204" pitchFamily="34" charset="0"/>
                        <a:cs typeface="Noto Sans" panose="020B0502040504020204" pitchFamily="34" charset="0"/>
                      </a:endParaRPr>
                    </a:p>
                  </a:txBody>
                  <a:tcPr marL="7502" marR="7502" marT="7502" marB="0" anchor="ctr">
                    <a:solidFill>
                      <a:schemeClr val="bg1">
                        <a:lumMod val="95000"/>
                      </a:schemeClr>
                    </a:solidFill>
                  </a:tcPr>
                </a:tc>
                <a:extLst>
                  <a:ext uri="{0D108BD9-81ED-4DB2-BD59-A6C34878D82A}">
                    <a16:rowId xmlns:a16="http://schemas.microsoft.com/office/drawing/2014/main" val="2155743253"/>
                  </a:ext>
                </a:extLst>
              </a:tr>
              <a:tr h="176193">
                <a:tc>
                  <a:txBody>
                    <a:bodyPr/>
                    <a:lstStyle/>
                    <a:p>
                      <a:pPr marL="93345" marR="0" lvl="0" indent="0" algn="l" defTabSz="914400" rtl="0" eaLnBrk="1" fontAlgn="b" latinLnBrk="0" hangingPunct="1">
                        <a:lnSpc>
                          <a:spcPct val="100000"/>
                        </a:lnSpc>
                        <a:spcBef>
                          <a:spcPts val="0"/>
                        </a:spcBef>
                        <a:spcAft>
                          <a:spcPts val="0"/>
                        </a:spcAft>
                        <a:buClrTx/>
                        <a:buSzTx/>
                        <a:buFontTx/>
                        <a:buNone/>
                        <a:tabLst/>
                        <a:defRPr/>
                      </a:pPr>
                      <a:r>
                        <a:rPr lang="es-MX" sz="1100" b="1" i="0" u="none" strike="noStrike">
                          <a:solidFill>
                            <a:schemeClr val="bg1"/>
                          </a:solidFill>
                          <a:effectLst/>
                          <a:latin typeface="Noto Sans"/>
                          <a:ea typeface="Noto Sans"/>
                          <a:cs typeface="Noto Sans"/>
                        </a:rPr>
                        <a:t>Hidalgo</a:t>
                      </a:r>
                    </a:p>
                  </a:txBody>
                  <a:tcPr marL="7502" marR="7502" marT="7502" marB="0" anchor="ctr">
                    <a:solidFill>
                      <a:srgbClr val="235B4F"/>
                    </a:solidFill>
                  </a:tcPr>
                </a:tc>
                <a:tc>
                  <a:txBody>
                    <a:bodyPr/>
                    <a:lstStyle/>
                    <a:p>
                      <a:pPr algn="ctr" fontAlgn="b">
                        <a:buNone/>
                      </a:pPr>
                      <a:r>
                        <a:rPr lang="es-MX" sz="1100" b="1" i="0" u="none" strike="noStrike" dirty="0">
                          <a:solidFill>
                            <a:schemeClr val="bg1"/>
                          </a:solidFill>
                          <a:effectLst/>
                          <a:latin typeface="Noto Sans" panose="020B0502040504020204" pitchFamily="34" charset="0"/>
                          <a:ea typeface="Noto Sans" panose="020B0502040504020204" pitchFamily="34" charset="0"/>
                          <a:cs typeface="Noto Sans" panose="020B0502040504020204" pitchFamily="34" charset="0"/>
                        </a:rPr>
                        <a:t>1</a:t>
                      </a:r>
                    </a:p>
                  </a:txBody>
                  <a:tcPr marL="7502" marR="7502" marT="7502" marB="0" anchor="ctr">
                    <a:solidFill>
                      <a:srgbClr val="235B4F"/>
                    </a:solidFill>
                  </a:tcPr>
                </a:tc>
                <a:extLst>
                  <a:ext uri="{0D108BD9-81ED-4DB2-BD59-A6C34878D82A}">
                    <a16:rowId xmlns:a16="http://schemas.microsoft.com/office/drawing/2014/main" val="4056794360"/>
                  </a:ext>
                </a:extLst>
              </a:tr>
              <a:tr h="176193">
                <a:tc>
                  <a:txBody>
                    <a:bodyPr/>
                    <a:lstStyle/>
                    <a:p>
                      <a:pPr marL="365125" marR="0" lvl="0" indent="0" algn="l" defTabSz="914400" rtl="0" eaLnBrk="1" fontAlgn="b" latinLnBrk="0" hangingPunct="1">
                        <a:lnSpc>
                          <a:spcPct val="100000"/>
                        </a:lnSpc>
                        <a:spcBef>
                          <a:spcPts val="0"/>
                        </a:spcBef>
                        <a:spcAft>
                          <a:spcPts val="0"/>
                        </a:spcAft>
                        <a:buClrTx/>
                        <a:buSzTx/>
                        <a:buFontTx/>
                        <a:buNone/>
                        <a:tabLst/>
                        <a:defRPr/>
                      </a:pPr>
                      <a:r>
                        <a:rPr lang="es-MX" sz="1100" b="0" i="0" u="none" strike="noStrike" err="1">
                          <a:solidFill>
                            <a:schemeClr val="tx1"/>
                          </a:solidFill>
                          <a:effectLst/>
                          <a:latin typeface="Noto Sans"/>
                          <a:ea typeface="Noto Sans"/>
                          <a:cs typeface="Noto Sans"/>
                        </a:rPr>
                        <a:t>Tepejí</a:t>
                      </a:r>
                      <a:r>
                        <a:rPr lang="es-MX" sz="1100" b="0" i="0" u="none" strike="noStrike">
                          <a:solidFill>
                            <a:schemeClr val="tx1"/>
                          </a:solidFill>
                          <a:effectLst/>
                          <a:latin typeface="Noto Sans"/>
                          <a:ea typeface="Noto Sans"/>
                          <a:cs typeface="Noto Sans"/>
                        </a:rPr>
                        <a:t> del Río</a:t>
                      </a:r>
                    </a:p>
                  </a:txBody>
                  <a:tcPr marL="7502" marR="7502" marT="7502" marB="0" anchor="ctr">
                    <a:noFill/>
                  </a:tcPr>
                </a:tc>
                <a:tc>
                  <a:txBody>
                    <a:bodyPr/>
                    <a:lstStyle/>
                    <a:p>
                      <a:pPr algn="ctr" fontAlgn="b">
                        <a:buNone/>
                      </a:pPr>
                      <a:r>
                        <a:rPr lang="es-MX" sz="1100" b="0" i="0" u="none" strike="noStrike" dirty="0">
                          <a:solidFill>
                            <a:schemeClr val="tx1"/>
                          </a:solidFill>
                          <a:effectLst/>
                          <a:latin typeface="Noto Sans" panose="020B0502040504020204" pitchFamily="34" charset="0"/>
                          <a:ea typeface="Noto Sans" panose="020B0502040504020204" pitchFamily="34" charset="0"/>
                          <a:cs typeface="Noto Sans" panose="020B0502040504020204" pitchFamily="34" charset="0"/>
                        </a:rPr>
                        <a:t>1</a:t>
                      </a:r>
                    </a:p>
                  </a:txBody>
                  <a:tcPr marL="7502" marR="7502" marT="7502" marB="0" anchor="ctr">
                    <a:noFill/>
                  </a:tcPr>
                </a:tc>
                <a:extLst>
                  <a:ext uri="{0D108BD9-81ED-4DB2-BD59-A6C34878D82A}">
                    <a16:rowId xmlns:a16="http://schemas.microsoft.com/office/drawing/2014/main" val="3213389392"/>
                  </a:ext>
                </a:extLst>
              </a:tr>
              <a:tr h="176193">
                <a:tc>
                  <a:txBody>
                    <a:bodyPr/>
                    <a:lstStyle/>
                    <a:p>
                      <a:pPr marL="93345" marR="0" lvl="0" indent="0" algn="l" defTabSz="914400" rtl="0" eaLnBrk="1" fontAlgn="b" latinLnBrk="0" hangingPunct="1">
                        <a:lnSpc>
                          <a:spcPct val="100000"/>
                        </a:lnSpc>
                        <a:spcBef>
                          <a:spcPts val="0"/>
                        </a:spcBef>
                        <a:spcAft>
                          <a:spcPts val="0"/>
                        </a:spcAft>
                        <a:buClrTx/>
                        <a:buSzTx/>
                        <a:buFontTx/>
                        <a:buNone/>
                        <a:tabLst/>
                        <a:defRPr/>
                      </a:pPr>
                      <a:r>
                        <a:rPr lang="es-MX" sz="1100" b="1" u="none" strike="noStrike">
                          <a:solidFill>
                            <a:schemeClr val="bg1"/>
                          </a:solidFill>
                          <a:effectLst/>
                          <a:latin typeface="Noto Sans"/>
                          <a:ea typeface="Noto Sans"/>
                          <a:cs typeface="Noto Sans"/>
                        </a:rPr>
                        <a:t>Jalisco</a:t>
                      </a:r>
                      <a:endParaRPr lang="es-MX" sz="1100" b="1" i="0" u="none" strike="noStrike">
                        <a:solidFill>
                          <a:schemeClr val="bg1"/>
                        </a:solidFill>
                        <a:effectLst/>
                        <a:latin typeface="Noto Sans"/>
                        <a:ea typeface="Noto Sans"/>
                        <a:cs typeface="Noto Sans"/>
                      </a:endParaRPr>
                    </a:p>
                  </a:txBody>
                  <a:tcPr marL="7502" marR="7502" marT="7502" marB="0" anchor="ctr">
                    <a:solidFill>
                      <a:srgbClr val="235B4F"/>
                    </a:solidFill>
                  </a:tcPr>
                </a:tc>
                <a:tc>
                  <a:txBody>
                    <a:bodyPr/>
                    <a:lstStyle/>
                    <a:p>
                      <a:pPr algn="ctr" fontAlgn="b">
                        <a:buNone/>
                      </a:pPr>
                      <a:r>
                        <a:rPr lang="es-MX" sz="1100" b="1" i="0" u="none" strike="noStrike" dirty="0">
                          <a:solidFill>
                            <a:schemeClr val="bg1"/>
                          </a:solidFill>
                          <a:effectLst/>
                          <a:latin typeface="Noto Sans" panose="020B0502040504020204" pitchFamily="34" charset="0"/>
                          <a:ea typeface="Noto Sans" panose="020B0502040504020204" pitchFamily="34" charset="0"/>
                          <a:cs typeface="Noto Sans" panose="020B0502040504020204" pitchFamily="34" charset="0"/>
                        </a:rPr>
                        <a:t>2</a:t>
                      </a:r>
                    </a:p>
                  </a:txBody>
                  <a:tcPr marL="7502" marR="7502" marT="7502" marB="0" anchor="ctr">
                    <a:solidFill>
                      <a:srgbClr val="235B4F"/>
                    </a:solidFill>
                  </a:tcPr>
                </a:tc>
                <a:extLst>
                  <a:ext uri="{0D108BD9-81ED-4DB2-BD59-A6C34878D82A}">
                    <a16:rowId xmlns:a16="http://schemas.microsoft.com/office/drawing/2014/main" val="1255151744"/>
                  </a:ext>
                </a:extLst>
              </a:tr>
              <a:tr h="176193">
                <a:tc>
                  <a:txBody>
                    <a:bodyPr/>
                    <a:lstStyle/>
                    <a:p>
                      <a:pPr marL="353695" indent="0" algn="l" fontAlgn="b">
                        <a:buNone/>
                      </a:pPr>
                      <a:r>
                        <a:rPr lang="es-MX" sz="1100" b="0" i="0" u="none" strike="noStrike">
                          <a:solidFill>
                            <a:srgbClr val="000000"/>
                          </a:solidFill>
                          <a:effectLst/>
                          <a:latin typeface="Noto Sans"/>
                          <a:ea typeface="Noto Sans"/>
                          <a:cs typeface="Noto Sans"/>
                        </a:rPr>
                        <a:t>Puerto Vallarta</a:t>
                      </a:r>
                    </a:p>
                  </a:txBody>
                  <a:tcPr marL="7502" marR="7502" marT="7502" marB="0" anchor="ctr">
                    <a:solidFill>
                      <a:schemeClr val="bg1">
                        <a:lumMod val="95000"/>
                      </a:schemeClr>
                    </a:solidFill>
                  </a:tcPr>
                </a:tc>
                <a:tc>
                  <a:txBody>
                    <a:bodyPr/>
                    <a:lstStyle/>
                    <a:p>
                      <a:pPr algn="ctr" fontAlgn="b">
                        <a:buNone/>
                      </a:pPr>
                      <a:r>
                        <a:rPr lang="es-MX" sz="1100" b="0" i="0" u="none" strike="noStrike">
                          <a:solidFill>
                            <a:srgbClr val="000000"/>
                          </a:solidFill>
                          <a:effectLst/>
                          <a:latin typeface="Noto Sans"/>
                          <a:ea typeface="Noto Sans"/>
                          <a:cs typeface="Noto Sans"/>
                        </a:rPr>
                        <a:t>1</a:t>
                      </a:r>
                    </a:p>
                  </a:txBody>
                  <a:tcPr marL="7502" marR="7502" marT="7502" marB="0" anchor="ctr">
                    <a:solidFill>
                      <a:schemeClr val="bg1">
                        <a:lumMod val="95000"/>
                      </a:schemeClr>
                    </a:solidFill>
                  </a:tcPr>
                </a:tc>
                <a:extLst>
                  <a:ext uri="{0D108BD9-81ED-4DB2-BD59-A6C34878D82A}">
                    <a16:rowId xmlns:a16="http://schemas.microsoft.com/office/drawing/2014/main" val="1569314513"/>
                  </a:ext>
                </a:extLst>
              </a:tr>
              <a:tr h="176193">
                <a:tc>
                  <a:txBody>
                    <a:bodyPr/>
                    <a:lstStyle/>
                    <a:p>
                      <a:pPr marL="353695" indent="0" algn="l" fontAlgn="b">
                        <a:buNone/>
                      </a:pPr>
                      <a:r>
                        <a:rPr lang="es-MX" sz="1100" b="0" i="0" u="none" strike="noStrike">
                          <a:solidFill>
                            <a:srgbClr val="000000"/>
                          </a:solidFill>
                          <a:effectLst/>
                          <a:latin typeface="Noto Sans"/>
                          <a:ea typeface="Noto Sans"/>
                          <a:cs typeface="Noto Sans"/>
                        </a:rPr>
                        <a:t>Tlajomulco de </a:t>
                      </a:r>
                      <a:r>
                        <a:rPr lang="es-MX" sz="1100" b="0" i="0" u="none" strike="noStrike" err="1">
                          <a:solidFill>
                            <a:srgbClr val="000000"/>
                          </a:solidFill>
                          <a:effectLst/>
                          <a:latin typeface="Noto Sans"/>
                          <a:ea typeface="Noto Sans"/>
                          <a:cs typeface="Noto Sans"/>
                        </a:rPr>
                        <a:t>Zuñíga</a:t>
                      </a:r>
                    </a:p>
                  </a:txBody>
                  <a:tcPr marL="7502" marR="7502" marT="7502" marB="0" anchor="ctr">
                    <a:solidFill>
                      <a:schemeClr val="bg1">
                        <a:lumMod val="95000"/>
                      </a:schemeClr>
                    </a:solidFill>
                  </a:tcPr>
                </a:tc>
                <a:tc>
                  <a:txBody>
                    <a:bodyPr/>
                    <a:lstStyle/>
                    <a:p>
                      <a:pPr algn="ctr" fontAlgn="b">
                        <a:buNone/>
                      </a:pPr>
                      <a:r>
                        <a:rPr lang="es-MX" sz="1100" b="0" i="0" u="none" strike="noStrike" dirty="0">
                          <a:solidFill>
                            <a:srgbClr val="000000"/>
                          </a:solidFill>
                          <a:effectLst/>
                          <a:latin typeface="Noto Sans" panose="020B0502040504020204" pitchFamily="34" charset="0"/>
                          <a:ea typeface="Noto Sans" panose="020B0502040504020204" pitchFamily="34" charset="0"/>
                          <a:cs typeface="Noto Sans" panose="020B0502040504020204" pitchFamily="34" charset="0"/>
                        </a:rPr>
                        <a:t>1</a:t>
                      </a:r>
                    </a:p>
                  </a:txBody>
                  <a:tcPr marL="7502" marR="7502" marT="7502" marB="0" anchor="ctr">
                    <a:solidFill>
                      <a:schemeClr val="bg1">
                        <a:lumMod val="95000"/>
                      </a:schemeClr>
                    </a:solidFill>
                  </a:tcPr>
                </a:tc>
                <a:extLst>
                  <a:ext uri="{0D108BD9-81ED-4DB2-BD59-A6C34878D82A}">
                    <a16:rowId xmlns:a16="http://schemas.microsoft.com/office/drawing/2014/main" val="3632386086"/>
                  </a:ext>
                </a:extLst>
              </a:tr>
            </a:tbl>
          </a:graphicData>
        </a:graphic>
      </p:graphicFrame>
      <p:graphicFrame>
        <p:nvGraphicFramePr>
          <p:cNvPr id="8" name="Tabla 7">
            <a:extLst>
              <a:ext uri="{FF2B5EF4-FFF2-40B4-BE49-F238E27FC236}">
                <a16:creationId xmlns:a16="http://schemas.microsoft.com/office/drawing/2014/main" id="{BB80692F-8134-073C-B663-45E6F4F03B3D}"/>
              </a:ext>
            </a:extLst>
          </p:cNvPr>
          <p:cNvGraphicFramePr>
            <a:graphicFrameLocks noGrp="1"/>
          </p:cNvGraphicFramePr>
          <p:nvPr/>
        </p:nvGraphicFramePr>
        <p:xfrm>
          <a:off x="5490881" y="966336"/>
          <a:ext cx="2669272" cy="3964432"/>
        </p:xfrm>
        <a:graphic>
          <a:graphicData uri="http://schemas.openxmlformats.org/drawingml/2006/table">
            <a:tbl>
              <a:tblPr>
                <a:tableStyleId>{5C22544A-7EE6-4342-B048-85BDC9FD1C3A}</a:tableStyleId>
              </a:tblPr>
              <a:tblGrid>
                <a:gridCol w="1743297">
                  <a:extLst>
                    <a:ext uri="{9D8B030D-6E8A-4147-A177-3AD203B41FA5}">
                      <a16:colId xmlns:a16="http://schemas.microsoft.com/office/drawing/2014/main" val="311529334"/>
                    </a:ext>
                  </a:extLst>
                </a:gridCol>
                <a:gridCol w="925975">
                  <a:extLst>
                    <a:ext uri="{9D8B030D-6E8A-4147-A177-3AD203B41FA5}">
                      <a16:colId xmlns:a16="http://schemas.microsoft.com/office/drawing/2014/main" val="1654945128"/>
                    </a:ext>
                  </a:extLst>
                </a:gridCol>
              </a:tblGrid>
              <a:tr h="160066">
                <a:tc>
                  <a:txBody>
                    <a:bodyPr/>
                    <a:lstStyle/>
                    <a:p>
                      <a:pPr marL="0" algn="ctr" defTabSz="914400" rtl="0" eaLnBrk="1" fontAlgn="b" latinLnBrk="0" hangingPunct="1">
                        <a:buNone/>
                      </a:pPr>
                      <a:r>
                        <a:rPr lang="es-MX" sz="1100" b="1" u="none" strike="noStrike" kern="1200">
                          <a:solidFill>
                            <a:schemeClr val="bg1"/>
                          </a:solidFill>
                          <a:effectLst/>
                          <a:latin typeface="Noto Sans"/>
                          <a:ea typeface="Noto Sans"/>
                          <a:cs typeface="Noto Sans"/>
                        </a:rPr>
                        <a:t>Municipio</a:t>
                      </a:r>
                    </a:p>
                  </a:txBody>
                  <a:tcPr marL="7502" marR="7502" marT="7502" marB="0" anchor="ctr">
                    <a:solidFill>
                      <a:srgbClr val="13322B"/>
                    </a:solidFill>
                  </a:tcPr>
                </a:tc>
                <a:tc>
                  <a:txBody>
                    <a:bodyPr/>
                    <a:lstStyle/>
                    <a:p>
                      <a:pPr marL="0" algn="ctr" defTabSz="914400" rtl="0" eaLnBrk="1" fontAlgn="b" latinLnBrk="0" hangingPunct="1">
                        <a:buNone/>
                      </a:pPr>
                      <a:r>
                        <a:rPr lang="es-MX" sz="1100" b="1" u="none" strike="noStrike" kern="1200">
                          <a:solidFill>
                            <a:schemeClr val="bg1"/>
                          </a:solidFill>
                          <a:effectLst/>
                          <a:latin typeface="Noto Sans"/>
                          <a:ea typeface="Noto Sans"/>
                          <a:cs typeface="Noto Sans"/>
                        </a:rPr>
                        <a:t>No. Inmuebles</a:t>
                      </a:r>
                    </a:p>
                  </a:txBody>
                  <a:tcPr marL="7502" marR="7502" marT="7502" marB="0" anchor="ctr">
                    <a:solidFill>
                      <a:srgbClr val="13322B"/>
                    </a:solidFill>
                  </a:tcPr>
                </a:tc>
                <a:extLst>
                  <a:ext uri="{0D108BD9-81ED-4DB2-BD59-A6C34878D82A}">
                    <a16:rowId xmlns:a16="http://schemas.microsoft.com/office/drawing/2014/main" val="2068251146"/>
                  </a:ext>
                </a:extLst>
              </a:tr>
              <a:tr h="188585">
                <a:tc>
                  <a:txBody>
                    <a:bodyPr/>
                    <a:lstStyle/>
                    <a:p>
                      <a:pPr marL="93345" marR="0" lvl="0" indent="0" algn="l" defTabSz="914400" rtl="0" eaLnBrk="1" fontAlgn="b" latinLnBrk="0" hangingPunct="1">
                        <a:lnSpc>
                          <a:spcPct val="100000"/>
                        </a:lnSpc>
                        <a:spcBef>
                          <a:spcPts val="0"/>
                        </a:spcBef>
                        <a:spcAft>
                          <a:spcPts val="0"/>
                        </a:spcAft>
                        <a:buClrTx/>
                        <a:buSzTx/>
                        <a:buFontTx/>
                        <a:buNone/>
                        <a:tabLst/>
                        <a:defRPr/>
                      </a:pPr>
                      <a:r>
                        <a:rPr lang="es-MX" sz="1100" b="1" u="none" strike="noStrike">
                          <a:solidFill>
                            <a:schemeClr val="bg1"/>
                          </a:solidFill>
                          <a:effectLst/>
                          <a:latin typeface="Noto Sans"/>
                          <a:ea typeface="Noto Sans"/>
                          <a:cs typeface="Noto Sans"/>
                        </a:rPr>
                        <a:t>Michoacán</a:t>
                      </a:r>
                      <a:endParaRPr lang="es-MX" sz="1100" b="1" i="0" u="none" strike="noStrike">
                        <a:solidFill>
                          <a:schemeClr val="bg1"/>
                        </a:solidFill>
                        <a:effectLst/>
                        <a:latin typeface="Noto Sans"/>
                        <a:ea typeface="Noto Sans"/>
                        <a:cs typeface="Noto Sans"/>
                      </a:endParaRPr>
                    </a:p>
                  </a:txBody>
                  <a:tcPr marL="7502" marR="7502" marT="7502" marB="0" anchor="ctr">
                    <a:solidFill>
                      <a:srgbClr val="235B4F"/>
                    </a:solidFill>
                  </a:tcPr>
                </a:tc>
                <a:tc>
                  <a:txBody>
                    <a:bodyPr/>
                    <a:lstStyle/>
                    <a:p>
                      <a:pPr algn="ctr" fontAlgn="b">
                        <a:buNone/>
                      </a:pPr>
                      <a:r>
                        <a:rPr lang="es-MX" sz="1100" b="1" i="0" u="none" strike="noStrike" dirty="0">
                          <a:solidFill>
                            <a:schemeClr val="bg1"/>
                          </a:solidFill>
                          <a:effectLst/>
                          <a:latin typeface="Noto Sans"/>
                          <a:ea typeface="Noto Sans"/>
                          <a:cs typeface="Noto Sans"/>
                        </a:rPr>
                        <a:t>1</a:t>
                      </a:r>
                    </a:p>
                  </a:txBody>
                  <a:tcPr marL="7502" marR="7502" marT="7502" marB="0" anchor="ctr">
                    <a:solidFill>
                      <a:srgbClr val="235B4F"/>
                    </a:solidFill>
                  </a:tcPr>
                </a:tc>
                <a:extLst>
                  <a:ext uri="{0D108BD9-81ED-4DB2-BD59-A6C34878D82A}">
                    <a16:rowId xmlns:a16="http://schemas.microsoft.com/office/drawing/2014/main" val="4172862631"/>
                  </a:ext>
                </a:extLst>
              </a:tr>
              <a:tr h="188585">
                <a:tc>
                  <a:txBody>
                    <a:bodyPr/>
                    <a:lstStyle/>
                    <a:p>
                      <a:pPr marL="353695" indent="0" algn="l" fontAlgn="b">
                        <a:buNone/>
                      </a:pPr>
                      <a:r>
                        <a:rPr lang="es-MX" sz="1100" b="0" i="0" u="none" strike="noStrike" dirty="0" err="1">
                          <a:solidFill>
                            <a:srgbClr val="000000"/>
                          </a:solidFill>
                          <a:effectLst/>
                          <a:latin typeface="Noto Sans"/>
                          <a:ea typeface="Noto Sans"/>
                          <a:cs typeface="Noto Sans"/>
                        </a:rPr>
                        <a:t>Teretán</a:t>
                      </a:r>
                      <a:endParaRPr lang="es-MX" sz="1100" b="0" i="0" u="none" strike="noStrike" dirty="0">
                        <a:solidFill>
                          <a:srgbClr val="000000"/>
                        </a:solidFill>
                        <a:effectLst/>
                        <a:latin typeface="Noto Sans"/>
                        <a:ea typeface="Noto Sans"/>
                        <a:cs typeface="Noto Sans"/>
                      </a:endParaRPr>
                    </a:p>
                  </a:txBody>
                  <a:tcPr marL="7502" marR="7502" marT="7502" marB="0" anchor="ctr">
                    <a:noFill/>
                  </a:tcPr>
                </a:tc>
                <a:tc>
                  <a:txBody>
                    <a:bodyPr/>
                    <a:lstStyle/>
                    <a:p>
                      <a:pPr algn="ctr" fontAlgn="b">
                        <a:buNone/>
                      </a:pPr>
                      <a:r>
                        <a:rPr lang="es-MX" sz="1100" b="0" i="0" u="none" strike="noStrike" dirty="0">
                          <a:solidFill>
                            <a:srgbClr val="000000"/>
                          </a:solidFill>
                          <a:effectLst/>
                          <a:latin typeface="Noto Sans"/>
                          <a:ea typeface="Noto Sans"/>
                          <a:cs typeface="Noto Sans"/>
                        </a:rPr>
                        <a:t>1</a:t>
                      </a:r>
                    </a:p>
                  </a:txBody>
                  <a:tcPr marL="7502" marR="7502" marT="7502" marB="0" anchor="ctr">
                    <a:noFill/>
                  </a:tcPr>
                </a:tc>
                <a:extLst>
                  <a:ext uri="{0D108BD9-81ED-4DB2-BD59-A6C34878D82A}">
                    <a16:rowId xmlns:a16="http://schemas.microsoft.com/office/drawing/2014/main" val="3603748917"/>
                  </a:ext>
                </a:extLst>
              </a:tr>
              <a:tr h="202780">
                <a:tc>
                  <a:txBody>
                    <a:bodyPr/>
                    <a:lstStyle/>
                    <a:p>
                      <a:pPr marL="93345" marR="0" lvl="0" indent="0" algn="l" defTabSz="914400" rtl="0" eaLnBrk="1" fontAlgn="b" latinLnBrk="0" hangingPunct="1">
                        <a:lnSpc>
                          <a:spcPct val="100000"/>
                        </a:lnSpc>
                        <a:spcBef>
                          <a:spcPts val="0"/>
                        </a:spcBef>
                        <a:spcAft>
                          <a:spcPts val="0"/>
                        </a:spcAft>
                        <a:buClrTx/>
                        <a:buSzTx/>
                        <a:buFontTx/>
                        <a:buNone/>
                        <a:tabLst/>
                        <a:defRPr/>
                      </a:pPr>
                      <a:r>
                        <a:rPr lang="es-MX" sz="1100" b="1" i="0" u="none" strike="noStrike">
                          <a:solidFill>
                            <a:schemeClr val="bg1"/>
                          </a:solidFill>
                          <a:effectLst/>
                          <a:latin typeface="Noto Sans"/>
                          <a:ea typeface="Noto Sans"/>
                          <a:cs typeface="Noto Sans"/>
                        </a:rPr>
                        <a:t>Nayarit</a:t>
                      </a:r>
                    </a:p>
                  </a:txBody>
                  <a:tcPr marL="9525" marR="9525" marT="9525" marB="0" anchor="b">
                    <a:solidFill>
                      <a:srgbClr val="235B4F"/>
                    </a:solidFill>
                  </a:tcPr>
                </a:tc>
                <a:tc>
                  <a:txBody>
                    <a:bodyPr/>
                    <a:lstStyle/>
                    <a:p>
                      <a:pPr algn="ctr" fontAlgn="b">
                        <a:buNone/>
                      </a:pPr>
                      <a:r>
                        <a:rPr lang="es-MX" sz="1100" b="1" i="0" u="none" strike="noStrike" dirty="0">
                          <a:solidFill>
                            <a:schemeClr val="bg1"/>
                          </a:solidFill>
                          <a:effectLst/>
                          <a:latin typeface="Noto Sans"/>
                          <a:ea typeface="Noto Sans"/>
                          <a:cs typeface="Noto Sans"/>
                        </a:rPr>
                        <a:t>2</a:t>
                      </a:r>
                    </a:p>
                  </a:txBody>
                  <a:tcPr marL="9525" marR="9525" marT="9525" marB="0" anchor="b">
                    <a:solidFill>
                      <a:srgbClr val="235B4F"/>
                    </a:solidFill>
                  </a:tcPr>
                </a:tc>
                <a:extLst>
                  <a:ext uri="{0D108BD9-81ED-4DB2-BD59-A6C34878D82A}">
                    <a16:rowId xmlns:a16="http://schemas.microsoft.com/office/drawing/2014/main" val="4027620285"/>
                  </a:ext>
                </a:extLst>
              </a:tr>
              <a:tr h="202780">
                <a:tc>
                  <a:txBody>
                    <a:bodyPr/>
                    <a:lstStyle/>
                    <a:p>
                      <a:pPr marL="318770" marR="0" lvl="0" indent="0" algn="l" defTabSz="914400" rtl="0" eaLnBrk="1" fontAlgn="b" latinLnBrk="0" hangingPunct="1">
                        <a:lnSpc>
                          <a:spcPct val="100000"/>
                        </a:lnSpc>
                        <a:spcBef>
                          <a:spcPts val="0"/>
                        </a:spcBef>
                        <a:spcAft>
                          <a:spcPts val="0"/>
                        </a:spcAft>
                        <a:buClrTx/>
                        <a:buSzTx/>
                        <a:buFontTx/>
                        <a:buNone/>
                        <a:tabLst/>
                        <a:defRPr/>
                      </a:pPr>
                      <a:r>
                        <a:rPr lang="es-MX" sz="1100" b="0" i="0" u="none" strike="noStrike" kern="1200">
                          <a:solidFill>
                            <a:schemeClr val="tx1"/>
                          </a:solidFill>
                          <a:effectLst/>
                          <a:latin typeface="Noto Sans"/>
                          <a:ea typeface="Noto Sans"/>
                          <a:cs typeface="Noto Sans"/>
                        </a:rPr>
                        <a:t>Bahía de Banderas</a:t>
                      </a:r>
                    </a:p>
                  </a:txBody>
                  <a:tcPr marL="9525" marR="9525" marT="9525" marB="0" anchor="b">
                    <a:noFill/>
                  </a:tcPr>
                </a:tc>
                <a:tc>
                  <a:txBody>
                    <a:bodyPr/>
                    <a:lstStyle/>
                    <a:p>
                      <a:pPr algn="ctr" fontAlgn="b">
                        <a:buNone/>
                      </a:pPr>
                      <a:r>
                        <a:rPr lang="es-MX" sz="1100" b="0" i="0" u="none" strike="noStrike">
                          <a:solidFill>
                            <a:schemeClr val="tx1"/>
                          </a:solidFill>
                          <a:effectLst/>
                          <a:latin typeface="Noto Sans"/>
                          <a:ea typeface="Noto Sans"/>
                          <a:cs typeface="Noto Sans"/>
                        </a:rPr>
                        <a:t>1</a:t>
                      </a:r>
                    </a:p>
                  </a:txBody>
                  <a:tcPr marL="9525" marR="9525" marT="9525" marB="0" anchor="b">
                    <a:noFill/>
                  </a:tcPr>
                </a:tc>
                <a:extLst>
                  <a:ext uri="{0D108BD9-81ED-4DB2-BD59-A6C34878D82A}">
                    <a16:rowId xmlns:a16="http://schemas.microsoft.com/office/drawing/2014/main" val="466471326"/>
                  </a:ext>
                </a:extLst>
              </a:tr>
              <a:tr h="202780">
                <a:tc>
                  <a:txBody>
                    <a:bodyPr/>
                    <a:lstStyle/>
                    <a:p>
                      <a:pPr marL="93345" marR="0" lvl="0" indent="0" algn="l" rtl="0" eaLnBrk="1" fontAlgn="b" latinLnBrk="0" hangingPunct="1">
                        <a:lnSpc>
                          <a:spcPct val="100000"/>
                        </a:lnSpc>
                        <a:spcBef>
                          <a:spcPts val="0"/>
                        </a:spcBef>
                        <a:spcAft>
                          <a:spcPts val="0"/>
                        </a:spcAft>
                        <a:buClrTx/>
                        <a:buSzTx/>
                        <a:buFontTx/>
                        <a:buNone/>
                      </a:pPr>
                      <a:r>
                        <a:rPr lang="es-MX" sz="1100" b="1" i="0" u="none" strike="noStrike">
                          <a:solidFill>
                            <a:schemeClr val="bg1"/>
                          </a:solidFill>
                          <a:effectLst/>
                          <a:latin typeface="Noto Sans"/>
                          <a:ea typeface="Noto Sans"/>
                          <a:cs typeface="Noto Sans"/>
                        </a:rPr>
                        <a:t>      </a:t>
                      </a:r>
                      <a:r>
                        <a:rPr lang="es-MX" sz="1100" b="0" i="0" u="none" strike="noStrike">
                          <a:solidFill>
                            <a:schemeClr val="tx1"/>
                          </a:solidFill>
                          <a:effectLst/>
                          <a:latin typeface="Noto Sans"/>
                          <a:ea typeface="Noto Sans"/>
                          <a:cs typeface="Noto Sans"/>
                        </a:rPr>
                        <a:t> Santiago Ixcuintla</a:t>
                      </a:r>
                      <a:endParaRPr lang="es-MX" sz="1100" b="0" i="0" u="none" strike="noStrike" err="1">
                        <a:solidFill>
                          <a:schemeClr val="tx1"/>
                        </a:solidFill>
                        <a:effectLst/>
                        <a:latin typeface="Noto Sans"/>
                        <a:ea typeface="Noto Sans"/>
                        <a:cs typeface="Noto Sans"/>
                      </a:endParaRPr>
                    </a:p>
                  </a:txBody>
                  <a:tcPr marL="9525" marR="9525" marT="9525" marB="0" anchor="b">
                    <a:noFill/>
                  </a:tcPr>
                </a:tc>
                <a:tc>
                  <a:txBody>
                    <a:bodyPr/>
                    <a:lstStyle/>
                    <a:p>
                      <a:pPr algn="ctr" fontAlgn="b">
                        <a:buNone/>
                      </a:pPr>
                      <a:r>
                        <a:rPr lang="es-MX" sz="1100" b="0" i="0" u="none" strike="noStrike">
                          <a:solidFill>
                            <a:schemeClr val="tx1"/>
                          </a:solidFill>
                          <a:effectLst/>
                          <a:latin typeface="Noto Sans"/>
                          <a:ea typeface="Noto Sans"/>
                          <a:cs typeface="Noto Sans"/>
                        </a:rPr>
                        <a:t>1</a:t>
                      </a:r>
                    </a:p>
                  </a:txBody>
                  <a:tcPr marL="9525" marR="9525" marT="9525" marB="0" anchor="b">
                    <a:noFill/>
                  </a:tcPr>
                </a:tc>
                <a:extLst>
                  <a:ext uri="{0D108BD9-81ED-4DB2-BD59-A6C34878D82A}">
                    <a16:rowId xmlns:a16="http://schemas.microsoft.com/office/drawing/2014/main" val="2956323162"/>
                  </a:ext>
                </a:extLst>
              </a:tr>
              <a:tr h="202780">
                <a:tc>
                  <a:txBody>
                    <a:bodyPr/>
                    <a:lstStyle/>
                    <a:p>
                      <a:pPr marL="93345" marR="0" lvl="0" indent="0" algn="l" defTabSz="914400" rtl="0" eaLnBrk="1" fontAlgn="b" latinLnBrk="0" hangingPunct="1">
                        <a:lnSpc>
                          <a:spcPct val="100000"/>
                        </a:lnSpc>
                        <a:spcBef>
                          <a:spcPts val="0"/>
                        </a:spcBef>
                        <a:spcAft>
                          <a:spcPts val="0"/>
                        </a:spcAft>
                        <a:buClrTx/>
                        <a:buSzTx/>
                        <a:buFontTx/>
                        <a:buNone/>
                        <a:tabLst/>
                        <a:defRPr/>
                      </a:pPr>
                      <a:r>
                        <a:rPr lang="es-MX" sz="1100" b="1" u="none" strike="noStrike">
                          <a:solidFill>
                            <a:schemeClr val="bg1"/>
                          </a:solidFill>
                          <a:effectLst/>
                          <a:latin typeface="Noto Sans"/>
                          <a:ea typeface="Noto Sans"/>
                          <a:cs typeface="Noto Sans"/>
                        </a:rPr>
                        <a:t>Nuevo León</a:t>
                      </a:r>
                      <a:endParaRPr lang="es-MX" sz="1100" b="1" i="0" u="none" strike="noStrike">
                        <a:solidFill>
                          <a:schemeClr val="bg1"/>
                        </a:solidFill>
                        <a:effectLst/>
                        <a:latin typeface="Noto Sans"/>
                        <a:ea typeface="Noto Sans"/>
                        <a:cs typeface="Noto Sans"/>
                      </a:endParaRPr>
                    </a:p>
                  </a:txBody>
                  <a:tcPr marL="9525" marR="9525" marT="9525" marB="0" anchor="b">
                    <a:solidFill>
                      <a:srgbClr val="235B4F"/>
                    </a:solidFill>
                  </a:tcPr>
                </a:tc>
                <a:tc>
                  <a:txBody>
                    <a:bodyPr/>
                    <a:lstStyle/>
                    <a:p>
                      <a:pPr algn="ctr" fontAlgn="b">
                        <a:buNone/>
                      </a:pPr>
                      <a:r>
                        <a:rPr lang="es-MX" sz="1100" b="1" i="0" u="none" strike="noStrike" kern="1200" dirty="0">
                          <a:solidFill>
                            <a:schemeClr val="bg1"/>
                          </a:solidFill>
                          <a:effectLst/>
                          <a:latin typeface="Noto Sans" panose="020B0502040504020204" pitchFamily="34" charset="0"/>
                          <a:ea typeface="Noto Sans" panose="020B0502040504020204" pitchFamily="34" charset="0"/>
                          <a:cs typeface="Noto Sans" panose="020B0502040504020204" pitchFamily="34" charset="0"/>
                        </a:rPr>
                        <a:t>1</a:t>
                      </a:r>
                    </a:p>
                  </a:txBody>
                  <a:tcPr marL="9525" marR="9525" marT="9525" marB="0" anchor="b">
                    <a:solidFill>
                      <a:srgbClr val="235B4F"/>
                    </a:solidFill>
                  </a:tcPr>
                </a:tc>
                <a:extLst>
                  <a:ext uri="{0D108BD9-81ED-4DB2-BD59-A6C34878D82A}">
                    <a16:rowId xmlns:a16="http://schemas.microsoft.com/office/drawing/2014/main" val="3932242982"/>
                  </a:ext>
                </a:extLst>
              </a:tr>
              <a:tr h="202780">
                <a:tc>
                  <a:txBody>
                    <a:bodyPr/>
                    <a:lstStyle/>
                    <a:p>
                      <a:pPr marL="353695" indent="0" algn="l" fontAlgn="b">
                        <a:buNone/>
                      </a:pPr>
                      <a:r>
                        <a:rPr lang="es-MX" sz="1100" u="none" strike="noStrike" dirty="0">
                          <a:effectLst/>
                          <a:latin typeface="Noto Sans"/>
                          <a:ea typeface="Noto Sans"/>
                          <a:cs typeface="Noto Sans"/>
                        </a:rPr>
                        <a:t>Escobedo</a:t>
                      </a:r>
                      <a:endParaRPr lang="es-MX" sz="1100" b="0" i="0" u="none" strike="noStrike" dirty="0">
                        <a:solidFill>
                          <a:srgbClr val="000000"/>
                        </a:solidFill>
                        <a:effectLst/>
                        <a:latin typeface="Noto Sans"/>
                        <a:ea typeface="Noto Sans"/>
                        <a:cs typeface="Noto Sans"/>
                      </a:endParaRPr>
                    </a:p>
                  </a:txBody>
                  <a:tcPr marL="9525" marR="9525" marT="9525" marB="0" anchor="b">
                    <a:solidFill>
                      <a:schemeClr val="bg1">
                        <a:lumMod val="95000"/>
                      </a:schemeClr>
                    </a:solidFill>
                  </a:tcPr>
                </a:tc>
                <a:tc>
                  <a:txBody>
                    <a:bodyPr/>
                    <a:lstStyle/>
                    <a:p>
                      <a:pPr algn="ctr" fontAlgn="b">
                        <a:buNone/>
                      </a:pPr>
                      <a:r>
                        <a:rPr lang="es-MX" sz="1100" b="0" i="0" u="none" strike="noStrike">
                          <a:solidFill>
                            <a:srgbClr val="000000"/>
                          </a:solidFill>
                          <a:effectLst/>
                          <a:latin typeface="Noto Sans"/>
                          <a:ea typeface="Noto Sans"/>
                          <a:cs typeface="Noto Sans"/>
                        </a:rPr>
                        <a:t>1</a:t>
                      </a:r>
                    </a:p>
                  </a:txBody>
                  <a:tcPr marL="9525" marR="9525" marT="9525" marB="0" anchor="b">
                    <a:solidFill>
                      <a:schemeClr val="bg1">
                        <a:lumMod val="95000"/>
                      </a:schemeClr>
                    </a:solidFill>
                  </a:tcPr>
                </a:tc>
                <a:extLst>
                  <a:ext uri="{0D108BD9-81ED-4DB2-BD59-A6C34878D82A}">
                    <a16:rowId xmlns:a16="http://schemas.microsoft.com/office/drawing/2014/main" val="612132834"/>
                  </a:ext>
                </a:extLst>
              </a:tr>
              <a:tr h="202780">
                <a:tc>
                  <a:txBody>
                    <a:bodyPr/>
                    <a:lstStyle/>
                    <a:p>
                      <a:pPr marL="93345" marR="0" lvl="0" indent="0" algn="l" defTabSz="914400" rtl="0" eaLnBrk="1" fontAlgn="b" latinLnBrk="0" hangingPunct="1">
                        <a:lnSpc>
                          <a:spcPct val="100000"/>
                        </a:lnSpc>
                        <a:spcBef>
                          <a:spcPts val="0"/>
                        </a:spcBef>
                        <a:spcAft>
                          <a:spcPts val="0"/>
                        </a:spcAft>
                        <a:buClrTx/>
                        <a:buSzTx/>
                        <a:buFontTx/>
                        <a:buNone/>
                        <a:tabLst/>
                        <a:defRPr/>
                      </a:pPr>
                      <a:r>
                        <a:rPr lang="es-MX" sz="1100" b="1" i="0" u="none" strike="noStrike">
                          <a:solidFill>
                            <a:schemeClr val="bg1"/>
                          </a:solidFill>
                          <a:effectLst/>
                          <a:latin typeface="Noto Sans"/>
                          <a:ea typeface="Noto Sans"/>
                          <a:cs typeface="Noto Sans"/>
                        </a:rPr>
                        <a:t>Puebla</a:t>
                      </a:r>
                    </a:p>
                  </a:txBody>
                  <a:tcPr marL="9525" marR="9525" marT="9525" marB="0" anchor="b">
                    <a:solidFill>
                      <a:srgbClr val="235B4F"/>
                    </a:solidFill>
                  </a:tcPr>
                </a:tc>
                <a:tc>
                  <a:txBody>
                    <a:bodyPr/>
                    <a:lstStyle/>
                    <a:p>
                      <a:pPr algn="ctr" fontAlgn="b">
                        <a:buNone/>
                      </a:pPr>
                      <a:r>
                        <a:rPr lang="es-MX" sz="1100" b="1" i="0" u="none" strike="noStrike" dirty="0">
                          <a:solidFill>
                            <a:schemeClr val="bg1"/>
                          </a:solidFill>
                          <a:effectLst/>
                          <a:latin typeface="Noto Sans"/>
                          <a:ea typeface="Noto Sans"/>
                          <a:cs typeface="Noto Sans"/>
                        </a:rPr>
                        <a:t>2</a:t>
                      </a:r>
                    </a:p>
                  </a:txBody>
                  <a:tcPr marL="9525" marR="9525" marT="9525" marB="0" anchor="b">
                    <a:solidFill>
                      <a:srgbClr val="235B4F"/>
                    </a:solidFill>
                  </a:tcPr>
                </a:tc>
                <a:extLst>
                  <a:ext uri="{0D108BD9-81ED-4DB2-BD59-A6C34878D82A}">
                    <a16:rowId xmlns:a16="http://schemas.microsoft.com/office/drawing/2014/main" val="1300856078"/>
                  </a:ext>
                </a:extLst>
              </a:tr>
              <a:tr h="202780">
                <a:tc>
                  <a:txBody>
                    <a:bodyPr/>
                    <a:lstStyle/>
                    <a:p>
                      <a:pPr marL="318770" marR="0" lvl="0" indent="0" algn="l" defTabSz="914400" rtl="0" eaLnBrk="1" fontAlgn="b" latinLnBrk="0" hangingPunct="1">
                        <a:lnSpc>
                          <a:spcPct val="100000"/>
                        </a:lnSpc>
                        <a:spcBef>
                          <a:spcPts val="0"/>
                        </a:spcBef>
                        <a:spcAft>
                          <a:spcPts val="0"/>
                        </a:spcAft>
                        <a:buClrTx/>
                        <a:buSzTx/>
                        <a:buFontTx/>
                        <a:buNone/>
                        <a:tabLst/>
                        <a:defRPr/>
                      </a:pPr>
                      <a:r>
                        <a:rPr lang="es-MX" sz="1100" b="0" i="0" u="none" strike="noStrike">
                          <a:solidFill>
                            <a:schemeClr val="tx1"/>
                          </a:solidFill>
                          <a:effectLst/>
                          <a:latin typeface="Noto Sans"/>
                          <a:ea typeface="Noto Sans"/>
                          <a:cs typeface="Noto Sans"/>
                        </a:rPr>
                        <a:t>Puebla</a:t>
                      </a:r>
                    </a:p>
                  </a:txBody>
                  <a:tcPr marL="9525" marR="9525" marT="9525" marB="0" anchor="b">
                    <a:noFill/>
                  </a:tcPr>
                </a:tc>
                <a:tc>
                  <a:txBody>
                    <a:bodyPr/>
                    <a:lstStyle/>
                    <a:p>
                      <a:pPr algn="ctr" fontAlgn="b">
                        <a:buNone/>
                      </a:pPr>
                      <a:r>
                        <a:rPr lang="es-MX" sz="1100" b="0" i="0" u="none" strike="noStrike">
                          <a:solidFill>
                            <a:schemeClr val="tx1"/>
                          </a:solidFill>
                          <a:effectLst/>
                          <a:latin typeface="Noto Sans"/>
                          <a:ea typeface="Noto Sans"/>
                          <a:cs typeface="Noto Sans"/>
                        </a:rPr>
                        <a:t>1</a:t>
                      </a:r>
                    </a:p>
                  </a:txBody>
                  <a:tcPr marL="9525" marR="9525" marT="9525" marB="0" anchor="b">
                    <a:noFill/>
                  </a:tcPr>
                </a:tc>
                <a:extLst>
                  <a:ext uri="{0D108BD9-81ED-4DB2-BD59-A6C34878D82A}">
                    <a16:rowId xmlns:a16="http://schemas.microsoft.com/office/drawing/2014/main" val="3589030122"/>
                  </a:ext>
                </a:extLst>
              </a:tr>
              <a:tr h="202780">
                <a:tc>
                  <a:txBody>
                    <a:bodyPr/>
                    <a:lstStyle/>
                    <a:p>
                      <a:pPr marL="318770" marR="0" lvl="0" indent="0" algn="l" defTabSz="914400" rtl="0" eaLnBrk="1" fontAlgn="b" latinLnBrk="0" hangingPunct="1">
                        <a:lnSpc>
                          <a:spcPct val="100000"/>
                        </a:lnSpc>
                        <a:spcBef>
                          <a:spcPts val="0"/>
                        </a:spcBef>
                        <a:spcAft>
                          <a:spcPts val="0"/>
                        </a:spcAft>
                        <a:buClrTx/>
                        <a:buSzTx/>
                        <a:buFontTx/>
                        <a:buNone/>
                        <a:tabLst/>
                        <a:defRPr/>
                      </a:pPr>
                      <a:r>
                        <a:rPr lang="es-MX" sz="1100" b="0" i="0" u="none" strike="noStrike">
                          <a:solidFill>
                            <a:schemeClr val="tx1"/>
                          </a:solidFill>
                          <a:effectLst/>
                          <a:latin typeface="Noto Sans"/>
                          <a:ea typeface="Noto Sans"/>
                          <a:cs typeface="Noto Sans"/>
                        </a:rPr>
                        <a:t>San Andrés Cholula</a:t>
                      </a:r>
                    </a:p>
                  </a:txBody>
                  <a:tcPr marL="9525" marR="9525" marT="9525" marB="0" anchor="b">
                    <a:noFill/>
                  </a:tcPr>
                </a:tc>
                <a:tc>
                  <a:txBody>
                    <a:bodyPr/>
                    <a:lstStyle/>
                    <a:p>
                      <a:pPr algn="ctr" fontAlgn="b">
                        <a:buNone/>
                      </a:pPr>
                      <a:r>
                        <a:rPr lang="es-MX" sz="1100" b="0" i="0" u="none" strike="noStrike">
                          <a:solidFill>
                            <a:schemeClr val="tx1"/>
                          </a:solidFill>
                          <a:effectLst/>
                          <a:latin typeface="Noto Sans"/>
                          <a:ea typeface="Noto Sans"/>
                          <a:cs typeface="Noto Sans"/>
                        </a:rPr>
                        <a:t>1</a:t>
                      </a:r>
                    </a:p>
                  </a:txBody>
                  <a:tcPr marL="9525" marR="9525" marT="9525" marB="0" anchor="b">
                    <a:noFill/>
                  </a:tcPr>
                </a:tc>
                <a:extLst>
                  <a:ext uri="{0D108BD9-81ED-4DB2-BD59-A6C34878D82A}">
                    <a16:rowId xmlns:a16="http://schemas.microsoft.com/office/drawing/2014/main" val="204280683"/>
                  </a:ext>
                </a:extLst>
              </a:tr>
              <a:tr h="202780">
                <a:tc>
                  <a:txBody>
                    <a:bodyPr/>
                    <a:lstStyle/>
                    <a:p>
                      <a:pPr marL="93345" marR="0" lvl="0" indent="0" algn="l" defTabSz="914400" rtl="0" eaLnBrk="1" fontAlgn="b" latinLnBrk="0" hangingPunct="1">
                        <a:lnSpc>
                          <a:spcPct val="100000"/>
                        </a:lnSpc>
                        <a:spcBef>
                          <a:spcPts val="0"/>
                        </a:spcBef>
                        <a:spcAft>
                          <a:spcPts val="0"/>
                        </a:spcAft>
                        <a:buClrTx/>
                        <a:buSzTx/>
                        <a:buFontTx/>
                        <a:buNone/>
                        <a:tabLst/>
                        <a:defRPr/>
                      </a:pPr>
                      <a:r>
                        <a:rPr lang="es-MX" sz="1100" b="1" u="none" strike="noStrike">
                          <a:solidFill>
                            <a:schemeClr val="bg1"/>
                          </a:solidFill>
                          <a:effectLst/>
                          <a:latin typeface="Noto Sans"/>
                          <a:ea typeface="Noto Sans"/>
                          <a:cs typeface="Noto Sans"/>
                        </a:rPr>
                        <a:t>Querétaro</a:t>
                      </a:r>
                      <a:endParaRPr lang="es-MX" sz="1100" b="1" i="0" u="none" strike="noStrike">
                        <a:solidFill>
                          <a:schemeClr val="bg1"/>
                        </a:solidFill>
                        <a:effectLst/>
                        <a:latin typeface="Noto Sans"/>
                        <a:ea typeface="Noto Sans"/>
                        <a:cs typeface="Noto Sans"/>
                      </a:endParaRPr>
                    </a:p>
                  </a:txBody>
                  <a:tcPr marL="9525" marR="9525" marT="9525" marB="0" anchor="b">
                    <a:solidFill>
                      <a:srgbClr val="235B4F"/>
                    </a:solidFill>
                  </a:tcPr>
                </a:tc>
                <a:tc>
                  <a:txBody>
                    <a:bodyPr/>
                    <a:lstStyle/>
                    <a:p>
                      <a:pPr algn="ctr" fontAlgn="b">
                        <a:buNone/>
                      </a:pPr>
                      <a:r>
                        <a:rPr lang="es-MX" sz="1100" b="1" u="none" strike="noStrike" dirty="0">
                          <a:solidFill>
                            <a:schemeClr val="bg1"/>
                          </a:solidFill>
                          <a:effectLst/>
                          <a:latin typeface="Noto Sans"/>
                          <a:ea typeface="Noto Sans"/>
                          <a:cs typeface="Noto Sans"/>
                        </a:rPr>
                        <a:t>1</a:t>
                      </a:r>
                      <a:endParaRPr lang="es-MX" sz="1100" b="1" i="0" u="none" strike="noStrike" dirty="0">
                        <a:solidFill>
                          <a:schemeClr val="bg1"/>
                        </a:solidFill>
                        <a:effectLst/>
                        <a:latin typeface="Noto Sans"/>
                        <a:ea typeface="Noto Sans"/>
                        <a:cs typeface="Noto Sans"/>
                      </a:endParaRPr>
                    </a:p>
                  </a:txBody>
                  <a:tcPr marL="9525" marR="9525" marT="9525" marB="0" anchor="b">
                    <a:solidFill>
                      <a:srgbClr val="235B4F"/>
                    </a:solidFill>
                  </a:tcPr>
                </a:tc>
                <a:extLst>
                  <a:ext uri="{0D108BD9-81ED-4DB2-BD59-A6C34878D82A}">
                    <a16:rowId xmlns:a16="http://schemas.microsoft.com/office/drawing/2014/main" val="3940761509"/>
                  </a:ext>
                </a:extLst>
              </a:tr>
              <a:tr h="202780">
                <a:tc>
                  <a:txBody>
                    <a:bodyPr/>
                    <a:lstStyle/>
                    <a:p>
                      <a:pPr marL="353695" indent="0" algn="l" fontAlgn="b">
                        <a:buNone/>
                      </a:pPr>
                      <a:r>
                        <a:rPr lang="es-MX" sz="1100" u="none" strike="noStrike">
                          <a:effectLst/>
                          <a:latin typeface="Noto Sans"/>
                          <a:ea typeface="Noto Sans"/>
                          <a:cs typeface="Noto Sans"/>
                        </a:rPr>
                        <a:t>Tequisquiapan</a:t>
                      </a:r>
                      <a:endParaRPr lang="es-MX" sz="1100" b="0" i="0" u="none" strike="noStrike">
                        <a:solidFill>
                          <a:srgbClr val="000000"/>
                        </a:solidFill>
                        <a:effectLst/>
                        <a:latin typeface="Noto Sans"/>
                        <a:ea typeface="Noto Sans"/>
                        <a:cs typeface="Noto Sans"/>
                      </a:endParaRPr>
                    </a:p>
                  </a:txBody>
                  <a:tcPr marL="9525" marR="9525" marT="9525" marB="0" anchor="b">
                    <a:solidFill>
                      <a:schemeClr val="bg1">
                        <a:lumMod val="95000"/>
                      </a:schemeClr>
                    </a:solidFill>
                  </a:tcPr>
                </a:tc>
                <a:tc>
                  <a:txBody>
                    <a:bodyPr/>
                    <a:lstStyle/>
                    <a:p>
                      <a:pPr algn="ctr" fontAlgn="b">
                        <a:buNone/>
                      </a:pPr>
                      <a:r>
                        <a:rPr lang="es-MX" sz="1100" u="none" strike="noStrike">
                          <a:effectLst/>
                          <a:latin typeface="Noto Sans"/>
                          <a:ea typeface="Noto Sans"/>
                          <a:cs typeface="Noto Sans"/>
                        </a:rPr>
                        <a:t>1</a:t>
                      </a:r>
                      <a:endParaRPr lang="es-MX" sz="1100" b="0" i="0" u="none" strike="noStrike">
                        <a:solidFill>
                          <a:srgbClr val="000000"/>
                        </a:solidFill>
                        <a:effectLst/>
                        <a:latin typeface="Noto Sans"/>
                        <a:ea typeface="Noto Sans"/>
                        <a:cs typeface="Noto Sans"/>
                      </a:endParaRPr>
                    </a:p>
                  </a:txBody>
                  <a:tcPr marL="9525" marR="9525" marT="9525" marB="0" anchor="b">
                    <a:solidFill>
                      <a:schemeClr val="bg1">
                        <a:lumMod val="95000"/>
                      </a:schemeClr>
                    </a:solidFill>
                  </a:tcPr>
                </a:tc>
                <a:extLst>
                  <a:ext uri="{0D108BD9-81ED-4DB2-BD59-A6C34878D82A}">
                    <a16:rowId xmlns:a16="http://schemas.microsoft.com/office/drawing/2014/main" val="4285858836"/>
                  </a:ext>
                </a:extLst>
              </a:tr>
              <a:tr h="202780">
                <a:tc>
                  <a:txBody>
                    <a:bodyPr/>
                    <a:lstStyle/>
                    <a:p>
                      <a:pPr marL="93345" marR="0" lvl="0" indent="0" algn="l" defTabSz="914400" rtl="0" eaLnBrk="1" fontAlgn="b" latinLnBrk="0" hangingPunct="1">
                        <a:lnSpc>
                          <a:spcPct val="100000"/>
                        </a:lnSpc>
                        <a:spcBef>
                          <a:spcPts val="0"/>
                        </a:spcBef>
                        <a:spcAft>
                          <a:spcPts val="0"/>
                        </a:spcAft>
                        <a:buClrTx/>
                        <a:buSzTx/>
                        <a:buFontTx/>
                        <a:buNone/>
                        <a:tabLst/>
                        <a:defRPr/>
                      </a:pPr>
                      <a:r>
                        <a:rPr lang="es-MX" sz="1100" b="1" u="none" strike="noStrike">
                          <a:solidFill>
                            <a:schemeClr val="bg1"/>
                          </a:solidFill>
                          <a:effectLst/>
                          <a:latin typeface="Noto Sans"/>
                          <a:ea typeface="Noto Sans"/>
                          <a:cs typeface="Noto Sans"/>
                        </a:rPr>
                        <a:t>Quintana Roo</a:t>
                      </a:r>
                      <a:endParaRPr lang="es-MX" sz="1100" b="1" i="0" u="none" strike="noStrike">
                        <a:solidFill>
                          <a:schemeClr val="bg1"/>
                        </a:solidFill>
                        <a:effectLst/>
                        <a:latin typeface="Noto Sans"/>
                        <a:ea typeface="Noto Sans"/>
                        <a:cs typeface="Noto Sans"/>
                      </a:endParaRPr>
                    </a:p>
                  </a:txBody>
                  <a:tcPr marL="9525" marR="9525" marT="9525" marB="0" anchor="b">
                    <a:solidFill>
                      <a:srgbClr val="235B4F"/>
                    </a:solidFill>
                  </a:tcPr>
                </a:tc>
                <a:tc>
                  <a:txBody>
                    <a:bodyPr/>
                    <a:lstStyle/>
                    <a:p>
                      <a:pPr algn="ctr" fontAlgn="b">
                        <a:buNone/>
                      </a:pPr>
                      <a:r>
                        <a:rPr lang="es-MX" sz="1100" b="1" i="0" u="none" strike="noStrike" dirty="0">
                          <a:solidFill>
                            <a:schemeClr val="bg1"/>
                          </a:solidFill>
                          <a:effectLst/>
                          <a:latin typeface="Noto Sans"/>
                          <a:ea typeface="Noto Sans"/>
                          <a:cs typeface="Noto Sans"/>
                        </a:rPr>
                        <a:t>2</a:t>
                      </a:r>
                    </a:p>
                  </a:txBody>
                  <a:tcPr marL="9525" marR="9525" marT="9525" marB="0" anchor="b">
                    <a:solidFill>
                      <a:srgbClr val="235B4F"/>
                    </a:solidFill>
                  </a:tcPr>
                </a:tc>
                <a:extLst>
                  <a:ext uri="{0D108BD9-81ED-4DB2-BD59-A6C34878D82A}">
                    <a16:rowId xmlns:a16="http://schemas.microsoft.com/office/drawing/2014/main" val="4229020259"/>
                  </a:ext>
                </a:extLst>
              </a:tr>
              <a:tr h="202780">
                <a:tc>
                  <a:txBody>
                    <a:bodyPr/>
                    <a:lstStyle/>
                    <a:p>
                      <a:pPr marL="353695" indent="0" algn="l" fontAlgn="b">
                        <a:buNone/>
                      </a:pPr>
                      <a:r>
                        <a:rPr lang="es-MX" sz="1100" u="none" strike="noStrike" dirty="0">
                          <a:effectLst/>
                          <a:latin typeface="Noto Sans"/>
                          <a:ea typeface="Noto Sans"/>
                          <a:cs typeface="Noto Sans"/>
                        </a:rPr>
                        <a:t>Playa del Carmen</a:t>
                      </a:r>
                      <a:endParaRPr lang="es-MX" sz="1100" b="0" i="0" u="none" strike="noStrike" dirty="0">
                        <a:solidFill>
                          <a:srgbClr val="000000"/>
                        </a:solidFill>
                        <a:effectLst/>
                        <a:latin typeface="Noto Sans"/>
                        <a:ea typeface="Noto Sans"/>
                        <a:cs typeface="Noto Sans"/>
                      </a:endParaRPr>
                    </a:p>
                  </a:txBody>
                  <a:tcPr marL="9525" marR="9525" marT="9525" marB="0" anchor="b">
                    <a:solidFill>
                      <a:schemeClr val="bg1">
                        <a:lumMod val="95000"/>
                      </a:schemeClr>
                    </a:solidFill>
                  </a:tcPr>
                </a:tc>
                <a:tc>
                  <a:txBody>
                    <a:bodyPr/>
                    <a:lstStyle/>
                    <a:p>
                      <a:pPr algn="ctr" fontAlgn="b">
                        <a:buNone/>
                      </a:pPr>
                      <a:r>
                        <a:rPr lang="es-MX" sz="1100" u="none" strike="noStrike" dirty="0">
                          <a:effectLst/>
                          <a:latin typeface="Noto Sans"/>
                          <a:ea typeface="Noto Sans"/>
                          <a:cs typeface="Noto Sans"/>
                        </a:rPr>
                        <a:t>1</a:t>
                      </a:r>
                      <a:endParaRPr lang="es-MX" sz="1100" b="0" i="0" u="none" strike="noStrike" dirty="0">
                        <a:solidFill>
                          <a:srgbClr val="000000"/>
                        </a:solidFill>
                        <a:effectLst/>
                        <a:latin typeface="Noto Sans"/>
                        <a:ea typeface="Noto Sans"/>
                        <a:cs typeface="Noto Sans"/>
                      </a:endParaRPr>
                    </a:p>
                  </a:txBody>
                  <a:tcPr marL="9525" marR="9525" marT="9525" marB="0" anchor="b">
                    <a:solidFill>
                      <a:schemeClr val="bg1">
                        <a:lumMod val="95000"/>
                      </a:schemeClr>
                    </a:solidFill>
                  </a:tcPr>
                </a:tc>
                <a:extLst>
                  <a:ext uri="{0D108BD9-81ED-4DB2-BD59-A6C34878D82A}">
                    <a16:rowId xmlns:a16="http://schemas.microsoft.com/office/drawing/2014/main" val="2771768470"/>
                  </a:ext>
                </a:extLst>
              </a:tr>
              <a:tr h="202780">
                <a:tc>
                  <a:txBody>
                    <a:bodyPr/>
                    <a:lstStyle/>
                    <a:p>
                      <a:pPr marL="353695" indent="0" algn="l" fontAlgn="b">
                        <a:buNone/>
                      </a:pPr>
                      <a:r>
                        <a:rPr lang="es-MX" sz="1100" b="0" i="0" u="none" strike="noStrike" dirty="0">
                          <a:solidFill>
                            <a:srgbClr val="000000"/>
                          </a:solidFill>
                          <a:effectLst/>
                          <a:latin typeface="Noto Sans"/>
                          <a:ea typeface="Noto Sans"/>
                          <a:cs typeface="Noto Sans"/>
                        </a:rPr>
                        <a:t>Benito Juárez</a:t>
                      </a:r>
                    </a:p>
                  </a:txBody>
                  <a:tcPr marL="9525" marR="9525" marT="9525" marB="0" anchor="b">
                    <a:solidFill>
                      <a:schemeClr val="bg1">
                        <a:lumMod val="95000"/>
                      </a:schemeClr>
                    </a:solidFill>
                  </a:tcPr>
                </a:tc>
                <a:tc>
                  <a:txBody>
                    <a:bodyPr/>
                    <a:lstStyle/>
                    <a:p>
                      <a:pPr algn="ctr" fontAlgn="b">
                        <a:buNone/>
                      </a:pPr>
                      <a:r>
                        <a:rPr lang="es-MX" sz="1100" b="0" i="0" u="none" strike="noStrike" dirty="0">
                          <a:solidFill>
                            <a:srgbClr val="000000"/>
                          </a:solidFill>
                          <a:effectLst/>
                          <a:latin typeface="Noto Sans"/>
                          <a:ea typeface="Noto Sans"/>
                          <a:cs typeface="Noto Sans"/>
                        </a:rPr>
                        <a:t>1</a:t>
                      </a:r>
                    </a:p>
                  </a:txBody>
                  <a:tcPr marL="9525" marR="9525" marT="9525" marB="0" anchor="b">
                    <a:solidFill>
                      <a:schemeClr val="bg1">
                        <a:lumMod val="95000"/>
                      </a:schemeClr>
                    </a:solidFill>
                  </a:tcPr>
                </a:tc>
                <a:extLst>
                  <a:ext uri="{0D108BD9-81ED-4DB2-BD59-A6C34878D82A}">
                    <a16:rowId xmlns:a16="http://schemas.microsoft.com/office/drawing/2014/main" val="3993330032"/>
                  </a:ext>
                </a:extLst>
              </a:tr>
              <a:tr h="202780">
                <a:tc>
                  <a:txBody>
                    <a:bodyPr/>
                    <a:lstStyle/>
                    <a:p>
                      <a:pPr marL="93345" marR="0" lvl="0" indent="0" algn="l" defTabSz="914400" rtl="0" eaLnBrk="1" fontAlgn="b" latinLnBrk="0" hangingPunct="1">
                        <a:lnSpc>
                          <a:spcPct val="100000"/>
                        </a:lnSpc>
                        <a:spcBef>
                          <a:spcPts val="0"/>
                        </a:spcBef>
                        <a:spcAft>
                          <a:spcPts val="0"/>
                        </a:spcAft>
                        <a:buClrTx/>
                        <a:buSzTx/>
                        <a:buFontTx/>
                        <a:buNone/>
                        <a:tabLst/>
                        <a:defRPr/>
                      </a:pPr>
                      <a:r>
                        <a:rPr lang="es-MX" sz="1100" b="1" u="none" strike="noStrike" kern="1200">
                          <a:solidFill>
                            <a:schemeClr val="bg1"/>
                          </a:solidFill>
                          <a:effectLst/>
                          <a:latin typeface="Noto Sans"/>
                          <a:ea typeface="Noto Sans"/>
                          <a:cs typeface="Noto Sans"/>
                        </a:rPr>
                        <a:t>Sinaloa</a:t>
                      </a:r>
                    </a:p>
                  </a:txBody>
                  <a:tcPr marL="9525" marR="9525" marT="9525" marB="0" anchor="b">
                    <a:solidFill>
                      <a:srgbClr val="285C4D"/>
                    </a:solidFill>
                  </a:tcPr>
                </a:tc>
                <a:tc>
                  <a:txBody>
                    <a:bodyPr/>
                    <a:lstStyle/>
                    <a:p>
                      <a:pPr marL="10795" marR="0" lvl="0" indent="0" algn="ctr" defTabSz="914400" rtl="0" eaLnBrk="1" fontAlgn="b" latinLnBrk="0" hangingPunct="1">
                        <a:lnSpc>
                          <a:spcPct val="100000"/>
                        </a:lnSpc>
                        <a:spcBef>
                          <a:spcPts val="0"/>
                        </a:spcBef>
                        <a:spcAft>
                          <a:spcPts val="0"/>
                        </a:spcAft>
                        <a:buClrTx/>
                        <a:buSzTx/>
                        <a:buFontTx/>
                        <a:buNone/>
                        <a:tabLst/>
                        <a:defRPr/>
                      </a:pPr>
                      <a:r>
                        <a:rPr lang="es-ES" sz="1100" b="1" u="none" strike="noStrike" kern="1200" dirty="0">
                          <a:solidFill>
                            <a:schemeClr val="bg1"/>
                          </a:solidFill>
                          <a:effectLst/>
                          <a:latin typeface="Noto Sans"/>
                          <a:ea typeface="Noto Sans"/>
                          <a:cs typeface="Noto Sans"/>
                        </a:rPr>
                        <a:t>2</a:t>
                      </a:r>
                      <a:endParaRPr lang="es-MX" sz="1100" b="1" u="none" strike="noStrike" kern="1200" dirty="0">
                        <a:solidFill>
                          <a:schemeClr val="bg1"/>
                        </a:solidFill>
                        <a:effectLst/>
                        <a:latin typeface="Noto Sans"/>
                        <a:ea typeface="Noto Sans"/>
                        <a:cs typeface="Noto Sans"/>
                      </a:endParaRPr>
                    </a:p>
                  </a:txBody>
                  <a:tcPr marL="9525" marR="9525" marT="9525" marB="0" anchor="b">
                    <a:solidFill>
                      <a:srgbClr val="285C4D"/>
                    </a:solidFill>
                  </a:tcPr>
                </a:tc>
                <a:extLst>
                  <a:ext uri="{0D108BD9-81ED-4DB2-BD59-A6C34878D82A}">
                    <a16:rowId xmlns:a16="http://schemas.microsoft.com/office/drawing/2014/main" val="2473467360"/>
                  </a:ext>
                </a:extLst>
              </a:tr>
              <a:tr h="202780">
                <a:tc>
                  <a:txBody>
                    <a:bodyPr/>
                    <a:lstStyle/>
                    <a:p>
                      <a:pPr marL="353695" indent="0" algn="l" fontAlgn="b">
                        <a:buNone/>
                      </a:pPr>
                      <a:r>
                        <a:rPr lang="es-MX" sz="1100" b="0" i="0" u="none" strike="noStrike" dirty="0">
                          <a:solidFill>
                            <a:srgbClr val="000000"/>
                          </a:solidFill>
                          <a:effectLst/>
                          <a:latin typeface="Noto Sans"/>
                          <a:ea typeface="Noto Sans"/>
                          <a:cs typeface="Noto Sans"/>
                        </a:rPr>
                        <a:t>Mazatlán</a:t>
                      </a:r>
                    </a:p>
                  </a:txBody>
                  <a:tcPr marL="9525" marR="9525" marT="9525" marB="0" anchor="b">
                    <a:solidFill>
                      <a:schemeClr val="bg1">
                        <a:lumMod val="95000"/>
                      </a:schemeClr>
                    </a:solidFill>
                  </a:tcPr>
                </a:tc>
                <a:tc>
                  <a:txBody>
                    <a:bodyPr/>
                    <a:lstStyle/>
                    <a:p>
                      <a:pPr algn="ctr" fontAlgn="b">
                        <a:buNone/>
                      </a:pPr>
                      <a:r>
                        <a:rPr lang="es-MX" sz="1100" b="0" i="0" u="none" strike="noStrike" dirty="0">
                          <a:solidFill>
                            <a:srgbClr val="000000"/>
                          </a:solidFill>
                          <a:effectLst/>
                          <a:latin typeface="Noto Sans"/>
                          <a:ea typeface="Noto Sans"/>
                          <a:cs typeface="Noto Sans"/>
                        </a:rPr>
                        <a:t>1</a:t>
                      </a:r>
                    </a:p>
                  </a:txBody>
                  <a:tcPr marL="9525" marR="9525" marT="9525" marB="0" anchor="b">
                    <a:solidFill>
                      <a:schemeClr val="bg1">
                        <a:lumMod val="95000"/>
                      </a:schemeClr>
                    </a:solidFill>
                  </a:tcPr>
                </a:tc>
                <a:extLst>
                  <a:ext uri="{0D108BD9-81ED-4DB2-BD59-A6C34878D82A}">
                    <a16:rowId xmlns:a16="http://schemas.microsoft.com/office/drawing/2014/main" val="3391490034"/>
                  </a:ext>
                </a:extLst>
              </a:tr>
              <a:tr h="202780">
                <a:tc>
                  <a:txBody>
                    <a:bodyPr/>
                    <a:lstStyle/>
                    <a:p>
                      <a:pPr marL="353695" indent="0" algn="l" fontAlgn="b">
                        <a:buNone/>
                      </a:pPr>
                      <a:r>
                        <a:rPr lang="es-MX" sz="1100" b="0" i="0" u="none" strike="noStrike" dirty="0">
                          <a:solidFill>
                            <a:srgbClr val="000000"/>
                          </a:solidFill>
                          <a:effectLst/>
                          <a:latin typeface="Noto Sans"/>
                          <a:ea typeface="Noto Sans"/>
                          <a:cs typeface="Noto Sans"/>
                        </a:rPr>
                        <a:t>Navolato </a:t>
                      </a:r>
                    </a:p>
                  </a:txBody>
                  <a:tcPr marL="9525" marR="9525" marT="9525" marB="0" anchor="b">
                    <a:solidFill>
                      <a:schemeClr val="bg1">
                        <a:lumMod val="95000"/>
                      </a:schemeClr>
                    </a:solidFill>
                  </a:tcPr>
                </a:tc>
                <a:tc>
                  <a:txBody>
                    <a:bodyPr/>
                    <a:lstStyle/>
                    <a:p>
                      <a:pPr algn="ctr" fontAlgn="b">
                        <a:buNone/>
                      </a:pPr>
                      <a:r>
                        <a:rPr lang="es-MX" sz="1100" b="0" i="0" u="none" strike="noStrike" dirty="0">
                          <a:solidFill>
                            <a:srgbClr val="000000"/>
                          </a:solidFill>
                          <a:effectLst/>
                          <a:latin typeface="Noto Sans"/>
                          <a:ea typeface="Noto Sans"/>
                          <a:cs typeface="Noto Sans"/>
                        </a:rPr>
                        <a:t>1</a:t>
                      </a:r>
                    </a:p>
                  </a:txBody>
                  <a:tcPr marL="9525" marR="9525" marT="9525" marB="0" anchor="b">
                    <a:solidFill>
                      <a:schemeClr val="bg1">
                        <a:lumMod val="95000"/>
                      </a:schemeClr>
                    </a:solidFill>
                  </a:tcPr>
                </a:tc>
                <a:extLst>
                  <a:ext uri="{0D108BD9-81ED-4DB2-BD59-A6C34878D82A}">
                    <a16:rowId xmlns:a16="http://schemas.microsoft.com/office/drawing/2014/main" val="2780578682"/>
                  </a:ext>
                </a:extLst>
              </a:tr>
            </a:tbl>
          </a:graphicData>
        </a:graphic>
      </p:graphicFrame>
      <p:sp>
        <p:nvSpPr>
          <p:cNvPr id="2" name="Marcador de número de diapositiva 3">
            <a:extLst>
              <a:ext uri="{FF2B5EF4-FFF2-40B4-BE49-F238E27FC236}">
                <a16:creationId xmlns:a16="http://schemas.microsoft.com/office/drawing/2014/main" id="{CD8DE006-AC7E-B9DD-1FB4-9696F674DA98}"/>
              </a:ext>
            </a:extLst>
          </p:cNvPr>
          <p:cNvSpPr txBox="1">
            <a:spLocks/>
          </p:cNvSpPr>
          <p:nvPr/>
        </p:nvSpPr>
        <p:spPr>
          <a:xfrm>
            <a:off x="11769636" y="6359455"/>
            <a:ext cx="379813" cy="299857"/>
          </a:xfrm>
          <a:prstGeom prst="rect">
            <a:avLst/>
          </a:prstGeom>
        </p:spPr>
        <p:txBody>
          <a:bodyPr/>
          <a:lstStyle>
            <a:defPPr>
              <a:defRPr lang="es-MX"/>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fld id="{CCF7EA40-30CE-1140-AE32-46D572116FD7}" type="slidenum">
              <a:rPr kumimoji="0" lang="es-ES_tradnl" sz="1100" b="0" i="0" u="none" strike="noStrike" kern="1200" cap="none" spc="0" normalizeH="0" baseline="0" noProof="0">
                <a:ln>
                  <a:noFill/>
                </a:ln>
                <a:solidFill>
                  <a:srgbClr val="FFFFFF">
                    <a:lumMod val="50000"/>
                  </a:srgbClr>
                </a:solidFill>
                <a:effectLst/>
                <a:uLnTx/>
                <a:uFillTx/>
                <a:latin typeface="Noto Sans" panose="020B0502040504020204" pitchFamily="34" charset="0"/>
                <a:ea typeface="Noto Sans" panose="020B0502040504020204" pitchFamily="34" charset="0"/>
                <a:cs typeface="Noto Sans" panose="020B0502040504020204" pitchFamily="34" charset="0"/>
                <a:sym typeface="Arial"/>
              </a:rPr>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t>5</a:t>
            </a:fld>
            <a:endParaRPr kumimoji="0" lang="es-ES_tradnl" sz="1100" b="0" i="0" u="none" strike="noStrike" kern="1200" cap="none" spc="0" normalizeH="0" baseline="0" noProof="0">
              <a:ln>
                <a:noFill/>
              </a:ln>
              <a:solidFill>
                <a:srgbClr val="FFFFFF">
                  <a:lumMod val="50000"/>
                </a:srgbClr>
              </a:solidFill>
              <a:effectLst/>
              <a:uLnTx/>
              <a:uFillTx/>
              <a:latin typeface="Noto Sans" panose="020B0502040504020204" pitchFamily="34" charset="0"/>
              <a:ea typeface="Noto Sans" panose="020B0502040504020204" pitchFamily="34" charset="0"/>
              <a:cs typeface="Noto Sans" panose="020B0502040504020204" pitchFamily="34" charset="0"/>
              <a:sym typeface="Arial"/>
            </a:endParaRPr>
          </a:p>
        </p:txBody>
      </p:sp>
      <p:graphicFrame>
        <p:nvGraphicFramePr>
          <p:cNvPr id="7" name="Tabla 6">
            <a:extLst>
              <a:ext uri="{FF2B5EF4-FFF2-40B4-BE49-F238E27FC236}">
                <a16:creationId xmlns:a16="http://schemas.microsoft.com/office/drawing/2014/main" id="{24181D16-4175-63CE-FE63-0E8206E2E8A2}"/>
              </a:ext>
            </a:extLst>
          </p:cNvPr>
          <p:cNvGraphicFramePr>
            <a:graphicFrameLocks noGrp="1"/>
          </p:cNvGraphicFramePr>
          <p:nvPr/>
        </p:nvGraphicFramePr>
        <p:xfrm>
          <a:off x="8465576" y="966336"/>
          <a:ext cx="2669272" cy="2198686"/>
        </p:xfrm>
        <a:graphic>
          <a:graphicData uri="http://schemas.openxmlformats.org/drawingml/2006/table">
            <a:tbl>
              <a:tblPr>
                <a:tableStyleId>{5C22544A-7EE6-4342-B048-85BDC9FD1C3A}</a:tableStyleId>
              </a:tblPr>
              <a:tblGrid>
                <a:gridCol w="1743297">
                  <a:extLst>
                    <a:ext uri="{9D8B030D-6E8A-4147-A177-3AD203B41FA5}">
                      <a16:colId xmlns:a16="http://schemas.microsoft.com/office/drawing/2014/main" val="311529334"/>
                    </a:ext>
                  </a:extLst>
                </a:gridCol>
                <a:gridCol w="925975">
                  <a:extLst>
                    <a:ext uri="{9D8B030D-6E8A-4147-A177-3AD203B41FA5}">
                      <a16:colId xmlns:a16="http://schemas.microsoft.com/office/drawing/2014/main" val="1654945128"/>
                    </a:ext>
                  </a:extLst>
                </a:gridCol>
              </a:tblGrid>
              <a:tr h="160066">
                <a:tc>
                  <a:txBody>
                    <a:bodyPr/>
                    <a:lstStyle/>
                    <a:p>
                      <a:pPr marL="0" algn="ctr" defTabSz="914400" rtl="0" eaLnBrk="1" fontAlgn="b" latinLnBrk="0" hangingPunct="1">
                        <a:buNone/>
                      </a:pPr>
                      <a:r>
                        <a:rPr lang="es-MX" sz="1100" b="1" u="none" strike="noStrike" kern="1200">
                          <a:solidFill>
                            <a:schemeClr val="bg1"/>
                          </a:solidFill>
                          <a:effectLst/>
                          <a:latin typeface="Noto Sans" panose="020B0502040504020204" pitchFamily="34" charset="0"/>
                          <a:ea typeface="Noto Sans" panose="020B0502040504020204" pitchFamily="34" charset="0"/>
                          <a:cs typeface="Noto Sans" panose="020B0502040504020204" pitchFamily="34" charset="0"/>
                        </a:rPr>
                        <a:t>Municipio</a:t>
                      </a:r>
                    </a:p>
                  </a:txBody>
                  <a:tcPr marL="7502" marR="7502" marT="7502" marB="0" anchor="ctr">
                    <a:solidFill>
                      <a:srgbClr val="13322B"/>
                    </a:solidFill>
                  </a:tcPr>
                </a:tc>
                <a:tc>
                  <a:txBody>
                    <a:bodyPr/>
                    <a:lstStyle/>
                    <a:p>
                      <a:pPr marL="0" algn="ctr" defTabSz="914400" rtl="0" eaLnBrk="1" fontAlgn="b" latinLnBrk="0" hangingPunct="1">
                        <a:buNone/>
                      </a:pPr>
                      <a:r>
                        <a:rPr lang="es-MX" sz="1100" b="1" u="none" strike="noStrike" kern="1200">
                          <a:solidFill>
                            <a:schemeClr val="bg1"/>
                          </a:solidFill>
                          <a:effectLst/>
                          <a:latin typeface="Noto Sans" panose="020B0502040504020204" pitchFamily="34" charset="0"/>
                          <a:ea typeface="Noto Sans" panose="020B0502040504020204" pitchFamily="34" charset="0"/>
                          <a:cs typeface="Noto Sans" panose="020B0502040504020204" pitchFamily="34" charset="0"/>
                        </a:rPr>
                        <a:t>No. Inmuebles</a:t>
                      </a:r>
                    </a:p>
                  </a:txBody>
                  <a:tcPr marL="7502" marR="7502" marT="7502" marB="0" anchor="ctr">
                    <a:solidFill>
                      <a:srgbClr val="13322B"/>
                    </a:solidFill>
                  </a:tcPr>
                </a:tc>
                <a:extLst>
                  <a:ext uri="{0D108BD9-81ED-4DB2-BD59-A6C34878D82A}">
                    <a16:rowId xmlns:a16="http://schemas.microsoft.com/office/drawing/2014/main" val="2068251146"/>
                  </a:ext>
                </a:extLst>
              </a:tr>
              <a:tr h="202780">
                <a:tc>
                  <a:txBody>
                    <a:bodyPr/>
                    <a:lstStyle/>
                    <a:p>
                      <a:pPr marL="93345" marR="0" lvl="0" indent="0" algn="l" defTabSz="914400" rtl="0" eaLnBrk="1" fontAlgn="b" latinLnBrk="0" hangingPunct="1">
                        <a:lnSpc>
                          <a:spcPct val="100000"/>
                        </a:lnSpc>
                        <a:spcBef>
                          <a:spcPts val="0"/>
                        </a:spcBef>
                        <a:spcAft>
                          <a:spcPts val="0"/>
                        </a:spcAft>
                        <a:buClrTx/>
                        <a:buSzTx/>
                        <a:buFontTx/>
                        <a:buNone/>
                        <a:tabLst/>
                        <a:defRPr/>
                      </a:pPr>
                      <a:r>
                        <a:rPr lang="es-MX" sz="1100" b="1" u="none" strike="noStrike">
                          <a:solidFill>
                            <a:schemeClr val="bg1"/>
                          </a:solidFill>
                          <a:effectLst/>
                          <a:latin typeface="Noto Sans" panose="020B0502040504020204" pitchFamily="34" charset="0"/>
                          <a:ea typeface="Noto Sans" panose="020B0502040504020204" pitchFamily="34" charset="0"/>
                          <a:cs typeface="Noto Sans" panose="020B0502040504020204" pitchFamily="34" charset="0"/>
                        </a:rPr>
                        <a:t>Veracruz Sur</a:t>
                      </a:r>
                      <a:endParaRPr lang="es-MX" sz="1100" b="1" i="0" u="none" strike="noStrike">
                        <a:solidFill>
                          <a:schemeClr val="bg1"/>
                        </a:solidFill>
                        <a:effectLst/>
                        <a:latin typeface="Noto Sans" panose="020B0502040504020204" pitchFamily="34" charset="0"/>
                        <a:ea typeface="Noto Sans" panose="020B0502040504020204" pitchFamily="34" charset="0"/>
                        <a:cs typeface="Noto Sans" panose="020B0502040504020204" pitchFamily="34" charset="0"/>
                      </a:endParaRPr>
                    </a:p>
                  </a:txBody>
                  <a:tcPr marL="9525" marR="9525" marT="9525" marB="0" anchor="b">
                    <a:solidFill>
                      <a:srgbClr val="235B4F"/>
                    </a:solidFill>
                  </a:tcPr>
                </a:tc>
                <a:tc>
                  <a:txBody>
                    <a:bodyPr/>
                    <a:lstStyle/>
                    <a:p>
                      <a:pPr algn="ctr" fontAlgn="b">
                        <a:buNone/>
                      </a:pPr>
                      <a:r>
                        <a:rPr lang="es-MX" sz="1100" b="1" i="0" u="none" strike="noStrike" dirty="0">
                          <a:solidFill>
                            <a:schemeClr val="bg1"/>
                          </a:solidFill>
                          <a:effectLst/>
                          <a:latin typeface="Noto Sans" panose="020B0502040504020204" pitchFamily="34" charset="0"/>
                          <a:ea typeface="Noto Sans" panose="020B0502040504020204" pitchFamily="34" charset="0"/>
                          <a:cs typeface="Noto Sans" panose="020B0502040504020204" pitchFamily="34" charset="0"/>
                        </a:rPr>
                        <a:t>1</a:t>
                      </a:r>
                    </a:p>
                  </a:txBody>
                  <a:tcPr marL="9525" marR="9525" marT="9525" marB="0" anchor="b">
                    <a:solidFill>
                      <a:srgbClr val="235B4F"/>
                    </a:solidFill>
                  </a:tcPr>
                </a:tc>
                <a:extLst>
                  <a:ext uri="{0D108BD9-81ED-4DB2-BD59-A6C34878D82A}">
                    <a16:rowId xmlns:a16="http://schemas.microsoft.com/office/drawing/2014/main" val="1696515701"/>
                  </a:ext>
                </a:extLst>
              </a:tr>
              <a:tr h="202780">
                <a:tc>
                  <a:txBody>
                    <a:bodyPr/>
                    <a:lstStyle/>
                    <a:p>
                      <a:pPr marL="264795" indent="0" algn="l" rtl="0" fontAlgn="b">
                        <a:buNone/>
                      </a:pPr>
                      <a:r>
                        <a:rPr lang="es-MX" sz="1100" b="0" i="0" u="none" strike="noStrike">
                          <a:solidFill>
                            <a:schemeClr val="tx1"/>
                          </a:solidFill>
                          <a:effectLst/>
                          <a:latin typeface="Noto Sans" panose="020B0502040504020204" pitchFamily="34" charset="0"/>
                        </a:rPr>
                        <a:t>Cosamaloapan</a:t>
                      </a:r>
                    </a:p>
                  </a:txBody>
                  <a:tcPr marL="85725" marR="9525" marT="9525" marB="0" anchor="b">
                    <a:solidFill>
                      <a:schemeClr val="bg1">
                        <a:lumMod val="85000"/>
                      </a:schemeClr>
                    </a:solidFill>
                  </a:tcPr>
                </a:tc>
                <a:tc>
                  <a:txBody>
                    <a:bodyPr/>
                    <a:lstStyle/>
                    <a:p>
                      <a:pPr algn="ctr" rtl="0" fontAlgn="b">
                        <a:buNone/>
                      </a:pPr>
                      <a:r>
                        <a:rPr lang="es-MX" sz="1100" b="0" i="0" u="none" strike="noStrike">
                          <a:solidFill>
                            <a:schemeClr val="tx1"/>
                          </a:solidFill>
                          <a:effectLst/>
                          <a:latin typeface="Noto Sans" panose="020B0502040504020204" pitchFamily="34" charset="0"/>
                        </a:rPr>
                        <a:t>1</a:t>
                      </a:r>
                    </a:p>
                  </a:txBody>
                  <a:tcPr marL="9525" marR="9525" marT="9525" marB="0" anchor="b">
                    <a:solidFill>
                      <a:schemeClr val="bg1">
                        <a:lumMod val="85000"/>
                      </a:schemeClr>
                    </a:solidFill>
                  </a:tcPr>
                </a:tc>
                <a:extLst>
                  <a:ext uri="{0D108BD9-81ED-4DB2-BD59-A6C34878D82A}">
                    <a16:rowId xmlns:a16="http://schemas.microsoft.com/office/drawing/2014/main" val="1816806665"/>
                  </a:ext>
                </a:extLst>
              </a:tr>
              <a:tr h="206217">
                <a:tc>
                  <a:txBody>
                    <a:bodyPr/>
                    <a:lstStyle/>
                    <a:p>
                      <a:pPr marL="93345" marR="0" lvl="0" indent="0" algn="l" defTabSz="914400" rtl="0" eaLnBrk="1" fontAlgn="b" latinLnBrk="0" hangingPunct="1">
                        <a:lnSpc>
                          <a:spcPct val="100000"/>
                        </a:lnSpc>
                        <a:spcBef>
                          <a:spcPts val="0"/>
                        </a:spcBef>
                        <a:spcAft>
                          <a:spcPts val="0"/>
                        </a:spcAft>
                        <a:buClrTx/>
                        <a:buSzTx/>
                        <a:buFontTx/>
                        <a:buNone/>
                        <a:tabLst/>
                        <a:defRPr/>
                      </a:pPr>
                      <a:r>
                        <a:rPr lang="es-MX" sz="1100" b="1" u="none" strike="noStrike">
                          <a:solidFill>
                            <a:schemeClr val="bg1"/>
                          </a:solidFill>
                          <a:effectLst/>
                          <a:latin typeface="Noto Sans" panose="020B0502040504020204" pitchFamily="34" charset="0"/>
                          <a:ea typeface="Noto Sans" panose="020B0502040504020204" pitchFamily="34" charset="0"/>
                          <a:cs typeface="Noto Sans" panose="020B0502040504020204" pitchFamily="34" charset="0"/>
                        </a:rPr>
                        <a:t>Yucatán</a:t>
                      </a:r>
                      <a:endParaRPr lang="es-MX" sz="1100" b="1" i="0" u="none" strike="noStrike">
                        <a:solidFill>
                          <a:schemeClr val="bg1"/>
                        </a:solidFill>
                        <a:effectLst/>
                        <a:latin typeface="Noto Sans" panose="020B0502040504020204" pitchFamily="34" charset="0"/>
                        <a:ea typeface="Noto Sans" panose="020B0502040504020204" pitchFamily="34" charset="0"/>
                        <a:cs typeface="Noto Sans" panose="020B0502040504020204" pitchFamily="34" charset="0"/>
                      </a:endParaRPr>
                    </a:p>
                  </a:txBody>
                  <a:tcPr marL="9525" marR="9525" marT="9525" marB="0" anchor="b">
                    <a:solidFill>
                      <a:srgbClr val="235B4F"/>
                    </a:solidFill>
                  </a:tcPr>
                </a:tc>
                <a:tc>
                  <a:txBody>
                    <a:bodyPr/>
                    <a:lstStyle/>
                    <a:p>
                      <a:pPr algn="ctr" fontAlgn="b">
                        <a:buNone/>
                      </a:pPr>
                      <a:r>
                        <a:rPr lang="es-MX" sz="1100" b="1" i="0" u="none" strike="noStrike" dirty="0">
                          <a:solidFill>
                            <a:schemeClr val="bg1"/>
                          </a:solidFill>
                          <a:effectLst/>
                          <a:latin typeface="Noto Sans" panose="020B0502040504020204" pitchFamily="34" charset="0"/>
                          <a:ea typeface="Noto Sans" panose="020B0502040504020204" pitchFamily="34" charset="0"/>
                          <a:cs typeface="Noto Sans" panose="020B0502040504020204" pitchFamily="34" charset="0"/>
                        </a:rPr>
                        <a:t>3</a:t>
                      </a:r>
                    </a:p>
                  </a:txBody>
                  <a:tcPr marL="9525" marR="9525" marT="9525" marB="0" anchor="b">
                    <a:solidFill>
                      <a:srgbClr val="235B4F"/>
                    </a:solidFill>
                  </a:tcPr>
                </a:tc>
                <a:extLst>
                  <a:ext uri="{0D108BD9-81ED-4DB2-BD59-A6C34878D82A}">
                    <a16:rowId xmlns:a16="http://schemas.microsoft.com/office/drawing/2014/main" val="2082012361"/>
                  </a:ext>
                </a:extLst>
              </a:tr>
              <a:tr h="188069">
                <a:tc>
                  <a:txBody>
                    <a:bodyPr/>
                    <a:lstStyle/>
                    <a:p>
                      <a:pPr marL="93345" indent="-4445" algn="l" defTabSz="914400" rtl="0" eaLnBrk="1" fontAlgn="ctr" latinLnBrk="0" hangingPunct="1">
                        <a:buNone/>
                        <a:tabLst>
                          <a:tab pos="354013" algn="l"/>
                        </a:tabLst>
                      </a:pPr>
                      <a:r>
                        <a:rPr lang="es-MX" sz="1100" b="0" i="0" u="none" strike="noStrike" kern="1200">
                          <a:solidFill>
                            <a:srgbClr val="000000"/>
                          </a:solidFill>
                          <a:effectLst/>
                          <a:latin typeface="Noto Sans" panose="020B0502040504020204" pitchFamily="34" charset="0"/>
                          <a:ea typeface="+mn-ea"/>
                          <a:cs typeface="+mn-cs"/>
                        </a:rPr>
                        <a:t>        Kanasín</a:t>
                      </a:r>
                    </a:p>
                  </a:txBody>
                  <a:tcPr marL="9525" marR="9525" marT="9525" marB="0" anchor="b">
                    <a:noFill/>
                  </a:tcPr>
                </a:tc>
                <a:tc>
                  <a:txBody>
                    <a:bodyPr/>
                    <a:lstStyle/>
                    <a:p>
                      <a:pPr algn="ctr" fontAlgn="b">
                        <a:buNone/>
                      </a:pPr>
                      <a:r>
                        <a:rPr lang="es-MX" sz="1100" u="none" strike="noStrike">
                          <a:effectLst/>
                          <a:latin typeface="Noto Sans" panose="020B0502040504020204" pitchFamily="34" charset="0"/>
                          <a:ea typeface="Noto Sans" panose="020B0502040504020204" pitchFamily="34" charset="0"/>
                          <a:cs typeface="Noto Sans" panose="020B0502040504020204" pitchFamily="34" charset="0"/>
                        </a:rPr>
                        <a:t>1</a:t>
                      </a:r>
                      <a:endParaRPr lang="es-MX" sz="1100" b="0" i="0" u="none" strike="noStrike">
                        <a:solidFill>
                          <a:srgbClr val="000000"/>
                        </a:solidFill>
                        <a:effectLst/>
                        <a:latin typeface="Noto Sans" panose="020B0502040504020204" pitchFamily="34" charset="0"/>
                        <a:ea typeface="Noto Sans" panose="020B0502040504020204" pitchFamily="34" charset="0"/>
                        <a:cs typeface="Noto Sans" panose="020B0502040504020204" pitchFamily="34" charset="0"/>
                      </a:endParaRPr>
                    </a:p>
                  </a:txBody>
                  <a:tcPr marL="9525" marR="9525" marT="9525" marB="0" anchor="b">
                    <a:noFill/>
                  </a:tcPr>
                </a:tc>
                <a:extLst>
                  <a:ext uri="{0D108BD9-81ED-4DB2-BD59-A6C34878D82A}">
                    <a16:rowId xmlns:a16="http://schemas.microsoft.com/office/drawing/2014/main" val="384293154"/>
                  </a:ext>
                </a:extLst>
              </a:tr>
              <a:tr h="188069">
                <a:tc>
                  <a:txBody>
                    <a:bodyPr/>
                    <a:lstStyle/>
                    <a:p>
                      <a:pPr marL="93345" marR="0" lvl="0" indent="-4445" algn="l" defTabSz="914400" rtl="0" eaLnBrk="1" fontAlgn="ctr" latinLnBrk="0" hangingPunct="1">
                        <a:lnSpc>
                          <a:spcPct val="100000"/>
                        </a:lnSpc>
                        <a:spcBef>
                          <a:spcPts val="0"/>
                        </a:spcBef>
                        <a:spcAft>
                          <a:spcPts val="0"/>
                        </a:spcAft>
                        <a:buClrTx/>
                        <a:buSzTx/>
                        <a:buFontTx/>
                        <a:buNone/>
                        <a:tabLst>
                          <a:tab pos="354013" algn="l"/>
                        </a:tabLst>
                        <a:defRPr/>
                      </a:pPr>
                      <a:r>
                        <a:rPr lang="es-MX" sz="1100" b="0" i="0" u="none" strike="noStrike">
                          <a:solidFill>
                            <a:schemeClr val="tx1"/>
                          </a:solidFill>
                          <a:effectLst/>
                          <a:latin typeface="Noto Sans"/>
                          <a:ea typeface="Noto Sans"/>
                          <a:cs typeface="Noto Sans"/>
                        </a:rPr>
                        <a:t>        </a:t>
                      </a:r>
                      <a:r>
                        <a:rPr lang="es-MX" sz="1100" b="0" i="0" u="none" strike="noStrike" err="1">
                          <a:solidFill>
                            <a:schemeClr val="tx1"/>
                          </a:solidFill>
                          <a:effectLst/>
                          <a:latin typeface="Noto Sans"/>
                          <a:ea typeface="Noto Sans"/>
                          <a:cs typeface="Noto Sans"/>
                        </a:rPr>
                        <a:t>Hunucma</a:t>
                      </a:r>
                      <a:endParaRPr lang="es-MX" sz="1100" b="0" i="0" u="none" strike="noStrike">
                        <a:solidFill>
                          <a:schemeClr val="tx1"/>
                        </a:solidFill>
                        <a:effectLst/>
                        <a:latin typeface="Noto Sans"/>
                        <a:ea typeface="Noto Sans"/>
                        <a:cs typeface="Noto Sans"/>
                      </a:endParaRPr>
                    </a:p>
                  </a:txBody>
                  <a:tcPr marL="9525" marR="9525" marT="9525" marB="0" anchor="b">
                    <a:noFill/>
                  </a:tcPr>
                </a:tc>
                <a:tc>
                  <a:txBody>
                    <a:bodyPr/>
                    <a:lstStyle/>
                    <a:p>
                      <a:pPr algn="ctr" fontAlgn="b">
                        <a:buNone/>
                      </a:pPr>
                      <a:r>
                        <a:rPr lang="es-MX" sz="1100" b="0" i="0" u="none" strike="noStrike">
                          <a:solidFill>
                            <a:schemeClr val="tx1"/>
                          </a:solidFill>
                          <a:effectLst/>
                          <a:latin typeface="Noto Sans" panose="020B0502040504020204" pitchFamily="34" charset="0"/>
                          <a:ea typeface="Noto Sans" panose="020B0502040504020204" pitchFamily="34" charset="0"/>
                          <a:cs typeface="Noto Sans" panose="020B0502040504020204" pitchFamily="34" charset="0"/>
                        </a:rPr>
                        <a:t>1</a:t>
                      </a:r>
                    </a:p>
                  </a:txBody>
                  <a:tcPr marL="9525" marR="9525" marT="9525" marB="0" anchor="b">
                    <a:noFill/>
                  </a:tcPr>
                </a:tc>
                <a:extLst>
                  <a:ext uri="{0D108BD9-81ED-4DB2-BD59-A6C34878D82A}">
                    <a16:rowId xmlns:a16="http://schemas.microsoft.com/office/drawing/2014/main" val="988578623"/>
                  </a:ext>
                </a:extLst>
              </a:tr>
              <a:tr h="188069">
                <a:tc>
                  <a:txBody>
                    <a:bodyPr/>
                    <a:lstStyle/>
                    <a:p>
                      <a:pPr marL="93345" marR="0" lvl="0" indent="-4445" algn="l" defTabSz="914400" rtl="0" eaLnBrk="1" fontAlgn="ctr" latinLnBrk="0" hangingPunct="1">
                        <a:lnSpc>
                          <a:spcPct val="100000"/>
                        </a:lnSpc>
                        <a:spcBef>
                          <a:spcPts val="0"/>
                        </a:spcBef>
                        <a:spcAft>
                          <a:spcPts val="0"/>
                        </a:spcAft>
                        <a:buClrTx/>
                        <a:buSzTx/>
                        <a:buFontTx/>
                        <a:buNone/>
                        <a:tabLst>
                          <a:tab pos="354013" algn="l"/>
                        </a:tabLst>
                        <a:defRPr/>
                      </a:pPr>
                      <a:r>
                        <a:rPr lang="es-MX" sz="1100" b="0" i="0" u="none" strike="noStrike">
                          <a:solidFill>
                            <a:schemeClr val="tx1"/>
                          </a:solidFill>
                          <a:effectLst/>
                          <a:latin typeface="Noto Sans"/>
                          <a:ea typeface="Noto Sans"/>
                          <a:cs typeface="Noto Sans"/>
                        </a:rPr>
                        <a:t>         Uman</a:t>
                      </a:r>
                    </a:p>
                  </a:txBody>
                  <a:tcPr marL="9525" marR="9525" marT="9525" marB="0" anchor="b">
                    <a:noFill/>
                  </a:tcPr>
                </a:tc>
                <a:tc>
                  <a:txBody>
                    <a:bodyPr/>
                    <a:lstStyle/>
                    <a:p>
                      <a:pPr algn="ctr" fontAlgn="b">
                        <a:buNone/>
                      </a:pPr>
                      <a:r>
                        <a:rPr lang="es-MX" sz="1100" b="0" i="0" u="none" strike="noStrike">
                          <a:solidFill>
                            <a:schemeClr val="tx1"/>
                          </a:solidFill>
                          <a:effectLst/>
                          <a:latin typeface="Noto Sans" panose="020B0502040504020204" pitchFamily="34" charset="0"/>
                          <a:ea typeface="Noto Sans" panose="020B0502040504020204" pitchFamily="34" charset="0"/>
                          <a:cs typeface="Noto Sans" panose="020B0502040504020204" pitchFamily="34" charset="0"/>
                        </a:rPr>
                        <a:t>1</a:t>
                      </a:r>
                    </a:p>
                  </a:txBody>
                  <a:tcPr marL="9525" marR="9525" marT="9525" marB="0" anchor="b">
                    <a:noFill/>
                  </a:tcPr>
                </a:tc>
                <a:extLst>
                  <a:ext uri="{0D108BD9-81ED-4DB2-BD59-A6C34878D82A}">
                    <a16:rowId xmlns:a16="http://schemas.microsoft.com/office/drawing/2014/main" val="2808282554"/>
                  </a:ext>
                </a:extLst>
              </a:tr>
              <a:tr h="188069">
                <a:tc>
                  <a:txBody>
                    <a:bodyPr/>
                    <a:lstStyle/>
                    <a:p>
                      <a:pPr marL="93345" marR="0" lvl="0" indent="0" algn="l" defTabSz="914400" rtl="0" eaLnBrk="1" fontAlgn="b" latinLnBrk="0" hangingPunct="1">
                        <a:lnSpc>
                          <a:spcPct val="100000"/>
                        </a:lnSpc>
                        <a:spcBef>
                          <a:spcPts val="0"/>
                        </a:spcBef>
                        <a:spcAft>
                          <a:spcPts val="0"/>
                        </a:spcAft>
                        <a:buClrTx/>
                        <a:buSzTx/>
                        <a:buFontTx/>
                        <a:buNone/>
                        <a:tabLst/>
                        <a:defRPr/>
                      </a:pPr>
                      <a:r>
                        <a:rPr lang="es-MX" sz="1100" b="1" u="none" strike="noStrike">
                          <a:solidFill>
                            <a:schemeClr val="bg1"/>
                          </a:solidFill>
                          <a:effectLst/>
                          <a:latin typeface="Noto Sans" panose="020B0502040504020204" pitchFamily="34" charset="0"/>
                          <a:ea typeface="Noto Sans" panose="020B0502040504020204" pitchFamily="34" charset="0"/>
                          <a:cs typeface="Noto Sans" panose="020B0502040504020204" pitchFamily="34" charset="0"/>
                        </a:rPr>
                        <a:t>Zacatecas</a:t>
                      </a:r>
                      <a:endParaRPr lang="es-MX" sz="1100" b="1" i="0" u="none" strike="noStrike">
                        <a:solidFill>
                          <a:schemeClr val="bg1"/>
                        </a:solidFill>
                        <a:effectLst/>
                        <a:latin typeface="Noto Sans" panose="020B0502040504020204" pitchFamily="34" charset="0"/>
                        <a:ea typeface="Noto Sans" panose="020B0502040504020204" pitchFamily="34" charset="0"/>
                        <a:cs typeface="Noto Sans" panose="020B0502040504020204" pitchFamily="34" charset="0"/>
                      </a:endParaRPr>
                    </a:p>
                  </a:txBody>
                  <a:tcPr marL="9525" marR="9525" marT="9525" marB="0" anchor="b">
                    <a:solidFill>
                      <a:srgbClr val="285C4D"/>
                    </a:solidFill>
                  </a:tcPr>
                </a:tc>
                <a:tc>
                  <a:txBody>
                    <a:bodyPr/>
                    <a:lstStyle/>
                    <a:p>
                      <a:pPr algn="ctr" fontAlgn="b">
                        <a:buNone/>
                      </a:pPr>
                      <a:r>
                        <a:rPr lang="es-MX" sz="1100" b="1" i="0" u="none" strike="noStrike" dirty="0">
                          <a:solidFill>
                            <a:schemeClr val="bg1"/>
                          </a:solidFill>
                          <a:effectLst/>
                          <a:latin typeface="Noto Sans" panose="020B0502040504020204" pitchFamily="34" charset="0"/>
                          <a:ea typeface="Noto Sans" panose="020B0502040504020204" pitchFamily="34" charset="0"/>
                          <a:cs typeface="Noto Sans" panose="020B0502040504020204" pitchFamily="34" charset="0"/>
                        </a:rPr>
                        <a:t>1</a:t>
                      </a:r>
                    </a:p>
                  </a:txBody>
                  <a:tcPr marL="9525" marR="9525" marT="9525" marB="0" anchor="b">
                    <a:solidFill>
                      <a:srgbClr val="285C4D"/>
                    </a:solidFill>
                  </a:tcPr>
                </a:tc>
                <a:extLst>
                  <a:ext uri="{0D108BD9-81ED-4DB2-BD59-A6C34878D82A}">
                    <a16:rowId xmlns:a16="http://schemas.microsoft.com/office/drawing/2014/main" val="3902562477"/>
                  </a:ext>
                </a:extLst>
              </a:tr>
              <a:tr h="188069">
                <a:tc>
                  <a:txBody>
                    <a:bodyPr/>
                    <a:lstStyle/>
                    <a:p>
                      <a:pPr marL="365125" marR="0" lvl="0" indent="-10795" algn="l" defTabSz="914400" rtl="0" eaLnBrk="1" fontAlgn="ctr" latinLnBrk="0" hangingPunct="1">
                        <a:lnSpc>
                          <a:spcPct val="100000"/>
                        </a:lnSpc>
                        <a:spcBef>
                          <a:spcPts val="0"/>
                        </a:spcBef>
                        <a:spcAft>
                          <a:spcPts val="0"/>
                        </a:spcAft>
                        <a:buClrTx/>
                        <a:buSzTx/>
                        <a:buFontTx/>
                        <a:buNone/>
                        <a:tabLst>
                          <a:tab pos="354013" algn="l"/>
                        </a:tabLst>
                        <a:defRPr/>
                      </a:pPr>
                      <a:r>
                        <a:rPr lang="es-MX" sz="1100" b="0" i="0" u="none" strike="noStrike">
                          <a:solidFill>
                            <a:srgbClr val="000000"/>
                          </a:solidFill>
                          <a:effectLst/>
                          <a:latin typeface="Noto Sans" panose="020B0502040504020204" pitchFamily="34" charset="0"/>
                          <a:ea typeface="Noto Sans" panose="020B0502040504020204" pitchFamily="34" charset="0"/>
                          <a:cs typeface="Noto Sans" panose="020B0502040504020204" pitchFamily="34" charset="0"/>
                        </a:rPr>
                        <a:t>Sombrerete</a:t>
                      </a:r>
                    </a:p>
                  </a:txBody>
                  <a:tcPr marL="9525" marR="9525" marT="9525" marB="0" anchor="b">
                    <a:noFill/>
                  </a:tcPr>
                </a:tc>
                <a:tc>
                  <a:txBody>
                    <a:bodyPr/>
                    <a:lstStyle/>
                    <a:p>
                      <a:pPr algn="ctr" fontAlgn="b">
                        <a:buNone/>
                      </a:pPr>
                      <a:r>
                        <a:rPr lang="es-MX" sz="1100" b="0" i="0" u="none" strike="noStrike">
                          <a:solidFill>
                            <a:srgbClr val="000000"/>
                          </a:solidFill>
                          <a:effectLst/>
                          <a:latin typeface="Noto Sans" panose="020B0502040504020204" pitchFamily="34" charset="0"/>
                          <a:ea typeface="Noto Sans" panose="020B0502040504020204" pitchFamily="34" charset="0"/>
                          <a:cs typeface="Noto Sans" panose="020B0502040504020204" pitchFamily="34" charset="0"/>
                        </a:rPr>
                        <a:t>1</a:t>
                      </a:r>
                    </a:p>
                  </a:txBody>
                  <a:tcPr marL="9525" marR="9525" marT="9525" marB="0" anchor="b">
                    <a:noFill/>
                  </a:tcPr>
                </a:tc>
                <a:extLst>
                  <a:ext uri="{0D108BD9-81ED-4DB2-BD59-A6C34878D82A}">
                    <a16:rowId xmlns:a16="http://schemas.microsoft.com/office/drawing/2014/main" val="1681781092"/>
                  </a:ext>
                </a:extLst>
              </a:tr>
              <a:tr h="303782">
                <a:tc>
                  <a:txBody>
                    <a:bodyPr/>
                    <a:lstStyle/>
                    <a:p>
                      <a:pPr marL="93345" marR="0" lvl="0" indent="0" algn="l" defTabSz="914400" rtl="0" eaLnBrk="1" fontAlgn="b" latinLnBrk="0" hangingPunct="1">
                        <a:lnSpc>
                          <a:spcPct val="100000"/>
                        </a:lnSpc>
                        <a:spcBef>
                          <a:spcPts val="0"/>
                        </a:spcBef>
                        <a:spcAft>
                          <a:spcPts val="0"/>
                        </a:spcAft>
                        <a:buClrTx/>
                        <a:buSzTx/>
                        <a:buFontTx/>
                        <a:buNone/>
                        <a:tabLst/>
                        <a:defRPr/>
                      </a:pPr>
                      <a:r>
                        <a:rPr lang="es-MX" sz="1600" b="1" u="none" strike="noStrike">
                          <a:solidFill>
                            <a:schemeClr val="bg1"/>
                          </a:solidFill>
                          <a:effectLst/>
                          <a:latin typeface="Noto Sans"/>
                          <a:ea typeface="Noto Sans"/>
                          <a:cs typeface="Noto Sans"/>
                        </a:rPr>
                        <a:t>Total general</a:t>
                      </a:r>
                      <a:endParaRPr lang="es-MX" sz="1600" b="1" i="0" u="none" strike="noStrike">
                        <a:solidFill>
                          <a:schemeClr val="bg1"/>
                        </a:solidFill>
                        <a:effectLst/>
                        <a:latin typeface="Noto Sans"/>
                        <a:ea typeface="Noto Sans"/>
                        <a:cs typeface="Noto Sans"/>
                      </a:endParaRPr>
                    </a:p>
                  </a:txBody>
                  <a:tcPr marL="9525" marR="9525" marT="9525" marB="0" anchor="ctr">
                    <a:solidFill>
                      <a:srgbClr val="235B4F"/>
                    </a:solidFill>
                  </a:tcPr>
                </a:tc>
                <a:tc>
                  <a:txBody>
                    <a:bodyPr/>
                    <a:lstStyle/>
                    <a:p>
                      <a:pPr algn="ctr" fontAlgn="b">
                        <a:buNone/>
                      </a:pPr>
                      <a:r>
                        <a:rPr lang="es-MX" sz="1600" b="1" i="0" u="none" strike="noStrike" dirty="0">
                          <a:solidFill>
                            <a:schemeClr val="bg1"/>
                          </a:solidFill>
                          <a:effectLst/>
                          <a:latin typeface="Noto Sans"/>
                          <a:ea typeface="Noto Sans"/>
                          <a:cs typeface="Noto Sans"/>
                        </a:rPr>
                        <a:t> 31</a:t>
                      </a:r>
                      <a:endParaRPr lang="es-ES" dirty="0">
                        <a:solidFill>
                          <a:schemeClr val="bg1"/>
                        </a:solidFill>
                      </a:endParaRPr>
                    </a:p>
                  </a:txBody>
                  <a:tcPr marL="9525" marR="9525" marT="9525" marB="0" anchor="ctr">
                    <a:solidFill>
                      <a:srgbClr val="235B4F"/>
                    </a:solidFill>
                  </a:tcPr>
                </a:tc>
                <a:extLst>
                  <a:ext uri="{0D108BD9-81ED-4DB2-BD59-A6C34878D82A}">
                    <a16:rowId xmlns:a16="http://schemas.microsoft.com/office/drawing/2014/main" val="2131671158"/>
                  </a:ext>
                </a:extLst>
              </a:tr>
            </a:tbl>
          </a:graphicData>
        </a:graphic>
      </p:graphicFrame>
    </p:spTree>
    <p:extLst>
      <p:ext uri="{BB962C8B-B14F-4D97-AF65-F5344CB8AC3E}">
        <p14:creationId xmlns:p14="http://schemas.microsoft.com/office/powerpoint/2010/main" val="361496531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DACDD33-E25A-8593-EB66-0E7CAF08F9B2}"/>
            </a:ext>
          </a:extLst>
        </p:cNvPr>
        <p:cNvGrpSpPr/>
        <p:nvPr/>
      </p:nvGrpSpPr>
      <p:grpSpPr>
        <a:xfrm>
          <a:off x="0" y="0"/>
          <a:ext cx="0" cy="0"/>
          <a:chOff x="0" y="0"/>
          <a:chExt cx="0" cy="0"/>
        </a:xfrm>
      </p:grpSpPr>
      <p:sp>
        <p:nvSpPr>
          <p:cNvPr id="3" name="CuadroTexto 2">
            <a:extLst>
              <a:ext uri="{FF2B5EF4-FFF2-40B4-BE49-F238E27FC236}">
                <a16:creationId xmlns:a16="http://schemas.microsoft.com/office/drawing/2014/main" id="{97A7C2C6-610D-9551-5B4A-C267D36E2E01}"/>
              </a:ext>
            </a:extLst>
          </p:cNvPr>
          <p:cNvSpPr txBox="1"/>
          <p:nvPr/>
        </p:nvSpPr>
        <p:spPr>
          <a:xfrm>
            <a:off x="189288" y="149720"/>
            <a:ext cx="9603105" cy="46166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
                <a:srgbClr val="000000"/>
              </a:buClr>
              <a:buSzPts val="3000"/>
              <a:buFontTx/>
              <a:buNone/>
              <a:tabLst/>
              <a:defRPr/>
            </a:pPr>
            <a:r>
              <a:rPr kumimoji="0" lang="es-MX" sz="2400" b="1" i="0" u="none" strike="noStrike" kern="1200" cap="none" spc="0" normalizeH="0" baseline="0" noProof="0">
                <a:ln>
                  <a:noFill/>
                </a:ln>
                <a:solidFill>
                  <a:srgbClr val="621132"/>
                </a:solidFill>
                <a:effectLst/>
                <a:uLnTx/>
                <a:uFillTx/>
                <a:latin typeface="Patria" pitchFamily="2" charset="0"/>
                <a:ea typeface="+mn-ea"/>
                <a:cs typeface="+mn-cs"/>
              </a:rPr>
              <a:t>Avance en la integración de expedientes para donaciones UMF Plus</a:t>
            </a:r>
          </a:p>
        </p:txBody>
      </p:sp>
      <p:sp>
        <p:nvSpPr>
          <p:cNvPr id="5" name="Marcador de número de diapositiva 3">
            <a:extLst>
              <a:ext uri="{FF2B5EF4-FFF2-40B4-BE49-F238E27FC236}">
                <a16:creationId xmlns:a16="http://schemas.microsoft.com/office/drawing/2014/main" id="{9251A289-26FF-8DDA-FC40-CAF898195151}"/>
              </a:ext>
            </a:extLst>
          </p:cNvPr>
          <p:cNvSpPr txBox="1">
            <a:spLocks/>
          </p:cNvSpPr>
          <p:nvPr/>
        </p:nvSpPr>
        <p:spPr>
          <a:xfrm>
            <a:off x="11769636" y="6359455"/>
            <a:ext cx="379813" cy="299857"/>
          </a:xfrm>
          <a:prstGeom prst="rect">
            <a:avLst/>
          </a:prstGeom>
        </p:spPr>
        <p:txBody>
          <a:bodyPr/>
          <a:lstStyle>
            <a:defPPr>
              <a:defRPr lang="es-MX"/>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fld id="{CCF7EA40-30CE-1140-AE32-46D572116FD7}" type="slidenum">
              <a:rPr kumimoji="0" lang="es-ES_tradnl" sz="1100" b="0" i="0" u="none" strike="noStrike" kern="1200" cap="none" spc="0" normalizeH="0" baseline="0" noProof="0">
                <a:ln>
                  <a:noFill/>
                </a:ln>
                <a:solidFill>
                  <a:srgbClr val="FFFFFF">
                    <a:lumMod val="50000"/>
                  </a:srgbClr>
                </a:solidFill>
                <a:effectLst/>
                <a:uLnTx/>
                <a:uFillTx/>
                <a:latin typeface="Noto Sans" panose="020B0502040504020204" pitchFamily="34" charset="0"/>
                <a:ea typeface="Noto Sans" panose="020B0502040504020204" pitchFamily="34" charset="0"/>
                <a:cs typeface="Noto Sans" panose="020B0502040504020204" pitchFamily="34" charset="0"/>
                <a:sym typeface="Arial"/>
              </a:rPr>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t>6</a:t>
            </a:fld>
            <a:endParaRPr kumimoji="0" lang="es-ES_tradnl" sz="1100" b="0" i="0" u="none" strike="noStrike" kern="1200" cap="none" spc="0" normalizeH="0" baseline="0" noProof="0">
              <a:ln>
                <a:noFill/>
              </a:ln>
              <a:solidFill>
                <a:srgbClr val="FFFFFF">
                  <a:lumMod val="50000"/>
                </a:srgbClr>
              </a:solidFill>
              <a:effectLst/>
              <a:uLnTx/>
              <a:uFillTx/>
              <a:latin typeface="Noto Sans" panose="020B0502040504020204" pitchFamily="34" charset="0"/>
              <a:ea typeface="Noto Sans" panose="020B0502040504020204" pitchFamily="34" charset="0"/>
              <a:cs typeface="Noto Sans" panose="020B0502040504020204" pitchFamily="34" charset="0"/>
              <a:sym typeface="Arial"/>
            </a:endParaRPr>
          </a:p>
        </p:txBody>
      </p:sp>
      <p:pic>
        <p:nvPicPr>
          <p:cNvPr id="9" name="Imagen 8">
            <a:extLst>
              <a:ext uri="{FF2B5EF4-FFF2-40B4-BE49-F238E27FC236}">
                <a16:creationId xmlns:a16="http://schemas.microsoft.com/office/drawing/2014/main" id="{A629827D-8EFB-9D07-812B-74681E4CBBD9}"/>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145463" y="1850410"/>
            <a:ext cx="28575" cy="219075"/>
          </a:xfrm>
          <a:prstGeom prst="rect">
            <a:avLst/>
          </a:prstGeom>
          <a:noFill/>
          <a:extLst>
            <a:ext uri="{909E8E84-426E-40DD-AFC4-6F175D3DCCD1}">
              <a14:hiddenFill xmlns:a14="http://schemas.microsoft.com/office/drawing/2010/main">
                <a:solidFill>
                  <a:srgbClr val="FFFFFF"/>
                </a:solidFill>
              </a14:hiddenFill>
            </a:ext>
          </a:extLst>
        </p:spPr>
      </p:pic>
      <p:pic>
        <p:nvPicPr>
          <p:cNvPr id="10" name="Imagen 9">
            <a:extLst>
              <a:ext uri="{FF2B5EF4-FFF2-40B4-BE49-F238E27FC236}">
                <a16:creationId xmlns:a16="http://schemas.microsoft.com/office/drawing/2014/main" id="{83D37108-23DF-38DA-2D5D-A57BA88649CE}"/>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145463" y="1850410"/>
            <a:ext cx="28575" cy="219075"/>
          </a:xfrm>
          <a:prstGeom prst="rect">
            <a:avLst/>
          </a:prstGeom>
          <a:noFill/>
          <a:extLst>
            <a:ext uri="{909E8E84-426E-40DD-AFC4-6F175D3DCCD1}">
              <a14:hiddenFill xmlns:a14="http://schemas.microsoft.com/office/drawing/2010/main">
                <a:solidFill>
                  <a:srgbClr val="FFFFFF"/>
                </a:solidFill>
              </a14:hiddenFill>
            </a:ext>
          </a:extLst>
        </p:spPr>
      </p:pic>
      <p:sp>
        <p:nvSpPr>
          <p:cNvPr id="15" name="CuadroTexto 14">
            <a:extLst>
              <a:ext uri="{FF2B5EF4-FFF2-40B4-BE49-F238E27FC236}">
                <a16:creationId xmlns:a16="http://schemas.microsoft.com/office/drawing/2014/main" id="{51F9FF4D-09D1-DB91-A906-9B81E8CBB041}"/>
              </a:ext>
            </a:extLst>
          </p:cNvPr>
          <p:cNvSpPr txBox="1"/>
          <p:nvPr/>
        </p:nvSpPr>
        <p:spPr>
          <a:xfrm>
            <a:off x="6526094" y="811931"/>
            <a:ext cx="5301423" cy="523220"/>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MX" sz="1400" b="1" i="0" u="none" strike="noStrike" kern="1200" cap="none" spc="0" normalizeH="0" baseline="0" noProof="0">
                <a:ln>
                  <a:noFill/>
                </a:ln>
                <a:solidFill>
                  <a:prstClr val="black">
                    <a:lumMod val="65000"/>
                    <a:lumOff val="35000"/>
                  </a:prstClr>
                </a:solidFill>
                <a:effectLst/>
                <a:uLnTx/>
                <a:uFillTx/>
                <a:latin typeface="Noto Sans" panose="020B0502040504020204" pitchFamily="34" charset="0"/>
                <a:ea typeface="Noto Sans" panose="020B0502040504020204" pitchFamily="34" charset="0"/>
                <a:cs typeface="Noto Sans" panose="020B0502040504020204" pitchFamily="34" charset="0"/>
              </a:rPr>
              <a:t>OOAD con inmuebles con integración de expediente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MX" sz="1400" b="1" i="0" u="none" strike="noStrike" kern="1200" cap="none" spc="0" normalizeH="0" baseline="0" noProof="0">
                <a:ln>
                  <a:noFill/>
                </a:ln>
                <a:solidFill>
                  <a:prstClr val="black">
                    <a:lumMod val="65000"/>
                    <a:lumOff val="35000"/>
                  </a:prstClr>
                </a:solidFill>
                <a:effectLst/>
                <a:uLnTx/>
                <a:uFillTx/>
                <a:latin typeface="Noto Sans" panose="020B0502040504020204" pitchFamily="34" charset="0"/>
                <a:ea typeface="Noto Sans" panose="020B0502040504020204" pitchFamily="34" charset="0"/>
                <a:cs typeface="Noto Sans" panose="020B0502040504020204" pitchFamily="34" charset="0"/>
              </a:rPr>
              <a:t>mayor a 60%</a:t>
            </a:r>
            <a:endParaRPr kumimoji="0" lang="es-MX" sz="2000" b="1" i="0" u="none" strike="noStrike" kern="1200" cap="none" spc="0" normalizeH="0" baseline="0" noProof="0">
              <a:ln>
                <a:noFill/>
              </a:ln>
              <a:solidFill>
                <a:prstClr val="black">
                  <a:lumMod val="65000"/>
                  <a:lumOff val="35000"/>
                </a:prstClr>
              </a:solidFill>
              <a:effectLst/>
              <a:uLnTx/>
              <a:uFillTx/>
              <a:latin typeface="Noto Sans" panose="020B0502040504020204" pitchFamily="34" charset="0"/>
              <a:ea typeface="Noto Sans" panose="020B0502040504020204" pitchFamily="34" charset="0"/>
              <a:cs typeface="Noto Sans" panose="020B0502040504020204" pitchFamily="34" charset="0"/>
            </a:endParaRPr>
          </a:p>
        </p:txBody>
      </p:sp>
      <p:sp>
        <p:nvSpPr>
          <p:cNvPr id="2" name="CuadroTexto 1">
            <a:extLst>
              <a:ext uri="{FF2B5EF4-FFF2-40B4-BE49-F238E27FC236}">
                <a16:creationId xmlns:a16="http://schemas.microsoft.com/office/drawing/2014/main" id="{52A13450-DC2B-797D-C88B-47BAA9D949C1}"/>
              </a:ext>
            </a:extLst>
          </p:cNvPr>
          <p:cNvSpPr txBox="1"/>
          <p:nvPr/>
        </p:nvSpPr>
        <p:spPr>
          <a:xfrm>
            <a:off x="3530704" y="4209341"/>
            <a:ext cx="1290547" cy="523220"/>
          </a:xfrm>
          <a:prstGeom prst="rect">
            <a:avLst/>
          </a:prstGeom>
          <a:noFill/>
        </p:spPr>
        <p:txBody>
          <a:bodyPr wrap="square" rtlCol="0">
            <a:spAutoFit/>
          </a:bodyPr>
          <a:lstStyle/>
          <a:p>
            <a:r>
              <a:rPr lang="es-MX" sz="800" dirty="0">
                <a:latin typeface="Noto Sans" panose="020B0502040504020204" pitchFamily="34" charset="0"/>
                <a:ea typeface="Noto Sans" panose="020B0502040504020204" pitchFamily="34" charset="0"/>
                <a:cs typeface="Noto Sans" panose="020B0502040504020204" pitchFamily="34" charset="0"/>
              </a:rPr>
              <a:t>La Piedad, Michoacán</a:t>
            </a:r>
            <a:r>
              <a:rPr lang="es-MX" sz="800" dirty="0">
                <a:solidFill>
                  <a:srgbClr val="00B050"/>
                </a:solidFill>
                <a:latin typeface="Noto Sans" panose="020B0502040504020204" pitchFamily="34" charset="0"/>
                <a:ea typeface="Noto Sans" panose="020B0502040504020204" pitchFamily="34" charset="0"/>
                <a:cs typeface="Noto Sans" panose="020B0502040504020204" pitchFamily="34" charset="0"/>
              </a:rPr>
              <a:t>.</a:t>
            </a:r>
          </a:p>
          <a:p>
            <a:endParaRPr lang="es-MX" sz="1000" dirty="0">
              <a:latin typeface="Noto Sans" panose="020B0502040504020204" pitchFamily="34" charset="0"/>
              <a:ea typeface="Noto Sans" panose="020B0502040504020204" pitchFamily="34" charset="0"/>
              <a:cs typeface="Noto Sans" panose="020B0502040504020204" pitchFamily="34" charset="0"/>
            </a:endParaRPr>
          </a:p>
          <a:p>
            <a:pPr marL="228600" indent="-228600">
              <a:buFont typeface="+mj-lt"/>
              <a:buAutoNum type="arabicPeriod"/>
            </a:pPr>
            <a:endParaRPr lang="es-MX" sz="1000" dirty="0">
              <a:latin typeface="Noto Sans" panose="020B0502040504020204" pitchFamily="34" charset="0"/>
              <a:ea typeface="Noto Sans" panose="020B0502040504020204" pitchFamily="34" charset="0"/>
              <a:cs typeface="Noto Sans" panose="020B0502040504020204" pitchFamily="34" charset="0"/>
            </a:endParaRPr>
          </a:p>
        </p:txBody>
      </p:sp>
      <p:sp>
        <p:nvSpPr>
          <p:cNvPr id="4" name="Rectángulo redondeado 25">
            <a:extLst>
              <a:ext uri="{FF2B5EF4-FFF2-40B4-BE49-F238E27FC236}">
                <a16:creationId xmlns:a16="http://schemas.microsoft.com/office/drawing/2014/main" id="{65D006DE-DF8D-B00F-AB27-610477B0C572}"/>
              </a:ext>
            </a:extLst>
          </p:cNvPr>
          <p:cNvSpPr/>
          <p:nvPr/>
        </p:nvSpPr>
        <p:spPr>
          <a:xfrm>
            <a:off x="1904211" y="772085"/>
            <a:ext cx="2917040" cy="1015663"/>
          </a:xfrm>
          <a:prstGeom prst="roundRect">
            <a:avLst>
              <a:gd name="adj" fmla="val 12159"/>
            </a:avLst>
          </a:prstGeom>
          <a:gradFill flip="none" rotWithShape="1">
            <a:gsLst>
              <a:gs pos="0">
                <a:srgbClr val="357B67"/>
              </a:gs>
              <a:gs pos="72000">
                <a:schemeClr val="bg1">
                  <a:lumMod val="95000"/>
                </a:schemeClr>
              </a:gs>
            </a:gsLst>
            <a:lin ang="0" scaled="1"/>
            <a:tileRect/>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MX" sz="1800" b="0" i="0" u="none" strike="noStrike" kern="1200" cap="none" spc="0" normalizeH="0" baseline="0" noProof="0">
              <a:ln>
                <a:noFill/>
              </a:ln>
              <a:solidFill>
                <a:srgbClr val="235B4F"/>
              </a:solidFill>
              <a:effectLst/>
              <a:uLnTx/>
              <a:uFillTx/>
              <a:latin typeface="Noto Sans" panose="020B0502040504020204" pitchFamily="34" charset="0"/>
              <a:ea typeface="Noto Sans" panose="020B0502040504020204" pitchFamily="34" charset="0"/>
              <a:cs typeface="Noto Sans" panose="020B0502040504020204" pitchFamily="34" charset="0"/>
            </a:endParaRPr>
          </a:p>
        </p:txBody>
      </p:sp>
      <p:sp>
        <p:nvSpPr>
          <p:cNvPr id="6" name="CuadroTexto 5">
            <a:extLst>
              <a:ext uri="{FF2B5EF4-FFF2-40B4-BE49-F238E27FC236}">
                <a16:creationId xmlns:a16="http://schemas.microsoft.com/office/drawing/2014/main" id="{527AF94B-B6BC-61E7-FDBF-FF4F7EF6CD70}"/>
              </a:ext>
            </a:extLst>
          </p:cNvPr>
          <p:cNvSpPr txBox="1"/>
          <p:nvPr/>
        </p:nvSpPr>
        <p:spPr>
          <a:xfrm>
            <a:off x="2770690" y="879093"/>
            <a:ext cx="2513830" cy="830997"/>
          </a:xfrm>
          <a:prstGeom prst="rect">
            <a:avLst/>
          </a:prstGeom>
          <a:noFill/>
        </p:spPr>
        <p:txBody>
          <a:bodyPr wrap="none" rtlCol="0">
            <a:spAutoFit/>
          </a:bodyPr>
          <a:lstStyle/>
          <a:p>
            <a:pPr marL="0" marR="0" lvl="0" indent="0" defTabSz="914400" rtl="0" eaLnBrk="1" fontAlgn="auto" latinLnBrk="0" hangingPunct="1">
              <a:lnSpc>
                <a:spcPct val="100000"/>
              </a:lnSpc>
              <a:spcBef>
                <a:spcPts val="0"/>
              </a:spcBef>
              <a:spcAft>
                <a:spcPts val="0"/>
              </a:spcAft>
              <a:buClrTx/>
              <a:buSzTx/>
              <a:buFontTx/>
              <a:buNone/>
              <a:tabLst/>
              <a:defRPr/>
            </a:pPr>
            <a:r>
              <a:rPr kumimoji="0" lang="es-MX" sz="2400" b="1" i="0" u="none" strike="noStrike" kern="1200" cap="none" spc="0" normalizeH="0" baseline="0" noProof="0">
                <a:ln>
                  <a:noFill/>
                </a:ln>
                <a:solidFill>
                  <a:srgbClr val="235B4F"/>
                </a:solidFill>
                <a:effectLst/>
                <a:uLnTx/>
                <a:uFillTx/>
                <a:latin typeface="Noto Sans" panose="020B0502040504020204" pitchFamily="34" charset="0"/>
                <a:ea typeface="Noto Sans" panose="020B0502040504020204" pitchFamily="34" charset="0"/>
                <a:cs typeface="Noto Sans" panose="020B0502040504020204" pitchFamily="34" charset="0"/>
              </a:rPr>
              <a:t>Donaciones en </a:t>
            </a:r>
          </a:p>
          <a:p>
            <a:pPr marL="0" marR="0" lvl="0" indent="0" defTabSz="914400" rtl="0" eaLnBrk="1" fontAlgn="auto" latinLnBrk="0" hangingPunct="1">
              <a:lnSpc>
                <a:spcPct val="100000"/>
              </a:lnSpc>
              <a:spcBef>
                <a:spcPts val="0"/>
              </a:spcBef>
              <a:spcAft>
                <a:spcPts val="0"/>
              </a:spcAft>
              <a:buClrTx/>
              <a:buSzTx/>
              <a:buFontTx/>
              <a:buNone/>
              <a:tabLst/>
              <a:defRPr/>
            </a:pPr>
            <a:r>
              <a:rPr lang="es-MX" sz="2400" b="1">
                <a:solidFill>
                  <a:srgbClr val="235B4F"/>
                </a:solidFill>
                <a:latin typeface="Noto Sans" panose="020B0502040504020204" pitchFamily="34" charset="0"/>
                <a:ea typeface="Noto Sans" panose="020B0502040504020204" pitchFamily="34" charset="0"/>
                <a:cs typeface="Noto Sans" panose="020B0502040504020204" pitchFamily="34" charset="0"/>
              </a:rPr>
              <a:t>Seguimiento</a:t>
            </a:r>
            <a:endParaRPr kumimoji="0" lang="es-MX" sz="2400" b="1" i="0" u="none" strike="noStrike" kern="1200" cap="none" spc="0" normalizeH="0" baseline="0" noProof="0">
              <a:ln>
                <a:noFill/>
              </a:ln>
              <a:solidFill>
                <a:srgbClr val="235B4F"/>
              </a:solidFill>
              <a:effectLst/>
              <a:uLnTx/>
              <a:uFillTx/>
              <a:latin typeface="Noto Sans" panose="020B0502040504020204" pitchFamily="34" charset="0"/>
              <a:ea typeface="Noto Sans" panose="020B0502040504020204" pitchFamily="34" charset="0"/>
              <a:cs typeface="Noto Sans" panose="020B0502040504020204" pitchFamily="34" charset="0"/>
            </a:endParaRPr>
          </a:p>
        </p:txBody>
      </p:sp>
      <p:sp>
        <p:nvSpPr>
          <p:cNvPr id="7" name="CuadroTexto 6">
            <a:extLst>
              <a:ext uri="{FF2B5EF4-FFF2-40B4-BE49-F238E27FC236}">
                <a16:creationId xmlns:a16="http://schemas.microsoft.com/office/drawing/2014/main" id="{DB2974FF-0797-8C6C-4B70-5374300B17E3}"/>
              </a:ext>
            </a:extLst>
          </p:cNvPr>
          <p:cNvSpPr txBox="1"/>
          <p:nvPr/>
        </p:nvSpPr>
        <p:spPr>
          <a:xfrm>
            <a:off x="2125816" y="929046"/>
            <a:ext cx="713658" cy="646331"/>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s-MX" sz="3600" b="1" dirty="0">
                <a:ln>
                  <a:solidFill>
                    <a:srgbClr val="285C4D"/>
                  </a:solidFill>
                </a:ln>
                <a:solidFill>
                  <a:prstClr val="white"/>
                </a:solidFill>
                <a:latin typeface="Noto Sans" panose="020B0502040504020204" pitchFamily="34" charset="0"/>
                <a:ea typeface="Noto Sans" panose="020B0502040504020204" pitchFamily="34" charset="0"/>
                <a:cs typeface="Noto Sans" panose="020B0502040504020204" pitchFamily="34" charset="0"/>
              </a:rPr>
              <a:t>21</a:t>
            </a:r>
            <a:endParaRPr kumimoji="0" lang="es-MX" sz="3600" b="1" i="0" u="none" kern="1200" cap="none" spc="0" normalizeH="0" baseline="0" noProof="0" dirty="0">
              <a:ln>
                <a:solidFill>
                  <a:srgbClr val="285C4D"/>
                </a:solidFill>
              </a:ln>
              <a:solidFill>
                <a:prstClr val="white"/>
              </a:solidFill>
              <a:effectLst/>
              <a:uLnTx/>
              <a:uFillTx/>
              <a:latin typeface="Noto Sans" panose="020B0502040504020204" pitchFamily="34" charset="0"/>
              <a:ea typeface="Noto Sans" panose="020B0502040504020204" pitchFamily="34" charset="0"/>
              <a:cs typeface="Noto Sans" panose="020B0502040504020204" pitchFamily="34" charset="0"/>
            </a:endParaRPr>
          </a:p>
        </p:txBody>
      </p:sp>
      <p:graphicFrame>
        <p:nvGraphicFramePr>
          <p:cNvPr id="16" name="Tabla 15">
            <a:extLst>
              <a:ext uri="{FF2B5EF4-FFF2-40B4-BE49-F238E27FC236}">
                <a16:creationId xmlns:a16="http://schemas.microsoft.com/office/drawing/2014/main" id="{95FF1ADD-889F-00DB-42A2-E3F6AEBD4239}"/>
              </a:ext>
            </a:extLst>
          </p:cNvPr>
          <p:cNvGraphicFramePr>
            <a:graphicFrameLocks noGrp="1"/>
          </p:cNvGraphicFramePr>
          <p:nvPr>
            <p:extLst>
              <p:ext uri="{D42A27DB-BD31-4B8C-83A1-F6EECF244321}">
                <p14:modId xmlns:p14="http://schemas.microsoft.com/office/powerpoint/2010/main" val="3866512384"/>
              </p:ext>
            </p:extLst>
          </p:nvPr>
        </p:nvGraphicFramePr>
        <p:xfrm>
          <a:off x="6394704" y="1535697"/>
          <a:ext cx="5309615" cy="1906040"/>
        </p:xfrm>
        <a:graphic>
          <a:graphicData uri="http://schemas.openxmlformats.org/drawingml/2006/table">
            <a:tbl>
              <a:tblPr/>
              <a:tblGrid>
                <a:gridCol w="1455347">
                  <a:extLst>
                    <a:ext uri="{9D8B030D-6E8A-4147-A177-3AD203B41FA5}">
                      <a16:colId xmlns:a16="http://schemas.microsoft.com/office/drawing/2014/main" val="2198950464"/>
                    </a:ext>
                  </a:extLst>
                </a:gridCol>
                <a:gridCol w="1423360">
                  <a:extLst>
                    <a:ext uri="{9D8B030D-6E8A-4147-A177-3AD203B41FA5}">
                      <a16:colId xmlns:a16="http://schemas.microsoft.com/office/drawing/2014/main" val="1645850133"/>
                    </a:ext>
                  </a:extLst>
                </a:gridCol>
                <a:gridCol w="1055525">
                  <a:extLst>
                    <a:ext uri="{9D8B030D-6E8A-4147-A177-3AD203B41FA5}">
                      <a16:colId xmlns:a16="http://schemas.microsoft.com/office/drawing/2014/main" val="3770295839"/>
                    </a:ext>
                  </a:extLst>
                </a:gridCol>
                <a:gridCol w="1375383">
                  <a:extLst>
                    <a:ext uri="{9D8B030D-6E8A-4147-A177-3AD203B41FA5}">
                      <a16:colId xmlns:a16="http://schemas.microsoft.com/office/drawing/2014/main" val="2338386247"/>
                    </a:ext>
                  </a:extLst>
                </a:gridCol>
              </a:tblGrid>
              <a:tr h="805167">
                <a:tc>
                  <a:txBody>
                    <a:bodyPr/>
                    <a:lstStyle/>
                    <a:p>
                      <a:pPr algn="ctr" rtl="0" fontAlgn="ctr">
                        <a:buNone/>
                      </a:pPr>
                      <a:r>
                        <a:rPr lang="es-MX" sz="1200" b="1" i="0" u="none" strike="noStrike">
                          <a:solidFill>
                            <a:srgbClr val="FFFFFF"/>
                          </a:solidFill>
                          <a:effectLst/>
                          <a:latin typeface="Noto Sans" panose="020B0502040504020204" pitchFamily="34" charset="0"/>
                        </a:rPr>
                        <a:t>OOAD</a:t>
                      </a:r>
                    </a:p>
                  </a:txBody>
                  <a:tcPr marL="6350" marR="6350" marT="6350" marB="0" anchor="ctr">
                    <a:lnL>
                      <a:noFill/>
                    </a:lnL>
                    <a:lnR>
                      <a:noFill/>
                    </a:lnR>
                    <a:lnT>
                      <a:noFill/>
                    </a:lnT>
                    <a:lnB>
                      <a:noFill/>
                    </a:lnB>
                    <a:solidFill>
                      <a:srgbClr val="275317"/>
                    </a:solidFill>
                  </a:tcPr>
                </a:tc>
                <a:tc>
                  <a:txBody>
                    <a:bodyPr/>
                    <a:lstStyle/>
                    <a:p>
                      <a:pPr algn="ctr" rtl="0" fontAlgn="ctr">
                        <a:buNone/>
                      </a:pPr>
                      <a:r>
                        <a:rPr lang="es-MX" sz="1200" b="1" i="0" u="none" strike="noStrike">
                          <a:solidFill>
                            <a:srgbClr val="FFFFFF"/>
                          </a:solidFill>
                          <a:effectLst/>
                          <a:latin typeface="Noto Sans" panose="020B0502040504020204" pitchFamily="34" charset="0"/>
                        </a:rPr>
                        <a:t>Municipio</a:t>
                      </a:r>
                    </a:p>
                  </a:txBody>
                  <a:tcPr marL="6350" marR="6350" marT="6350" marB="0" anchor="ctr">
                    <a:lnL>
                      <a:noFill/>
                    </a:lnL>
                    <a:lnR>
                      <a:noFill/>
                    </a:lnR>
                    <a:lnT>
                      <a:noFill/>
                    </a:lnT>
                    <a:lnB>
                      <a:noFill/>
                    </a:lnB>
                    <a:solidFill>
                      <a:srgbClr val="275317"/>
                    </a:solidFill>
                  </a:tcPr>
                </a:tc>
                <a:tc>
                  <a:txBody>
                    <a:bodyPr/>
                    <a:lstStyle/>
                    <a:p>
                      <a:pPr algn="ctr" rtl="0" fontAlgn="ctr">
                        <a:buNone/>
                      </a:pPr>
                      <a:r>
                        <a:rPr lang="es-MX" sz="1200" b="1" i="0" u="none" strike="noStrike">
                          <a:solidFill>
                            <a:srgbClr val="FFFFFF"/>
                          </a:solidFill>
                          <a:effectLst/>
                          <a:latin typeface="Noto Sans" panose="020B0502040504020204" pitchFamily="34" charset="0"/>
                        </a:rPr>
                        <a:t>No. Inmuebles</a:t>
                      </a:r>
                    </a:p>
                  </a:txBody>
                  <a:tcPr marL="6350" marR="6350" marT="6350" marB="0" anchor="ctr">
                    <a:lnL>
                      <a:noFill/>
                    </a:lnL>
                    <a:lnR>
                      <a:noFill/>
                    </a:lnR>
                    <a:lnT>
                      <a:noFill/>
                    </a:lnT>
                    <a:lnB>
                      <a:noFill/>
                    </a:lnB>
                    <a:solidFill>
                      <a:srgbClr val="275317"/>
                    </a:solidFill>
                  </a:tcPr>
                </a:tc>
                <a:tc>
                  <a:txBody>
                    <a:bodyPr/>
                    <a:lstStyle/>
                    <a:p>
                      <a:pPr algn="ctr" rtl="0" fontAlgn="ctr">
                        <a:buNone/>
                      </a:pPr>
                      <a:r>
                        <a:rPr lang="es-MX" sz="1200" b="1" i="0" u="none" strike="noStrike">
                          <a:solidFill>
                            <a:srgbClr val="FFFFFF"/>
                          </a:solidFill>
                          <a:effectLst/>
                          <a:latin typeface="Noto Sans" panose="020B0502040504020204" pitchFamily="34" charset="0"/>
                        </a:rPr>
                        <a:t>% Integración Expediente Inmobiliario</a:t>
                      </a:r>
                    </a:p>
                  </a:txBody>
                  <a:tcPr marL="6350" marR="6350" marT="6350" marB="0" anchor="ctr">
                    <a:lnL>
                      <a:noFill/>
                    </a:lnL>
                    <a:lnR>
                      <a:noFill/>
                    </a:lnR>
                    <a:lnT>
                      <a:noFill/>
                    </a:lnT>
                    <a:lnB>
                      <a:noFill/>
                    </a:lnB>
                    <a:solidFill>
                      <a:srgbClr val="275317"/>
                    </a:solidFill>
                  </a:tcPr>
                </a:tc>
                <a:extLst>
                  <a:ext uri="{0D108BD9-81ED-4DB2-BD59-A6C34878D82A}">
                    <a16:rowId xmlns:a16="http://schemas.microsoft.com/office/drawing/2014/main" val="1958204976"/>
                  </a:ext>
                </a:extLst>
              </a:tr>
              <a:tr h="479435">
                <a:tc>
                  <a:txBody>
                    <a:bodyPr/>
                    <a:lstStyle/>
                    <a:p>
                      <a:pPr algn="ctr" rtl="0" fontAlgn="ctr">
                        <a:buNone/>
                      </a:pPr>
                      <a:r>
                        <a:rPr lang="es-MX" sz="1200" b="0" i="0" u="none" strike="noStrike">
                          <a:solidFill>
                            <a:srgbClr val="000000"/>
                          </a:solidFill>
                          <a:effectLst/>
                          <a:latin typeface="Noto Sans" panose="020B0502040504020204" pitchFamily="34" charset="0"/>
                        </a:rPr>
                        <a:t>Baja California</a:t>
                      </a:r>
                    </a:p>
                  </a:txBody>
                  <a:tcPr marL="6350" marR="6350" marT="6350" marB="0" anchor="ctr">
                    <a:lnL>
                      <a:noFill/>
                    </a:lnL>
                    <a:lnR>
                      <a:noFill/>
                    </a:lnR>
                    <a:lnT>
                      <a:noFill/>
                    </a:lnT>
                    <a:lnB>
                      <a:noFill/>
                    </a:lnB>
                    <a:noFill/>
                  </a:tcPr>
                </a:tc>
                <a:tc>
                  <a:txBody>
                    <a:bodyPr/>
                    <a:lstStyle/>
                    <a:p>
                      <a:pPr algn="ctr" rtl="0" fontAlgn="ctr">
                        <a:buNone/>
                      </a:pPr>
                      <a:r>
                        <a:rPr lang="es-MX" sz="1200" b="0" i="0" u="none" strike="noStrike">
                          <a:solidFill>
                            <a:srgbClr val="000000"/>
                          </a:solidFill>
                          <a:effectLst/>
                          <a:latin typeface="Noto Sans" panose="020B0502040504020204" pitchFamily="34" charset="0"/>
                        </a:rPr>
                        <a:t>Los Cabos </a:t>
                      </a:r>
                    </a:p>
                  </a:txBody>
                  <a:tcPr marL="6350" marR="6350" marT="6350" marB="0" anchor="ctr">
                    <a:lnL>
                      <a:noFill/>
                    </a:lnL>
                    <a:lnR>
                      <a:noFill/>
                    </a:lnR>
                    <a:lnT>
                      <a:noFill/>
                    </a:lnT>
                    <a:lnB>
                      <a:noFill/>
                    </a:lnB>
                    <a:noFill/>
                  </a:tcPr>
                </a:tc>
                <a:tc>
                  <a:txBody>
                    <a:bodyPr/>
                    <a:lstStyle/>
                    <a:p>
                      <a:pPr algn="ctr" rtl="0" fontAlgn="ctr">
                        <a:buNone/>
                      </a:pPr>
                      <a:r>
                        <a:rPr lang="es-MX" sz="1200" b="0" i="0" u="none" strike="noStrike">
                          <a:solidFill>
                            <a:srgbClr val="000000"/>
                          </a:solidFill>
                          <a:effectLst/>
                          <a:latin typeface="Noto Sans" panose="020B0502040504020204" pitchFamily="34" charset="0"/>
                        </a:rPr>
                        <a:t>1</a:t>
                      </a:r>
                    </a:p>
                  </a:txBody>
                  <a:tcPr marL="6350" marR="6350" marT="6350" marB="0" anchor="ctr">
                    <a:lnL>
                      <a:noFill/>
                    </a:lnL>
                    <a:lnR>
                      <a:noFill/>
                    </a:lnR>
                    <a:lnT>
                      <a:noFill/>
                    </a:lnT>
                    <a:lnB>
                      <a:noFill/>
                    </a:lnB>
                    <a:noFill/>
                  </a:tcPr>
                </a:tc>
                <a:tc>
                  <a:txBody>
                    <a:bodyPr/>
                    <a:lstStyle/>
                    <a:p>
                      <a:pPr algn="ctr" rtl="0" fontAlgn="ctr">
                        <a:buNone/>
                      </a:pPr>
                      <a:r>
                        <a:rPr lang="es-MX" sz="1600" b="1" i="0" u="none" strike="noStrike" kern="1200" dirty="0">
                          <a:solidFill>
                            <a:srgbClr val="000000"/>
                          </a:solidFill>
                          <a:effectLst/>
                          <a:latin typeface="Noto Sans"/>
                          <a:ea typeface="+mn-ea"/>
                          <a:cs typeface="+mn-cs"/>
                        </a:rPr>
                        <a:t>85</a:t>
                      </a:r>
                      <a:r>
                        <a:rPr lang="es-MX" sz="1600" b="1" i="0" u="none" strike="noStrike" dirty="0">
                          <a:solidFill>
                            <a:srgbClr val="000000"/>
                          </a:solidFill>
                          <a:effectLst/>
                          <a:latin typeface="Noto Sans"/>
                        </a:rPr>
                        <a:t>%</a:t>
                      </a:r>
                    </a:p>
                  </a:txBody>
                  <a:tcPr marL="6350" marR="6350" marT="6350" marB="0" anchor="ctr">
                    <a:lnL>
                      <a:noFill/>
                    </a:lnL>
                    <a:lnR>
                      <a:noFill/>
                    </a:lnR>
                    <a:lnT>
                      <a:noFill/>
                    </a:lnT>
                    <a:lnB>
                      <a:noFill/>
                    </a:lnB>
                    <a:noFill/>
                  </a:tcPr>
                </a:tc>
                <a:extLst>
                  <a:ext uri="{0D108BD9-81ED-4DB2-BD59-A6C34878D82A}">
                    <a16:rowId xmlns:a16="http://schemas.microsoft.com/office/drawing/2014/main" val="282663411"/>
                  </a:ext>
                </a:extLst>
              </a:tr>
              <a:tr h="310719">
                <a:tc>
                  <a:txBody>
                    <a:bodyPr/>
                    <a:lstStyle/>
                    <a:p>
                      <a:pPr algn="ctr" rtl="0" fontAlgn="ctr">
                        <a:buNone/>
                      </a:pPr>
                      <a:r>
                        <a:rPr lang="es-MX" sz="1200" b="0" i="0" u="none" strike="noStrike">
                          <a:solidFill>
                            <a:srgbClr val="000000"/>
                          </a:solidFill>
                          <a:effectLst/>
                          <a:latin typeface="Noto Sans" panose="020B0502040504020204" pitchFamily="34" charset="0"/>
                        </a:rPr>
                        <a:t>Michoacán</a:t>
                      </a:r>
                    </a:p>
                  </a:txBody>
                  <a:tcPr marL="6350" marR="6350" marT="6350" marB="0" anchor="ctr">
                    <a:lnL>
                      <a:noFill/>
                    </a:lnL>
                    <a:lnR>
                      <a:noFill/>
                    </a:lnR>
                    <a:lnT>
                      <a:noFill/>
                    </a:lnT>
                    <a:lnB>
                      <a:noFill/>
                    </a:lnB>
                    <a:noFill/>
                  </a:tcPr>
                </a:tc>
                <a:tc>
                  <a:txBody>
                    <a:bodyPr/>
                    <a:lstStyle/>
                    <a:p>
                      <a:pPr algn="ctr" rtl="0" fontAlgn="ctr">
                        <a:buNone/>
                      </a:pPr>
                      <a:r>
                        <a:rPr lang="es-MX" sz="1200" b="0" i="0" u="none" strike="noStrike" dirty="0">
                          <a:solidFill>
                            <a:srgbClr val="000000"/>
                          </a:solidFill>
                          <a:effectLst/>
                          <a:latin typeface="Noto Sans" panose="020B0502040504020204" pitchFamily="34" charset="0"/>
                        </a:rPr>
                        <a:t>Zacapu</a:t>
                      </a:r>
                    </a:p>
                  </a:txBody>
                  <a:tcPr marL="6350" marR="6350" marT="6350" marB="0" anchor="ctr">
                    <a:lnL>
                      <a:noFill/>
                    </a:lnL>
                    <a:lnR>
                      <a:noFill/>
                    </a:lnR>
                    <a:lnT>
                      <a:noFill/>
                    </a:lnT>
                    <a:lnB>
                      <a:noFill/>
                    </a:lnB>
                    <a:noFill/>
                  </a:tcPr>
                </a:tc>
                <a:tc>
                  <a:txBody>
                    <a:bodyPr/>
                    <a:lstStyle/>
                    <a:p>
                      <a:pPr algn="ctr" rtl="0" fontAlgn="ctr">
                        <a:buNone/>
                      </a:pPr>
                      <a:r>
                        <a:rPr lang="es-MX" sz="1200" b="0" i="0" u="none" strike="noStrike">
                          <a:solidFill>
                            <a:srgbClr val="000000"/>
                          </a:solidFill>
                          <a:effectLst/>
                          <a:latin typeface="Noto Sans" panose="020B0502040504020204" pitchFamily="34" charset="0"/>
                        </a:rPr>
                        <a:t>1</a:t>
                      </a:r>
                    </a:p>
                  </a:txBody>
                  <a:tcPr marL="6350" marR="6350" marT="6350" marB="0" anchor="ctr">
                    <a:lnL>
                      <a:noFill/>
                    </a:lnL>
                    <a:lnR>
                      <a:noFill/>
                    </a:lnR>
                    <a:lnT>
                      <a:noFill/>
                    </a:lnT>
                    <a:lnB>
                      <a:noFill/>
                    </a:lnB>
                    <a:noFill/>
                  </a:tcPr>
                </a:tc>
                <a:tc>
                  <a:txBody>
                    <a:bodyPr/>
                    <a:lstStyle/>
                    <a:p>
                      <a:pPr algn="ctr" rtl="0" fontAlgn="ctr">
                        <a:buNone/>
                      </a:pPr>
                      <a:r>
                        <a:rPr lang="es-MX" sz="1600" b="1" i="0" u="none" strike="noStrike" dirty="0">
                          <a:solidFill>
                            <a:srgbClr val="000000"/>
                          </a:solidFill>
                          <a:effectLst/>
                          <a:latin typeface="Noto Sans" panose="020B0502040504020204" pitchFamily="34" charset="0"/>
                        </a:rPr>
                        <a:t>90%</a:t>
                      </a:r>
                    </a:p>
                  </a:txBody>
                  <a:tcPr marL="6350" marR="6350" marT="6350" marB="0" anchor="ctr">
                    <a:lnL>
                      <a:noFill/>
                    </a:lnL>
                    <a:lnR>
                      <a:noFill/>
                    </a:lnR>
                    <a:lnT>
                      <a:noFill/>
                    </a:lnT>
                    <a:lnB>
                      <a:noFill/>
                    </a:lnB>
                    <a:noFill/>
                  </a:tcPr>
                </a:tc>
                <a:extLst>
                  <a:ext uri="{0D108BD9-81ED-4DB2-BD59-A6C34878D82A}">
                    <a16:rowId xmlns:a16="http://schemas.microsoft.com/office/drawing/2014/main" val="3350866482"/>
                  </a:ext>
                </a:extLst>
              </a:tr>
              <a:tr h="310719">
                <a:tc>
                  <a:txBody>
                    <a:bodyPr/>
                    <a:lstStyle/>
                    <a:p>
                      <a:pPr algn="ctr" rtl="0" fontAlgn="ctr">
                        <a:buNone/>
                      </a:pPr>
                      <a:r>
                        <a:rPr lang="es-MX" sz="1200" b="0" i="0" u="none" strike="noStrike">
                          <a:solidFill>
                            <a:srgbClr val="000000"/>
                          </a:solidFill>
                          <a:effectLst/>
                          <a:latin typeface="Noto Sans" panose="020B0502040504020204" pitchFamily="34" charset="0"/>
                        </a:rPr>
                        <a:t>Michoacán</a:t>
                      </a:r>
                    </a:p>
                  </a:txBody>
                  <a:tcPr marL="6350" marR="6350" marT="6350" marB="0" anchor="ctr">
                    <a:lnL>
                      <a:noFill/>
                    </a:lnL>
                    <a:lnR>
                      <a:noFill/>
                    </a:lnR>
                    <a:lnT>
                      <a:noFill/>
                    </a:lnT>
                    <a:lnB>
                      <a:noFill/>
                    </a:lnB>
                    <a:noFill/>
                  </a:tcPr>
                </a:tc>
                <a:tc>
                  <a:txBody>
                    <a:bodyPr/>
                    <a:lstStyle/>
                    <a:p>
                      <a:pPr algn="ctr" rtl="0" fontAlgn="ctr">
                        <a:buNone/>
                      </a:pPr>
                      <a:r>
                        <a:rPr lang="es-MX" sz="1200" b="0" i="0" u="none" strike="noStrike" dirty="0">
                          <a:solidFill>
                            <a:srgbClr val="000000"/>
                          </a:solidFill>
                          <a:effectLst/>
                          <a:latin typeface="Noto Sans" panose="020B0502040504020204" pitchFamily="34" charset="0"/>
                        </a:rPr>
                        <a:t>Jacona</a:t>
                      </a:r>
                    </a:p>
                  </a:txBody>
                  <a:tcPr marL="6350" marR="6350" marT="6350" marB="0" anchor="ctr">
                    <a:lnL>
                      <a:noFill/>
                    </a:lnL>
                    <a:lnR>
                      <a:noFill/>
                    </a:lnR>
                    <a:lnT>
                      <a:noFill/>
                    </a:lnT>
                    <a:lnB>
                      <a:noFill/>
                    </a:lnB>
                    <a:noFill/>
                  </a:tcPr>
                </a:tc>
                <a:tc>
                  <a:txBody>
                    <a:bodyPr/>
                    <a:lstStyle/>
                    <a:p>
                      <a:pPr algn="ctr" rtl="0" fontAlgn="ctr">
                        <a:buNone/>
                      </a:pPr>
                      <a:r>
                        <a:rPr lang="es-MX" sz="1200" b="0" i="0" u="none" strike="noStrike">
                          <a:solidFill>
                            <a:srgbClr val="000000"/>
                          </a:solidFill>
                          <a:effectLst/>
                          <a:latin typeface="Noto Sans" panose="020B0502040504020204" pitchFamily="34" charset="0"/>
                        </a:rPr>
                        <a:t>1</a:t>
                      </a:r>
                    </a:p>
                  </a:txBody>
                  <a:tcPr marL="6350" marR="6350" marT="6350" marB="0" anchor="ctr">
                    <a:lnL>
                      <a:noFill/>
                    </a:lnL>
                    <a:lnR>
                      <a:noFill/>
                    </a:lnR>
                    <a:lnT>
                      <a:noFill/>
                    </a:lnT>
                    <a:lnB>
                      <a:noFill/>
                    </a:lnB>
                    <a:noFill/>
                  </a:tcPr>
                </a:tc>
                <a:tc>
                  <a:txBody>
                    <a:bodyPr/>
                    <a:lstStyle/>
                    <a:p>
                      <a:pPr algn="ctr" rtl="0" fontAlgn="ctr">
                        <a:buNone/>
                      </a:pPr>
                      <a:r>
                        <a:rPr lang="es-MX" sz="1600" b="1" i="0" u="none" strike="noStrike" dirty="0">
                          <a:solidFill>
                            <a:srgbClr val="000000"/>
                          </a:solidFill>
                          <a:effectLst/>
                          <a:latin typeface="Noto Sans" panose="020B0502040504020204" pitchFamily="34" charset="0"/>
                        </a:rPr>
                        <a:t>85%</a:t>
                      </a:r>
                    </a:p>
                  </a:txBody>
                  <a:tcPr marL="6350" marR="6350" marT="6350" marB="0" anchor="ctr">
                    <a:lnL>
                      <a:noFill/>
                    </a:lnL>
                    <a:lnR>
                      <a:noFill/>
                    </a:lnR>
                    <a:lnT>
                      <a:noFill/>
                    </a:lnT>
                    <a:lnB>
                      <a:noFill/>
                    </a:lnB>
                    <a:noFill/>
                  </a:tcPr>
                </a:tc>
                <a:extLst>
                  <a:ext uri="{0D108BD9-81ED-4DB2-BD59-A6C34878D82A}">
                    <a16:rowId xmlns:a16="http://schemas.microsoft.com/office/drawing/2014/main" val="1199032889"/>
                  </a:ext>
                </a:extLst>
              </a:tr>
            </a:tbl>
          </a:graphicData>
        </a:graphic>
      </p:graphicFrame>
      <p:sp>
        <p:nvSpPr>
          <p:cNvPr id="18" name="CuadroTexto 17">
            <a:extLst>
              <a:ext uri="{FF2B5EF4-FFF2-40B4-BE49-F238E27FC236}">
                <a16:creationId xmlns:a16="http://schemas.microsoft.com/office/drawing/2014/main" id="{5BA2528A-3222-1795-6B55-375531EAD462}"/>
              </a:ext>
            </a:extLst>
          </p:cNvPr>
          <p:cNvSpPr txBox="1"/>
          <p:nvPr/>
        </p:nvSpPr>
        <p:spPr>
          <a:xfrm>
            <a:off x="9330621" y="3731811"/>
            <a:ext cx="923544" cy="369332"/>
          </a:xfrm>
          <a:prstGeom prst="rect">
            <a:avLst/>
          </a:prstGeom>
          <a:noFill/>
        </p:spPr>
        <p:txBody>
          <a:bodyPr wrap="square" rtlCol="0">
            <a:spAutoFit/>
          </a:bodyPr>
          <a:lstStyle/>
          <a:p>
            <a:pPr algn="ctr"/>
            <a:r>
              <a:rPr lang="es-MX" b="1" strike="sngStrike" dirty="0"/>
              <a:t>3</a:t>
            </a:r>
            <a:endParaRPr lang="es-MX" b="1" dirty="0"/>
          </a:p>
        </p:txBody>
      </p:sp>
      <p:graphicFrame>
        <p:nvGraphicFramePr>
          <p:cNvPr id="8" name="Gráfico 7">
            <a:extLst>
              <a:ext uri="{FF2B5EF4-FFF2-40B4-BE49-F238E27FC236}">
                <a16:creationId xmlns:a16="http://schemas.microsoft.com/office/drawing/2014/main" id="{2EE5582D-C1FD-DB62-3EEC-6A4563596157}"/>
              </a:ext>
            </a:extLst>
          </p:cNvPr>
          <p:cNvGraphicFramePr/>
          <p:nvPr>
            <p:extLst>
              <p:ext uri="{D42A27DB-BD31-4B8C-83A1-F6EECF244321}">
                <p14:modId xmlns:p14="http://schemas.microsoft.com/office/powerpoint/2010/main" val="4209536964"/>
              </p:ext>
            </p:extLst>
          </p:nvPr>
        </p:nvGraphicFramePr>
        <p:xfrm>
          <a:off x="300270" y="1652446"/>
          <a:ext cx="6071553" cy="2768319"/>
        </p:xfrm>
        <a:graphic>
          <a:graphicData uri="http://schemas.openxmlformats.org/drawingml/2006/chart">
            <c:chart xmlns:c="http://schemas.openxmlformats.org/drawingml/2006/chart" xmlns:r="http://schemas.openxmlformats.org/officeDocument/2006/relationships" r:id="rId4"/>
          </a:graphicData>
        </a:graphic>
      </p:graphicFrame>
      <p:sp>
        <p:nvSpPr>
          <p:cNvPr id="13" name="CuadroTexto 12">
            <a:extLst>
              <a:ext uri="{FF2B5EF4-FFF2-40B4-BE49-F238E27FC236}">
                <a16:creationId xmlns:a16="http://schemas.microsoft.com/office/drawing/2014/main" id="{68A975AA-A270-35EB-63DE-4817BA448F98}"/>
              </a:ext>
            </a:extLst>
          </p:cNvPr>
          <p:cNvSpPr txBox="1"/>
          <p:nvPr/>
        </p:nvSpPr>
        <p:spPr>
          <a:xfrm>
            <a:off x="4666639" y="4177573"/>
            <a:ext cx="1705184" cy="707886"/>
          </a:xfrm>
          <a:prstGeom prst="rect">
            <a:avLst/>
          </a:prstGeom>
          <a:noFill/>
        </p:spPr>
        <p:txBody>
          <a:bodyPr wrap="square" rtlCol="0">
            <a:spAutoFit/>
          </a:bodyPr>
          <a:lstStyle/>
          <a:p>
            <a:pPr lvl="0" algn="ctr">
              <a:defRPr/>
            </a:pPr>
            <a:r>
              <a:rPr lang="es-MX" sz="800" dirty="0">
                <a:solidFill>
                  <a:prstClr val="black"/>
                </a:solidFill>
                <a:latin typeface="Noto Sans" panose="020B0502040504020204" pitchFamily="34" charset="0"/>
                <a:ea typeface="Noto Sans" panose="020B0502040504020204" pitchFamily="34" charset="0"/>
                <a:cs typeface="Noto Sans" panose="020B0502040504020204" pitchFamily="34" charset="0"/>
              </a:rPr>
              <a:t>Baja California 1</a:t>
            </a:r>
          </a:p>
          <a:p>
            <a:pPr lvl="0" algn="ctr">
              <a:defRPr/>
            </a:pPr>
            <a:r>
              <a:rPr lang="es-MX" sz="800" dirty="0">
                <a:solidFill>
                  <a:prstClr val="black"/>
                </a:solidFill>
                <a:latin typeface="Noto Sans" panose="020B0502040504020204" pitchFamily="34" charset="0"/>
                <a:ea typeface="Noto Sans" panose="020B0502040504020204" pitchFamily="34" charset="0"/>
                <a:cs typeface="Noto Sans" panose="020B0502040504020204" pitchFamily="34" charset="0"/>
              </a:rPr>
              <a:t>Coahuila 2</a:t>
            </a:r>
          </a:p>
          <a:p>
            <a:pPr lvl="0" algn="ctr">
              <a:defRPr/>
            </a:pPr>
            <a:r>
              <a:rPr lang="es-MX" sz="800" dirty="0">
                <a:solidFill>
                  <a:prstClr val="black"/>
                </a:solidFill>
                <a:latin typeface="Noto Sans" panose="020B0502040504020204" pitchFamily="34" charset="0"/>
                <a:ea typeface="Noto Sans" panose="020B0502040504020204" pitchFamily="34" charset="0"/>
                <a:cs typeface="Noto Sans" panose="020B0502040504020204" pitchFamily="34" charset="0"/>
              </a:rPr>
              <a:t>Jalisco 2</a:t>
            </a:r>
          </a:p>
          <a:p>
            <a:pPr lvl="0" algn="ctr">
              <a:defRPr/>
            </a:pPr>
            <a:r>
              <a:rPr lang="es-MX" sz="800" dirty="0">
                <a:solidFill>
                  <a:prstClr val="black"/>
                </a:solidFill>
                <a:latin typeface="Noto Sans" panose="020B0502040504020204" pitchFamily="34" charset="0"/>
                <a:ea typeface="Noto Sans" panose="020B0502040504020204" pitchFamily="34" charset="0"/>
                <a:cs typeface="Noto Sans" panose="020B0502040504020204" pitchFamily="34" charset="0"/>
              </a:rPr>
              <a:t>EMO 2</a:t>
            </a:r>
          </a:p>
          <a:p>
            <a:pPr lvl="0" algn="ctr">
              <a:defRPr/>
            </a:pPr>
            <a:r>
              <a:rPr lang="es-MX" sz="800" dirty="0">
                <a:solidFill>
                  <a:prstClr val="black"/>
                </a:solidFill>
                <a:latin typeface="Noto Sans" panose="020B0502040504020204" pitchFamily="34" charset="0"/>
                <a:ea typeface="Noto Sans" panose="020B0502040504020204" pitchFamily="34" charset="0"/>
                <a:cs typeface="Noto Sans" panose="020B0502040504020204" pitchFamily="34" charset="0"/>
              </a:rPr>
              <a:t>Mich </a:t>
            </a:r>
            <a:r>
              <a:rPr lang="es-MX" sz="800" dirty="0">
                <a:latin typeface="Noto Sans" panose="020B0502040504020204" pitchFamily="34" charset="0"/>
                <a:ea typeface="Noto Sans" panose="020B0502040504020204" pitchFamily="34" charset="0"/>
                <a:cs typeface="Noto Sans" panose="020B0502040504020204" pitchFamily="34" charset="0"/>
              </a:rPr>
              <a:t>3</a:t>
            </a:r>
            <a:endParaRPr kumimoji="0" lang="es-MX" sz="800" i="0" u="none" strike="noStrike" kern="1200" cap="none" spc="0" normalizeH="0" baseline="0" noProof="0" dirty="0">
              <a:ln>
                <a:noFill/>
              </a:ln>
              <a:effectLst/>
              <a:uLnTx/>
              <a:uFillTx/>
              <a:latin typeface="Noto Sans" panose="020B0502040504020204" pitchFamily="34" charset="0"/>
              <a:ea typeface="Noto Sans" panose="020B0502040504020204" pitchFamily="34" charset="0"/>
              <a:cs typeface="Noto Sans" panose="020B0502040504020204" pitchFamily="34" charset="0"/>
            </a:endParaRPr>
          </a:p>
        </p:txBody>
      </p:sp>
    </p:spTree>
    <p:extLst>
      <p:ext uri="{BB962C8B-B14F-4D97-AF65-F5344CB8AC3E}">
        <p14:creationId xmlns:p14="http://schemas.microsoft.com/office/powerpoint/2010/main" val="283520677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uadroTexto 1">
            <a:extLst>
              <a:ext uri="{FF2B5EF4-FFF2-40B4-BE49-F238E27FC236}">
                <a16:creationId xmlns:a16="http://schemas.microsoft.com/office/drawing/2014/main" id="{B56B2900-9B71-E9C6-9AA2-BBB58D27DF60}"/>
              </a:ext>
            </a:extLst>
          </p:cNvPr>
          <p:cNvSpPr txBox="1"/>
          <p:nvPr/>
        </p:nvSpPr>
        <p:spPr>
          <a:xfrm>
            <a:off x="189288" y="149720"/>
            <a:ext cx="8816055" cy="461665"/>
          </a:xfrm>
          <a:prstGeom prst="rect">
            <a:avLst/>
          </a:prstGeom>
          <a:noFill/>
        </p:spPr>
        <p:txBody>
          <a:bodyPr wrap="square" rtlCol="0">
            <a:spAutoFit/>
          </a:bodyPr>
          <a:lstStyle>
            <a:defPPr>
              <a:defRPr lang="es-MX"/>
            </a:defPPr>
            <a:lvl1pPr>
              <a:buClr>
                <a:srgbClr val="000000"/>
              </a:buClr>
              <a:buSzPts val="3000"/>
              <a:defRPr sz="2400" b="1">
                <a:solidFill>
                  <a:srgbClr val="621132"/>
                </a:solidFill>
                <a:latin typeface="Patria" pitchFamily="2" charset="0"/>
              </a:defRPr>
            </a:lvl1pPr>
          </a:lstStyle>
          <a:p>
            <a:r>
              <a:rPr lang="es-MX" dirty="0">
                <a:sym typeface="Noto Sans"/>
              </a:rPr>
              <a:t>Arrendamiento Inmobiliario Nivel Central</a:t>
            </a:r>
            <a:endParaRPr lang="es-MX" dirty="0">
              <a:sym typeface="Calibri"/>
            </a:endParaRPr>
          </a:p>
        </p:txBody>
      </p:sp>
      <p:sp>
        <p:nvSpPr>
          <p:cNvPr id="3" name="Google Shape;79;p8">
            <a:extLst>
              <a:ext uri="{FF2B5EF4-FFF2-40B4-BE49-F238E27FC236}">
                <a16:creationId xmlns:a16="http://schemas.microsoft.com/office/drawing/2014/main" id="{5FB8D2B4-D41F-67D8-2251-9FEFC38FF785}"/>
              </a:ext>
            </a:extLst>
          </p:cNvPr>
          <p:cNvSpPr txBox="1"/>
          <p:nvPr/>
        </p:nvSpPr>
        <p:spPr>
          <a:xfrm>
            <a:off x="189287" y="527161"/>
            <a:ext cx="6097554" cy="369291"/>
          </a:xfrm>
          <a:prstGeom prst="rect">
            <a:avLst/>
          </a:prstGeom>
          <a:noFill/>
          <a:ln>
            <a:noFill/>
          </a:ln>
        </p:spPr>
        <p:txBody>
          <a:bodyPr spcFirstLastPara="1" wrap="square" lIns="91425" tIns="45700" rIns="91425" bIns="45700" anchor="t" anchorCtr="0">
            <a:spAutoFit/>
          </a:bodyPr>
          <a:lstStyle/>
          <a:p>
            <a:r>
              <a:rPr lang="es-MX" b="1" dirty="0">
                <a:solidFill>
                  <a:srgbClr val="B7903D"/>
                </a:solidFill>
                <a:latin typeface="Noto Sans"/>
                <a:ea typeface="Noto Sans"/>
                <a:cs typeface="Noto Sans"/>
                <a:sym typeface="Noto Sans"/>
              </a:rPr>
              <a:t>Arrendamiento </a:t>
            </a:r>
            <a:r>
              <a:rPr lang="es-MX" b="1" dirty="0" err="1">
                <a:solidFill>
                  <a:srgbClr val="B7903D"/>
                </a:solidFill>
                <a:latin typeface="Noto Sans"/>
                <a:ea typeface="Noto Sans"/>
                <a:cs typeface="Noto Sans"/>
                <a:sym typeface="Noto Sans"/>
              </a:rPr>
              <a:t>Havre</a:t>
            </a:r>
            <a:r>
              <a:rPr lang="es-MX" b="1" dirty="0">
                <a:solidFill>
                  <a:srgbClr val="B7903D"/>
                </a:solidFill>
                <a:latin typeface="Noto Sans"/>
                <a:ea typeface="Noto Sans"/>
                <a:cs typeface="Noto Sans"/>
                <a:sym typeface="Noto Sans"/>
              </a:rPr>
              <a:t> No. 7</a:t>
            </a:r>
            <a:endParaRPr lang="es-MX" sz="2000" dirty="0">
              <a:solidFill>
                <a:srgbClr val="B7903D"/>
              </a:solidFill>
              <a:latin typeface="Calibri"/>
              <a:ea typeface="Calibri"/>
              <a:cs typeface="Calibri"/>
              <a:sym typeface="Calibri"/>
            </a:endParaRPr>
          </a:p>
        </p:txBody>
      </p:sp>
      <p:graphicFrame>
        <p:nvGraphicFramePr>
          <p:cNvPr id="4" name="Tabla 3">
            <a:extLst>
              <a:ext uri="{FF2B5EF4-FFF2-40B4-BE49-F238E27FC236}">
                <a16:creationId xmlns:a16="http://schemas.microsoft.com/office/drawing/2014/main" id="{17FA0627-2EBB-DDA3-79CA-0FC3AF42DB1F}"/>
              </a:ext>
            </a:extLst>
          </p:cNvPr>
          <p:cNvGraphicFramePr>
            <a:graphicFrameLocks noGrp="1"/>
          </p:cNvGraphicFramePr>
          <p:nvPr/>
        </p:nvGraphicFramePr>
        <p:xfrm>
          <a:off x="568724" y="1968412"/>
          <a:ext cx="4941737" cy="1601667"/>
        </p:xfrm>
        <a:graphic>
          <a:graphicData uri="http://schemas.openxmlformats.org/drawingml/2006/table">
            <a:tbl>
              <a:tblPr/>
              <a:tblGrid>
                <a:gridCol w="3317474">
                  <a:extLst>
                    <a:ext uri="{9D8B030D-6E8A-4147-A177-3AD203B41FA5}">
                      <a16:colId xmlns:a16="http://schemas.microsoft.com/office/drawing/2014/main" val="3397488214"/>
                    </a:ext>
                  </a:extLst>
                </a:gridCol>
                <a:gridCol w="1624263">
                  <a:extLst>
                    <a:ext uri="{9D8B030D-6E8A-4147-A177-3AD203B41FA5}">
                      <a16:colId xmlns:a16="http://schemas.microsoft.com/office/drawing/2014/main" val="836495003"/>
                    </a:ext>
                  </a:extLst>
                </a:gridCol>
              </a:tblGrid>
              <a:tr h="454648">
                <a:tc>
                  <a:txBody>
                    <a:bodyPr/>
                    <a:lstStyle/>
                    <a:p>
                      <a:pPr algn="ctr" fontAlgn="ctr">
                        <a:lnSpc>
                          <a:spcPct val="100000"/>
                        </a:lnSpc>
                        <a:buNone/>
                      </a:pPr>
                      <a:r>
                        <a:rPr lang="es-MX" sz="1200" b="1" i="0" u="none" strike="noStrike" dirty="0">
                          <a:solidFill>
                            <a:schemeClr val="bg1"/>
                          </a:solidFill>
                          <a:effectLst/>
                          <a:latin typeface="Noto Sans" panose="020B0502040504020204" pitchFamily="34" charset="0"/>
                          <a:ea typeface="Noto Sans" panose="020B0502040504020204" pitchFamily="34" charset="0"/>
                          <a:cs typeface="Noto Sans" panose="020B0502040504020204" pitchFamily="34" charset="0"/>
                        </a:rPr>
                        <a:t>Conceptos</a:t>
                      </a:r>
                    </a:p>
                  </a:txBody>
                  <a:tcPr marL="5320" marR="5320" marT="5320" marB="0"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solidFill>
                      <a:srgbClr val="0B5445"/>
                    </a:solidFill>
                  </a:tcPr>
                </a:tc>
                <a:tc>
                  <a:txBody>
                    <a:bodyPr/>
                    <a:lstStyle/>
                    <a:p>
                      <a:pPr marL="85725" marR="66675" indent="0" algn="ctr">
                        <a:lnSpc>
                          <a:spcPct val="100000"/>
                        </a:lnSpc>
                        <a:spcAft>
                          <a:spcPts val="800"/>
                        </a:spcAft>
                        <a:buNone/>
                      </a:pPr>
                      <a:r>
                        <a:rPr lang="es-MX" sz="1200" b="1" kern="1200" dirty="0">
                          <a:solidFill>
                            <a:schemeClr val="bg1"/>
                          </a:solidFill>
                          <a:effectLst/>
                          <a:latin typeface="Noto Sans" panose="020B0502040504020204" pitchFamily="34" charset="0"/>
                          <a:ea typeface="Noto Sans" panose="020B0502040504020204" pitchFamily="34" charset="0"/>
                          <a:cs typeface="Noto Sans" panose="020B0502040504020204" pitchFamily="34" charset="0"/>
                        </a:rPr>
                        <a:t>Propuesta</a:t>
                      </a:r>
                    </a:p>
                  </a:txBody>
                  <a:tcPr marL="68580" marR="68580" marT="0" marB="0"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solidFill>
                      <a:srgbClr val="0B5445"/>
                    </a:solidFill>
                  </a:tcPr>
                </a:tc>
                <a:extLst>
                  <a:ext uri="{0D108BD9-81ED-4DB2-BD59-A6C34878D82A}">
                    <a16:rowId xmlns:a16="http://schemas.microsoft.com/office/drawing/2014/main" val="3623543182"/>
                  </a:ext>
                </a:extLst>
              </a:tr>
              <a:tr h="313448">
                <a:tc>
                  <a:txBody>
                    <a:bodyPr/>
                    <a:lstStyle/>
                    <a:p>
                      <a:pPr marL="85725" marR="78105" indent="0" algn="just">
                        <a:lnSpc>
                          <a:spcPct val="107000"/>
                        </a:lnSpc>
                        <a:spcAft>
                          <a:spcPts val="800"/>
                        </a:spcAft>
                        <a:buNone/>
                      </a:pPr>
                      <a:r>
                        <a:rPr lang="es-MX" sz="1200" dirty="0">
                          <a:effectLst/>
                          <a:latin typeface="Noto Sans" panose="020B0502040504020204" pitchFamily="34" charset="0"/>
                          <a:ea typeface="Noto Sans" panose="020B0502040504020204" pitchFamily="34" charset="0"/>
                          <a:cs typeface="Noto Sans" panose="020B0502040504020204" pitchFamily="34" charset="0"/>
                        </a:rPr>
                        <a:t>Capacidad (personas)</a:t>
                      </a:r>
                    </a:p>
                  </a:txBody>
                  <a:tcPr marL="68580" marR="68580" marT="0" marB="0"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solidFill>
                      <a:schemeClr val="bg2">
                        <a:alpha val="29804"/>
                      </a:schemeClr>
                    </a:solidFill>
                  </a:tcPr>
                </a:tc>
                <a:tc>
                  <a:txBody>
                    <a:bodyPr/>
                    <a:lstStyle/>
                    <a:p>
                      <a:pPr marL="85725" indent="0" algn="ctr">
                        <a:lnSpc>
                          <a:spcPct val="107000"/>
                        </a:lnSpc>
                        <a:spcAft>
                          <a:spcPts val="800"/>
                        </a:spcAft>
                        <a:buNone/>
                      </a:pPr>
                      <a:r>
                        <a:rPr lang="es-MX" sz="1200" dirty="0">
                          <a:effectLst/>
                          <a:latin typeface="Noto Sans" panose="020B0502040504020204" pitchFamily="34" charset="0"/>
                          <a:ea typeface="Noto Sans" panose="020B0502040504020204" pitchFamily="34" charset="0"/>
                          <a:cs typeface="Noto Sans" panose="020B0502040504020204" pitchFamily="34" charset="0"/>
                        </a:rPr>
                        <a:t>222</a:t>
                      </a:r>
                    </a:p>
                  </a:txBody>
                  <a:tcPr marL="68580" marR="68580" marT="0" marB="0"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solidFill>
                      <a:schemeClr val="bg2">
                        <a:alpha val="29804"/>
                      </a:schemeClr>
                    </a:solidFill>
                  </a:tcPr>
                </a:tc>
                <a:extLst>
                  <a:ext uri="{0D108BD9-81ED-4DB2-BD59-A6C34878D82A}">
                    <a16:rowId xmlns:a16="http://schemas.microsoft.com/office/drawing/2014/main" val="2552968908"/>
                  </a:ext>
                </a:extLst>
              </a:tr>
              <a:tr h="277857">
                <a:tc>
                  <a:txBody>
                    <a:bodyPr/>
                    <a:lstStyle/>
                    <a:p>
                      <a:pPr marL="85725" marR="78105" indent="0" algn="just">
                        <a:lnSpc>
                          <a:spcPct val="107000"/>
                        </a:lnSpc>
                        <a:spcAft>
                          <a:spcPts val="800"/>
                        </a:spcAft>
                        <a:buNone/>
                      </a:pPr>
                      <a:r>
                        <a:rPr lang="es-MX" sz="1200" dirty="0">
                          <a:effectLst/>
                          <a:latin typeface="Noto Sans" panose="020B0502040504020204" pitchFamily="34" charset="0"/>
                          <a:ea typeface="Noto Sans" panose="020B0502040504020204" pitchFamily="34" charset="0"/>
                          <a:cs typeface="Noto Sans" panose="020B0502040504020204" pitchFamily="34" charset="0"/>
                        </a:rPr>
                        <a:t>No. Cajones Estacionamiento</a:t>
                      </a:r>
                    </a:p>
                  </a:txBody>
                  <a:tcPr marL="68580" marR="68580" marT="0" marB="0"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noFill/>
                  </a:tcPr>
                </a:tc>
                <a:tc>
                  <a:txBody>
                    <a:bodyPr/>
                    <a:lstStyle/>
                    <a:p>
                      <a:pPr marL="85725" indent="0" algn="ctr">
                        <a:lnSpc>
                          <a:spcPct val="107000"/>
                        </a:lnSpc>
                        <a:spcAft>
                          <a:spcPts val="800"/>
                        </a:spcAft>
                        <a:buNone/>
                      </a:pPr>
                      <a:r>
                        <a:rPr lang="es-MX" sz="1200" dirty="0">
                          <a:effectLst/>
                          <a:latin typeface="Noto Sans" panose="020B0502040504020204" pitchFamily="34" charset="0"/>
                          <a:ea typeface="Noto Sans" panose="020B0502040504020204" pitchFamily="34" charset="0"/>
                          <a:cs typeface="Noto Sans" panose="020B0502040504020204" pitchFamily="34" charset="0"/>
                        </a:rPr>
                        <a:t>6</a:t>
                      </a:r>
                    </a:p>
                  </a:txBody>
                  <a:tcPr marL="68580" marR="68580" marT="0" marB="0"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noFill/>
                  </a:tcPr>
                </a:tc>
                <a:extLst>
                  <a:ext uri="{0D108BD9-81ED-4DB2-BD59-A6C34878D82A}">
                    <a16:rowId xmlns:a16="http://schemas.microsoft.com/office/drawing/2014/main" val="3686100356"/>
                  </a:ext>
                </a:extLst>
              </a:tr>
              <a:tr h="277857">
                <a:tc>
                  <a:txBody>
                    <a:bodyPr/>
                    <a:lstStyle/>
                    <a:p>
                      <a:pPr marL="85725" marR="78105" indent="0" algn="just">
                        <a:lnSpc>
                          <a:spcPct val="107000"/>
                        </a:lnSpc>
                        <a:spcAft>
                          <a:spcPts val="800"/>
                        </a:spcAft>
                        <a:buNone/>
                      </a:pPr>
                      <a:r>
                        <a:rPr lang="es-MX" sz="1200" dirty="0">
                          <a:effectLst/>
                          <a:latin typeface="Noto Sans" panose="020B0502040504020204" pitchFamily="34" charset="0"/>
                          <a:ea typeface="Noto Sans" panose="020B0502040504020204" pitchFamily="34" charset="0"/>
                          <a:cs typeface="Noto Sans" panose="020B0502040504020204" pitchFamily="34" charset="0"/>
                        </a:rPr>
                        <a:t>Área Rentable (m</a:t>
                      </a:r>
                      <a:r>
                        <a:rPr lang="es-MX" sz="1200" baseline="30000" dirty="0">
                          <a:effectLst/>
                          <a:latin typeface="Noto Sans" panose="020B0502040504020204" pitchFamily="34" charset="0"/>
                          <a:ea typeface="Noto Sans" panose="020B0502040504020204" pitchFamily="34" charset="0"/>
                          <a:cs typeface="Noto Sans" panose="020B0502040504020204" pitchFamily="34" charset="0"/>
                        </a:rPr>
                        <a:t>2</a:t>
                      </a:r>
                      <a:r>
                        <a:rPr lang="es-MX" sz="1200" dirty="0">
                          <a:effectLst/>
                          <a:latin typeface="Noto Sans" panose="020B0502040504020204" pitchFamily="34" charset="0"/>
                          <a:ea typeface="Noto Sans" panose="020B0502040504020204" pitchFamily="34" charset="0"/>
                          <a:cs typeface="Noto Sans" panose="020B0502040504020204" pitchFamily="34" charset="0"/>
                        </a:rPr>
                        <a:t>)</a:t>
                      </a:r>
                    </a:p>
                  </a:txBody>
                  <a:tcPr marL="68580" marR="68580" marT="0" marB="0"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noFill/>
                  </a:tcPr>
                </a:tc>
                <a:tc>
                  <a:txBody>
                    <a:bodyPr/>
                    <a:lstStyle/>
                    <a:p>
                      <a:pPr marL="85725" indent="0" algn="ctr">
                        <a:lnSpc>
                          <a:spcPct val="107000"/>
                        </a:lnSpc>
                        <a:spcAft>
                          <a:spcPts val="800"/>
                        </a:spcAft>
                        <a:buNone/>
                      </a:pPr>
                      <a:r>
                        <a:rPr lang="es-MX" sz="1200" dirty="0">
                          <a:effectLst/>
                          <a:latin typeface="Noto Sans" panose="020B0502040504020204" pitchFamily="34" charset="0"/>
                          <a:ea typeface="Noto Sans" panose="020B0502040504020204" pitchFamily="34" charset="0"/>
                          <a:cs typeface="Noto Sans" panose="020B0502040504020204" pitchFamily="34" charset="0"/>
                        </a:rPr>
                        <a:t>3,490</a:t>
                      </a:r>
                    </a:p>
                  </a:txBody>
                  <a:tcPr marL="68580" marR="68580" marT="0" marB="0"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noFill/>
                  </a:tcPr>
                </a:tc>
                <a:extLst>
                  <a:ext uri="{0D108BD9-81ED-4DB2-BD59-A6C34878D82A}">
                    <a16:rowId xmlns:a16="http://schemas.microsoft.com/office/drawing/2014/main" val="1159716372"/>
                  </a:ext>
                </a:extLst>
              </a:tr>
              <a:tr h="277857">
                <a:tc>
                  <a:txBody>
                    <a:bodyPr/>
                    <a:lstStyle/>
                    <a:p>
                      <a:pPr marL="85725" marR="78105" indent="0" algn="just">
                        <a:lnSpc>
                          <a:spcPct val="107000"/>
                        </a:lnSpc>
                        <a:spcAft>
                          <a:spcPts val="800"/>
                        </a:spcAft>
                        <a:buNone/>
                      </a:pPr>
                      <a:r>
                        <a:rPr lang="es-MX" sz="1200" dirty="0">
                          <a:effectLst/>
                          <a:latin typeface="Noto Sans" panose="020B0502040504020204" pitchFamily="34" charset="0"/>
                          <a:ea typeface="Noto Sans" panose="020B0502040504020204" pitchFamily="34" charset="0"/>
                          <a:cs typeface="Noto Sans" panose="020B0502040504020204" pitchFamily="34" charset="0"/>
                        </a:rPr>
                        <a:t>Monto de Renta Mensual sin IVA (pesos)</a:t>
                      </a:r>
                    </a:p>
                  </a:txBody>
                  <a:tcPr marL="68580" marR="68580" marT="0" marB="0"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noFill/>
                  </a:tcPr>
                </a:tc>
                <a:tc>
                  <a:txBody>
                    <a:bodyPr/>
                    <a:lstStyle/>
                    <a:p>
                      <a:pPr marL="85725" indent="0" algn="ctr">
                        <a:lnSpc>
                          <a:spcPct val="107000"/>
                        </a:lnSpc>
                        <a:spcAft>
                          <a:spcPts val="800"/>
                        </a:spcAft>
                        <a:buNone/>
                      </a:pPr>
                      <a:r>
                        <a:rPr lang="es-MX" sz="1200" dirty="0">
                          <a:effectLst/>
                          <a:latin typeface="Noto Sans" panose="020B0502040504020204" pitchFamily="34" charset="0"/>
                          <a:ea typeface="Noto Sans" panose="020B0502040504020204" pitchFamily="34" charset="0"/>
                          <a:cs typeface="Noto Sans" panose="020B0502040504020204" pitchFamily="34" charset="0"/>
                        </a:rPr>
                        <a:t>$977,423.48</a:t>
                      </a:r>
                    </a:p>
                  </a:txBody>
                  <a:tcPr marL="68580" marR="68580" marT="0" marB="0"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noFill/>
                  </a:tcPr>
                </a:tc>
                <a:extLst>
                  <a:ext uri="{0D108BD9-81ED-4DB2-BD59-A6C34878D82A}">
                    <a16:rowId xmlns:a16="http://schemas.microsoft.com/office/drawing/2014/main" val="3385676881"/>
                  </a:ext>
                </a:extLst>
              </a:tr>
            </a:tbl>
          </a:graphicData>
        </a:graphic>
      </p:graphicFrame>
      <p:sp>
        <p:nvSpPr>
          <p:cNvPr id="5" name="CuadroTexto 4">
            <a:extLst>
              <a:ext uri="{FF2B5EF4-FFF2-40B4-BE49-F238E27FC236}">
                <a16:creationId xmlns:a16="http://schemas.microsoft.com/office/drawing/2014/main" id="{5872ED25-97F7-3FDF-D048-269806FDFB80}"/>
              </a:ext>
            </a:extLst>
          </p:cNvPr>
          <p:cNvSpPr txBox="1"/>
          <p:nvPr/>
        </p:nvSpPr>
        <p:spPr>
          <a:xfrm>
            <a:off x="189287" y="912282"/>
            <a:ext cx="9050247" cy="738664"/>
          </a:xfrm>
          <a:prstGeom prst="rect">
            <a:avLst/>
          </a:prstGeom>
          <a:noFill/>
        </p:spPr>
        <p:txBody>
          <a:bodyPr wrap="square">
            <a:spAutoFit/>
          </a:bodyPr>
          <a:lstStyle/>
          <a:p>
            <a:pPr algn="just"/>
            <a:r>
              <a:rPr lang="es-ES" sz="1400" dirty="0">
                <a:latin typeface="Noto Sans" panose="020B0502040504020204" pitchFamily="34" charset="0"/>
                <a:ea typeface="Noto Sans" panose="020B0502040504020204" pitchFamily="34" charset="0"/>
                <a:cs typeface="Noto Sans" panose="020B0502040504020204" pitchFamily="34" charset="0"/>
                <a:sym typeface="Noto Sans"/>
              </a:rPr>
              <a:t>32 Personas de la División de Administración de Documentos, Planta Baja y Pisos 1 y 2 *</a:t>
            </a:r>
          </a:p>
          <a:p>
            <a:pPr algn="just"/>
            <a:r>
              <a:rPr lang="es-ES" sz="1400" dirty="0">
                <a:latin typeface="Noto Sans" panose="020B0502040504020204" pitchFamily="34" charset="0"/>
                <a:ea typeface="Noto Sans" panose="020B0502040504020204" pitchFamily="34" charset="0"/>
                <a:cs typeface="Noto Sans" panose="020B0502040504020204" pitchFamily="34" charset="0"/>
              </a:rPr>
              <a:t>162 Personas de la Coordinación de Proyectos y Seguimiento Institucional (CPSI) Pisos 3 al 7 **</a:t>
            </a:r>
          </a:p>
          <a:p>
            <a:pPr algn="just"/>
            <a:r>
              <a:rPr lang="es-ES" sz="1400" dirty="0">
                <a:latin typeface="Noto Sans" panose="020B0502040504020204" pitchFamily="34" charset="0"/>
                <a:ea typeface="Noto Sans" panose="020B0502040504020204" pitchFamily="34" charset="0"/>
                <a:cs typeface="Noto Sans" panose="020B0502040504020204" pitchFamily="34" charset="0"/>
                <a:sym typeface="Noto Sans"/>
              </a:rPr>
              <a:t>28 Personas de la Coordinación de Integración Sectorial e Intercambio de Servicios</a:t>
            </a:r>
            <a:r>
              <a:rPr lang="es-ES" sz="1400" dirty="0">
                <a:latin typeface="Noto Sans" panose="020B0502040504020204" pitchFamily="34" charset="0"/>
                <a:ea typeface="Noto Sans" panose="020B0502040504020204" pitchFamily="34" charset="0"/>
                <a:cs typeface="Noto Sans" panose="020B0502040504020204" pitchFamily="34" charset="0"/>
              </a:rPr>
              <a:t> (CISIS). Pisos 8 y 9 ***</a:t>
            </a:r>
            <a:endParaRPr lang="es-ES" sz="1400" dirty="0">
              <a:latin typeface="Noto Sans" panose="020B0502040504020204" pitchFamily="34" charset="0"/>
              <a:ea typeface="Noto Sans" panose="020B0502040504020204" pitchFamily="34" charset="0"/>
              <a:cs typeface="Noto Sans" panose="020B0502040504020204" pitchFamily="34" charset="0"/>
              <a:sym typeface="Noto Sans"/>
            </a:endParaRPr>
          </a:p>
        </p:txBody>
      </p:sp>
      <p:pic>
        <p:nvPicPr>
          <p:cNvPr id="6" name="Imagen 5">
            <a:extLst>
              <a:ext uri="{FF2B5EF4-FFF2-40B4-BE49-F238E27FC236}">
                <a16:creationId xmlns:a16="http://schemas.microsoft.com/office/drawing/2014/main" id="{4C309C88-F6C4-E9CF-E36A-DC4637F662D6}"/>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362040" y="1735170"/>
            <a:ext cx="3497085" cy="1547610"/>
          </a:xfrm>
          <a:prstGeom prst="roundRect">
            <a:avLst>
              <a:gd name="adj" fmla="val 4167"/>
            </a:avLst>
          </a:prstGeom>
          <a:solidFill>
            <a:srgbClr val="FFFFFF"/>
          </a:solidFill>
          <a:ln w="76200" cap="sq">
            <a:solidFill>
              <a:srgbClr val="EAEAEA"/>
            </a:solidFill>
            <a:miter lim="800000"/>
          </a:ln>
          <a:effectLst>
            <a:reflection blurRad="12700" stA="33000" endPos="28000" dist="5000" dir="5400000" sy="-100000" algn="bl" rotWithShape="0"/>
          </a:effectLst>
          <a:scene3d>
            <a:camera prst="orthographicFront"/>
            <a:lightRig rig="threePt" dir="t">
              <a:rot lat="0" lon="0" rev="2700000"/>
            </a:lightRig>
          </a:scene3d>
          <a:sp3d contourW="6350">
            <a:bevelT h="38100"/>
            <a:contourClr>
              <a:srgbClr val="C0C0C0"/>
            </a:contourClr>
          </a:sp3d>
        </p:spPr>
      </p:pic>
      <p:sp>
        <p:nvSpPr>
          <p:cNvPr id="7" name="CuadroTexto 6">
            <a:extLst>
              <a:ext uri="{FF2B5EF4-FFF2-40B4-BE49-F238E27FC236}">
                <a16:creationId xmlns:a16="http://schemas.microsoft.com/office/drawing/2014/main" id="{E3282EF4-B5C8-E505-0C88-1D22C9EBE89A}"/>
              </a:ext>
            </a:extLst>
          </p:cNvPr>
          <p:cNvSpPr txBox="1"/>
          <p:nvPr/>
        </p:nvSpPr>
        <p:spPr>
          <a:xfrm>
            <a:off x="3298162" y="5984323"/>
            <a:ext cx="2213609" cy="276999"/>
          </a:xfrm>
          <a:prstGeom prst="rect">
            <a:avLst/>
          </a:prstGeom>
          <a:noFill/>
        </p:spPr>
        <p:txBody>
          <a:bodyPr wrap="square">
            <a:spAutoFit/>
          </a:bodyPr>
          <a:lstStyle/>
          <a:p>
            <a:pPr algn="just"/>
            <a:r>
              <a:rPr lang="es-ES" sz="1200" b="1" dirty="0">
                <a:effectLst/>
                <a:latin typeface="Montserrat" panose="00000500000000000000" pitchFamily="2" charset="0"/>
                <a:ea typeface="Calibri" panose="020F0502020204030204" pitchFamily="34" charset="0"/>
                <a:cs typeface="Arial" panose="020B0604020202020204" pitchFamily="34" charset="0"/>
              </a:rPr>
              <a:t>Inmueble ya arrendado</a:t>
            </a:r>
            <a:endParaRPr lang="es-MX" sz="1200" dirty="0"/>
          </a:p>
        </p:txBody>
      </p:sp>
      <p:sp>
        <p:nvSpPr>
          <p:cNvPr id="9" name="CuadroTexto 8">
            <a:extLst>
              <a:ext uri="{FF2B5EF4-FFF2-40B4-BE49-F238E27FC236}">
                <a16:creationId xmlns:a16="http://schemas.microsoft.com/office/drawing/2014/main" id="{B325EC0F-82AE-49F1-F487-CF690F8E7795}"/>
              </a:ext>
            </a:extLst>
          </p:cNvPr>
          <p:cNvSpPr txBox="1"/>
          <p:nvPr/>
        </p:nvSpPr>
        <p:spPr>
          <a:xfrm>
            <a:off x="508709" y="3761157"/>
            <a:ext cx="5025814" cy="523220"/>
          </a:xfrm>
          <a:prstGeom prst="rect">
            <a:avLst/>
          </a:prstGeom>
          <a:noFill/>
        </p:spPr>
        <p:txBody>
          <a:bodyPr wrap="square">
            <a:spAutoFit/>
          </a:bodyPr>
          <a:lstStyle/>
          <a:p>
            <a:pPr algn="just"/>
            <a:r>
              <a:rPr lang="es-ES" sz="1400" b="1" dirty="0">
                <a:effectLst/>
                <a:latin typeface="Noto Sans" panose="020B0502040504020204" pitchFamily="34" charset="0"/>
                <a:ea typeface="Noto Sans" panose="020B0502040504020204" pitchFamily="34" charset="0"/>
                <a:cs typeface="Noto Sans" panose="020B0502040504020204" pitchFamily="34" charset="0"/>
              </a:rPr>
              <a:t>* Pisos 1 y 2. </a:t>
            </a:r>
            <a:r>
              <a:rPr lang="es-ES" sz="1400" dirty="0">
                <a:effectLst/>
                <a:latin typeface="Noto Sans" panose="020B0502040504020204" pitchFamily="34" charset="0"/>
                <a:ea typeface="Noto Sans" panose="020B0502040504020204" pitchFamily="34" charset="0"/>
                <a:cs typeface="Noto Sans" panose="020B0502040504020204" pitchFamily="34" charset="0"/>
              </a:rPr>
              <a:t>Ya está confirmado el sembrado </a:t>
            </a:r>
            <a:r>
              <a:rPr lang="es-ES" sz="1400" dirty="0">
                <a:latin typeface="Noto Sans" panose="020B0502040504020204" pitchFamily="34" charset="0"/>
                <a:ea typeface="Noto Sans" panose="020B0502040504020204" pitchFamily="34" charset="0"/>
                <a:cs typeface="Noto Sans" panose="020B0502040504020204" pitchFamily="34" charset="0"/>
              </a:rPr>
              <a:t>y </a:t>
            </a:r>
            <a:r>
              <a:rPr lang="es-ES" sz="1400" dirty="0">
                <a:effectLst/>
                <a:latin typeface="Noto Sans" panose="020B0502040504020204" pitchFamily="34" charset="0"/>
                <a:ea typeface="Noto Sans" panose="020B0502040504020204" pitchFamily="34" charset="0"/>
                <a:cs typeface="Noto Sans" panose="020B0502040504020204" pitchFamily="34" charset="0"/>
              </a:rPr>
              <a:t>en 2 semanas aproximadamente se ocupa el espacio. </a:t>
            </a:r>
            <a:endParaRPr lang="es-ES" sz="1400" dirty="0">
              <a:latin typeface="Noto Sans" panose="020B0502040504020204" pitchFamily="34" charset="0"/>
              <a:ea typeface="Noto Sans" panose="020B0502040504020204" pitchFamily="34" charset="0"/>
              <a:cs typeface="Noto Sans" panose="020B0502040504020204" pitchFamily="34" charset="0"/>
              <a:sym typeface="Noto Sans"/>
            </a:endParaRPr>
          </a:p>
        </p:txBody>
      </p:sp>
      <p:pic>
        <p:nvPicPr>
          <p:cNvPr id="1026" name="Picture 2" descr="C:\Users\juan.barredam\Desktop\2557483f-9a8c-4a6d-b97c-6c0f1ee785a2.jpg"/>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l="31347" t="10842" b="12525"/>
          <a:stretch/>
        </p:blipFill>
        <p:spPr bwMode="auto">
          <a:xfrm>
            <a:off x="5835316" y="1735170"/>
            <a:ext cx="2103169" cy="3095220"/>
          </a:xfrm>
          <a:prstGeom prst="rect">
            <a:avLst/>
          </a:prstGeom>
          <a:noFill/>
          <a:extLst>
            <a:ext uri="{909E8E84-426E-40DD-AFC4-6F175D3DCCD1}">
              <a14:hiddenFill xmlns:a14="http://schemas.microsoft.com/office/drawing/2010/main">
                <a:solidFill>
                  <a:srgbClr val="FFFFFF"/>
                </a:solidFill>
              </a14:hiddenFill>
            </a:ext>
          </a:extLst>
        </p:spPr>
      </p:pic>
      <p:pic>
        <p:nvPicPr>
          <p:cNvPr id="1027" name="Picture 3" descr="C:\Users\juan.barredam\Desktop\d5ab1428-c0ee-498d-8760-265debb5f65d.jpg"/>
          <p:cNvPicPr>
            <a:picLocks noChangeAspect="1" noChangeArrowheads="1"/>
          </p:cNvPicPr>
          <p:nvPr/>
        </p:nvPicPr>
        <p:blipFill rotWithShape="1">
          <a:blip r:embed="rId4" cstate="print">
            <a:extLst>
              <a:ext uri="{28A0092B-C50C-407E-A947-70E740481C1C}">
                <a14:useLocalDpi xmlns:a14="http://schemas.microsoft.com/office/drawing/2010/main" val="0"/>
              </a:ext>
            </a:extLst>
          </a:blip>
          <a:srcRect b="28139"/>
          <a:stretch/>
        </p:blipFill>
        <p:spPr bwMode="auto">
          <a:xfrm>
            <a:off x="8486274" y="3480179"/>
            <a:ext cx="3304673" cy="2781143"/>
          </a:xfrm>
          <a:prstGeom prst="rect">
            <a:avLst/>
          </a:prstGeom>
          <a:noFill/>
          <a:extLst>
            <a:ext uri="{909E8E84-426E-40DD-AFC4-6F175D3DCCD1}">
              <a14:hiddenFill xmlns:a14="http://schemas.microsoft.com/office/drawing/2010/main">
                <a:solidFill>
                  <a:srgbClr val="FFFFFF"/>
                </a:solidFill>
              </a14:hiddenFill>
            </a:ext>
          </a:extLst>
        </p:spPr>
      </p:pic>
      <p:pic>
        <p:nvPicPr>
          <p:cNvPr id="1028" name="Picture 4" descr="C:\Users\juan.barredam\Desktop\b2bdba7b-c7af-4a4a-aba1-e92b1828aae8.jpg"/>
          <p:cNvPicPr>
            <a:picLocks noChangeAspect="1" noChangeArrowheads="1"/>
          </p:cNvPicPr>
          <p:nvPr/>
        </p:nvPicPr>
        <p:blipFill rotWithShape="1">
          <a:blip r:embed="rId5" cstate="print">
            <a:extLst>
              <a:ext uri="{28A0092B-C50C-407E-A947-70E740481C1C}">
                <a14:useLocalDpi xmlns:a14="http://schemas.microsoft.com/office/drawing/2010/main" val="0"/>
              </a:ext>
            </a:extLst>
          </a:blip>
          <a:srcRect l="4860" r="5080" b="16828"/>
          <a:stretch/>
        </p:blipFill>
        <p:spPr bwMode="auto">
          <a:xfrm>
            <a:off x="5835316" y="5112980"/>
            <a:ext cx="2103169" cy="1218782"/>
          </a:xfrm>
          <a:prstGeom prst="rect">
            <a:avLst/>
          </a:prstGeom>
          <a:noFill/>
          <a:extLst>
            <a:ext uri="{909E8E84-426E-40DD-AFC4-6F175D3DCCD1}">
              <a14:hiddenFill xmlns:a14="http://schemas.microsoft.com/office/drawing/2010/main">
                <a:solidFill>
                  <a:srgbClr val="FFFFFF"/>
                </a:solidFill>
              </a14:hiddenFill>
            </a:ext>
          </a:extLst>
        </p:spPr>
      </p:pic>
      <p:sp>
        <p:nvSpPr>
          <p:cNvPr id="12" name="CuadroTexto 8">
            <a:extLst>
              <a:ext uri="{FF2B5EF4-FFF2-40B4-BE49-F238E27FC236}">
                <a16:creationId xmlns:a16="http://schemas.microsoft.com/office/drawing/2014/main" id="{B325EC0F-82AE-49F1-F487-CF690F8E7795}"/>
              </a:ext>
            </a:extLst>
          </p:cNvPr>
          <p:cNvSpPr txBox="1"/>
          <p:nvPr/>
        </p:nvSpPr>
        <p:spPr>
          <a:xfrm>
            <a:off x="497333" y="4332522"/>
            <a:ext cx="5025814" cy="523220"/>
          </a:xfrm>
          <a:prstGeom prst="rect">
            <a:avLst/>
          </a:prstGeom>
          <a:noFill/>
        </p:spPr>
        <p:txBody>
          <a:bodyPr wrap="square">
            <a:spAutoFit/>
          </a:bodyPr>
          <a:lstStyle/>
          <a:p>
            <a:pPr algn="just"/>
            <a:r>
              <a:rPr lang="es-ES" sz="1400" b="1" dirty="0">
                <a:effectLst/>
                <a:latin typeface="Noto Sans" panose="020B0502040504020204" pitchFamily="34" charset="0"/>
                <a:ea typeface="Noto Sans" panose="020B0502040504020204" pitchFamily="34" charset="0"/>
                <a:cs typeface="Noto Sans" panose="020B0502040504020204" pitchFamily="34" charset="0"/>
              </a:rPr>
              <a:t>** Pisos 3 y 4.</a:t>
            </a:r>
            <a:r>
              <a:rPr lang="es-ES" sz="1400" dirty="0">
                <a:effectLst/>
                <a:latin typeface="Noto Sans" panose="020B0502040504020204" pitchFamily="34" charset="0"/>
                <a:ea typeface="Noto Sans" panose="020B0502040504020204" pitchFamily="34" charset="0"/>
                <a:cs typeface="Noto Sans" panose="020B0502040504020204" pitchFamily="34" charset="0"/>
              </a:rPr>
              <a:t> Se cuenta con mobiliario. </a:t>
            </a:r>
            <a:r>
              <a:rPr lang="es-ES" sz="1400" b="1" dirty="0">
                <a:effectLst/>
                <a:latin typeface="Noto Sans" panose="020B0502040504020204" pitchFamily="34" charset="0"/>
                <a:ea typeface="Noto Sans" panose="020B0502040504020204" pitchFamily="34" charset="0"/>
                <a:cs typeface="Noto Sans" panose="020B0502040504020204" pitchFamily="34" charset="0"/>
              </a:rPr>
              <a:t>Se estima que en 3 semanas aproximadamente se ocupa el espacio. </a:t>
            </a:r>
            <a:endParaRPr lang="es-ES" sz="1400" b="1" dirty="0">
              <a:latin typeface="Noto Sans" panose="020B0502040504020204" pitchFamily="34" charset="0"/>
              <a:ea typeface="Noto Sans" panose="020B0502040504020204" pitchFamily="34" charset="0"/>
              <a:cs typeface="Noto Sans" panose="020B0502040504020204" pitchFamily="34" charset="0"/>
              <a:sym typeface="Noto Sans"/>
            </a:endParaRPr>
          </a:p>
        </p:txBody>
      </p:sp>
      <p:sp>
        <p:nvSpPr>
          <p:cNvPr id="13" name="CuadroTexto 8">
            <a:extLst>
              <a:ext uri="{FF2B5EF4-FFF2-40B4-BE49-F238E27FC236}">
                <a16:creationId xmlns:a16="http://schemas.microsoft.com/office/drawing/2014/main" id="{B325EC0F-82AE-49F1-F487-CF690F8E7795}"/>
              </a:ext>
            </a:extLst>
          </p:cNvPr>
          <p:cNvSpPr txBox="1"/>
          <p:nvPr/>
        </p:nvSpPr>
        <p:spPr>
          <a:xfrm>
            <a:off x="535608" y="4959091"/>
            <a:ext cx="5025814" cy="307777"/>
          </a:xfrm>
          <a:prstGeom prst="rect">
            <a:avLst/>
          </a:prstGeom>
          <a:noFill/>
        </p:spPr>
        <p:txBody>
          <a:bodyPr wrap="square">
            <a:spAutoFit/>
          </a:bodyPr>
          <a:lstStyle/>
          <a:p>
            <a:pPr algn="just"/>
            <a:r>
              <a:rPr lang="es-ES" sz="1400" b="1" dirty="0">
                <a:effectLst/>
                <a:latin typeface="Noto Sans" panose="020B0502040504020204" pitchFamily="34" charset="0"/>
                <a:ea typeface="Noto Sans" panose="020B0502040504020204" pitchFamily="34" charset="0"/>
                <a:cs typeface="Noto Sans" panose="020B0502040504020204" pitchFamily="34" charset="0"/>
              </a:rPr>
              <a:t>*** Pisos 5 al 9. </a:t>
            </a:r>
            <a:r>
              <a:rPr lang="es-ES" sz="1400" dirty="0">
                <a:effectLst/>
                <a:latin typeface="Noto Sans" panose="020B0502040504020204" pitchFamily="34" charset="0"/>
                <a:ea typeface="Noto Sans" panose="020B0502040504020204" pitchFamily="34" charset="0"/>
                <a:cs typeface="Noto Sans" panose="020B0502040504020204" pitchFamily="34" charset="0"/>
              </a:rPr>
              <a:t> Habilitados y en funcionamiento. </a:t>
            </a:r>
            <a:endParaRPr lang="es-ES" sz="1400" dirty="0">
              <a:latin typeface="Noto Sans" panose="020B0502040504020204" pitchFamily="34" charset="0"/>
              <a:ea typeface="Noto Sans" panose="020B0502040504020204" pitchFamily="34" charset="0"/>
              <a:cs typeface="Noto Sans" panose="020B0502040504020204" pitchFamily="34" charset="0"/>
              <a:sym typeface="Noto Sans"/>
            </a:endParaRPr>
          </a:p>
        </p:txBody>
      </p:sp>
    </p:spTree>
    <p:extLst>
      <p:ext uri="{BB962C8B-B14F-4D97-AF65-F5344CB8AC3E}">
        <p14:creationId xmlns:p14="http://schemas.microsoft.com/office/powerpoint/2010/main" val="287689032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uadroTexto 1">
            <a:extLst>
              <a:ext uri="{FF2B5EF4-FFF2-40B4-BE49-F238E27FC236}">
                <a16:creationId xmlns:a16="http://schemas.microsoft.com/office/drawing/2014/main" id="{B56B2900-9B71-E9C6-9AA2-BBB58D27DF60}"/>
              </a:ext>
            </a:extLst>
          </p:cNvPr>
          <p:cNvSpPr txBox="1"/>
          <p:nvPr/>
        </p:nvSpPr>
        <p:spPr>
          <a:xfrm>
            <a:off x="312120" y="149720"/>
            <a:ext cx="8816055" cy="461665"/>
          </a:xfrm>
          <a:prstGeom prst="rect">
            <a:avLst/>
          </a:prstGeom>
          <a:noFill/>
        </p:spPr>
        <p:txBody>
          <a:bodyPr wrap="square" rtlCol="0">
            <a:spAutoFit/>
          </a:bodyPr>
          <a:lstStyle>
            <a:defPPr>
              <a:defRPr lang="es-MX"/>
            </a:defPPr>
            <a:lvl1pPr>
              <a:buClr>
                <a:srgbClr val="000000"/>
              </a:buClr>
              <a:buSzPts val="3000"/>
              <a:defRPr sz="2400" b="1">
                <a:solidFill>
                  <a:srgbClr val="621132"/>
                </a:solidFill>
                <a:latin typeface="Patria" pitchFamily="2" charset="0"/>
              </a:defRPr>
            </a:lvl1pPr>
          </a:lstStyle>
          <a:p>
            <a:r>
              <a:rPr lang="es-MX" dirty="0">
                <a:sym typeface="Noto Sans"/>
              </a:rPr>
              <a:t>Arrendamiento Inmobiliario Nivel Central</a:t>
            </a:r>
            <a:endParaRPr lang="es-MX" dirty="0">
              <a:sym typeface="Calibri"/>
            </a:endParaRPr>
          </a:p>
        </p:txBody>
      </p:sp>
      <p:sp>
        <p:nvSpPr>
          <p:cNvPr id="3" name="Google Shape;79;p8">
            <a:extLst>
              <a:ext uri="{FF2B5EF4-FFF2-40B4-BE49-F238E27FC236}">
                <a16:creationId xmlns:a16="http://schemas.microsoft.com/office/drawing/2014/main" id="{5FB8D2B4-D41F-67D8-2251-9FEFC38FF785}"/>
              </a:ext>
            </a:extLst>
          </p:cNvPr>
          <p:cNvSpPr txBox="1"/>
          <p:nvPr/>
        </p:nvSpPr>
        <p:spPr>
          <a:xfrm>
            <a:off x="312119" y="527161"/>
            <a:ext cx="6097554" cy="369291"/>
          </a:xfrm>
          <a:prstGeom prst="rect">
            <a:avLst/>
          </a:prstGeom>
          <a:noFill/>
          <a:ln>
            <a:noFill/>
          </a:ln>
        </p:spPr>
        <p:txBody>
          <a:bodyPr spcFirstLastPara="1" wrap="square" lIns="91425" tIns="45700" rIns="91425" bIns="45700" anchor="t" anchorCtr="0">
            <a:spAutoFit/>
          </a:bodyPr>
          <a:lstStyle/>
          <a:p>
            <a:r>
              <a:rPr lang="es-MX" b="1" dirty="0">
                <a:solidFill>
                  <a:srgbClr val="B7903D"/>
                </a:solidFill>
                <a:latin typeface="Noto Sans"/>
                <a:ea typeface="Noto Sans"/>
                <a:cs typeface="Noto Sans"/>
                <a:sym typeface="Noto Sans"/>
              </a:rPr>
              <a:t>Propuesta de Arrendamiento: Dante No. 14</a:t>
            </a:r>
          </a:p>
        </p:txBody>
      </p:sp>
      <p:sp>
        <p:nvSpPr>
          <p:cNvPr id="5" name="CuadroTexto 4">
            <a:extLst>
              <a:ext uri="{FF2B5EF4-FFF2-40B4-BE49-F238E27FC236}">
                <a16:creationId xmlns:a16="http://schemas.microsoft.com/office/drawing/2014/main" id="{5872ED25-97F7-3FDF-D048-269806FDFB80}"/>
              </a:ext>
            </a:extLst>
          </p:cNvPr>
          <p:cNvSpPr txBox="1"/>
          <p:nvPr/>
        </p:nvSpPr>
        <p:spPr>
          <a:xfrm>
            <a:off x="271175" y="1035114"/>
            <a:ext cx="9555214" cy="523220"/>
          </a:xfrm>
          <a:prstGeom prst="rect">
            <a:avLst/>
          </a:prstGeom>
          <a:noFill/>
        </p:spPr>
        <p:txBody>
          <a:bodyPr wrap="square">
            <a:spAutoFit/>
          </a:bodyPr>
          <a:lstStyle/>
          <a:p>
            <a:pPr algn="just"/>
            <a:r>
              <a:rPr lang="es-ES" sz="1400" dirty="0">
                <a:latin typeface="Noto Sans" panose="020B0502040504020204" pitchFamily="34" charset="0"/>
                <a:ea typeface="Noto Sans" panose="020B0502040504020204" pitchFamily="34" charset="0"/>
                <a:cs typeface="Noto Sans" panose="020B0502040504020204" pitchFamily="34" charset="0"/>
                <a:sym typeface="Noto Sans"/>
              </a:rPr>
              <a:t>210 Personas de la Unidad de Infraestructura, Servicios Médicos Indirectos e Integración Sectorial (UISMIS) </a:t>
            </a:r>
          </a:p>
          <a:p>
            <a:pPr algn="just"/>
            <a:r>
              <a:rPr lang="es-ES" sz="1400" dirty="0">
                <a:latin typeface="Noto Sans" panose="020B0502040504020204" pitchFamily="34" charset="0"/>
                <a:ea typeface="Noto Sans" panose="020B0502040504020204" pitchFamily="34" charset="0"/>
                <a:cs typeface="Noto Sans" panose="020B0502040504020204" pitchFamily="34" charset="0"/>
              </a:rPr>
              <a:t>124 Personas de la Coordinación de Educación en Salud **</a:t>
            </a:r>
          </a:p>
        </p:txBody>
      </p:sp>
      <p:sp>
        <p:nvSpPr>
          <p:cNvPr id="9" name="CuadroTexto 8">
            <a:extLst>
              <a:ext uri="{FF2B5EF4-FFF2-40B4-BE49-F238E27FC236}">
                <a16:creationId xmlns:a16="http://schemas.microsoft.com/office/drawing/2014/main" id="{B325EC0F-82AE-49F1-F487-CF690F8E7795}"/>
              </a:ext>
            </a:extLst>
          </p:cNvPr>
          <p:cNvSpPr txBox="1"/>
          <p:nvPr/>
        </p:nvSpPr>
        <p:spPr>
          <a:xfrm>
            <a:off x="495061" y="3064408"/>
            <a:ext cx="5025814" cy="523220"/>
          </a:xfrm>
          <a:prstGeom prst="rect">
            <a:avLst/>
          </a:prstGeom>
          <a:noFill/>
        </p:spPr>
        <p:txBody>
          <a:bodyPr wrap="square">
            <a:spAutoFit/>
          </a:bodyPr>
          <a:lstStyle/>
          <a:p>
            <a:pPr marL="285750" indent="-285750" algn="just">
              <a:buFont typeface="Arial" panose="020B0604020202020204" pitchFamily="34" charset="0"/>
              <a:buChar char="•"/>
            </a:pPr>
            <a:r>
              <a:rPr lang="es-ES" sz="1400" dirty="0">
                <a:effectLst/>
                <a:latin typeface="Noto Sans" panose="020B0502040504020204" pitchFamily="34" charset="0"/>
                <a:ea typeface="Noto Sans" panose="020B0502040504020204" pitchFamily="34" charset="0"/>
                <a:cs typeface="Noto Sans" panose="020B0502040504020204" pitchFamily="34" charset="0"/>
              </a:rPr>
              <a:t>Se está trabajando en el </a:t>
            </a:r>
            <a:r>
              <a:rPr lang="es-ES" sz="1400" dirty="0">
                <a:latin typeface="Noto Sans" panose="020B0502040504020204" pitchFamily="34" charset="0"/>
                <a:ea typeface="Noto Sans" panose="020B0502040504020204" pitchFamily="34" charset="0"/>
                <a:cs typeface="Noto Sans" panose="020B0502040504020204" pitchFamily="34" charset="0"/>
              </a:rPr>
              <a:t>sembrado, 1.5 km. distancia del edificio Sede </a:t>
            </a:r>
            <a:r>
              <a:rPr lang="es-ES" sz="1400" dirty="0">
                <a:effectLst/>
                <a:latin typeface="Noto Sans" panose="020B0502040504020204" pitchFamily="34" charset="0"/>
                <a:ea typeface="Noto Sans" panose="020B0502040504020204" pitchFamily="34" charset="0"/>
                <a:cs typeface="Noto Sans" panose="020B0502040504020204" pitchFamily="34" charset="0"/>
              </a:rPr>
              <a:t>.</a:t>
            </a:r>
            <a:endParaRPr lang="es-ES" sz="1400" dirty="0">
              <a:latin typeface="Noto Sans" panose="020B0502040504020204" pitchFamily="34" charset="0"/>
              <a:ea typeface="Noto Sans" panose="020B0502040504020204" pitchFamily="34" charset="0"/>
              <a:cs typeface="Noto Sans" panose="020B0502040504020204" pitchFamily="34" charset="0"/>
              <a:sym typeface="Noto Sans"/>
            </a:endParaRPr>
          </a:p>
        </p:txBody>
      </p:sp>
      <p:sp>
        <p:nvSpPr>
          <p:cNvPr id="12" name="CuadroTexto 8">
            <a:extLst>
              <a:ext uri="{FF2B5EF4-FFF2-40B4-BE49-F238E27FC236}">
                <a16:creationId xmlns:a16="http://schemas.microsoft.com/office/drawing/2014/main" id="{B325EC0F-82AE-49F1-F487-CF690F8E7795}"/>
              </a:ext>
            </a:extLst>
          </p:cNvPr>
          <p:cNvSpPr txBox="1"/>
          <p:nvPr/>
        </p:nvSpPr>
        <p:spPr>
          <a:xfrm>
            <a:off x="483685" y="3511657"/>
            <a:ext cx="5025814" cy="954107"/>
          </a:xfrm>
          <a:prstGeom prst="rect">
            <a:avLst/>
          </a:prstGeom>
          <a:noFill/>
        </p:spPr>
        <p:txBody>
          <a:bodyPr wrap="square">
            <a:spAutoFit/>
          </a:bodyPr>
          <a:lstStyle/>
          <a:p>
            <a:pPr marL="285750" indent="-285750" algn="just">
              <a:buFont typeface="Arial" panose="020B0604020202020204" pitchFamily="34" charset="0"/>
              <a:buChar char="•"/>
            </a:pPr>
            <a:r>
              <a:rPr lang="es-MX" sz="1400" dirty="0">
                <a:latin typeface="Noto Sans" panose="020B0502040504020204" pitchFamily="34" charset="0"/>
                <a:ea typeface="Noto Sans" panose="020B0502040504020204" pitchFamily="34" charset="0"/>
                <a:cs typeface="Noto Sans" panose="020B0502040504020204" pitchFamily="34" charset="0"/>
              </a:rPr>
              <a:t>Cuenta con alerta sísmica, Subestación eléctrica, Planta de emergencia y en caso de que se requiera equipar con mobiliario, el propietario estaría en condiciones de proporcionarlo, así como la instalación de Voz y Datos. </a:t>
            </a:r>
            <a:endParaRPr lang="es-ES" sz="1400" dirty="0">
              <a:latin typeface="Noto Sans" panose="020B0502040504020204" pitchFamily="34" charset="0"/>
              <a:ea typeface="Noto Sans" panose="020B0502040504020204" pitchFamily="34" charset="0"/>
              <a:cs typeface="Noto Sans" panose="020B0502040504020204" pitchFamily="34" charset="0"/>
              <a:sym typeface="Noto Sans"/>
            </a:endParaRPr>
          </a:p>
        </p:txBody>
      </p:sp>
      <p:graphicFrame>
        <p:nvGraphicFramePr>
          <p:cNvPr id="15" name="Tabla 10">
            <a:extLst>
              <a:ext uri="{FF2B5EF4-FFF2-40B4-BE49-F238E27FC236}">
                <a16:creationId xmlns:a16="http://schemas.microsoft.com/office/drawing/2014/main" id="{08252ADD-2F9B-2E10-8120-E7FF68BC8820}"/>
              </a:ext>
            </a:extLst>
          </p:cNvPr>
          <p:cNvGraphicFramePr>
            <a:graphicFrameLocks noGrp="1"/>
          </p:cNvGraphicFramePr>
          <p:nvPr>
            <p:extLst>
              <p:ext uri="{D42A27DB-BD31-4B8C-83A1-F6EECF244321}">
                <p14:modId xmlns:p14="http://schemas.microsoft.com/office/powerpoint/2010/main" val="104573751"/>
              </p:ext>
            </p:extLst>
          </p:nvPr>
        </p:nvGraphicFramePr>
        <p:xfrm>
          <a:off x="412791" y="1666930"/>
          <a:ext cx="5204519" cy="1376520"/>
        </p:xfrm>
        <a:graphic>
          <a:graphicData uri="http://schemas.openxmlformats.org/drawingml/2006/table">
            <a:tbl>
              <a:tblPr/>
              <a:tblGrid>
                <a:gridCol w="3866856">
                  <a:extLst>
                    <a:ext uri="{9D8B030D-6E8A-4147-A177-3AD203B41FA5}">
                      <a16:colId xmlns:a16="http://schemas.microsoft.com/office/drawing/2014/main" val="3397488214"/>
                    </a:ext>
                  </a:extLst>
                </a:gridCol>
                <a:gridCol w="1337663">
                  <a:extLst>
                    <a:ext uri="{9D8B030D-6E8A-4147-A177-3AD203B41FA5}">
                      <a16:colId xmlns:a16="http://schemas.microsoft.com/office/drawing/2014/main" val="836495003"/>
                    </a:ext>
                  </a:extLst>
                </a:gridCol>
              </a:tblGrid>
              <a:tr h="339290">
                <a:tc>
                  <a:txBody>
                    <a:bodyPr/>
                    <a:lstStyle/>
                    <a:p>
                      <a:pPr algn="ctr" fontAlgn="ctr">
                        <a:lnSpc>
                          <a:spcPct val="100000"/>
                        </a:lnSpc>
                        <a:buNone/>
                      </a:pPr>
                      <a:r>
                        <a:rPr lang="es-MX" sz="1400" b="1" i="0" u="none" strike="noStrike" dirty="0">
                          <a:solidFill>
                            <a:schemeClr val="bg1"/>
                          </a:solidFill>
                          <a:effectLst/>
                          <a:latin typeface="Noto Sans" panose="020B0502040504020204" pitchFamily="34" charset="0"/>
                          <a:ea typeface="Noto Sans" panose="020B0502040504020204" pitchFamily="34" charset="0"/>
                          <a:cs typeface="Noto Sans" panose="020B0502040504020204" pitchFamily="34" charset="0"/>
                        </a:rPr>
                        <a:t>Conceptos</a:t>
                      </a:r>
                    </a:p>
                  </a:txBody>
                  <a:tcPr marL="5320" marR="5320" marT="5320" marB="0"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solidFill>
                      <a:srgbClr val="0B5445"/>
                    </a:solidFill>
                  </a:tcPr>
                </a:tc>
                <a:tc>
                  <a:txBody>
                    <a:bodyPr/>
                    <a:lstStyle/>
                    <a:p>
                      <a:pPr marL="85725" marR="66675" indent="0" algn="ctr">
                        <a:lnSpc>
                          <a:spcPct val="100000"/>
                        </a:lnSpc>
                        <a:spcAft>
                          <a:spcPts val="800"/>
                        </a:spcAft>
                        <a:buNone/>
                      </a:pPr>
                      <a:r>
                        <a:rPr lang="es-MX" sz="1400" b="1" kern="1200" dirty="0">
                          <a:solidFill>
                            <a:schemeClr val="bg1"/>
                          </a:solidFill>
                          <a:effectLst/>
                          <a:latin typeface="Noto Sans" panose="020B0502040504020204" pitchFamily="34" charset="0"/>
                          <a:ea typeface="Noto Sans" panose="020B0502040504020204" pitchFamily="34" charset="0"/>
                          <a:cs typeface="Noto Sans" panose="020B0502040504020204" pitchFamily="34" charset="0"/>
                        </a:rPr>
                        <a:t>Propuesta</a:t>
                      </a:r>
                    </a:p>
                  </a:txBody>
                  <a:tcPr marL="68580" marR="68580" marT="0" marB="0"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solidFill>
                      <a:srgbClr val="0B5445"/>
                    </a:solidFill>
                  </a:tcPr>
                </a:tc>
                <a:extLst>
                  <a:ext uri="{0D108BD9-81ED-4DB2-BD59-A6C34878D82A}">
                    <a16:rowId xmlns:a16="http://schemas.microsoft.com/office/drawing/2014/main" val="3623543182"/>
                  </a:ext>
                </a:extLst>
              </a:tr>
              <a:tr h="218364">
                <a:tc>
                  <a:txBody>
                    <a:bodyPr/>
                    <a:lstStyle/>
                    <a:p>
                      <a:pPr marL="85725" marR="78105" indent="0" algn="just">
                        <a:lnSpc>
                          <a:spcPct val="107000"/>
                        </a:lnSpc>
                        <a:spcAft>
                          <a:spcPts val="800"/>
                        </a:spcAft>
                        <a:buNone/>
                      </a:pPr>
                      <a:r>
                        <a:rPr lang="es-MX" sz="1400" dirty="0">
                          <a:effectLst/>
                          <a:latin typeface="Noto Sans" panose="020B0502040504020204" pitchFamily="34" charset="0"/>
                          <a:ea typeface="Noto Sans" panose="020B0502040504020204" pitchFamily="34" charset="0"/>
                          <a:cs typeface="Noto Sans" panose="020B0502040504020204" pitchFamily="34" charset="0"/>
                        </a:rPr>
                        <a:t>Niveles</a:t>
                      </a:r>
                    </a:p>
                  </a:txBody>
                  <a:tcPr marL="68580" marR="68580" marT="0" marB="0"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solidFill>
                      <a:schemeClr val="bg2">
                        <a:alpha val="29804"/>
                      </a:schemeClr>
                    </a:solidFill>
                  </a:tcPr>
                </a:tc>
                <a:tc>
                  <a:txBody>
                    <a:bodyPr/>
                    <a:lstStyle/>
                    <a:p>
                      <a:pPr marL="85725" indent="0" algn="ctr">
                        <a:lnSpc>
                          <a:spcPct val="107000"/>
                        </a:lnSpc>
                        <a:spcAft>
                          <a:spcPts val="800"/>
                        </a:spcAft>
                        <a:buNone/>
                      </a:pPr>
                      <a:r>
                        <a:rPr lang="es-MX" sz="1400" dirty="0">
                          <a:effectLst/>
                          <a:latin typeface="Noto Sans" panose="020B0502040504020204" pitchFamily="34" charset="0"/>
                          <a:ea typeface="Noto Sans" panose="020B0502040504020204" pitchFamily="34" charset="0"/>
                          <a:cs typeface="Noto Sans" panose="020B0502040504020204" pitchFamily="34" charset="0"/>
                        </a:rPr>
                        <a:t>12</a:t>
                      </a:r>
                    </a:p>
                  </a:txBody>
                  <a:tcPr marL="68580" marR="68580" marT="0" marB="0"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solidFill>
                      <a:schemeClr val="bg2">
                        <a:alpha val="29804"/>
                      </a:schemeClr>
                    </a:solidFill>
                  </a:tcPr>
                </a:tc>
                <a:extLst>
                  <a:ext uri="{0D108BD9-81ED-4DB2-BD59-A6C34878D82A}">
                    <a16:rowId xmlns:a16="http://schemas.microsoft.com/office/drawing/2014/main" val="10002"/>
                  </a:ext>
                </a:extLst>
              </a:tr>
              <a:tr h="286603">
                <a:tc>
                  <a:txBody>
                    <a:bodyPr/>
                    <a:lstStyle/>
                    <a:p>
                      <a:pPr marL="85725" marR="78105" indent="0" algn="just">
                        <a:lnSpc>
                          <a:spcPct val="107000"/>
                        </a:lnSpc>
                        <a:spcAft>
                          <a:spcPts val="800"/>
                        </a:spcAft>
                        <a:buNone/>
                      </a:pPr>
                      <a:r>
                        <a:rPr lang="es-MX" sz="1400" dirty="0">
                          <a:effectLst/>
                          <a:latin typeface="Noto Sans" panose="020B0502040504020204" pitchFamily="34" charset="0"/>
                          <a:ea typeface="Noto Sans" panose="020B0502040504020204" pitchFamily="34" charset="0"/>
                          <a:cs typeface="Noto Sans" panose="020B0502040504020204" pitchFamily="34" charset="0"/>
                        </a:rPr>
                        <a:t>No. Cajones Estacionamiento</a:t>
                      </a:r>
                    </a:p>
                  </a:txBody>
                  <a:tcPr marL="68580" marR="68580" marT="0" marB="0"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noFill/>
                  </a:tcPr>
                </a:tc>
                <a:tc>
                  <a:txBody>
                    <a:bodyPr/>
                    <a:lstStyle/>
                    <a:p>
                      <a:pPr marL="85725" indent="0" algn="ctr">
                        <a:lnSpc>
                          <a:spcPct val="107000"/>
                        </a:lnSpc>
                        <a:spcAft>
                          <a:spcPts val="800"/>
                        </a:spcAft>
                        <a:buNone/>
                      </a:pPr>
                      <a:r>
                        <a:rPr lang="es-MX" sz="1400" dirty="0">
                          <a:effectLst/>
                          <a:latin typeface="Noto Sans" panose="020B0502040504020204" pitchFamily="34" charset="0"/>
                          <a:ea typeface="Noto Sans" panose="020B0502040504020204" pitchFamily="34" charset="0"/>
                          <a:cs typeface="Noto Sans" panose="020B0502040504020204" pitchFamily="34" charset="0"/>
                        </a:rPr>
                        <a:t>15</a:t>
                      </a:r>
                    </a:p>
                  </a:txBody>
                  <a:tcPr marL="68580" marR="68580" marT="0" marB="0"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noFill/>
                  </a:tcPr>
                </a:tc>
                <a:extLst>
                  <a:ext uri="{0D108BD9-81ED-4DB2-BD59-A6C34878D82A}">
                    <a16:rowId xmlns:a16="http://schemas.microsoft.com/office/drawing/2014/main" val="3686100356"/>
                  </a:ext>
                </a:extLst>
              </a:tr>
              <a:tr h="286603">
                <a:tc>
                  <a:txBody>
                    <a:bodyPr/>
                    <a:lstStyle/>
                    <a:p>
                      <a:pPr marL="85725" marR="78105" indent="0" algn="just">
                        <a:lnSpc>
                          <a:spcPct val="107000"/>
                        </a:lnSpc>
                        <a:spcAft>
                          <a:spcPts val="800"/>
                        </a:spcAft>
                        <a:buNone/>
                      </a:pPr>
                      <a:r>
                        <a:rPr lang="es-MX" sz="1400" dirty="0">
                          <a:effectLst/>
                          <a:latin typeface="Noto Sans" panose="020B0502040504020204" pitchFamily="34" charset="0"/>
                          <a:ea typeface="Noto Sans" panose="020B0502040504020204" pitchFamily="34" charset="0"/>
                          <a:cs typeface="Noto Sans" panose="020B0502040504020204" pitchFamily="34" charset="0"/>
                        </a:rPr>
                        <a:t>Elevadores</a:t>
                      </a:r>
                    </a:p>
                  </a:txBody>
                  <a:tcPr marL="68580" marR="68580" marT="0" marB="0"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noFill/>
                  </a:tcPr>
                </a:tc>
                <a:tc>
                  <a:txBody>
                    <a:bodyPr/>
                    <a:lstStyle/>
                    <a:p>
                      <a:pPr marL="85725" indent="0" algn="ctr">
                        <a:lnSpc>
                          <a:spcPct val="107000"/>
                        </a:lnSpc>
                        <a:spcAft>
                          <a:spcPts val="800"/>
                        </a:spcAft>
                        <a:buNone/>
                      </a:pPr>
                      <a:r>
                        <a:rPr lang="es-MX" sz="1400" dirty="0">
                          <a:effectLst/>
                          <a:latin typeface="Noto Sans" panose="020B0502040504020204" pitchFamily="34" charset="0"/>
                          <a:ea typeface="Noto Sans" panose="020B0502040504020204" pitchFamily="34" charset="0"/>
                          <a:cs typeface="Noto Sans" panose="020B0502040504020204" pitchFamily="34" charset="0"/>
                        </a:rPr>
                        <a:t>4</a:t>
                      </a:r>
                    </a:p>
                  </a:txBody>
                  <a:tcPr marL="68580" marR="68580" marT="0" marB="0"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noFill/>
                  </a:tcPr>
                </a:tc>
                <a:extLst>
                  <a:ext uri="{0D108BD9-81ED-4DB2-BD59-A6C34878D82A}">
                    <a16:rowId xmlns:a16="http://schemas.microsoft.com/office/drawing/2014/main" val="3141686583"/>
                  </a:ext>
                </a:extLst>
              </a:tr>
              <a:tr h="245660">
                <a:tc>
                  <a:txBody>
                    <a:bodyPr/>
                    <a:lstStyle/>
                    <a:p>
                      <a:pPr marL="85725" marR="78105" indent="0" algn="just">
                        <a:lnSpc>
                          <a:spcPct val="107000"/>
                        </a:lnSpc>
                        <a:spcAft>
                          <a:spcPts val="800"/>
                        </a:spcAft>
                        <a:buNone/>
                      </a:pPr>
                      <a:r>
                        <a:rPr lang="es-MX" sz="1400" dirty="0">
                          <a:effectLst/>
                          <a:latin typeface="Noto Sans" panose="020B0502040504020204" pitchFamily="34" charset="0"/>
                          <a:ea typeface="Noto Sans" panose="020B0502040504020204" pitchFamily="34" charset="0"/>
                          <a:cs typeface="Noto Sans" panose="020B0502040504020204" pitchFamily="34" charset="0"/>
                        </a:rPr>
                        <a:t>Área Rentable (m</a:t>
                      </a:r>
                      <a:r>
                        <a:rPr lang="es-MX" sz="1400" baseline="30000" dirty="0">
                          <a:effectLst/>
                          <a:latin typeface="Noto Sans" panose="020B0502040504020204" pitchFamily="34" charset="0"/>
                          <a:ea typeface="Noto Sans" panose="020B0502040504020204" pitchFamily="34" charset="0"/>
                          <a:cs typeface="Noto Sans" panose="020B0502040504020204" pitchFamily="34" charset="0"/>
                        </a:rPr>
                        <a:t>2</a:t>
                      </a:r>
                      <a:r>
                        <a:rPr lang="es-MX" sz="1400" dirty="0">
                          <a:effectLst/>
                          <a:latin typeface="Noto Sans" panose="020B0502040504020204" pitchFamily="34" charset="0"/>
                          <a:ea typeface="Noto Sans" panose="020B0502040504020204" pitchFamily="34" charset="0"/>
                          <a:cs typeface="Noto Sans" panose="020B0502040504020204" pitchFamily="34" charset="0"/>
                        </a:rPr>
                        <a:t>)</a:t>
                      </a:r>
                    </a:p>
                  </a:txBody>
                  <a:tcPr marL="68580" marR="68580" marT="0" marB="0"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noFill/>
                  </a:tcPr>
                </a:tc>
                <a:tc>
                  <a:txBody>
                    <a:bodyPr/>
                    <a:lstStyle/>
                    <a:p>
                      <a:pPr marL="85725" indent="0" algn="ctr">
                        <a:lnSpc>
                          <a:spcPct val="107000"/>
                        </a:lnSpc>
                        <a:spcAft>
                          <a:spcPts val="800"/>
                        </a:spcAft>
                        <a:buNone/>
                      </a:pPr>
                      <a:r>
                        <a:rPr lang="es-MX" sz="1400" dirty="0">
                          <a:effectLst/>
                          <a:latin typeface="Noto Sans" panose="020B0502040504020204" pitchFamily="34" charset="0"/>
                          <a:ea typeface="Noto Sans" panose="020B0502040504020204" pitchFamily="34" charset="0"/>
                          <a:cs typeface="Noto Sans" panose="020B0502040504020204" pitchFamily="34" charset="0"/>
                        </a:rPr>
                        <a:t>4,480.99</a:t>
                      </a:r>
                    </a:p>
                  </a:txBody>
                  <a:tcPr marL="68580" marR="68580" marT="0" marB="0"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noFill/>
                  </a:tcPr>
                </a:tc>
                <a:extLst>
                  <a:ext uri="{0D108BD9-81ED-4DB2-BD59-A6C34878D82A}">
                    <a16:rowId xmlns:a16="http://schemas.microsoft.com/office/drawing/2014/main" val="1159716372"/>
                  </a:ext>
                </a:extLst>
              </a:tr>
            </a:tbl>
          </a:graphicData>
        </a:graphic>
      </p:graphicFrame>
      <p:pic>
        <p:nvPicPr>
          <p:cNvPr id="16" name="Picture 2"/>
          <p:cNvPicPr>
            <a:picLocks noChangeAspect="1" noChangeArrowheads="1"/>
          </p:cNvPicPr>
          <p:nvPr/>
        </p:nvPicPr>
        <p:blipFill rotWithShape="1">
          <a:blip r:embed="rId2">
            <a:extLst>
              <a:ext uri="{28A0092B-C50C-407E-A947-70E740481C1C}">
                <a14:useLocalDpi xmlns:a14="http://schemas.microsoft.com/office/drawing/2010/main" val="0"/>
              </a:ext>
            </a:extLst>
          </a:blip>
          <a:srcRect l="37431" t="36087" r="39350" b="41093"/>
          <a:stretch/>
        </p:blipFill>
        <p:spPr bwMode="auto">
          <a:xfrm>
            <a:off x="8720918" y="1681665"/>
            <a:ext cx="2924789" cy="3302468"/>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7" name="Picture 2" descr="C:\Users\juan.barredam\Desktop\c6361127-e5b9-4019-8e55-023ed565c062.jpg"/>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t="15161" b="10147"/>
          <a:stretch/>
        </p:blipFill>
        <p:spPr bwMode="auto">
          <a:xfrm>
            <a:off x="5956973" y="3415841"/>
            <a:ext cx="2465579" cy="1568292"/>
          </a:xfrm>
          <a:prstGeom prst="rect">
            <a:avLst/>
          </a:prstGeom>
          <a:noFill/>
          <a:extLst>
            <a:ext uri="{909E8E84-426E-40DD-AFC4-6F175D3DCCD1}">
              <a14:hiddenFill xmlns:a14="http://schemas.microsoft.com/office/drawing/2010/main">
                <a:solidFill>
                  <a:srgbClr val="FFFFFF"/>
                </a:solidFill>
              </a14:hiddenFill>
            </a:ext>
          </a:extLst>
        </p:spPr>
      </p:pic>
      <p:pic>
        <p:nvPicPr>
          <p:cNvPr id="18" name="Picture 3" descr="C:\Users\juan.barredam\Desktop\b5809294-88e6-445c-914b-9309ad6598e5.jpg"/>
          <p:cNvPicPr>
            <a:picLocks noChangeAspect="1" noChangeArrowheads="1"/>
          </p:cNvPicPr>
          <p:nvPr/>
        </p:nvPicPr>
        <p:blipFill rotWithShape="1">
          <a:blip r:embed="rId4" cstate="print">
            <a:extLst>
              <a:ext uri="{28A0092B-C50C-407E-A947-70E740481C1C}">
                <a14:useLocalDpi xmlns:a14="http://schemas.microsoft.com/office/drawing/2010/main" val="0"/>
              </a:ext>
            </a:extLst>
          </a:blip>
          <a:srcRect l="9825" t="3858" r="10307" b="8885"/>
          <a:stretch/>
        </p:blipFill>
        <p:spPr bwMode="auto">
          <a:xfrm>
            <a:off x="5956973" y="1640722"/>
            <a:ext cx="2465579" cy="1710995"/>
          </a:xfrm>
          <a:prstGeom prst="rect">
            <a:avLst/>
          </a:prstGeom>
          <a:noFill/>
          <a:extLst>
            <a:ext uri="{909E8E84-426E-40DD-AFC4-6F175D3DCCD1}">
              <a14:hiddenFill xmlns:a14="http://schemas.microsoft.com/office/drawing/2010/main">
                <a:solidFill>
                  <a:srgbClr val="FFFFFF"/>
                </a:solidFill>
              </a14:hiddenFill>
            </a:ext>
          </a:extLst>
        </p:spPr>
      </p:pic>
      <p:sp>
        <p:nvSpPr>
          <p:cNvPr id="19" name="CuadroTexto 10">
            <a:extLst>
              <a:ext uri="{FF2B5EF4-FFF2-40B4-BE49-F238E27FC236}">
                <a16:creationId xmlns:a16="http://schemas.microsoft.com/office/drawing/2014/main" id="{480D2ADD-2E8A-F918-5EDF-B7FEFEEE34D9}"/>
              </a:ext>
            </a:extLst>
          </p:cNvPr>
          <p:cNvSpPr txBox="1"/>
          <p:nvPr/>
        </p:nvSpPr>
        <p:spPr>
          <a:xfrm>
            <a:off x="2368873" y="5321235"/>
            <a:ext cx="9276834" cy="1169551"/>
          </a:xfrm>
          <a:prstGeom prst="rect">
            <a:avLst/>
          </a:prstGeom>
          <a:noFill/>
        </p:spPr>
        <p:txBody>
          <a:bodyPr wrap="square">
            <a:spAutoFit/>
          </a:bodyPr>
          <a:lstStyle/>
          <a:p>
            <a:pPr algn="just"/>
            <a:r>
              <a:rPr lang="es-ES" sz="1400" dirty="0">
                <a:latin typeface="Noto Sans" panose="020B0502040504020204" pitchFamily="34" charset="0"/>
                <a:ea typeface="Noto Sans" panose="020B0502040504020204" pitchFamily="34" charset="0"/>
                <a:cs typeface="Noto Sans" panose="020B0502040504020204" pitchFamily="34" charset="0"/>
              </a:rPr>
              <a:t>El arrendador manifestó en entrevista:</a:t>
            </a:r>
          </a:p>
          <a:p>
            <a:pPr marL="171450" indent="-171450" algn="just">
              <a:buFont typeface="Wingdings" panose="05000000000000000000" pitchFamily="2" charset="2"/>
              <a:buChar char="§"/>
            </a:pPr>
            <a:r>
              <a:rPr lang="es-ES" sz="1400" dirty="0">
                <a:latin typeface="Noto Sans" panose="020B0502040504020204" pitchFamily="34" charset="0"/>
                <a:ea typeface="Noto Sans" panose="020B0502040504020204" pitchFamily="34" charset="0"/>
                <a:cs typeface="Noto Sans" panose="020B0502040504020204" pitchFamily="34" charset="0"/>
              </a:rPr>
              <a:t>Ajustarse al monto máximo de renta que determine el dictamen de justipreciación que emita el INDAABIN, o en su caso, </a:t>
            </a:r>
            <a:r>
              <a:rPr lang="es-MX" sz="1400" dirty="0">
                <a:latin typeface="Noto Sans" panose="020B0502040504020204" pitchFamily="34" charset="0"/>
                <a:ea typeface="Noto Sans" panose="020B0502040504020204" pitchFamily="34" charset="0"/>
                <a:cs typeface="Noto Sans" panose="020B0502040504020204" pitchFamily="34" charset="0"/>
              </a:rPr>
              <a:t>al monto máximo de renta de $412.00 por metro cuadrado, señalado en el Acuerdo por el que se fija el importe máximo de rentas para 2026.</a:t>
            </a:r>
            <a:endParaRPr lang="es-ES" sz="1400" dirty="0">
              <a:latin typeface="Noto Sans" panose="020B0502040504020204" pitchFamily="34" charset="0"/>
              <a:ea typeface="Noto Sans" panose="020B0502040504020204" pitchFamily="34" charset="0"/>
              <a:cs typeface="Noto Sans" panose="020B0502040504020204" pitchFamily="34" charset="0"/>
            </a:endParaRPr>
          </a:p>
          <a:p>
            <a:pPr marL="171450" indent="-171450" algn="just">
              <a:buFont typeface="Wingdings" panose="05000000000000000000" pitchFamily="2" charset="2"/>
              <a:buChar char="§"/>
            </a:pPr>
            <a:r>
              <a:rPr lang="es-ES" sz="1400" dirty="0">
                <a:latin typeface="Noto Sans" panose="020B0502040504020204" pitchFamily="34" charset="0"/>
                <a:ea typeface="Noto Sans" panose="020B0502040504020204" pitchFamily="34" charset="0"/>
                <a:cs typeface="Noto Sans" panose="020B0502040504020204" pitchFamily="34" charset="0"/>
              </a:rPr>
              <a:t>El 16 </a:t>
            </a:r>
            <a:r>
              <a:rPr lang="es-MX" sz="1400" dirty="0">
                <a:latin typeface="Noto Sans" panose="020B0502040504020204" pitchFamily="34" charset="0"/>
                <a:ea typeface="Noto Sans" panose="020B0502040504020204" pitchFamily="34" charset="0"/>
                <a:cs typeface="Noto Sans" panose="020B0502040504020204" pitchFamily="34" charset="0"/>
              </a:rPr>
              <a:t>de junio de 2026, a las 11 am se hizo un recorrido. El arrendador ya entregó documentación.</a:t>
            </a:r>
          </a:p>
        </p:txBody>
      </p:sp>
      <p:sp>
        <p:nvSpPr>
          <p:cNvPr id="20" name="CuadroTexto 8">
            <a:extLst>
              <a:ext uri="{FF2B5EF4-FFF2-40B4-BE49-F238E27FC236}">
                <a16:creationId xmlns:a16="http://schemas.microsoft.com/office/drawing/2014/main" id="{B325EC0F-82AE-49F1-F487-CF690F8E7795}"/>
              </a:ext>
            </a:extLst>
          </p:cNvPr>
          <p:cNvSpPr txBox="1"/>
          <p:nvPr/>
        </p:nvSpPr>
        <p:spPr>
          <a:xfrm>
            <a:off x="481413" y="4639856"/>
            <a:ext cx="5025814" cy="738664"/>
          </a:xfrm>
          <a:prstGeom prst="rect">
            <a:avLst/>
          </a:prstGeom>
          <a:noFill/>
        </p:spPr>
        <p:txBody>
          <a:bodyPr wrap="square">
            <a:spAutoFit/>
          </a:bodyPr>
          <a:lstStyle/>
          <a:p>
            <a:pPr marL="285750" indent="-285750" algn="just">
              <a:buFont typeface="Arial" panose="020B0604020202020204" pitchFamily="34" charset="0"/>
              <a:buChar char="•"/>
            </a:pPr>
            <a:r>
              <a:rPr lang="es-ES" sz="1400" dirty="0">
                <a:latin typeface="Noto Sans" panose="020B0502040504020204" pitchFamily="34" charset="0"/>
                <a:ea typeface="Noto Sans" panose="020B0502040504020204" pitchFamily="34" charset="0"/>
                <a:cs typeface="Noto Sans" panose="020B0502040504020204" pitchFamily="34" charset="0"/>
              </a:rPr>
              <a:t>Ya se realizó la visita del perito por parte del INDAABIN, sin embargo, se está considerando </a:t>
            </a:r>
            <a:r>
              <a:rPr lang="es-ES" sz="1400" b="1" dirty="0">
                <a:latin typeface="Noto Sans" panose="020B0502040504020204" pitchFamily="34" charset="0"/>
                <a:ea typeface="Noto Sans" panose="020B0502040504020204" pitchFamily="34" charset="0"/>
                <a:cs typeface="Noto Sans" panose="020B0502040504020204" pitchFamily="34" charset="0"/>
              </a:rPr>
              <a:t>SIN</a:t>
            </a:r>
            <a:r>
              <a:rPr lang="es-ES" sz="1400" dirty="0">
                <a:latin typeface="Noto Sans" panose="020B0502040504020204" pitchFamily="34" charset="0"/>
                <a:ea typeface="Noto Sans" panose="020B0502040504020204" pitchFamily="34" charset="0"/>
                <a:cs typeface="Noto Sans" panose="020B0502040504020204" pitchFamily="34" charset="0"/>
              </a:rPr>
              <a:t> la propuesta de las adecuaciones.</a:t>
            </a:r>
          </a:p>
        </p:txBody>
      </p:sp>
    </p:spTree>
    <p:extLst>
      <p:ext uri="{BB962C8B-B14F-4D97-AF65-F5344CB8AC3E}">
        <p14:creationId xmlns:p14="http://schemas.microsoft.com/office/powerpoint/2010/main" val="379742114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03EFFDF-E9DF-7E63-D78B-47FE587459FC}"/>
            </a:ext>
          </a:extLst>
        </p:cNvPr>
        <p:cNvGrpSpPr/>
        <p:nvPr/>
      </p:nvGrpSpPr>
      <p:grpSpPr>
        <a:xfrm>
          <a:off x="0" y="0"/>
          <a:ext cx="0" cy="0"/>
          <a:chOff x="0" y="0"/>
          <a:chExt cx="0" cy="0"/>
        </a:xfrm>
      </p:grpSpPr>
      <p:sp>
        <p:nvSpPr>
          <p:cNvPr id="2" name="CuadroTexto 1">
            <a:extLst>
              <a:ext uri="{FF2B5EF4-FFF2-40B4-BE49-F238E27FC236}">
                <a16:creationId xmlns:a16="http://schemas.microsoft.com/office/drawing/2014/main" id="{C7A836A1-E73D-095D-9699-A5965FFC638B}"/>
              </a:ext>
            </a:extLst>
          </p:cNvPr>
          <p:cNvSpPr txBox="1"/>
          <p:nvPr/>
        </p:nvSpPr>
        <p:spPr>
          <a:xfrm>
            <a:off x="312118" y="65496"/>
            <a:ext cx="8816055" cy="461665"/>
          </a:xfrm>
          <a:prstGeom prst="rect">
            <a:avLst/>
          </a:prstGeom>
          <a:noFill/>
        </p:spPr>
        <p:txBody>
          <a:bodyPr wrap="square" rtlCol="0">
            <a:spAutoFit/>
          </a:bodyPr>
          <a:lstStyle>
            <a:defPPr>
              <a:defRPr lang="es-MX"/>
            </a:defPPr>
            <a:lvl1pPr>
              <a:buClr>
                <a:srgbClr val="000000"/>
              </a:buClr>
              <a:buSzPts val="3000"/>
              <a:defRPr sz="2400" b="1">
                <a:solidFill>
                  <a:srgbClr val="621132"/>
                </a:solidFill>
                <a:latin typeface="Patria" pitchFamily="2" charset="0"/>
              </a:defRPr>
            </a:lvl1pPr>
          </a:lstStyle>
          <a:p>
            <a:r>
              <a:rPr lang="es-MX" dirty="0">
                <a:sym typeface="Noto Sans"/>
              </a:rPr>
              <a:t>Arrendamiento Inmobiliario</a:t>
            </a:r>
            <a:endParaRPr lang="es-MX" dirty="0">
              <a:sym typeface="Calibri"/>
            </a:endParaRPr>
          </a:p>
        </p:txBody>
      </p:sp>
      <p:sp>
        <p:nvSpPr>
          <p:cNvPr id="14" name="Google Shape;79;p8">
            <a:extLst>
              <a:ext uri="{FF2B5EF4-FFF2-40B4-BE49-F238E27FC236}">
                <a16:creationId xmlns:a16="http://schemas.microsoft.com/office/drawing/2014/main" id="{0CD2E234-5CC0-A673-80C5-D6A4866B072E}"/>
              </a:ext>
            </a:extLst>
          </p:cNvPr>
          <p:cNvSpPr txBox="1"/>
          <p:nvPr/>
        </p:nvSpPr>
        <p:spPr>
          <a:xfrm>
            <a:off x="312118" y="527161"/>
            <a:ext cx="8974757" cy="646290"/>
          </a:xfrm>
          <a:prstGeom prst="rect">
            <a:avLst/>
          </a:prstGeom>
          <a:noFill/>
          <a:ln>
            <a:noFill/>
          </a:ln>
        </p:spPr>
        <p:txBody>
          <a:bodyPr spcFirstLastPara="1" wrap="square" lIns="91425" tIns="45700" rIns="91425" bIns="45700" anchor="t" anchorCtr="0">
            <a:spAutoFit/>
          </a:bodyPr>
          <a:lstStyle/>
          <a:p>
            <a:r>
              <a:rPr lang="es-MX" b="1" dirty="0">
                <a:solidFill>
                  <a:srgbClr val="B7903D"/>
                </a:solidFill>
                <a:latin typeface="Noto Sans"/>
                <a:ea typeface="Noto Sans"/>
                <a:cs typeface="Noto Sans"/>
                <a:sym typeface="Noto Sans"/>
              </a:rPr>
              <a:t>Sustitución del inmueble que aloja el servicio de Guardería </a:t>
            </a:r>
            <a:r>
              <a:rPr lang="es-MX" b="1" dirty="0" err="1">
                <a:solidFill>
                  <a:srgbClr val="B7903D"/>
                </a:solidFill>
                <a:latin typeface="Noto Sans"/>
                <a:ea typeface="Noto Sans"/>
                <a:cs typeface="Noto Sans"/>
                <a:sym typeface="Noto Sans"/>
              </a:rPr>
              <a:t>Nº</a:t>
            </a:r>
            <a:r>
              <a:rPr lang="es-MX" b="1" dirty="0">
                <a:solidFill>
                  <a:srgbClr val="B7903D"/>
                </a:solidFill>
                <a:latin typeface="Noto Sans"/>
                <a:ea typeface="Noto Sans"/>
                <a:cs typeface="Noto Sans"/>
                <a:sym typeface="Noto Sans"/>
              </a:rPr>
              <a:t>. 01 en el OOAD Oaxaca.</a:t>
            </a:r>
          </a:p>
        </p:txBody>
      </p:sp>
      <p:sp>
        <p:nvSpPr>
          <p:cNvPr id="22" name="Subtítulo">
            <a:extLst>
              <a:ext uri="{FF2B5EF4-FFF2-40B4-BE49-F238E27FC236}">
                <a16:creationId xmlns:a16="http://schemas.microsoft.com/office/drawing/2014/main" id="{63D0FEBC-7EBE-8164-5AE6-045999FD3D9D}"/>
              </a:ext>
            </a:extLst>
          </p:cNvPr>
          <p:cNvSpPr txBox="1"/>
          <p:nvPr/>
        </p:nvSpPr>
        <p:spPr>
          <a:xfrm>
            <a:off x="6886575" y="1294288"/>
            <a:ext cx="5170005" cy="2649062"/>
          </a:xfrm>
          <a:prstGeom prst="rect">
            <a:avLst/>
          </a:prstGeom>
          <a:noFill/>
          <a:ln>
            <a:noFill/>
          </a:ln>
        </p:spPr>
        <p:txBody>
          <a:bodyPr wrap="square" lIns="62345" tIns="31173" rIns="62345" bIns="31173" anchor="t">
            <a:noAutofit/>
          </a:bodyPr>
          <a:lstStyle/>
          <a:p>
            <a:r>
              <a:rPr lang="es-MX" sz="1100" b="1" dirty="0">
                <a:solidFill>
                  <a:srgbClr val="275317"/>
                </a:solidFill>
                <a:latin typeface="Noto Sans" panose="020B0502040504020204" pitchFamily="34" charset="0"/>
                <a:ea typeface="Noto Sans" panose="020B0502040504020204" pitchFamily="34" charset="0"/>
                <a:cs typeface="Noto Sans" panose="020B0502040504020204" pitchFamily="34" charset="0"/>
              </a:rPr>
              <a:t>Situación actual</a:t>
            </a:r>
          </a:p>
          <a:p>
            <a:endParaRPr lang="es-MX" sz="1100" b="1" dirty="0">
              <a:solidFill>
                <a:srgbClr val="BC945A"/>
              </a:solidFill>
              <a:latin typeface="Noto Sans" panose="020B0502040504020204" pitchFamily="34" charset="0"/>
              <a:ea typeface="Noto Sans" panose="020B0502040504020204" pitchFamily="34" charset="0"/>
              <a:cs typeface="Noto Sans" panose="020B0502040504020204" pitchFamily="34" charset="0"/>
            </a:endParaRPr>
          </a:p>
          <a:p>
            <a:pPr marL="171450" indent="-171450" algn="just">
              <a:buFont typeface="Arial" pitchFamily="34" charset="0"/>
              <a:buChar char="•"/>
            </a:pPr>
            <a:r>
              <a:rPr lang="es-MX" sz="1100" dirty="0">
                <a:latin typeface="Noto Sans" pitchFamily="34" charset="0"/>
                <a:ea typeface="Noto Sans" pitchFamily="34" charset="0"/>
                <a:cs typeface="Noto Sans" pitchFamily="34" charset="0"/>
              </a:rPr>
              <a:t>Mediante escrito de fecha 18 de septiembre de 2026, el propietario exigió la devolución de su inmueble, dando para ello  90 días.</a:t>
            </a:r>
          </a:p>
          <a:p>
            <a:pPr marL="171450" indent="-171450" algn="just">
              <a:buFont typeface="Arial" pitchFamily="34" charset="0"/>
              <a:buChar char="•"/>
            </a:pPr>
            <a:endParaRPr lang="es-MX" sz="1100" dirty="0">
              <a:latin typeface="Noto Sans" pitchFamily="34" charset="0"/>
              <a:ea typeface="Noto Sans" pitchFamily="34" charset="0"/>
              <a:cs typeface="Noto Sans" pitchFamily="34" charset="0"/>
            </a:endParaRPr>
          </a:p>
          <a:p>
            <a:pPr marL="171450" indent="-171450" algn="just">
              <a:buFont typeface="Arial" pitchFamily="34" charset="0"/>
              <a:buChar char="•"/>
            </a:pPr>
            <a:r>
              <a:rPr lang="es-MX" sz="1100" dirty="0">
                <a:latin typeface="Noto Sans" pitchFamily="34" charset="0"/>
                <a:ea typeface="Noto Sans" pitchFamily="34" charset="0"/>
                <a:cs typeface="Noto Sans" pitchFamily="34" charset="0"/>
              </a:rPr>
              <a:t>Se tiene conocimiento de un posible daño estructural.</a:t>
            </a:r>
          </a:p>
          <a:p>
            <a:pPr marL="171450" indent="-171450" algn="just">
              <a:buFont typeface="Arial" pitchFamily="34" charset="0"/>
              <a:buChar char="•"/>
            </a:pPr>
            <a:endParaRPr lang="es-MX" sz="1100" dirty="0">
              <a:latin typeface="Noto Sans" pitchFamily="34" charset="0"/>
              <a:ea typeface="Noto Sans" pitchFamily="34" charset="0"/>
              <a:cs typeface="Noto Sans" pitchFamily="34" charset="0"/>
            </a:endParaRPr>
          </a:p>
          <a:p>
            <a:pPr marL="171450" indent="-171450" algn="just">
              <a:buFont typeface="Arial" pitchFamily="34" charset="0"/>
              <a:buChar char="•"/>
            </a:pPr>
            <a:r>
              <a:rPr lang="es-MX" sz="1100" dirty="0">
                <a:latin typeface="Noto Sans" pitchFamily="34" charset="0"/>
                <a:ea typeface="Noto Sans" pitchFamily="34" charset="0"/>
                <a:cs typeface="Noto Sans" pitchFamily="34" charset="0"/>
              </a:rPr>
              <a:t>El OOAD contaba con una propuesta inmobiliaria, sin embargo, la Normativa de Guarderías informó que el cambio debe ser bajo la modalidad de Centro de Educación y Cuidado Infantil (CECI).</a:t>
            </a:r>
          </a:p>
          <a:p>
            <a:pPr algn="just"/>
            <a:endParaRPr lang="es-MX" sz="1100" dirty="0">
              <a:latin typeface="Noto Sans" pitchFamily="34" charset="0"/>
              <a:ea typeface="Noto Sans" pitchFamily="34" charset="0"/>
              <a:cs typeface="Noto Sans" pitchFamily="34" charset="0"/>
            </a:endParaRPr>
          </a:p>
          <a:p>
            <a:pPr marL="171450" indent="-171450" algn="just">
              <a:buFont typeface="Arial" pitchFamily="34" charset="0"/>
              <a:buChar char="•"/>
            </a:pPr>
            <a:r>
              <a:rPr lang="es-MX" sz="1100" dirty="0">
                <a:latin typeface="Noto Sans" pitchFamily="34" charset="0"/>
                <a:ea typeface="Noto Sans" pitchFamily="34" charset="0"/>
                <a:cs typeface="Noto Sans" pitchFamily="34" charset="0"/>
              </a:rPr>
              <a:t>La CTAA prevé realizar una visita al inmueble a fin de conciliar con el propietario y asegurar la continuidad del arrendamiento y del servicio.</a:t>
            </a:r>
          </a:p>
        </p:txBody>
      </p:sp>
      <p:graphicFrame>
        <p:nvGraphicFramePr>
          <p:cNvPr id="25" name="Tabla 24">
            <a:extLst>
              <a:ext uri="{FF2B5EF4-FFF2-40B4-BE49-F238E27FC236}">
                <a16:creationId xmlns:a16="http://schemas.microsoft.com/office/drawing/2014/main" id="{C2410BD2-F887-C44B-0782-CDB3DB4C939F}"/>
              </a:ext>
            </a:extLst>
          </p:cNvPr>
          <p:cNvGraphicFramePr>
            <a:graphicFrameLocks noGrp="1"/>
          </p:cNvGraphicFramePr>
          <p:nvPr>
            <p:extLst>
              <p:ext uri="{D42A27DB-BD31-4B8C-83A1-F6EECF244321}">
                <p14:modId xmlns:p14="http://schemas.microsoft.com/office/powerpoint/2010/main" val="2181110250"/>
              </p:ext>
            </p:extLst>
          </p:nvPr>
        </p:nvGraphicFramePr>
        <p:xfrm>
          <a:off x="409576" y="2037238"/>
          <a:ext cx="6151080" cy="3520440"/>
        </p:xfrm>
        <a:graphic>
          <a:graphicData uri="http://schemas.openxmlformats.org/drawingml/2006/table">
            <a:tbl>
              <a:tblPr firstRow="1" bandRow="1">
                <a:tableStyleId>{68D230F3-CF80-4859-8CE7-A43EE81993B5}</a:tableStyleId>
              </a:tblPr>
              <a:tblGrid>
                <a:gridCol w="1821482">
                  <a:extLst>
                    <a:ext uri="{9D8B030D-6E8A-4147-A177-3AD203B41FA5}">
                      <a16:colId xmlns:a16="http://schemas.microsoft.com/office/drawing/2014/main" val="1921198945"/>
                    </a:ext>
                  </a:extLst>
                </a:gridCol>
                <a:gridCol w="4329598">
                  <a:extLst>
                    <a:ext uri="{9D8B030D-6E8A-4147-A177-3AD203B41FA5}">
                      <a16:colId xmlns:a16="http://schemas.microsoft.com/office/drawing/2014/main" val="3536908836"/>
                    </a:ext>
                  </a:extLst>
                </a:gridCol>
              </a:tblGrid>
              <a:tr h="236778">
                <a:tc>
                  <a:txBody>
                    <a:bodyPr/>
                    <a:lstStyle/>
                    <a:p>
                      <a:pPr algn="ctr"/>
                      <a:r>
                        <a:rPr lang="es-MX" sz="1100" dirty="0"/>
                        <a:t>Concepto</a:t>
                      </a:r>
                    </a:p>
                  </a:txBody>
                  <a:tcPr/>
                </a:tc>
                <a:tc>
                  <a:txBody>
                    <a:bodyPr/>
                    <a:lstStyle/>
                    <a:p>
                      <a:pPr algn="ctr"/>
                      <a:r>
                        <a:rPr lang="es-MX" sz="1100" dirty="0"/>
                        <a:t>Dato</a:t>
                      </a:r>
                    </a:p>
                  </a:txBody>
                  <a:tcPr/>
                </a:tc>
                <a:extLst>
                  <a:ext uri="{0D108BD9-81ED-4DB2-BD59-A6C34878D82A}">
                    <a16:rowId xmlns:a16="http://schemas.microsoft.com/office/drawing/2014/main" val="2427822090"/>
                  </a:ext>
                </a:extLst>
              </a:tr>
              <a:tr h="229979">
                <a:tc>
                  <a:txBody>
                    <a:bodyPr/>
                    <a:lstStyle/>
                    <a:p>
                      <a:r>
                        <a:rPr lang="es-MX" sz="1100" b="1" dirty="0"/>
                        <a:t>Ubicación:</a:t>
                      </a:r>
                      <a:endParaRPr lang="es-MX" sz="1100" dirty="0"/>
                    </a:p>
                  </a:txBody>
                  <a:tcPr/>
                </a:tc>
                <a:tc>
                  <a:txBody>
                    <a:bodyPr/>
                    <a:lstStyle/>
                    <a:p>
                      <a:r>
                        <a:rPr lang="es-MX" sz="1100" dirty="0"/>
                        <a:t>Avenida Hidalgo No. 1404, esquina González Ortega, Colonia Centro, C.P. 68000, Oaxaca.</a:t>
                      </a:r>
                    </a:p>
                  </a:txBody>
                  <a:tcPr/>
                </a:tc>
                <a:extLst>
                  <a:ext uri="{0D108BD9-81ED-4DB2-BD59-A6C34878D82A}">
                    <a16:rowId xmlns:a16="http://schemas.microsoft.com/office/drawing/2014/main" val="1554677362"/>
                  </a:ext>
                </a:extLst>
              </a:tr>
              <a:tr h="229979">
                <a:tc>
                  <a:txBody>
                    <a:bodyPr/>
                    <a:lstStyle/>
                    <a:p>
                      <a:r>
                        <a:rPr lang="es-MX" sz="1100" b="1" dirty="0"/>
                        <a:t>Servicio:</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s-MX" sz="1100" dirty="0"/>
                        <a:t>Guardería </a:t>
                      </a:r>
                      <a:r>
                        <a:rPr lang="es-MX" sz="1100" dirty="0" err="1"/>
                        <a:t>Nº</a:t>
                      </a:r>
                      <a:r>
                        <a:rPr lang="es-MX" sz="1100" dirty="0"/>
                        <a:t>. 01</a:t>
                      </a:r>
                    </a:p>
                  </a:txBody>
                  <a:tcPr/>
                </a:tc>
                <a:extLst>
                  <a:ext uri="{0D108BD9-81ED-4DB2-BD59-A6C34878D82A}">
                    <a16:rowId xmlns:a16="http://schemas.microsoft.com/office/drawing/2014/main" val="1724196742"/>
                  </a:ext>
                </a:extLst>
              </a:tr>
              <a:tr h="229979">
                <a:tc>
                  <a:txBody>
                    <a:bodyPr/>
                    <a:lstStyle/>
                    <a:p>
                      <a:r>
                        <a:rPr lang="es-MX" sz="1100" b="1" dirty="0">
                          <a:latin typeface="Noto Sans"/>
                          <a:ea typeface="Noto Sans"/>
                          <a:cs typeface="Noto Sans"/>
                        </a:rPr>
                        <a:t>Superficie rentable: </a:t>
                      </a:r>
                      <a:endParaRPr lang="es-MX" sz="1100" dirty="0"/>
                    </a:p>
                  </a:txBody>
                  <a:tcPr/>
                </a:tc>
                <a:tc>
                  <a:txBody>
                    <a:bodyPr/>
                    <a:lstStyle/>
                    <a:p>
                      <a:r>
                        <a:rPr lang="es-MX" sz="1100" dirty="0">
                          <a:latin typeface="Noto Sans"/>
                          <a:ea typeface="Noto Sans"/>
                          <a:cs typeface="Noto Sans"/>
                        </a:rPr>
                        <a:t>1,348.49 m2</a:t>
                      </a:r>
                      <a:endParaRPr lang="es-MX" sz="1100" dirty="0"/>
                    </a:p>
                  </a:txBody>
                  <a:tcPr/>
                </a:tc>
                <a:extLst>
                  <a:ext uri="{0D108BD9-81ED-4DB2-BD59-A6C34878D82A}">
                    <a16:rowId xmlns:a16="http://schemas.microsoft.com/office/drawing/2014/main" val="1991250156"/>
                  </a:ext>
                </a:extLst>
              </a:tr>
              <a:tr h="229979">
                <a:tc>
                  <a:txBody>
                    <a:bodyPr/>
                    <a:lstStyle/>
                    <a:p>
                      <a:r>
                        <a:rPr lang="es-MX" sz="1100" b="1" dirty="0">
                          <a:latin typeface="Noto Sans"/>
                          <a:ea typeface="Noto Sans"/>
                          <a:cs typeface="Noto Sans"/>
                        </a:rPr>
                        <a:t>Último Incremento: </a:t>
                      </a:r>
                      <a:endParaRPr lang="es-MX" sz="1100" dirty="0"/>
                    </a:p>
                  </a:txBody>
                  <a:tcPr/>
                </a:tc>
                <a:tc>
                  <a:txBody>
                    <a:bodyPr/>
                    <a:lstStyle/>
                    <a:p>
                      <a:r>
                        <a:rPr lang="es-MX" sz="1100" dirty="0">
                          <a:latin typeface="Noto Sans"/>
                          <a:ea typeface="Noto Sans"/>
                          <a:cs typeface="Noto Sans"/>
                        </a:rPr>
                        <a:t>1 de noviembre de 2022</a:t>
                      </a:r>
                      <a:endParaRPr lang="es-MX" sz="1100" dirty="0"/>
                    </a:p>
                  </a:txBody>
                  <a:tcPr/>
                </a:tc>
                <a:extLst>
                  <a:ext uri="{0D108BD9-81ED-4DB2-BD59-A6C34878D82A}">
                    <a16:rowId xmlns:a16="http://schemas.microsoft.com/office/drawing/2014/main" val="1412344488"/>
                  </a:ext>
                </a:extLst>
              </a:tr>
              <a:tr h="229979">
                <a:tc>
                  <a:txBody>
                    <a:bodyPr/>
                    <a:lstStyle/>
                    <a:p>
                      <a:r>
                        <a:rPr lang="es-MX" sz="1100" b="1" dirty="0">
                          <a:latin typeface="Noto Sans"/>
                          <a:ea typeface="Noto Sans"/>
                          <a:cs typeface="Noto Sans"/>
                        </a:rPr>
                        <a:t>Importe de Renta Mensual:</a:t>
                      </a:r>
                      <a:endParaRPr lang="es-MX" sz="1100" dirty="0"/>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s-MX" sz="1100" dirty="0">
                          <a:latin typeface="Noto Sans"/>
                          <a:ea typeface="Noto Sans"/>
                          <a:cs typeface="Noto Sans"/>
                        </a:rPr>
                        <a:t>$130,000.00 más IVA</a:t>
                      </a:r>
                    </a:p>
                  </a:txBody>
                  <a:tcPr/>
                </a:tc>
                <a:extLst>
                  <a:ext uri="{0D108BD9-81ED-4DB2-BD59-A6C34878D82A}">
                    <a16:rowId xmlns:a16="http://schemas.microsoft.com/office/drawing/2014/main" val="3645569410"/>
                  </a:ext>
                </a:extLst>
              </a:tr>
              <a:tr h="229979">
                <a:tc>
                  <a:txBody>
                    <a:bodyPr/>
                    <a:lstStyle/>
                    <a:p>
                      <a:r>
                        <a:rPr lang="es-MX" sz="1100" b="1" dirty="0">
                          <a:latin typeface="Noto Sans"/>
                          <a:ea typeface="Noto Sans"/>
                          <a:cs typeface="Noto Sans"/>
                        </a:rPr>
                        <a:t>Capacidad Instalada:</a:t>
                      </a:r>
                      <a:endParaRPr lang="es-MX" sz="1100" dirty="0"/>
                    </a:p>
                  </a:txBody>
                  <a:tcPr/>
                </a:tc>
                <a:tc>
                  <a:txBody>
                    <a:bodyPr/>
                    <a:lstStyle/>
                    <a:p>
                      <a:r>
                        <a:rPr lang="es-MX" sz="1100" dirty="0">
                          <a:latin typeface="Noto Sans"/>
                          <a:ea typeface="Noto Sans"/>
                          <a:cs typeface="Noto Sans"/>
                        </a:rPr>
                        <a:t>190 niños</a:t>
                      </a:r>
                      <a:endParaRPr lang="es-MX" sz="1100" dirty="0"/>
                    </a:p>
                  </a:txBody>
                  <a:tcPr/>
                </a:tc>
                <a:extLst>
                  <a:ext uri="{0D108BD9-81ED-4DB2-BD59-A6C34878D82A}">
                    <a16:rowId xmlns:a16="http://schemas.microsoft.com/office/drawing/2014/main" val="162885660"/>
                  </a:ext>
                </a:extLst>
              </a:tr>
              <a:tr h="229979">
                <a:tc>
                  <a:txBody>
                    <a:bodyPr/>
                    <a:lstStyle/>
                    <a:p>
                      <a:r>
                        <a:rPr lang="es-MX" sz="1100" b="1" dirty="0">
                          <a:latin typeface="Noto Sans"/>
                          <a:ea typeface="Noto Sans"/>
                          <a:cs typeface="Noto Sans"/>
                        </a:rPr>
                        <a:t>Situación del Inmueble Actual: </a:t>
                      </a:r>
                      <a:endParaRPr lang="es-MX" sz="1100" dirty="0"/>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s-MX" sz="1100" dirty="0">
                          <a:latin typeface="Noto Sans"/>
                          <a:ea typeface="Noto Sans"/>
                          <a:cs typeface="Noto Sans"/>
                        </a:rPr>
                        <a:t>Niños Inscritos 72 con 4 salas abiertas</a:t>
                      </a:r>
                    </a:p>
                  </a:txBody>
                  <a:tcPr/>
                </a:tc>
                <a:extLst>
                  <a:ext uri="{0D108BD9-81ED-4DB2-BD59-A6C34878D82A}">
                    <a16:rowId xmlns:a16="http://schemas.microsoft.com/office/drawing/2014/main" val="4102049532"/>
                  </a:ext>
                </a:extLst>
              </a:tr>
              <a:tr h="229979">
                <a:tc>
                  <a:txBody>
                    <a:bodyPr/>
                    <a:lstStyle/>
                    <a:p>
                      <a:r>
                        <a:rPr lang="es-MX" sz="1100" b="1" dirty="0">
                          <a:latin typeface="Noto Sans"/>
                          <a:ea typeface="Noto Sans"/>
                          <a:cs typeface="Noto Sans"/>
                        </a:rPr>
                        <a:t>Temporalidad Crítica: </a:t>
                      </a:r>
                      <a:endParaRPr lang="es-MX" sz="1100" dirty="0"/>
                    </a:p>
                  </a:txBody>
                  <a:tcPr/>
                </a:tc>
                <a:tc>
                  <a:txBody>
                    <a:bodyPr/>
                    <a:lstStyle/>
                    <a:p>
                      <a:r>
                        <a:rPr lang="es-MX" sz="1100" dirty="0">
                          <a:latin typeface="Noto Sans"/>
                          <a:ea typeface="Noto Sans"/>
                          <a:cs typeface="Noto Sans"/>
                        </a:rPr>
                        <a:t>31/12/2026 vencimiento del contrato</a:t>
                      </a:r>
                      <a:endParaRPr lang="es-MX" sz="1100" dirty="0"/>
                    </a:p>
                  </a:txBody>
                  <a:tcPr/>
                </a:tc>
                <a:extLst>
                  <a:ext uri="{0D108BD9-81ED-4DB2-BD59-A6C34878D82A}">
                    <a16:rowId xmlns:a16="http://schemas.microsoft.com/office/drawing/2014/main" val="4091707733"/>
                  </a:ext>
                </a:extLst>
              </a:tr>
              <a:tr h="229979">
                <a:tc>
                  <a:txBody>
                    <a:bodyPr/>
                    <a:lstStyle/>
                    <a:p>
                      <a:r>
                        <a:rPr lang="es-MX" sz="1100" b="1" dirty="0">
                          <a:latin typeface="Noto Sans"/>
                          <a:ea typeface="Noto Sans"/>
                          <a:cs typeface="Noto Sans"/>
                        </a:rPr>
                        <a:t>Nuevo Inmueble Funcionando</a:t>
                      </a:r>
                      <a:endParaRPr lang="es-MX" sz="1100" dirty="0"/>
                    </a:p>
                  </a:txBody>
                  <a:tcPr/>
                </a:tc>
                <a:tc>
                  <a:txBody>
                    <a:bodyPr/>
                    <a:lstStyle/>
                    <a:p>
                      <a:r>
                        <a:rPr lang="es-MX" sz="1100" dirty="0">
                          <a:latin typeface="Noto Sans"/>
                          <a:ea typeface="Noto Sans"/>
                          <a:cs typeface="Noto Sans"/>
                        </a:rPr>
                        <a:t>01/01/2027</a:t>
                      </a:r>
                      <a:endParaRPr lang="es-MX" sz="1100" dirty="0"/>
                    </a:p>
                  </a:txBody>
                  <a:tcPr/>
                </a:tc>
                <a:extLst>
                  <a:ext uri="{0D108BD9-81ED-4DB2-BD59-A6C34878D82A}">
                    <a16:rowId xmlns:a16="http://schemas.microsoft.com/office/drawing/2014/main" val="1297552389"/>
                  </a:ext>
                </a:extLst>
              </a:tr>
              <a:tr h="229979">
                <a:tc>
                  <a:txBody>
                    <a:bodyPr/>
                    <a:lstStyle/>
                    <a:p>
                      <a:r>
                        <a:rPr lang="es-MX" sz="1100" b="1" dirty="0">
                          <a:latin typeface="Noto Sans"/>
                          <a:ea typeface="Noto Sans"/>
                          <a:cs typeface="Noto Sans"/>
                        </a:rPr>
                        <a:t>Solicitudes Pendientes:</a:t>
                      </a:r>
                      <a:endParaRPr lang="es-MX" sz="1100" dirty="0"/>
                    </a:p>
                  </a:txBody>
                  <a:tcPr/>
                </a:tc>
                <a:tc>
                  <a:txBody>
                    <a:bodyPr/>
                    <a:lstStyle/>
                    <a:p>
                      <a:r>
                        <a:rPr lang="es-MX" sz="1100" dirty="0">
                          <a:latin typeface="Noto Sans"/>
                          <a:ea typeface="Noto Sans"/>
                          <a:cs typeface="Noto Sans"/>
                        </a:rPr>
                        <a:t>32</a:t>
                      </a:r>
                      <a:endParaRPr lang="es-MX" sz="1100" dirty="0"/>
                    </a:p>
                  </a:txBody>
                  <a:tcPr/>
                </a:tc>
                <a:extLst>
                  <a:ext uri="{0D108BD9-81ED-4DB2-BD59-A6C34878D82A}">
                    <a16:rowId xmlns:a16="http://schemas.microsoft.com/office/drawing/2014/main" val="299165108"/>
                  </a:ext>
                </a:extLst>
              </a:tr>
            </a:tbl>
          </a:graphicData>
        </a:graphic>
      </p:graphicFrame>
      <p:sp>
        <p:nvSpPr>
          <p:cNvPr id="26" name="Subtítulo">
            <a:extLst>
              <a:ext uri="{FF2B5EF4-FFF2-40B4-BE49-F238E27FC236}">
                <a16:creationId xmlns:a16="http://schemas.microsoft.com/office/drawing/2014/main" id="{7137C0A6-25AF-1E53-5222-EDF2E33A5B11}"/>
              </a:ext>
            </a:extLst>
          </p:cNvPr>
          <p:cNvSpPr txBox="1"/>
          <p:nvPr/>
        </p:nvSpPr>
        <p:spPr>
          <a:xfrm>
            <a:off x="409576" y="1158866"/>
            <a:ext cx="6065355" cy="878372"/>
          </a:xfrm>
          <a:prstGeom prst="rect">
            <a:avLst/>
          </a:prstGeom>
          <a:noFill/>
          <a:ln>
            <a:noFill/>
          </a:ln>
        </p:spPr>
        <p:txBody>
          <a:bodyPr wrap="square" lIns="62345" tIns="31173" rIns="62345" bIns="31173" anchor="t">
            <a:noAutofit/>
          </a:bodyPr>
          <a:lstStyle/>
          <a:p>
            <a:r>
              <a:rPr lang="es-MX" sz="1100" b="1" dirty="0">
                <a:solidFill>
                  <a:srgbClr val="AE2851"/>
                </a:solidFill>
                <a:latin typeface="Noto Sans" panose="020B0502040504020204" pitchFamily="34" charset="0"/>
                <a:ea typeface="Noto Sans" panose="020B0502040504020204" pitchFamily="34" charset="0"/>
                <a:cs typeface="Noto Sans" panose="020B0502040504020204" pitchFamily="34" charset="0"/>
              </a:rPr>
              <a:t>Antecedentes</a:t>
            </a:r>
          </a:p>
          <a:p>
            <a:endParaRPr lang="es-MX" sz="1100" b="1" dirty="0">
              <a:solidFill>
                <a:srgbClr val="BC945A"/>
              </a:solidFill>
              <a:latin typeface="Noto Sans" panose="020B0502040504020204" pitchFamily="34" charset="0"/>
              <a:ea typeface="Noto Sans" panose="020B0502040504020204" pitchFamily="34" charset="0"/>
              <a:cs typeface="Noto Sans" panose="020B0502040504020204" pitchFamily="34" charset="0"/>
            </a:endParaRPr>
          </a:p>
          <a:p>
            <a:r>
              <a:rPr lang="es-MX" sz="1100" dirty="0">
                <a:latin typeface="Noto Sans" pitchFamily="34" charset="0"/>
                <a:ea typeface="Noto Sans" pitchFamily="34" charset="0"/>
                <a:cs typeface="Noto Sans" pitchFamily="34" charset="0"/>
              </a:rPr>
              <a:t>Se cuenta con un inmueble en arrendamiento para el servicio de guardería con una antigüedad de ocupación por parte del IMSS desde el año ______________</a:t>
            </a:r>
          </a:p>
        </p:txBody>
      </p:sp>
      <p:pic>
        <p:nvPicPr>
          <p:cNvPr id="28" name="15 Imagen">
            <a:extLst>
              <a:ext uri="{FF2B5EF4-FFF2-40B4-BE49-F238E27FC236}">
                <a16:creationId xmlns:a16="http://schemas.microsoft.com/office/drawing/2014/main" id="{3E12A8FA-9E9D-021E-00FC-782BE55CAA55}"/>
              </a:ext>
            </a:extLst>
          </p:cNvPr>
          <p:cNvPicPr/>
          <p:nvPr/>
        </p:nvPicPr>
        <p:blipFill>
          <a:blip r:embed="rId2" cstate="print">
            <a:extLst>
              <a:ext uri="{28A0092B-C50C-407E-A947-70E740481C1C}">
                <a14:useLocalDpi xmlns:a14="http://schemas.microsoft.com/office/drawing/2010/main" val="0"/>
              </a:ext>
            </a:extLst>
          </a:blip>
          <a:stretch>
            <a:fillRect/>
          </a:stretch>
        </p:blipFill>
        <p:spPr>
          <a:xfrm>
            <a:off x="7036438" y="3712014"/>
            <a:ext cx="5020142" cy="1228725"/>
          </a:xfrm>
          <a:prstGeom prst="rect">
            <a:avLst/>
          </a:prstGeom>
        </p:spPr>
      </p:pic>
      <p:pic>
        <p:nvPicPr>
          <p:cNvPr id="30" name="16 Imagen">
            <a:extLst>
              <a:ext uri="{FF2B5EF4-FFF2-40B4-BE49-F238E27FC236}">
                <a16:creationId xmlns:a16="http://schemas.microsoft.com/office/drawing/2014/main" id="{26ED9345-A2D3-35D9-E8D9-BE6FA30DCD47}"/>
              </a:ext>
            </a:extLst>
          </p:cNvPr>
          <p:cNvPicPr/>
          <p:nvPr/>
        </p:nvPicPr>
        <p:blipFill>
          <a:blip r:embed="rId3" cstate="print">
            <a:extLst>
              <a:ext uri="{28A0092B-C50C-407E-A947-70E740481C1C}">
                <a14:useLocalDpi xmlns:a14="http://schemas.microsoft.com/office/drawing/2010/main" val="0"/>
              </a:ext>
            </a:extLst>
          </a:blip>
          <a:stretch>
            <a:fillRect/>
          </a:stretch>
        </p:blipFill>
        <p:spPr>
          <a:xfrm>
            <a:off x="9829709" y="5071877"/>
            <a:ext cx="2226871" cy="1258962"/>
          </a:xfrm>
          <a:prstGeom prst="rect">
            <a:avLst/>
          </a:prstGeom>
        </p:spPr>
      </p:pic>
      <p:pic>
        <p:nvPicPr>
          <p:cNvPr id="32" name="17 Imagen">
            <a:extLst>
              <a:ext uri="{FF2B5EF4-FFF2-40B4-BE49-F238E27FC236}">
                <a16:creationId xmlns:a16="http://schemas.microsoft.com/office/drawing/2014/main" id="{082C934D-F513-3F13-9E3B-6FED9BA05F6E}"/>
              </a:ext>
            </a:extLst>
          </p:cNvPr>
          <p:cNvPicPr/>
          <p:nvPr/>
        </p:nvPicPr>
        <p:blipFill rotWithShape="1">
          <a:blip r:embed="rId4" cstate="print">
            <a:extLst>
              <a:ext uri="{28A0092B-C50C-407E-A947-70E740481C1C}">
                <a14:useLocalDpi xmlns:a14="http://schemas.microsoft.com/office/drawing/2010/main" val="0"/>
              </a:ext>
            </a:extLst>
          </a:blip>
          <a:srcRect l="1764" t="4327" r="13431" b="5794"/>
          <a:stretch/>
        </p:blipFill>
        <p:spPr>
          <a:xfrm>
            <a:off x="7036438" y="5102114"/>
            <a:ext cx="2590799" cy="1228725"/>
          </a:xfrm>
          <a:prstGeom prst="rect">
            <a:avLst/>
          </a:prstGeom>
        </p:spPr>
      </p:pic>
    </p:spTree>
    <p:extLst>
      <p:ext uri="{BB962C8B-B14F-4D97-AF65-F5344CB8AC3E}">
        <p14:creationId xmlns:p14="http://schemas.microsoft.com/office/powerpoint/2010/main" val="33586980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5FA49D0-2D00-BB24-1138-C5DDED9B66DA}"/>
            </a:ext>
          </a:extLst>
        </p:cNvPr>
        <p:cNvGrpSpPr/>
        <p:nvPr/>
      </p:nvGrpSpPr>
      <p:grpSpPr>
        <a:xfrm>
          <a:off x="0" y="0"/>
          <a:ext cx="0" cy="0"/>
          <a:chOff x="0" y="0"/>
          <a:chExt cx="0" cy="0"/>
        </a:xfrm>
      </p:grpSpPr>
      <p:sp>
        <p:nvSpPr>
          <p:cNvPr id="2" name="CuadroTexto 1">
            <a:extLst>
              <a:ext uri="{FF2B5EF4-FFF2-40B4-BE49-F238E27FC236}">
                <a16:creationId xmlns:a16="http://schemas.microsoft.com/office/drawing/2014/main" id="{44B0DDB8-F423-68B0-DC61-09D3AEB24AB9}"/>
              </a:ext>
            </a:extLst>
          </p:cNvPr>
          <p:cNvSpPr txBox="1"/>
          <p:nvPr/>
        </p:nvSpPr>
        <p:spPr>
          <a:xfrm>
            <a:off x="312119" y="93036"/>
            <a:ext cx="8816055" cy="461665"/>
          </a:xfrm>
          <a:prstGeom prst="rect">
            <a:avLst/>
          </a:prstGeom>
          <a:noFill/>
        </p:spPr>
        <p:txBody>
          <a:bodyPr wrap="square" rtlCol="0">
            <a:spAutoFit/>
          </a:bodyPr>
          <a:lstStyle>
            <a:defPPr>
              <a:defRPr lang="es-MX"/>
            </a:defPPr>
            <a:lvl1pPr>
              <a:buClr>
                <a:srgbClr val="000000"/>
              </a:buClr>
              <a:buSzPts val="3000"/>
              <a:defRPr sz="2400" b="1">
                <a:solidFill>
                  <a:srgbClr val="621132"/>
                </a:solidFill>
                <a:latin typeface="Patria" pitchFamily="2" charset="0"/>
              </a:defRPr>
            </a:lvl1pPr>
          </a:lstStyle>
          <a:p>
            <a:r>
              <a:rPr lang="es-MX" dirty="0">
                <a:sym typeface="Noto Sans"/>
              </a:rPr>
              <a:t>Comercialización de Espacios</a:t>
            </a:r>
            <a:endParaRPr lang="es-MX" dirty="0">
              <a:sym typeface="Calibri"/>
            </a:endParaRPr>
          </a:p>
        </p:txBody>
      </p:sp>
      <p:sp>
        <p:nvSpPr>
          <p:cNvPr id="3" name="Google Shape;79;p8">
            <a:extLst>
              <a:ext uri="{FF2B5EF4-FFF2-40B4-BE49-F238E27FC236}">
                <a16:creationId xmlns:a16="http://schemas.microsoft.com/office/drawing/2014/main" id="{92F087A8-0162-2C29-12B1-7F275368ADCC}"/>
              </a:ext>
            </a:extLst>
          </p:cNvPr>
          <p:cNvSpPr txBox="1"/>
          <p:nvPr/>
        </p:nvSpPr>
        <p:spPr>
          <a:xfrm>
            <a:off x="312119" y="611385"/>
            <a:ext cx="8517555" cy="646290"/>
          </a:xfrm>
          <a:prstGeom prst="rect">
            <a:avLst/>
          </a:prstGeom>
          <a:noFill/>
          <a:ln>
            <a:noFill/>
          </a:ln>
        </p:spPr>
        <p:txBody>
          <a:bodyPr spcFirstLastPara="1" wrap="square" lIns="91425" tIns="45700" rIns="91425" bIns="45700" anchor="t" anchorCtr="0">
            <a:spAutoFit/>
          </a:bodyPr>
          <a:lstStyle/>
          <a:p>
            <a:r>
              <a:rPr lang="es-MX" b="1" dirty="0">
                <a:solidFill>
                  <a:srgbClr val="B7903D"/>
                </a:solidFill>
                <a:latin typeface="Noto Sans"/>
                <a:ea typeface="Noto Sans"/>
                <a:cs typeface="Noto Sans"/>
                <a:sym typeface="Noto Sans"/>
              </a:rPr>
              <a:t>Solicitud de adecuaciones al inmueble de la guardería U-1122 en Culiacán, Sinaloa (esquema participativa).</a:t>
            </a:r>
          </a:p>
        </p:txBody>
      </p:sp>
      <p:sp>
        <p:nvSpPr>
          <p:cNvPr id="5" name="CuadroTexto 4">
            <a:extLst>
              <a:ext uri="{FF2B5EF4-FFF2-40B4-BE49-F238E27FC236}">
                <a16:creationId xmlns:a16="http://schemas.microsoft.com/office/drawing/2014/main" id="{E0DC8E5F-B1BF-1369-9B85-438F8AB5C984}"/>
              </a:ext>
            </a:extLst>
          </p:cNvPr>
          <p:cNvSpPr txBox="1"/>
          <p:nvPr/>
        </p:nvSpPr>
        <p:spPr>
          <a:xfrm>
            <a:off x="350219" y="1367231"/>
            <a:ext cx="11051206" cy="461665"/>
          </a:xfrm>
          <a:prstGeom prst="rect">
            <a:avLst/>
          </a:prstGeom>
          <a:noFill/>
        </p:spPr>
        <p:txBody>
          <a:bodyPr wrap="square">
            <a:spAutoFit/>
          </a:bodyPr>
          <a:lstStyle/>
          <a:p>
            <a:pPr algn="just"/>
            <a:r>
              <a:rPr lang="es-ES" sz="1200" dirty="0">
                <a:latin typeface="Noto Sans" panose="020B0502040504020204" pitchFamily="34" charset="0"/>
                <a:ea typeface="Noto Sans" panose="020B0502040504020204" pitchFamily="34" charset="0"/>
                <a:cs typeface="Noto Sans" panose="020B0502040504020204" pitchFamily="34" charset="0"/>
                <a:sym typeface="Noto Sans"/>
              </a:rPr>
              <a:t>El OOAD Sinaloa informó de la solicitud de la Guardería  Participativa CANIRAC, Culiacán A. C., quien cuenta con un Permiso de Uso Temporal Revocable para el giro de guardería, para realizar adecuaciones al inmueble que permisionado.</a:t>
            </a:r>
            <a:endParaRPr lang="es-ES" sz="1200" dirty="0">
              <a:latin typeface="Noto Sans" panose="020B0502040504020204" pitchFamily="34" charset="0"/>
              <a:ea typeface="Noto Sans" panose="020B0502040504020204" pitchFamily="34" charset="0"/>
              <a:cs typeface="Noto Sans" panose="020B0502040504020204" pitchFamily="34" charset="0"/>
            </a:endParaRPr>
          </a:p>
        </p:txBody>
      </p:sp>
      <p:graphicFrame>
        <p:nvGraphicFramePr>
          <p:cNvPr id="15" name="Tabla 10">
            <a:extLst>
              <a:ext uri="{FF2B5EF4-FFF2-40B4-BE49-F238E27FC236}">
                <a16:creationId xmlns:a16="http://schemas.microsoft.com/office/drawing/2014/main" id="{5983286C-A9E6-09BB-AA33-9D4E531941D8}"/>
              </a:ext>
            </a:extLst>
          </p:cNvPr>
          <p:cNvGraphicFramePr>
            <a:graphicFrameLocks noGrp="1"/>
          </p:cNvGraphicFramePr>
          <p:nvPr>
            <p:extLst>
              <p:ext uri="{D42A27DB-BD31-4B8C-83A1-F6EECF244321}">
                <p14:modId xmlns:p14="http://schemas.microsoft.com/office/powerpoint/2010/main" val="2990391032"/>
              </p:ext>
            </p:extLst>
          </p:nvPr>
        </p:nvGraphicFramePr>
        <p:xfrm>
          <a:off x="384216" y="2028934"/>
          <a:ext cx="5197434" cy="2304775"/>
        </p:xfrm>
        <a:graphic>
          <a:graphicData uri="http://schemas.openxmlformats.org/drawingml/2006/table">
            <a:tbl>
              <a:tblPr/>
              <a:tblGrid>
                <a:gridCol w="1673184">
                  <a:extLst>
                    <a:ext uri="{9D8B030D-6E8A-4147-A177-3AD203B41FA5}">
                      <a16:colId xmlns:a16="http://schemas.microsoft.com/office/drawing/2014/main" val="3397488214"/>
                    </a:ext>
                  </a:extLst>
                </a:gridCol>
                <a:gridCol w="3524250">
                  <a:extLst>
                    <a:ext uri="{9D8B030D-6E8A-4147-A177-3AD203B41FA5}">
                      <a16:colId xmlns:a16="http://schemas.microsoft.com/office/drawing/2014/main" val="836495003"/>
                    </a:ext>
                  </a:extLst>
                </a:gridCol>
              </a:tblGrid>
              <a:tr h="323850">
                <a:tc>
                  <a:txBody>
                    <a:bodyPr/>
                    <a:lstStyle/>
                    <a:p>
                      <a:pPr algn="ctr" fontAlgn="ctr">
                        <a:lnSpc>
                          <a:spcPct val="100000"/>
                        </a:lnSpc>
                        <a:buNone/>
                      </a:pPr>
                      <a:r>
                        <a:rPr lang="es-MX" sz="1100" b="1" i="0" u="none" strike="noStrike" dirty="0">
                          <a:solidFill>
                            <a:schemeClr val="bg1"/>
                          </a:solidFill>
                          <a:effectLst/>
                          <a:latin typeface="Noto Sans" panose="020B0502040504020204" pitchFamily="34" charset="0"/>
                          <a:ea typeface="Noto Sans" panose="020B0502040504020204" pitchFamily="34" charset="0"/>
                          <a:cs typeface="Noto Sans" panose="020B0502040504020204" pitchFamily="34" charset="0"/>
                        </a:rPr>
                        <a:t>Conceptos</a:t>
                      </a:r>
                    </a:p>
                  </a:txBody>
                  <a:tcPr marL="5320" marR="5320" marT="5320" marB="0"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solidFill>
                      <a:srgbClr val="0B5445"/>
                    </a:solidFill>
                  </a:tcPr>
                </a:tc>
                <a:tc>
                  <a:txBody>
                    <a:bodyPr/>
                    <a:lstStyle/>
                    <a:p>
                      <a:pPr marL="85725" marR="66675" indent="0" algn="ctr">
                        <a:lnSpc>
                          <a:spcPct val="100000"/>
                        </a:lnSpc>
                        <a:spcAft>
                          <a:spcPts val="800"/>
                        </a:spcAft>
                        <a:buNone/>
                      </a:pPr>
                      <a:r>
                        <a:rPr lang="es-MX" sz="1100" b="1" kern="1200" dirty="0">
                          <a:solidFill>
                            <a:schemeClr val="bg1"/>
                          </a:solidFill>
                          <a:effectLst/>
                          <a:latin typeface="Noto Sans" panose="020B0502040504020204" pitchFamily="34" charset="0"/>
                          <a:ea typeface="Noto Sans" panose="020B0502040504020204" pitchFamily="34" charset="0"/>
                          <a:cs typeface="Noto Sans" panose="020B0502040504020204" pitchFamily="34" charset="0"/>
                        </a:rPr>
                        <a:t>Dato</a:t>
                      </a:r>
                    </a:p>
                  </a:txBody>
                  <a:tcPr marL="68580" marR="68580" marT="0" marB="0"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solidFill>
                      <a:srgbClr val="0B5445"/>
                    </a:solidFill>
                  </a:tcPr>
                </a:tc>
                <a:extLst>
                  <a:ext uri="{0D108BD9-81ED-4DB2-BD59-A6C34878D82A}">
                    <a16:rowId xmlns:a16="http://schemas.microsoft.com/office/drawing/2014/main" val="3623543182"/>
                  </a:ext>
                </a:extLst>
              </a:tr>
              <a:tr h="274581">
                <a:tc>
                  <a:txBody>
                    <a:bodyPr/>
                    <a:lstStyle/>
                    <a:p>
                      <a:pPr marL="85725" marR="78105" indent="0" algn="l">
                        <a:lnSpc>
                          <a:spcPct val="107000"/>
                        </a:lnSpc>
                        <a:spcAft>
                          <a:spcPts val="800"/>
                        </a:spcAft>
                        <a:buNone/>
                      </a:pPr>
                      <a:r>
                        <a:rPr lang="es-MX" sz="1000" dirty="0">
                          <a:effectLst/>
                          <a:latin typeface="Noto Sans" panose="020B0502040504020204" pitchFamily="34" charset="0"/>
                          <a:ea typeface="Noto Sans" panose="020B0502040504020204" pitchFamily="34" charset="0"/>
                          <a:cs typeface="Noto Sans" panose="020B0502040504020204" pitchFamily="34" charset="0"/>
                        </a:rPr>
                        <a:t>No. del Permiso</a:t>
                      </a:r>
                    </a:p>
                  </a:txBody>
                  <a:tcPr marL="68580" marR="68580" marT="0" marB="0"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solidFill>
                      <a:schemeClr val="bg2">
                        <a:alpha val="29804"/>
                      </a:schemeClr>
                    </a:solidFill>
                  </a:tcPr>
                </a:tc>
                <a:tc>
                  <a:txBody>
                    <a:bodyPr/>
                    <a:lstStyle/>
                    <a:p>
                      <a:pPr marL="0" indent="0" algn="l">
                        <a:lnSpc>
                          <a:spcPct val="100000"/>
                        </a:lnSpc>
                        <a:spcAft>
                          <a:spcPts val="800"/>
                        </a:spcAft>
                        <a:buNone/>
                      </a:pPr>
                      <a:r>
                        <a:rPr lang="es-MX" sz="1000" dirty="0">
                          <a:effectLst/>
                          <a:latin typeface="Noto Sans" panose="020B0502040504020204" pitchFamily="34" charset="0"/>
                          <a:ea typeface="Noto Sans" panose="020B0502040504020204" pitchFamily="34" charset="0"/>
                          <a:cs typeface="Noto Sans" panose="020B0502040504020204" pitchFamily="34" charset="0"/>
                        </a:rPr>
                        <a:t>260135/009/2022 </a:t>
                      </a:r>
                    </a:p>
                  </a:txBody>
                  <a:tcPr marL="68580" marR="68580" marT="0" marB="0"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solidFill>
                      <a:schemeClr val="bg2">
                        <a:alpha val="29804"/>
                      </a:schemeClr>
                    </a:solidFill>
                  </a:tcPr>
                </a:tc>
                <a:extLst>
                  <a:ext uri="{0D108BD9-81ED-4DB2-BD59-A6C34878D82A}">
                    <a16:rowId xmlns:a16="http://schemas.microsoft.com/office/drawing/2014/main" val="10002"/>
                  </a:ext>
                </a:extLst>
              </a:tr>
              <a:tr h="288097">
                <a:tc>
                  <a:txBody>
                    <a:bodyPr/>
                    <a:lstStyle/>
                    <a:p>
                      <a:pPr marL="85725" marR="78105" indent="0" algn="l">
                        <a:lnSpc>
                          <a:spcPct val="107000"/>
                        </a:lnSpc>
                        <a:spcAft>
                          <a:spcPts val="800"/>
                        </a:spcAft>
                        <a:buNone/>
                      </a:pPr>
                      <a:r>
                        <a:rPr lang="es-MX" sz="1000" dirty="0">
                          <a:effectLst/>
                          <a:latin typeface="Noto Sans" panose="020B0502040504020204" pitchFamily="34" charset="0"/>
                          <a:ea typeface="Noto Sans" panose="020B0502040504020204" pitchFamily="34" charset="0"/>
                          <a:cs typeface="Noto Sans" panose="020B0502040504020204" pitchFamily="34" charset="0"/>
                        </a:rPr>
                        <a:t>Permisionario</a:t>
                      </a:r>
                    </a:p>
                  </a:txBody>
                  <a:tcPr marL="68580" marR="68580" marT="0" marB="0"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noFill/>
                  </a:tcPr>
                </a:tc>
                <a:tc>
                  <a:txBody>
                    <a:bodyPr/>
                    <a:lstStyle/>
                    <a:p>
                      <a:pPr marL="0" indent="0" algn="l">
                        <a:lnSpc>
                          <a:spcPct val="100000"/>
                        </a:lnSpc>
                        <a:spcAft>
                          <a:spcPts val="800"/>
                        </a:spcAft>
                        <a:buNone/>
                      </a:pPr>
                      <a:r>
                        <a:rPr lang="es-ES" sz="1000" dirty="0">
                          <a:latin typeface="Noto Sans" panose="020B0502040504020204" pitchFamily="34" charset="0"/>
                          <a:ea typeface="Noto Sans" panose="020B0502040504020204" pitchFamily="34" charset="0"/>
                          <a:cs typeface="Noto Sans" panose="020B0502040504020204" pitchFamily="34" charset="0"/>
                          <a:sym typeface="Noto Sans"/>
                        </a:rPr>
                        <a:t>Guardería  Participativa CANIRAC, Culiacán A. C.</a:t>
                      </a:r>
                      <a:endParaRPr lang="es-MX" sz="1000" dirty="0">
                        <a:effectLst/>
                        <a:latin typeface="Noto Sans" panose="020B0502040504020204" pitchFamily="34" charset="0"/>
                        <a:ea typeface="Noto Sans" panose="020B0502040504020204" pitchFamily="34" charset="0"/>
                        <a:cs typeface="Noto Sans" panose="020B0502040504020204" pitchFamily="34" charset="0"/>
                      </a:endParaRPr>
                    </a:p>
                  </a:txBody>
                  <a:tcPr marL="68580" marR="68580" marT="0" marB="0"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noFill/>
                  </a:tcPr>
                </a:tc>
                <a:extLst>
                  <a:ext uri="{0D108BD9-81ED-4DB2-BD59-A6C34878D82A}">
                    <a16:rowId xmlns:a16="http://schemas.microsoft.com/office/drawing/2014/main" val="3133417457"/>
                  </a:ext>
                </a:extLst>
              </a:tr>
              <a:tr h="288097">
                <a:tc>
                  <a:txBody>
                    <a:bodyPr/>
                    <a:lstStyle/>
                    <a:p>
                      <a:pPr marL="85725" marR="78105" indent="0" algn="l">
                        <a:lnSpc>
                          <a:spcPct val="107000"/>
                        </a:lnSpc>
                        <a:spcAft>
                          <a:spcPts val="800"/>
                        </a:spcAft>
                        <a:buNone/>
                      </a:pPr>
                      <a:r>
                        <a:rPr lang="es-MX" sz="1000" dirty="0">
                          <a:effectLst/>
                          <a:latin typeface="Noto Sans" panose="020B0502040504020204" pitchFamily="34" charset="0"/>
                          <a:ea typeface="Noto Sans" panose="020B0502040504020204" pitchFamily="34" charset="0"/>
                          <a:cs typeface="Noto Sans" panose="020B0502040504020204" pitchFamily="34" charset="0"/>
                        </a:rPr>
                        <a:t>Domicilio del Inmueble</a:t>
                      </a:r>
                    </a:p>
                  </a:txBody>
                  <a:tcPr marL="68580" marR="68580" marT="0" marB="0"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noFill/>
                  </a:tcPr>
                </a:tc>
                <a:tc>
                  <a:txBody>
                    <a:bodyPr/>
                    <a:lstStyle/>
                    <a:p>
                      <a:pPr marL="0" indent="0" algn="l">
                        <a:lnSpc>
                          <a:spcPct val="100000"/>
                        </a:lnSpc>
                        <a:spcAft>
                          <a:spcPts val="800"/>
                        </a:spcAft>
                        <a:buNone/>
                      </a:pPr>
                      <a:r>
                        <a:rPr lang="es-MX" sz="1000" dirty="0">
                          <a:effectLst/>
                          <a:latin typeface="Noto Sans" panose="020B0502040504020204" pitchFamily="34" charset="0"/>
                          <a:ea typeface="Noto Sans" panose="020B0502040504020204" pitchFamily="34" charset="0"/>
                          <a:cs typeface="Noto Sans" panose="020B0502040504020204" pitchFamily="34" charset="0"/>
                        </a:rPr>
                        <a:t>Angel Flores No. 483 </a:t>
                      </a:r>
                      <a:r>
                        <a:rPr lang="es-MX" sz="1000" dirty="0" err="1">
                          <a:effectLst/>
                          <a:latin typeface="Noto Sans" panose="020B0502040504020204" pitchFamily="34" charset="0"/>
                          <a:ea typeface="Noto Sans" panose="020B0502040504020204" pitchFamily="34" charset="0"/>
                          <a:cs typeface="Noto Sans" panose="020B0502040504020204" pitchFamily="34" charset="0"/>
                        </a:rPr>
                        <a:t>Ote</a:t>
                      </a:r>
                      <a:r>
                        <a:rPr lang="es-MX" sz="1000" dirty="0">
                          <a:effectLst/>
                          <a:latin typeface="Noto Sans" panose="020B0502040504020204" pitchFamily="34" charset="0"/>
                          <a:ea typeface="Noto Sans" panose="020B0502040504020204" pitchFamily="34" charset="0"/>
                          <a:cs typeface="Noto Sans" panose="020B0502040504020204" pitchFamily="34" charset="0"/>
                        </a:rPr>
                        <a:t>. Col. Centro, C.P. 80000 en el municipio de Culiacán, Estado de Sinaloa</a:t>
                      </a:r>
                    </a:p>
                  </a:txBody>
                  <a:tcPr marL="68580" marR="68580" marT="0" marB="0"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noFill/>
                  </a:tcPr>
                </a:tc>
                <a:extLst>
                  <a:ext uri="{0D108BD9-81ED-4DB2-BD59-A6C34878D82A}">
                    <a16:rowId xmlns:a16="http://schemas.microsoft.com/office/drawing/2014/main" val="3686100356"/>
                  </a:ext>
                </a:extLst>
              </a:tr>
              <a:tr h="288097">
                <a:tc>
                  <a:txBody>
                    <a:bodyPr/>
                    <a:lstStyle/>
                    <a:p>
                      <a:pPr marL="85725" marR="78105" indent="0" algn="l">
                        <a:lnSpc>
                          <a:spcPct val="107000"/>
                        </a:lnSpc>
                        <a:spcAft>
                          <a:spcPts val="800"/>
                        </a:spcAft>
                        <a:buNone/>
                      </a:pPr>
                      <a:r>
                        <a:rPr lang="es-MX" sz="1000" dirty="0">
                          <a:effectLst/>
                          <a:latin typeface="Noto Sans" panose="020B0502040504020204" pitchFamily="34" charset="0"/>
                          <a:ea typeface="Noto Sans" panose="020B0502040504020204" pitchFamily="34" charset="0"/>
                          <a:cs typeface="Noto Sans" panose="020B0502040504020204" pitchFamily="34" charset="0"/>
                        </a:rPr>
                        <a:t>Vigencia:</a:t>
                      </a:r>
                    </a:p>
                  </a:txBody>
                  <a:tcPr marL="68580" marR="68580" marT="0" marB="0"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noFill/>
                  </a:tcPr>
                </a:tc>
                <a:tc>
                  <a:txBody>
                    <a:bodyPr/>
                    <a:lstStyle/>
                    <a:p>
                      <a:pPr marL="0" indent="0" algn="l">
                        <a:lnSpc>
                          <a:spcPct val="100000"/>
                        </a:lnSpc>
                        <a:spcAft>
                          <a:spcPts val="800"/>
                        </a:spcAft>
                        <a:buNone/>
                      </a:pPr>
                      <a:r>
                        <a:rPr lang="es-MX" sz="1000" dirty="0">
                          <a:effectLst/>
                          <a:latin typeface="Noto Sans" panose="020B0502040504020204" pitchFamily="34" charset="0"/>
                          <a:ea typeface="Noto Sans" panose="020B0502040504020204" pitchFamily="34" charset="0"/>
                          <a:cs typeface="Noto Sans" panose="020B0502040504020204" pitchFamily="34" charset="0"/>
                        </a:rPr>
                        <a:t>01 de abril de 2022 al 31 de diciembre de 2026</a:t>
                      </a:r>
                    </a:p>
                  </a:txBody>
                  <a:tcPr marL="68580" marR="68580" marT="0" marB="0"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noFill/>
                  </a:tcPr>
                </a:tc>
                <a:extLst>
                  <a:ext uri="{0D108BD9-81ED-4DB2-BD59-A6C34878D82A}">
                    <a16:rowId xmlns:a16="http://schemas.microsoft.com/office/drawing/2014/main" val="3141686583"/>
                  </a:ext>
                </a:extLst>
              </a:tr>
              <a:tr h="246940">
                <a:tc>
                  <a:txBody>
                    <a:bodyPr/>
                    <a:lstStyle/>
                    <a:p>
                      <a:pPr marL="85725" marR="78105" indent="0" algn="l">
                        <a:lnSpc>
                          <a:spcPct val="107000"/>
                        </a:lnSpc>
                        <a:spcAft>
                          <a:spcPts val="800"/>
                        </a:spcAft>
                        <a:buNone/>
                      </a:pPr>
                      <a:r>
                        <a:rPr lang="es-MX" sz="1000" dirty="0">
                          <a:effectLst/>
                          <a:latin typeface="Noto Sans" panose="020B0502040504020204" pitchFamily="34" charset="0"/>
                          <a:ea typeface="Noto Sans" panose="020B0502040504020204" pitchFamily="34" charset="0"/>
                          <a:cs typeface="Noto Sans" panose="020B0502040504020204" pitchFamily="34" charset="0"/>
                        </a:rPr>
                        <a:t>M2 del superficie</a:t>
                      </a:r>
                    </a:p>
                  </a:txBody>
                  <a:tcPr marL="68580" marR="68580" marT="0" marB="0"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noFill/>
                  </a:tcPr>
                </a:tc>
                <a:tc>
                  <a:txBody>
                    <a:bodyPr/>
                    <a:lstStyle/>
                    <a:p>
                      <a:pPr marL="85725" indent="0" algn="l">
                        <a:lnSpc>
                          <a:spcPct val="107000"/>
                        </a:lnSpc>
                        <a:spcAft>
                          <a:spcPts val="800"/>
                        </a:spcAft>
                        <a:buNone/>
                      </a:pPr>
                      <a:r>
                        <a:rPr lang="es-MX" sz="1000" dirty="0">
                          <a:effectLst/>
                          <a:latin typeface="Noto Sans" panose="020B0502040504020204" pitchFamily="34" charset="0"/>
                          <a:ea typeface="Noto Sans" panose="020B0502040504020204" pitchFamily="34" charset="0"/>
                          <a:cs typeface="Noto Sans" panose="020B0502040504020204" pitchFamily="34" charset="0"/>
                        </a:rPr>
                        <a:t>718.68</a:t>
                      </a:r>
                    </a:p>
                  </a:txBody>
                  <a:tcPr marL="68580" marR="68580" marT="0" marB="0"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noFill/>
                  </a:tcPr>
                </a:tc>
                <a:extLst>
                  <a:ext uri="{0D108BD9-81ED-4DB2-BD59-A6C34878D82A}">
                    <a16:rowId xmlns:a16="http://schemas.microsoft.com/office/drawing/2014/main" val="1159716372"/>
                  </a:ext>
                </a:extLst>
              </a:tr>
              <a:tr h="246940">
                <a:tc>
                  <a:txBody>
                    <a:bodyPr/>
                    <a:lstStyle/>
                    <a:p>
                      <a:pPr marL="85725" marR="78105" indent="0" algn="l">
                        <a:lnSpc>
                          <a:spcPct val="107000"/>
                        </a:lnSpc>
                        <a:spcAft>
                          <a:spcPts val="800"/>
                        </a:spcAft>
                        <a:buNone/>
                      </a:pPr>
                      <a:r>
                        <a:rPr lang="es-MX" sz="1000" dirty="0">
                          <a:effectLst/>
                          <a:latin typeface="Noto Sans" panose="020B0502040504020204" pitchFamily="34" charset="0"/>
                          <a:ea typeface="Noto Sans" panose="020B0502040504020204" pitchFamily="34" charset="0"/>
                          <a:cs typeface="Noto Sans" panose="020B0502040504020204" pitchFamily="34" charset="0"/>
                        </a:rPr>
                        <a:t>M2 de construcción</a:t>
                      </a:r>
                    </a:p>
                  </a:txBody>
                  <a:tcPr marL="68580" marR="68580" marT="0" marB="0"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noFill/>
                  </a:tcPr>
                </a:tc>
                <a:tc>
                  <a:txBody>
                    <a:bodyPr/>
                    <a:lstStyle/>
                    <a:p>
                      <a:pPr marL="85725" indent="0" algn="l">
                        <a:lnSpc>
                          <a:spcPct val="107000"/>
                        </a:lnSpc>
                        <a:spcAft>
                          <a:spcPts val="800"/>
                        </a:spcAft>
                        <a:buNone/>
                      </a:pPr>
                      <a:r>
                        <a:rPr lang="es-MX" sz="1000" dirty="0">
                          <a:effectLst/>
                          <a:latin typeface="Noto Sans" panose="020B0502040504020204" pitchFamily="34" charset="0"/>
                          <a:ea typeface="Noto Sans" panose="020B0502040504020204" pitchFamily="34" charset="0"/>
                          <a:cs typeface="Noto Sans" panose="020B0502040504020204" pitchFamily="34" charset="0"/>
                        </a:rPr>
                        <a:t>973.59</a:t>
                      </a:r>
                    </a:p>
                  </a:txBody>
                  <a:tcPr marL="68580" marR="68580" marT="0" marB="0"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noFill/>
                  </a:tcPr>
                </a:tc>
                <a:extLst>
                  <a:ext uri="{0D108BD9-81ED-4DB2-BD59-A6C34878D82A}">
                    <a16:rowId xmlns:a16="http://schemas.microsoft.com/office/drawing/2014/main" val="686398686"/>
                  </a:ext>
                </a:extLst>
              </a:tr>
              <a:tr h="246940">
                <a:tc>
                  <a:txBody>
                    <a:bodyPr/>
                    <a:lstStyle/>
                    <a:p>
                      <a:pPr marL="85725" marR="78105" indent="0" algn="l">
                        <a:lnSpc>
                          <a:spcPct val="107000"/>
                        </a:lnSpc>
                        <a:spcAft>
                          <a:spcPts val="800"/>
                        </a:spcAft>
                        <a:buNone/>
                      </a:pPr>
                      <a:r>
                        <a:rPr lang="es-MX" sz="1000" dirty="0">
                          <a:effectLst/>
                          <a:latin typeface="Noto Sans" panose="020B0502040504020204" pitchFamily="34" charset="0"/>
                          <a:ea typeface="Noto Sans" panose="020B0502040504020204" pitchFamily="34" charset="0"/>
                          <a:cs typeface="Noto Sans" panose="020B0502040504020204" pitchFamily="34" charset="0"/>
                        </a:rPr>
                        <a:t>Capacidad de atención (núm. niños)</a:t>
                      </a:r>
                    </a:p>
                  </a:txBody>
                  <a:tcPr marL="68580" marR="68580" marT="0" marB="0"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noFill/>
                  </a:tcPr>
                </a:tc>
                <a:tc>
                  <a:txBody>
                    <a:bodyPr/>
                    <a:lstStyle/>
                    <a:p>
                      <a:pPr marL="85725" indent="0" algn="l">
                        <a:lnSpc>
                          <a:spcPct val="107000"/>
                        </a:lnSpc>
                        <a:spcAft>
                          <a:spcPts val="800"/>
                        </a:spcAft>
                        <a:buNone/>
                      </a:pPr>
                      <a:r>
                        <a:rPr lang="es-MX" sz="1000" dirty="0">
                          <a:effectLst/>
                          <a:latin typeface="Noto Sans" panose="020B0502040504020204" pitchFamily="34" charset="0"/>
                          <a:ea typeface="Noto Sans" panose="020B0502040504020204" pitchFamily="34" charset="0"/>
                          <a:cs typeface="Noto Sans" panose="020B0502040504020204" pitchFamily="34" charset="0"/>
                        </a:rPr>
                        <a:t>102 lugares.</a:t>
                      </a:r>
                    </a:p>
                  </a:txBody>
                  <a:tcPr marL="68580" marR="68580" marT="0" marB="0"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noFill/>
                  </a:tcPr>
                </a:tc>
                <a:extLst>
                  <a:ext uri="{0D108BD9-81ED-4DB2-BD59-A6C34878D82A}">
                    <a16:rowId xmlns:a16="http://schemas.microsoft.com/office/drawing/2014/main" val="3819355806"/>
                  </a:ext>
                </a:extLst>
              </a:tr>
            </a:tbl>
          </a:graphicData>
        </a:graphic>
      </p:graphicFrame>
      <p:sp>
        <p:nvSpPr>
          <p:cNvPr id="4" name="CuadroTexto 3">
            <a:extLst>
              <a:ext uri="{FF2B5EF4-FFF2-40B4-BE49-F238E27FC236}">
                <a16:creationId xmlns:a16="http://schemas.microsoft.com/office/drawing/2014/main" id="{406D674C-5F2B-F666-4093-5E6C421315BD}"/>
              </a:ext>
            </a:extLst>
          </p:cNvPr>
          <p:cNvSpPr txBox="1"/>
          <p:nvPr/>
        </p:nvSpPr>
        <p:spPr>
          <a:xfrm>
            <a:off x="312119" y="1810606"/>
            <a:ext cx="2349459" cy="276999"/>
          </a:xfrm>
          <a:prstGeom prst="rect">
            <a:avLst/>
          </a:prstGeom>
          <a:noFill/>
        </p:spPr>
        <p:txBody>
          <a:bodyPr wrap="square">
            <a:spAutoFit/>
          </a:bodyPr>
          <a:lstStyle/>
          <a:p>
            <a:pPr algn="just"/>
            <a:r>
              <a:rPr lang="es-ES" sz="1200" b="1" dirty="0">
                <a:solidFill>
                  <a:srgbClr val="13322B"/>
                </a:solidFill>
                <a:latin typeface="Noto Sans" panose="020B0502040504020204" pitchFamily="34" charset="0"/>
                <a:ea typeface="Noto Sans" panose="020B0502040504020204" pitchFamily="34" charset="0"/>
                <a:cs typeface="Noto Sans" panose="020B0502040504020204" pitchFamily="34" charset="0"/>
                <a:sym typeface="Noto Sans"/>
              </a:rPr>
              <a:t>Datos del Permiso</a:t>
            </a:r>
            <a:endParaRPr lang="es-ES" sz="1200" b="1" dirty="0">
              <a:solidFill>
                <a:srgbClr val="13322B"/>
              </a:solidFill>
              <a:latin typeface="Noto Sans" panose="020B0502040504020204" pitchFamily="34" charset="0"/>
              <a:ea typeface="Noto Sans" panose="020B0502040504020204" pitchFamily="34" charset="0"/>
              <a:cs typeface="Noto Sans" panose="020B0502040504020204" pitchFamily="34" charset="0"/>
            </a:endParaRPr>
          </a:p>
        </p:txBody>
      </p:sp>
      <p:grpSp>
        <p:nvGrpSpPr>
          <p:cNvPr id="7" name="Grupo 6">
            <a:extLst>
              <a:ext uri="{FF2B5EF4-FFF2-40B4-BE49-F238E27FC236}">
                <a16:creationId xmlns:a16="http://schemas.microsoft.com/office/drawing/2014/main" id="{BBE7F499-4703-E9E8-3841-BB39F7E136E8}"/>
              </a:ext>
            </a:extLst>
          </p:cNvPr>
          <p:cNvGrpSpPr/>
          <p:nvPr/>
        </p:nvGrpSpPr>
        <p:grpSpPr>
          <a:xfrm>
            <a:off x="321644" y="4476497"/>
            <a:ext cx="386314" cy="389513"/>
            <a:chOff x="1574157" y="1631417"/>
            <a:chExt cx="495505" cy="461665"/>
          </a:xfrm>
        </p:grpSpPr>
        <p:sp>
          <p:nvSpPr>
            <p:cNvPr id="8" name="Elipse 7">
              <a:extLst>
                <a:ext uri="{FF2B5EF4-FFF2-40B4-BE49-F238E27FC236}">
                  <a16:creationId xmlns:a16="http://schemas.microsoft.com/office/drawing/2014/main" id="{31F0D7BB-E95E-26BB-A10D-8BB68B67150C}"/>
                </a:ext>
              </a:extLst>
            </p:cNvPr>
            <p:cNvSpPr/>
            <p:nvPr/>
          </p:nvSpPr>
          <p:spPr>
            <a:xfrm>
              <a:off x="1574157" y="1631417"/>
              <a:ext cx="495505" cy="461665"/>
            </a:xfrm>
            <a:prstGeom prst="ellipse">
              <a:avLst/>
            </a:prstGeom>
            <a:gradFill flip="none" rotWithShape="1">
              <a:gsLst>
                <a:gs pos="0">
                  <a:schemeClr val="accent3">
                    <a:tint val="66000"/>
                    <a:satMod val="160000"/>
                  </a:schemeClr>
                </a:gs>
                <a:gs pos="50000">
                  <a:schemeClr val="accent3">
                    <a:tint val="44500"/>
                    <a:satMod val="160000"/>
                  </a:schemeClr>
                </a:gs>
                <a:gs pos="100000">
                  <a:schemeClr val="accent3">
                    <a:tint val="23500"/>
                    <a:satMod val="160000"/>
                  </a:schemeClr>
                </a:gs>
              </a:gsLst>
              <a:lin ang="18900000" scaled="1"/>
              <a:tileRect/>
            </a:gradFill>
            <a:ln>
              <a:noFill/>
            </a:ln>
          </p:spPr>
          <p:style>
            <a:lnRef idx="2">
              <a:schemeClr val="accent3">
                <a:shade val="15000"/>
              </a:schemeClr>
            </a:lnRef>
            <a:fillRef idx="1">
              <a:schemeClr val="accent3"/>
            </a:fillRef>
            <a:effectRef idx="0">
              <a:schemeClr val="accent3"/>
            </a:effectRef>
            <a:fontRef idx="minor">
              <a:schemeClr val="lt1"/>
            </a:fontRef>
          </p:style>
          <p:txBody>
            <a:bodyPr rtlCol="0" anchor="ctr"/>
            <a:lstStyle/>
            <a:p>
              <a:pPr algn="ctr"/>
              <a:endParaRPr lang="es-MX" sz="800"/>
            </a:p>
          </p:txBody>
        </p:sp>
        <p:sp>
          <p:nvSpPr>
            <p:cNvPr id="10" name="CuadroTexto 9">
              <a:extLst>
                <a:ext uri="{FF2B5EF4-FFF2-40B4-BE49-F238E27FC236}">
                  <a16:creationId xmlns:a16="http://schemas.microsoft.com/office/drawing/2014/main" id="{E70DE85E-BDCA-5D96-5B3D-B5DCB23D44CF}"/>
                </a:ext>
              </a:extLst>
            </p:cNvPr>
            <p:cNvSpPr txBox="1"/>
            <p:nvPr/>
          </p:nvSpPr>
          <p:spPr>
            <a:xfrm>
              <a:off x="1691261" y="1744229"/>
              <a:ext cx="354584" cy="215444"/>
            </a:xfrm>
            <a:prstGeom prst="rect">
              <a:avLst/>
            </a:prstGeom>
            <a:noFill/>
          </p:spPr>
          <p:txBody>
            <a:bodyPr wrap="square" rtlCol="0">
              <a:spAutoFit/>
            </a:bodyPr>
            <a:lstStyle/>
            <a:p>
              <a:r>
                <a:rPr lang="es-MX" sz="800" b="1" dirty="0">
                  <a:solidFill>
                    <a:srgbClr val="AE2851"/>
                  </a:solidFill>
                  <a:latin typeface="Noto Sans" panose="020B0502040504020204" pitchFamily="34" charset="0"/>
                  <a:ea typeface="Noto Sans" panose="020B0502040504020204" pitchFamily="34" charset="0"/>
                  <a:cs typeface="Noto Sans" panose="020B0502040504020204" pitchFamily="34" charset="0"/>
                </a:rPr>
                <a:t>1</a:t>
              </a:r>
            </a:p>
          </p:txBody>
        </p:sp>
      </p:grpSp>
      <p:sp>
        <p:nvSpPr>
          <p:cNvPr id="11" name="CuadroTexto 10">
            <a:extLst>
              <a:ext uri="{FF2B5EF4-FFF2-40B4-BE49-F238E27FC236}">
                <a16:creationId xmlns:a16="http://schemas.microsoft.com/office/drawing/2014/main" id="{E6A82404-B8FA-5FC4-AB4D-5E7F9279F1D7}"/>
              </a:ext>
            </a:extLst>
          </p:cNvPr>
          <p:cNvSpPr txBox="1"/>
          <p:nvPr/>
        </p:nvSpPr>
        <p:spPr>
          <a:xfrm>
            <a:off x="778583" y="4443273"/>
            <a:ext cx="4869742" cy="600164"/>
          </a:xfrm>
          <a:prstGeom prst="rect">
            <a:avLst/>
          </a:prstGeom>
          <a:noFill/>
        </p:spPr>
        <p:txBody>
          <a:bodyPr wrap="square">
            <a:spAutoFit/>
          </a:bodyPr>
          <a:lstStyle/>
          <a:p>
            <a:pPr algn="just"/>
            <a:r>
              <a:rPr lang="es-ES" sz="1100" dirty="0">
                <a:latin typeface="Noto Sans" panose="020B0502040504020204" pitchFamily="34" charset="0"/>
                <a:ea typeface="Noto Sans" panose="020B0502040504020204" pitchFamily="34" charset="0"/>
                <a:cs typeface="Noto Sans" panose="020B0502040504020204" pitchFamily="34" charset="0"/>
                <a:sym typeface="Noto Sans"/>
              </a:rPr>
              <a:t>Este tipo de Permisos se otorgan a Personas morales que cuentan con un contrato con el IMSS para la prestación del servicio de guardería del esquema participativa.</a:t>
            </a:r>
            <a:endParaRPr lang="es-ES" sz="1100" dirty="0">
              <a:latin typeface="Noto Sans" panose="020B0502040504020204" pitchFamily="34" charset="0"/>
              <a:ea typeface="Noto Sans" panose="020B0502040504020204" pitchFamily="34" charset="0"/>
              <a:cs typeface="Noto Sans" panose="020B0502040504020204" pitchFamily="34" charset="0"/>
            </a:endParaRPr>
          </a:p>
        </p:txBody>
      </p:sp>
      <p:sp>
        <p:nvSpPr>
          <p:cNvPr id="23" name="CuadroTexto 22">
            <a:extLst>
              <a:ext uri="{FF2B5EF4-FFF2-40B4-BE49-F238E27FC236}">
                <a16:creationId xmlns:a16="http://schemas.microsoft.com/office/drawing/2014/main" id="{E636D11D-D89B-BE81-AC89-1CEDD1B6BBFB}"/>
              </a:ext>
            </a:extLst>
          </p:cNvPr>
          <p:cNvSpPr txBox="1"/>
          <p:nvPr/>
        </p:nvSpPr>
        <p:spPr>
          <a:xfrm>
            <a:off x="5767387" y="1938452"/>
            <a:ext cx="6124574" cy="2462213"/>
          </a:xfrm>
          <a:prstGeom prst="rect">
            <a:avLst/>
          </a:prstGeom>
          <a:noFill/>
          <a:ln>
            <a:solidFill>
              <a:srgbClr val="B38E5D"/>
            </a:solidFill>
          </a:ln>
        </p:spPr>
        <p:txBody>
          <a:bodyPr wrap="square">
            <a:spAutoFit/>
          </a:bodyPr>
          <a:lstStyle/>
          <a:p>
            <a:pPr marL="171450" indent="-171450">
              <a:buClr>
                <a:srgbClr val="B38E5D"/>
              </a:buClr>
              <a:buSzPct val="160000"/>
              <a:buFont typeface="Arial" panose="020B0604020202020204" pitchFamily="34" charset="0"/>
              <a:buChar char="•"/>
            </a:pPr>
            <a:r>
              <a:rPr lang="es-ES" sz="1100" dirty="0">
                <a:latin typeface="Noto Sans" panose="020B0502040504020204" pitchFamily="34" charset="0"/>
                <a:ea typeface="Noto Sans" panose="020B0502040504020204" pitchFamily="34" charset="0"/>
                <a:cs typeface="Noto Sans" panose="020B0502040504020204" pitchFamily="34" charset="0"/>
              </a:rPr>
              <a:t>E</a:t>
            </a:r>
            <a:r>
              <a:rPr lang="es-ES" sz="1100" dirty="0">
                <a:effectLst/>
                <a:latin typeface="Noto Sans" panose="020B0502040504020204" pitchFamily="34" charset="0"/>
                <a:ea typeface="Noto Sans" panose="020B0502040504020204" pitchFamily="34" charset="0"/>
                <a:cs typeface="Noto Sans" panose="020B0502040504020204" pitchFamily="34" charset="0"/>
              </a:rPr>
              <a:t>l permisionario manifestó su interés en participar nuevamente en el procedimiento de contratación para solicitar la renovación de su permiso y seguir ocupando este lugar para objeto de Guardería.</a:t>
            </a:r>
          </a:p>
          <a:p>
            <a:pPr marL="171450" indent="-171450">
              <a:buClr>
                <a:srgbClr val="B38E5D"/>
              </a:buClr>
              <a:buSzPct val="160000"/>
              <a:buFont typeface="Arial" panose="020B0604020202020204" pitchFamily="34" charset="0"/>
              <a:buChar char="•"/>
            </a:pPr>
            <a:endParaRPr lang="es-ES" sz="1100" dirty="0">
              <a:latin typeface="Noto Sans" panose="020B0502040504020204" pitchFamily="34" charset="0"/>
              <a:ea typeface="Noto Sans" panose="020B0502040504020204" pitchFamily="34" charset="0"/>
              <a:cs typeface="Noto Sans" panose="020B0502040504020204" pitchFamily="34" charset="0"/>
            </a:endParaRPr>
          </a:p>
          <a:p>
            <a:pPr marL="171450" indent="-171450" algn="just">
              <a:buClr>
                <a:srgbClr val="B38E5D"/>
              </a:buClr>
              <a:buSzPct val="160000"/>
              <a:buFont typeface="Arial" panose="020B0604020202020204" pitchFamily="34" charset="0"/>
              <a:buChar char="•"/>
            </a:pPr>
            <a:r>
              <a:rPr lang="es-MX" sz="1100" dirty="0">
                <a:latin typeface="Noto Sans" panose="020B0502040504020204" pitchFamily="34" charset="0"/>
                <a:ea typeface="Noto Sans" panose="020B0502040504020204" pitchFamily="34" charset="0"/>
                <a:cs typeface="Noto Sans" panose="020B0502040504020204" pitchFamily="34" charset="0"/>
              </a:rPr>
              <a:t>La Unidad de Atención y Cuidado Infantil para efectuó una revisión y análisis integral de la guardería, realizando una serie de observaciones respecto a la distribución y los espacios con los que cuenta el inmueble actualmente.</a:t>
            </a:r>
          </a:p>
          <a:p>
            <a:pPr marL="171450" indent="-171450" algn="just">
              <a:buClr>
                <a:srgbClr val="B38E5D"/>
              </a:buClr>
              <a:buSzPct val="160000"/>
              <a:buFont typeface="Arial" panose="020B0604020202020204" pitchFamily="34" charset="0"/>
              <a:buChar char="•"/>
            </a:pPr>
            <a:endParaRPr lang="es-MX" sz="1100" dirty="0">
              <a:latin typeface="Noto Sans" panose="020B0502040504020204" pitchFamily="34" charset="0"/>
              <a:ea typeface="Noto Sans" panose="020B0502040504020204" pitchFamily="34" charset="0"/>
              <a:cs typeface="Noto Sans" panose="020B0502040504020204" pitchFamily="34" charset="0"/>
            </a:endParaRPr>
          </a:p>
          <a:p>
            <a:pPr marL="171450" indent="-171450" algn="just">
              <a:buClr>
                <a:srgbClr val="B38E5D"/>
              </a:buClr>
              <a:buSzPct val="160000"/>
              <a:buFont typeface="Arial" panose="020B0604020202020204" pitchFamily="34" charset="0"/>
              <a:buChar char="•"/>
            </a:pPr>
            <a:r>
              <a:rPr lang="es-ES" sz="1100" dirty="0">
                <a:latin typeface="Noto Sans" panose="020B0502040504020204" pitchFamily="34" charset="0"/>
                <a:ea typeface="Noto Sans" panose="020B0502040504020204" pitchFamily="34" charset="0"/>
                <a:cs typeface="Noto Sans" panose="020B0502040504020204" pitchFamily="34" charset="0"/>
              </a:rPr>
              <a:t>La propuesta de modificaciones considera:</a:t>
            </a:r>
          </a:p>
          <a:p>
            <a:pPr marL="180975" algn="just">
              <a:buClr>
                <a:srgbClr val="B38E5D"/>
              </a:buClr>
              <a:buSzPct val="160000"/>
            </a:pPr>
            <a:r>
              <a:rPr lang="es-ES" sz="1100" b="1" dirty="0">
                <a:latin typeface="Noto Sans" panose="020B0502040504020204" pitchFamily="34" charset="0"/>
                <a:ea typeface="Noto Sans" panose="020B0502040504020204" pitchFamily="34" charset="0"/>
                <a:cs typeface="Noto Sans" panose="020B0502040504020204" pitchFamily="34" charset="0"/>
              </a:rPr>
              <a:t>a) </a:t>
            </a:r>
            <a:r>
              <a:rPr lang="es-ES" sz="1100" dirty="0">
                <a:latin typeface="Noto Sans" panose="020B0502040504020204" pitchFamily="34" charset="0"/>
                <a:ea typeface="Noto Sans" panose="020B0502040504020204" pitchFamily="34" charset="0"/>
                <a:cs typeface="Noto Sans" panose="020B0502040504020204" pitchFamily="34" charset="0"/>
              </a:rPr>
              <a:t>Las adaptaciones consideran el uso de </a:t>
            </a:r>
            <a:r>
              <a:rPr lang="es-ES" sz="1100" b="1" dirty="0">
                <a:latin typeface="Noto Sans" panose="020B0502040504020204" pitchFamily="34" charset="0"/>
                <a:ea typeface="Noto Sans" panose="020B0502040504020204" pitchFamily="34" charset="0"/>
                <a:cs typeface="Noto Sans" panose="020B0502040504020204" pitchFamily="34" charset="0"/>
              </a:rPr>
              <a:t>dos</a:t>
            </a:r>
            <a:r>
              <a:rPr lang="es-ES" sz="1100" dirty="0">
                <a:latin typeface="Noto Sans" panose="020B0502040504020204" pitchFamily="34" charset="0"/>
                <a:ea typeface="Noto Sans" panose="020B0502040504020204" pitchFamily="34" charset="0"/>
                <a:cs typeface="Noto Sans" panose="020B0502040504020204" pitchFamily="34" charset="0"/>
              </a:rPr>
              <a:t> inmuebles: i) el propio del IMSS y </a:t>
            </a:r>
            <a:r>
              <a:rPr lang="es-ES" sz="1100" dirty="0" err="1">
                <a:latin typeface="Noto Sans" panose="020B0502040504020204" pitchFamily="34" charset="0"/>
                <a:ea typeface="Noto Sans" panose="020B0502040504020204" pitchFamily="34" charset="0"/>
                <a:cs typeface="Noto Sans" panose="020B0502040504020204" pitchFamily="34" charset="0"/>
              </a:rPr>
              <a:t>ii</a:t>
            </a:r>
            <a:r>
              <a:rPr lang="es-ES" sz="1100" dirty="0">
                <a:latin typeface="Noto Sans" panose="020B0502040504020204" pitchFamily="34" charset="0"/>
                <a:ea typeface="Noto Sans" panose="020B0502040504020204" pitchFamily="34" charset="0"/>
                <a:cs typeface="Noto Sans" panose="020B0502040504020204" pitchFamily="34" charset="0"/>
              </a:rPr>
              <a:t>) uno contiguo propiedad de </a:t>
            </a:r>
            <a:r>
              <a:rPr lang="es-ES" sz="1100" dirty="0">
                <a:latin typeface="Noto Sans" panose="020B0502040504020204" pitchFamily="34" charset="0"/>
                <a:ea typeface="Noto Sans" panose="020B0502040504020204" pitchFamily="34" charset="0"/>
                <a:cs typeface="Noto Sans" panose="020B0502040504020204" pitchFamily="34" charset="0"/>
                <a:sym typeface="Noto Sans"/>
              </a:rPr>
              <a:t>Guardería  Participativa CANIRAC, Culiacán A. C.</a:t>
            </a:r>
          </a:p>
          <a:p>
            <a:pPr marL="180975" algn="just">
              <a:buClr>
                <a:srgbClr val="B38E5D"/>
              </a:buClr>
              <a:buSzPct val="160000"/>
            </a:pPr>
            <a:r>
              <a:rPr lang="es-ES" sz="1100" b="1" dirty="0">
                <a:latin typeface="Noto Sans" panose="020B0502040504020204" pitchFamily="34" charset="0"/>
                <a:ea typeface="Noto Sans" panose="020B0502040504020204" pitchFamily="34" charset="0"/>
                <a:cs typeface="Noto Sans" panose="020B0502040504020204" pitchFamily="34" charset="0"/>
              </a:rPr>
              <a:t>b) Inmueble propio. </a:t>
            </a:r>
          </a:p>
          <a:p>
            <a:pPr marL="447675" algn="just">
              <a:buClr>
                <a:srgbClr val="B38E5D"/>
              </a:buClr>
              <a:buSzPct val="160000"/>
            </a:pPr>
            <a:r>
              <a:rPr lang="es-ES" sz="1100" dirty="0">
                <a:latin typeface="Noto Sans" panose="020B0502040504020204" pitchFamily="34" charset="0"/>
                <a:ea typeface="Noto Sans" panose="020B0502040504020204" pitchFamily="34" charset="0"/>
                <a:cs typeface="Noto Sans" panose="020B0502040504020204" pitchFamily="34" charset="0"/>
              </a:rPr>
              <a:t>Demolición de un local existente localizado en el Patio de Juegos, </a:t>
            </a:r>
          </a:p>
          <a:p>
            <a:pPr marL="447675" algn="just">
              <a:buClr>
                <a:srgbClr val="B38E5D"/>
              </a:buClr>
              <a:buSzPct val="160000"/>
            </a:pPr>
            <a:r>
              <a:rPr lang="es-ES" sz="1100" dirty="0">
                <a:latin typeface="Noto Sans" panose="020B0502040504020204" pitchFamily="34" charset="0"/>
                <a:ea typeface="Noto Sans" panose="020B0502040504020204" pitchFamily="34" charset="0"/>
                <a:cs typeface="Noto Sans" panose="020B0502040504020204" pitchFamily="34" charset="0"/>
              </a:rPr>
              <a:t>Construcción de salas en el segundo nivel que </a:t>
            </a:r>
            <a:r>
              <a:rPr lang="es-ES" sz="1100" b="1" dirty="0">
                <a:latin typeface="Noto Sans" panose="020B0502040504020204" pitchFamily="34" charset="0"/>
                <a:ea typeface="Noto Sans" panose="020B0502040504020204" pitchFamily="34" charset="0"/>
                <a:cs typeface="Noto Sans" panose="020B0502040504020204" pitchFamily="34" charset="0"/>
              </a:rPr>
              <a:t>una</a:t>
            </a:r>
            <a:r>
              <a:rPr lang="es-ES" sz="1100" dirty="0">
                <a:latin typeface="Noto Sans" panose="020B0502040504020204" pitchFamily="34" charset="0"/>
                <a:ea typeface="Noto Sans" panose="020B0502040504020204" pitchFamily="34" charset="0"/>
                <a:cs typeface="Noto Sans" panose="020B0502040504020204" pitchFamily="34" charset="0"/>
              </a:rPr>
              <a:t> ambos predios.</a:t>
            </a:r>
          </a:p>
        </p:txBody>
      </p:sp>
      <p:sp>
        <p:nvSpPr>
          <p:cNvPr id="25" name="CuadroTexto 24">
            <a:extLst>
              <a:ext uri="{FF2B5EF4-FFF2-40B4-BE49-F238E27FC236}">
                <a16:creationId xmlns:a16="http://schemas.microsoft.com/office/drawing/2014/main" id="{A4F2CD7D-CF31-CC48-8369-16B9CB9EAA93}"/>
              </a:ext>
            </a:extLst>
          </p:cNvPr>
          <p:cNvSpPr txBox="1"/>
          <p:nvPr/>
        </p:nvSpPr>
        <p:spPr>
          <a:xfrm>
            <a:off x="774326" y="5080038"/>
            <a:ext cx="4807324" cy="261610"/>
          </a:xfrm>
          <a:prstGeom prst="rect">
            <a:avLst/>
          </a:prstGeom>
          <a:noFill/>
        </p:spPr>
        <p:txBody>
          <a:bodyPr wrap="square">
            <a:spAutoFit/>
          </a:bodyPr>
          <a:lstStyle/>
          <a:p>
            <a:pPr algn="just"/>
            <a:r>
              <a:rPr lang="es-ES" sz="1100" dirty="0">
                <a:latin typeface="Noto Sans" panose="020B0502040504020204" pitchFamily="34" charset="0"/>
                <a:ea typeface="Noto Sans" panose="020B0502040504020204" pitchFamily="34" charset="0"/>
                <a:cs typeface="Noto Sans" panose="020B0502040504020204" pitchFamily="34" charset="0"/>
                <a:sym typeface="Noto Sans"/>
              </a:rPr>
              <a:t>El servicio se  presta en un inmueble propiedad del IMSS.</a:t>
            </a:r>
            <a:endParaRPr lang="es-ES" sz="1100" dirty="0">
              <a:latin typeface="Noto Sans" panose="020B0502040504020204" pitchFamily="34" charset="0"/>
              <a:ea typeface="Noto Sans" panose="020B0502040504020204" pitchFamily="34" charset="0"/>
              <a:cs typeface="Noto Sans" panose="020B0502040504020204" pitchFamily="34" charset="0"/>
            </a:endParaRPr>
          </a:p>
        </p:txBody>
      </p:sp>
      <p:grpSp>
        <p:nvGrpSpPr>
          <p:cNvPr id="26" name="Grupo 25">
            <a:extLst>
              <a:ext uri="{FF2B5EF4-FFF2-40B4-BE49-F238E27FC236}">
                <a16:creationId xmlns:a16="http://schemas.microsoft.com/office/drawing/2014/main" id="{6C1F6A7A-B75C-EC77-084B-382AAE799455}"/>
              </a:ext>
            </a:extLst>
          </p:cNvPr>
          <p:cNvGrpSpPr/>
          <p:nvPr/>
        </p:nvGrpSpPr>
        <p:grpSpPr>
          <a:xfrm>
            <a:off x="338959" y="4969264"/>
            <a:ext cx="386314" cy="389513"/>
            <a:chOff x="1574157" y="1631417"/>
            <a:chExt cx="495505" cy="461665"/>
          </a:xfrm>
        </p:grpSpPr>
        <p:sp>
          <p:nvSpPr>
            <p:cNvPr id="27" name="Elipse 26">
              <a:extLst>
                <a:ext uri="{FF2B5EF4-FFF2-40B4-BE49-F238E27FC236}">
                  <a16:creationId xmlns:a16="http://schemas.microsoft.com/office/drawing/2014/main" id="{587118E5-7CD9-07E3-4522-6CF7E7D5D8A0}"/>
                </a:ext>
              </a:extLst>
            </p:cNvPr>
            <p:cNvSpPr/>
            <p:nvPr/>
          </p:nvSpPr>
          <p:spPr>
            <a:xfrm>
              <a:off x="1574157" y="1631417"/>
              <a:ext cx="495505" cy="461665"/>
            </a:xfrm>
            <a:prstGeom prst="ellipse">
              <a:avLst/>
            </a:prstGeom>
            <a:gradFill flip="none" rotWithShape="1">
              <a:gsLst>
                <a:gs pos="0">
                  <a:schemeClr val="accent3">
                    <a:tint val="66000"/>
                    <a:satMod val="160000"/>
                  </a:schemeClr>
                </a:gs>
                <a:gs pos="50000">
                  <a:schemeClr val="accent3">
                    <a:tint val="44500"/>
                    <a:satMod val="160000"/>
                  </a:schemeClr>
                </a:gs>
                <a:gs pos="100000">
                  <a:schemeClr val="accent3">
                    <a:tint val="23500"/>
                    <a:satMod val="160000"/>
                  </a:schemeClr>
                </a:gs>
              </a:gsLst>
              <a:lin ang="18900000" scaled="1"/>
              <a:tileRect/>
            </a:gradFill>
            <a:ln>
              <a:noFill/>
            </a:ln>
          </p:spPr>
          <p:style>
            <a:lnRef idx="2">
              <a:schemeClr val="accent3">
                <a:shade val="15000"/>
              </a:schemeClr>
            </a:lnRef>
            <a:fillRef idx="1">
              <a:schemeClr val="accent3"/>
            </a:fillRef>
            <a:effectRef idx="0">
              <a:schemeClr val="accent3"/>
            </a:effectRef>
            <a:fontRef idx="minor">
              <a:schemeClr val="lt1"/>
            </a:fontRef>
          </p:style>
          <p:txBody>
            <a:bodyPr rtlCol="0" anchor="ctr"/>
            <a:lstStyle/>
            <a:p>
              <a:pPr algn="ctr"/>
              <a:endParaRPr lang="es-MX" sz="800"/>
            </a:p>
          </p:txBody>
        </p:sp>
        <p:sp>
          <p:nvSpPr>
            <p:cNvPr id="28" name="CuadroTexto 27">
              <a:extLst>
                <a:ext uri="{FF2B5EF4-FFF2-40B4-BE49-F238E27FC236}">
                  <a16:creationId xmlns:a16="http://schemas.microsoft.com/office/drawing/2014/main" id="{13EAF986-BC1C-3B30-3882-2E5B8D7076F3}"/>
                </a:ext>
              </a:extLst>
            </p:cNvPr>
            <p:cNvSpPr txBox="1"/>
            <p:nvPr/>
          </p:nvSpPr>
          <p:spPr>
            <a:xfrm>
              <a:off x="1691261" y="1744229"/>
              <a:ext cx="354584" cy="215444"/>
            </a:xfrm>
            <a:prstGeom prst="rect">
              <a:avLst/>
            </a:prstGeom>
            <a:noFill/>
          </p:spPr>
          <p:txBody>
            <a:bodyPr wrap="square" rtlCol="0">
              <a:spAutoFit/>
            </a:bodyPr>
            <a:lstStyle/>
            <a:p>
              <a:r>
                <a:rPr lang="es-MX" sz="800" b="1" dirty="0">
                  <a:solidFill>
                    <a:srgbClr val="AE2851"/>
                  </a:solidFill>
                  <a:latin typeface="Noto Sans" panose="020B0502040504020204" pitchFamily="34" charset="0"/>
                  <a:ea typeface="Noto Sans" panose="020B0502040504020204" pitchFamily="34" charset="0"/>
                  <a:cs typeface="Noto Sans" panose="020B0502040504020204" pitchFamily="34" charset="0"/>
                </a:rPr>
                <a:t>2</a:t>
              </a:r>
            </a:p>
          </p:txBody>
        </p:sp>
      </p:grpSp>
      <p:sp>
        <p:nvSpPr>
          <p:cNvPr id="29" name="CuadroTexto 28">
            <a:extLst>
              <a:ext uri="{FF2B5EF4-FFF2-40B4-BE49-F238E27FC236}">
                <a16:creationId xmlns:a16="http://schemas.microsoft.com/office/drawing/2014/main" id="{5A327B5D-633C-0913-2521-18F302E23489}"/>
              </a:ext>
            </a:extLst>
          </p:cNvPr>
          <p:cNvSpPr txBox="1"/>
          <p:nvPr/>
        </p:nvSpPr>
        <p:spPr>
          <a:xfrm>
            <a:off x="768270" y="5497104"/>
            <a:ext cx="4869742" cy="261610"/>
          </a:xfrm>
          <a:prstGeom prst="rect">
            <a:avLst/>
          </a:prstGeom>
          <a:noFill/>
        </p:spPr>
        <p:txBody>
          <a:bodyPr wrap="square">
            <a:spAutoFit/>
          </a:bodyPr>
          <a:lstStyle/>
          <a:p>
            <a:pPr algn="just"/>
            <a:r>
              <a:rPr lang="es-ES" sz="1100" dirty="0">
                <a:latin typeface="Noto Sans" panose="020B0502040504020204" pitchFamily="34" charset="0"/>
                <a:ea typeface="Noto Sans" panose="020B0502040504020204" pitchFamily="34" charset="0"/>
                <a:cs typeface="Noto Sans" panose="020B0502040504020204" pitchFamily="34" charset="0"/>
                <a:sym typeface="Noto Sans"/>
              </a:rPr>
              <a:t>La vigencia del permiso está alineada a la del Contrato de guarderías.</a:t>
            </a:r>
            <a:endParaRPr lang="es-ES" sz="1100" dirty="0">
              <a:latin typeface="Noto Sans" panose="020B0502040504020204" pitchFamily="34" charset="0"/>
              <a:ea typeface="Noto Sans" panose="020B0502040504020204" pitchFamily="34" charset="0"/>
              <a:cs typeface="Noto Sans" panose="020B0502040504020204" pitchFamily="34" charset="0"/>
            </a:endParaRPr>
          </a:p>
        </p:txBody>
      </p:sp>
      <p:grpSp>
        <p:nvGrpSpPr>
          <p:cNvPr id="30" name="Grupo 29">
            <a:extLst>
              <a:ext uri="{FF2B5EF4-FFF2-40B4-BE49-F238E27FC236}">
                <a16:creationId xmlns:a16="http://schemas.microsoft.com/office/drawing/2014/main" id="{2C993E27-EFC2-2C25-B5CA-340D61C3503A}"/>
              </a:ext>
            </a:extLst>
          </p:cNvPr>
          <p:cNvGrpSpPr/>
          <p:nvPr/>
        </p:nvGrpSpPr>
        <p:grpSpPr>
          <a:xfrm>
            <a:off x="358009" y="5405662"/>
            <a:ext cx="386314" cy="389513"/>
            <a:chOff x="1574157" y="1631417"/>
            <a:chExt cx="495505" cy="461665"/>
          </a:xfrm>
        </p:grpSpPr>
        <p:sp>
          <p:nvSpPr>
            <p:cNvPr id="31" name="Elipse 30">
              <a:extLst>
                <a:ext uri="{FF2B5EF4-FFF2-40B4-BE49-F238E27FC236}">
                  <a16:creationId xmlns:a16="http://schemas.microsoft.com/office/drawing/2014/main" id="{4EDA35E7-7351-D524-40AF-91D4FD857999}"/>
                </a:ext>
              </a:extLst>
            </p:cNvPr>
            <p:cNvSpPr/>
            <p:nvPr/>
          </p:nvSpPr>
          <p:spPr>
            <a:xfrm>
              <a:off x="1574157" y="1631417"/>
              <a:ext cx="495505" cy="461665"/>
            </a:xfrm>
            <a:prstGeom prst="ellipse">
              <a:avLst/>
            </a:prstGeom>
            <a:gradFill flip="none" rotWithShape="1">
              <a:gsLst>
                <a:gs pos="0">
                  <a:schemeClr val="accent3">
                    <a:tint val="66000"/>
                    <a:satMod val="160000"/>
                  </a:schemeClr>
                </a:gs>
                <a:gs pos="50000">
                  <a:schemeClr val="accent3">
                    <a:tint val="44500"/>
                    <a:satMod val="160000"/>
                  </a:schemeClr>
                </a:gs>
                <a:gs pos="100000">
                  <a:schemeClr val="accent3">
                    <a:tint val="23500"/>
                    <a:satMod val="160000"/>
                  </a:schemeClr>
                </a:gs>
              </a:gsLst>
              <a:lin ang="18900000" scaled="1"/>
              <a:tileRect/>
            </a:gradFill>
            <a:ln>
              <a:noFill/>
            </a:ln>
          </p:spPr>
          <p:style>
            <a:lnRef idx="2">
              <a:schemeClr val="accent3">
                <a:shade val="15000"/>
              </a:schemeClr>
            </a:lnRef>
            <a:fillRef idx="1">
              <a:schemeClr val="accent3"/>
            </a:fillRef>
            <a:effectRef idx="0">
              <a:schemeClr val="accent3"/>
            </a:effectRef>
            <a:fontRef idx="minor">
              <a:schemeClr val="lt1"/>
            </a:fontRef>
          </p:style>
          <p:txBody>
            <a:bodyPr rtlCol="0" anchor="ctr"/>
            <a:lstStyle/>
            <a:p>
              <a:pPr algn="ctr"/>
              <a:endParaRPr lang="es-MX" sz="800"/>
            </a:p>
          </p:txBody>
        </p:sp>
        <p:sp>
          <p:nvSpPr>
            <p:cNvPr id="32" name="CuadroTexto 31">
              <a:extLst>
                <a:ext uri="{FF2B5EF4-FFF2-40B4-BE49-F238E27FC236}">
                  <a16:creationId xmlns:a16="http://schemas.microsoft.com/office/drawing/2014/main" id="{B08CA697-C544-5338-AD50-2AE5EDE28BEE}"/>
                </a:ext>
              </a:extLst>
            </p:cNvPr>
            <p:cNvSpPr txBox="1"/>
            <p:nvPr/>
          </p:nvSpPr>
          <p:spPr>
            <a:xfrm>
              <a:off x="1691261" y="1744229"/>
              <a:ext cx="354584" cy="215444"/>
            </a:xfrm>
            <a:prstGeom prst="rect">
              <a:avLst/>
            </a:prstGeom>
            <a:noFill/>
          </p:spPr>
          <p:txBody>
            <a:bodyPr wrap="square" rtlCol="0">
              <a:spAutoFit/>
            </a:bodyPr>
            <a:lstStyle/>
            <a:p>
              <a:r>
                <a:rPr lang="es-MX" sz="800" b="1" dirty="0">
                  <a:solidFill>
                    <a:srgbClr val="AE2851"/>
                  </a:solidFill>
                  <a:latin typeface="Noto Sans" panose="020B0502040504020204" pitchFamily="34" charset="0"/>
                  <a:ea typeface="Noto Sans" panose="020B0502040504020204" pitchFamily="34" charset="0"/>
                  <a:cs typeface="Noto Sans" panose="020B0502040504020204" pitchFamily="34" charset="0"/>
                </a:rPr>
                <a:t>3</a:t>
              </a:r>
            </a:p>
          </p:txBody>
        </p:sp>
      </p:grpSp>
      <p:sp>
        <p:nvSpPr>
          <p:cNvPr id="36" name="Rectángulo redondeado 25">
            <a:extLst>
              <a:ext uri="{FF2B5EF4-FFF2-40B4-BE49-F238E27FC236}">
                <a16:creationId xmlns:a16="http://schemas.microsoft.com/office/drawing/2014/main" id="{76CA9C3C-1376-9875-A456-81F1EBB72376}"/>
              </a:ext>
            </a:extLst>
          </p:cNvPr>
          <p:cNvSpPr/>
          <p:nvPr/>
        </p:nvSpPr>
        <p:spPr>
          <a:xfrm>
            <a:off x="6738573" y="1632491"/>
            <a:ext cx="4948601" cy="217173"/>
          </a:xfrm>
          <a:prstGeom prst="roundRect">
            <a:avLst>
              <a:gd name="adj" fmla="val 12159"/>
            </a:avLst>
          </a:prstGeom>
          <a:gradFill flip="none" rotWithShape="1">
            <a:gsLst>
              <a:gs pos="0">
                <a:srgbClr val="621132"/>
              </a:gs>
              <a:gs pos="72000">
                <a:schemeClr val="bg1">
                  <a:lumMod val="95000"/>
                </a:schemeClr>
              </a:gs>
            </a:gsLst>
            <a:lin ang="13500000" scaled="1"/>
            <a:tileRect/>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s-MX" sz="1200" b="1" i="0" u="none" strike="noStrike" kern="1200" cap="none" spc="0" normalizeH="0" baseline="0" noProof="0" dirty="0">
                <a:ln>
                  <a:noFill/>
                </a:ln>
                <a:solidFill>
                  <a:schemeClr val="bg1"/>
                </a:solidFill>
                <a:effectLst/>
                <a:uLnTx/>
                <a:uFillTx/>
                <a:latin typeface="Noto Sans" panose="020B0502040504020204" pitchFamily="34" charset="0"/>
                <a:ea typeface="Noto Sans" panose="020B0502040504020204" pitchFamily="34" charset="0"/>
                <a:cs typeface="Noto Sans" panose="020B0502040504020204" pitchFamily="34" charset="0"/>
              </a:rPr>
              <a:t>Situación Actual</a:t>
            </a:r>
          </a:p>
        </p:txBody>
      </p:sp>
      <p:sp>
        <p:nvSpPr>
          <p:cNvPr id="39" name="CuadroTexto 38">
            <a:extLst>
              <a:ext uri="{FF2B5EF4-FFF2-40B4-BE49-F238E27FC236}">
                <a16:creationId xmlns:a16="http://schemas.microsoft.com/office/drawing/2014/main" id="{497B9D06-3A43-8DA1-DF4F-03A710B2D8E8}"/>
              </a:ext>
            </a:extLst>
          </p:cNvPr>
          <p:cNvSpPr txBox="1"/>
          <p:nvPr/>
        </p:nvSpPr>
        <p:spPr>
          <a:xfrm>
            <a:off x="5767387" y="4557811"/>
            <a:ext cx="6124574" cy="1107996"/>
          </a:xfrm>
          <a:prstGeom prst="rect">
            <a:avLst/>
          </a:prstGeom>
          <a:solidFill>
            <a:srgbClr val="B38E5D"/>
          </a:solidFill>
          <a:ln>
            <a:solidFill>
              <a:srgbClr val="B38E5D"/>
            </a:solidFill>
          </a:ln>
        </p:spPr>
        <p:txBody>
          <a:bodyPr wrap="square">
            <a:spAutoFit/>
          </a:bodyPr>
          <a:lstStyle/>
          <a:p>
            <a:pPr>
              <a:buClr>
                <a:srgbClr val="B38E5D"/>
              </a:buClr>
              <a:buSzPct val="160000"/>
            </a:pPr>
            <a:r>
              <a:rPr lang="es-ES" sz="1100" dirty="0">
                <a:solidFill>
                  <a:schemeClr val="bg1"/>
                </a:solidFill>
                <a:latin typeface="Noto Sans" panose="020B0502040504020204" pitchFamily="34" charset="0"/>
                <a:ea typeface="Noto Sans" panose="020B0502040504020204" pitchFamily="34" charset="0"/>
                <a:cs typeface="Noto Sans" panose="020B0502040504020204" pitchFamily="34" charset="0"/>
              </a:rPr>
              <a:t>El permiso establece que cualquier adaptación que quiera hacer el Permisionario deberá ser autorizada por el Instituto, el área otorgante y administradora del mismo.</a:t>
            </a:r>
          </a:p>
          <a:p>
            <a:pPr>
              <a:buClr>
                <a:srgbClr val="B38E5D"/>
              </a:buClr>
              <a:buSzPct val="160000"/>
            </a:pPr>
            <a:endParaRPr lang="es-ES" sz="1100" dirty="0">
              <a:solidFill>
                <a:schemeClr val="bg1"/>
              </a:solidFill>
              <a:latin typeface="Noto Sans" panose="020B0502040504020204" pitchFamily="34" charset="0"/>
              <a:ea typeface="Noto Sans" panose="020B0502040504020204" pitchFamily="34" charset="0"/>
              <a:cs typeface="Noto Sans" panose="020B0502040504020204" pitchFamily="34" charset="0"/>
            </a:endParaRPr>
          </a:p>
          <a:p>
            <a:pPr algn="just">
              <a:buClr>
                <a:srgbClr val="B38E5D"/>
              </a:buClr>
              <a:buSzPct val="160000"/>
            </a:pPr>
            <a:r>
              <a:rPr lang="es-ES" sz="1100" dirty="0">
                <a:solidFill>
                  <a:schemeClr val="bg1"/>
                </a:solidFill>
                <a:latin typeface="Noto Sans" panose="020B0502040504020204" pitchFamily="34" charset="0"/>
                <a:ea typeface="Noto Sans" panose="020B0502040504020204" pitchFamily="34" charset="0"/>
                <a:cs typeface="Noto Sans" panose="020B0502040504020204" pitchFamily="34" charset="0"/>
              </a:rPr>
              <a:t>La propuesta de modificaciones fue aprobada por el </a:t>
            </a:r>
            <a:r>
              <a:rPr lang="es-MX" sz="1100" dirty="0">
                <a:solidFill>
                  <a:schemeClr val="bg1"/>
                </a:solidFill>
                <a:latin typeface="Noto Sans" panose="020B0502040504020204" pitchFamily="34" charset="0"/>
                <a:ea typeface="Noto Sans" panose="020B0502040504020204" pitchFamily="34" charset="0"/>
                <a:cs typeface="Noto Sans" panose="020B0502040504020204" pitchFamily="34" charset="0"/>
              </a:rPr>
              <a:t>la División de Seguridad y Desarrollo de Modelos Arquitectónicos del Servicio de Atención y Cuidado Infantil, encontrándose una discusión sobre los alcances de dicha autorización.</a:t>
            </a:r>
            <a:endParaRPr lang="es-ES" sz="1100" dirty="0">
              <a:solidFill>
                <a:schemeClr val="bg1"/>
              </a:solidFill>
              <a:latin typeface="Noto Sans" panose="020B0502040504020204" pitchFamily="34" charset="0"/>
              <a:ea typeface="Noto Sans" panose="020B0502040504020204" pitchFamily="34" charset="0"/>
              <a:cs typeface="Noto Sans" panose="020B0502040504020204" pitchFamily="34" charset="0"/>
            </a:endParaRPr>
          </a:p>
        </p:txBody>
      </p:sp>
      <p:sp>
        <p:nvSpPr>
          <p:cNvPr id="40" name="CuadroTexto 39">
            <a:extLst>
              <a:ext uri="{FF2B5EF4-FFF2-40B4-BE49-F238E27FC236}">
                <a16:creationId xmlns:a16="http://schemas.microsoft.com/office/drawing/2014/main" id="{13B1268B-37E2-05CB-C4E0-EF6DBC3303D9}"/>
              </a:ext>
            </a:extLst>
          </p:cNvPr>
          <p:cNvSpPr txBox="1"/>
          <p:nvPr/>
        </p:nvSpPr>
        <p:spPr>
          <a:xfrm>
            <a:off x="5767387" y="5758714"/>
            <a:ext cx="6234113" cy="769441"/>
          </a:xfrm>
          <a:prstGeom prst="rect">
            <a:avLst/>
          </a:prstGeom>
          <a:noFill/>
          <a:ln>
            <a:solidFill>
              <a:srgbClr val="B38E5D"/>
            </a:solidFill>
          </a:ln>
        </p:spPr>
        <p:txBody>
          <a:bodyPr wrap="square">
            <a:spAutoFit/>
          </a:bodyPr>
          <a:lstStyle/>
          <a:p>
            <a:pPr algn="just">
              <a:buClr>
                <a:srgbClr val="B38E5D"/>
              </a:buClr>
              <a:buSzPct val="160000"/>
            </a:pPr>
            <a:r>
              <a:rPr lang="es-MX" sz="1100" b="1" dirty="0">
                <a:solidFill>
                  <a:srgbClr val="AE2851"/>
                </a:solidFill>
                <a:latin typeface="Noto Sans" panose="020B0502040504020204" pitchFamily="34" charset="0"/>
                <a:ea typeface="Noto Sans" panose="020B0502040504020204" pitchFamily="34" charset="0"/>
                <a:cs typeface="Noto Sans" panose="020B0502040504020204" pitchFamily="34" charset="0"/>
              </a:rPr>
              <a:t>A reserva de conocer a detalle el proyecto de adaptaciones, se considera que el planteamiento no puede ser autorizado tal cual, en virtud de que se debe conservar la independencia y división del inmueble del Instituto con respecto del inmueble adjunto.</a:t>
            </a:r>
            <a:endParaRPr lang="es-ES" sz="1100" b="1" dirty="0">
              <a:solidFill>
                <a:srgbClr val="AE2851"/>
              </a:solidFill>
              <a:latin typeface="Noto Sans" panose="020B0502040504020204" pitchFamily="34" charset="0"/>
              <a:ea typeface="Noto Sans" panose="020B0502040504020204" pitchFamily="34" charset="0"/>
              <a:cs typeface="Noto Sans" panose="020B0502040504020204" pitchFamily="34" charset="0"/>
            </a:endParaRPr>
          </a:p>
        </p:txBody>
      </p:sp>
      <p:sp>
        <p:nvSpPr>
          <p:cNvPr id="42" name="CuadroTexto 41">
            <a:extLst>
              <a:ext uri="{FF2B5EF4-FFF2-40B4-BE49-F238E27FC236}">
                <a16:creationId xmlns:a16="http://schemas.microsoft.com/office/drawing/2014/main" id="{40D98EB8-1963-F395-16AE-A030C9E92E0B}"/>
              </a:ext>
            </a:extLst>
          </p:cNvPr>
          <p:cNvSpPr txBox="1"/>
          <p:nvPr/>
        </p:nvSpPr>
        <p:spPr>
          <a:xfrm>
            <a:off x="2740325" y="5914170"/>
            <a:ext cx="2674918" cy="461665"/>
          </a:xfrm>
          <a:prstGeom prst="rect">
            <a:avLst/>
          </a:prstGeom>
          <a:solidFill>
            <a:schemeClr val="bg1">
              <a:lumMod val="95000"/>
            </a:schemeClr>
          </a:solidFill>
          <a:ln w="28575">
            <a:solidFill>
              <a:srgbClr val="8C1033"/>
            </a:solidFill>
          </a:ln>
        </p:spPr>
        <p:txBody>
          <a:bodyPr wrap="square">
            <a:spAutoFit/>
          </a:bodyPr>
          <a:lstStyle/>
          <a:p>
            <a:pPr algn="ctr"/>
            <a:r>
              <a:rPr lang="es-MX" sz="1200" dirty="0">
                <a:latin typeface="Noto Sans" panose="020B0502040504020204" pitchFamily="34" charset="0"/>
                <a:ea typeface="Noto Sans" panose="020B0502040504020204" pitchFamily="34" charset="0"/>
                <a:cs typeface="Noto Sans" panose="020B0502040504020204" pitchFamily="34" charset="0"/>
              </a:rPr>
              <a:t>El inmueble del Instituto carece de barda perimetral</a:t>
            </a:r>
            <a:endParaRPr lang="es-MX" sz="1200" dirty="0">
              <a:effectLst/>
              <a:latin typeface="Noto Sans" panose="020B0502040504020204" pitchFamily="34" charset="0"/>
              <a:ea typeface="Noto Sans" panose="020B0502040504020204" pitchFamily="34" charset="0"/>
              <a:cs typeface="Noto Sans" panose="020B0502040504020204" pitchFamily="34" charset="0"/>
            </a:endParaRPr>
          </a:p>
        </p:txBody>
      </p:sp>
      <p:pic>
        <p:nvPicPr>
          <p:cNvPr id="44" name="Picture 2" descr="Ícono de alerta | Canva">
            <a:extLst>
              <a:ext uri="{FF2B5EF4-FFF2-40B4-BE49-F238E27FC236}">
                <a16:creationId xmlns:a16="http://schemas.microsoft.com/office/drawing/2014/main" id="{F945D749-4CA9-61F5-9D52-C9F3083D6CD1}"/>
              </a:ext>
            </a:extLst>
          </p:cNvPr>
          <p:cNvPicPr>
            <a:picLocks noChangeAspect="1" noChangeArrowheads="1"/>
          </p:cNvPicPr>
          <p:nvPr/>
        </p:nvPicPr>
        <p:blipFill>
          <a:blip r:embed="rId2" cstate="print">
            <a:alphaModFix amt="20000"/>
            <a:extLst>
              <a:ext uri="{28A0092B-C50C-407E-A947-70E740481C1C}">
                <a14:useLocalDpi xmlns:a14="http://schemas.microsoft.com/office/drawing/2010/main" val="0"/>
              </a:ext>
            </a:extLst>
          </a:blip>
          <a:srcRect/>
          <a:stretch>
            <a:fillRect/>
          </a:stretch>
        </p:blipFill>
        <p:spPr bwMode="auto">
          <a:xfrm>
            <a:off x="2394898" y="5866085"/>
            <a:ext cx="418583" cy="38053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1009378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CA2E9E3-3A1A-0326-9851-1B9F7AB7F10F}"/>
            </a:ext>
          </a:extLst>
        </p:cNvPr>
        <p:cNvGrpSpPr/>
        <p:nvPr/>
      </p:nvGrpSpPr>
      <p:grpSpPr>
        <a:xfrm>
          <a:off x="0" y="0"/>
          <a:ext cx="0" cy="0"/>
          <a:chOff x="0" y="0"/>
          <a:chExt cx="0" cy="0"/>
        </a:xfrm>
      </p:grpSpPr>
      <p:sp>
        <p:nvSpPr>
          <p:cNvPr id="2" name="CuadroTexto 1">
            <a:extLst>
              <a:ext uri="{FF2B5EF4-FFF2-40B4-BE49-F238E27FC236}">
                <a16:creationId xmlns:a16="http://schemas.microsoft.com/office/drawing/2014/main" id="{D4E3CF23-3AE8-1631-E9C2-74D03269F8C9}"/>
              </a:ext>
            </a:extLst>
          </p:cNvPr>
          <p:cNvSpPr txBox="1"/>
          <p:nvPr/>
        </p:nvSpPr>
        <p:spPr>
          <a:xfrm>
            <a:off x="189288" y="149720"/>
            <a:ext cx="8816055" cy="461665"/>
          </a:xfrm>
          <a:prstGeom prst="rect">
            <a:avLst/>
          </a:prstGeom>
          <a:noFill/>
        </p:spPr>
        <p:txBody>
          <a:bodyPr wrap="square" lIns="91440" tIns="45720" rIns="91440" bIns="45720" rtlCol="0" anchor="t">
            <a:spAutoFit/>
          </a:bodyPr>
          <a:lstStyle>
            <a:defPPr>
              <a:defRPr lang="es-MX"/>
            </a:defPPr>
            <a:lvl1pPr>
              <a:buClr>
                <a:srgbClr val="000000"/>
              </a:buClr>
              <a:buSzPts val="3000"/>
              <a:defRPr sz="2400" b="1">
                <a:solidFill>
                  <a:srgbClr val="621132"/>
                </a:solidFill>
                <a:latin typeface="Patria" pitchFamily="2" charset="0"/>
              </a:defRPr>
            </a:lvl1pPr>
          </a:lstStyle>
          <a:p>
            <a:r>
              <a:rPr lang="es-MX">
                <a:latin typeface="Patria"/>
                <a:sym typeface="Noto Sans"/>
              </a:rPr>
              <a:t>Reordenamiento Dirección de Prestaciones Médicas</a:t>
            </a:r>
            <a:endParaRPr lang="es-MX"/>
          </a:p>
        </p:txBody>
      </p:sp>
      <p:sp>
        <p:nvSpPr>
          <p:cNvPr id="23" name="CuadroTexto 22">
            <a:extLst>
              <a:ext uri="{FF2B5EF4-FFF2-40B4-BE49-F238E27FC236}">
                <a16:creationId xmlns:a16="http://schemas.microsoft.com/office/drawing/2014/main" id="{FDF45917-E60D-2D75-3FC6-3E17BAEA768E}"/>
              </a:ext>
            </a:extLst>
          </p:cNvPr>
          <p:cNvSpPr txBox="1"/>
          <p:nvPr/>
        </p:nvSpPr>
        <p:spPr>
          <a:xfrm>
            <a:off x="2531327" y="4706843"/>
            <a:ext cx="8943314" cy="1569660"/>
          </a:xfrm>
          <a:prstGeom prst="rect">
            <a:avLst/>
          </a:prstGeom>
          <a:noFill/>
        </p:spPr>
        <p:txBody>
          <a:bodyPr wrap="square" lIns="91440" tIns="45720" rIns="91440" bIns="45720" anchor="t">
            <a:spAutoFit/>
          </a:bodyPr>
          <a:lstStyle/>
          <a:p>
            <a:pPr marL="285750" indent="-285750" algn="just">
              <a:buFont typeface="Arial"/>
              <a:buChar char="•"/>
            </a:pPr>
            <a:r>
              <a:rPr lang="es-ES" sz="1200" dirty="0">
                <a:latin typeface="Noto Sans"/>
                <a:ea typeface="Noto Sans"/>
                <a:cs typeface="Noto Sans"/>
              </a:rPr>
              <a:t>El espacio liberado por la UISMIIS podrá ser ocupado por la </a:t>
            </a:r>
            <a:r>
              <a:rPr lang="es-MX" sz="1200" dirty="0">
                <a:latin typeface="Noto Sans"/>
                <a:ea typeface="Noto Sans"/>
                <a:cs typeface="Noto Sans"/>
              </a:rPr>
              <a:t>Unidad de Infraestructura, Proyectos Especiales y Cartera de Inversión a fin de atender de manera definitiva la incorporación de 188 plazas de nueva creación.</a:t>
            </a:r>
          </a:p>
          <a:p>
            <a:pPr marL="285750" indent="-285750" algn="just">
              <a:buFont typeface="Arial"/>
              <a:buChar char="•"/>
            </a:pPr>
            <a:r>
              <a:rPr lang="es-MX" sz="1200" dirty="0">
                <a:latin typeface="Noto Sans"/>
                <a:ea typeface="Noto Sans"/>
                <a:cs typeface="Noto Sans"/>
              </a:rPr>
              <a:t>El espacio liberado por la CES </a:t>
            </a:r>
            <a:r>
              <a:rPr lang="es-MX" sz="1200" b="1" dirty="0">
                <a:solidFill>
                  <a:srgbClr val="886940"/>
                </a:solidFill>
                <a:latin typeface="Noto Sans"/>
                <a:ea typeface="Noto Sans"/>
                <a:cs typeface="Noto Sans"/>
              </a:rPr>
              <a:t>NO CUENTA </a:t>
            </a:r>
            <a:r>
              <a:rPr lang="es-MX" sz="1200" dirty="0">
                <a:latin typeface="Noto Sans"/>
                <a:ea typeface="Noto Sans"/>
                <a:cs typeface="Noto Sans"/>
              </a:rPr>
              <a:t>con las condiciones necesarias para albergar el servicio de oficinas administrativas.</a:t>
            </a:r>
            <a:endParaRPr lang="es-MX" sz="1200" dirty="0">
              <a:latin typeface="Noto Sans" panose="020B0502040504020204" pitchFamily="34" charset="0"/>
              <a:ea typeface="Noto Sans" panose="020B0502040504020204" pitchFamily="34" charset="0"/>
              <a:cs typeface="Noto Sans" panose="020B0502040504020204" pitchFamily="34" charset="0"/>
            </a:endParaRPr>
          </a:p>
          <a:p>
            <a:pPr marL="285750" indent="-285750" algn="just">
              <a:buFont typeface="Arial"/>
              <a:buChar char="•"/>
            </a:pPr>
            <a:r>
              <a:rPr lang="es-MX" sz="1200" dirty="0">
                <a:latin typeface="Noto Sans"/>
                <a:ea typeface="Noto Sans"/>
                <a:cs typeface="Noto Sans"/>
              </a:rPr>
              <a:t>Se evaluará la posibilidad de incluir a la Coordinación de Enfermería en el inmueble de Dante No. 14, con  41 personas  y  una superficie estimada de 587.49 m².</a:t>
            </a:r>
            <a:endParaRPr lang="es-MX" sz="1200" dirty="0">
              <a:latin typeface="Noto Sans" panose="020B0502040504020204" pitchFamily="34" charset="0"/>
              <a:ea typeface="Noto Sans" panose="020B0502040504020204" pitchFamily="34" charset="0"/>
              <a:cs typeface="Noto Sans" panose="020B0502040504020204" pitchFamily="34" charset="0"/>
            </a:endParaRPr>
          </a:p>
          <a:p>
            <a:pPr marL="285750" indent="-285750" algn="just">
              <a:buFont typeface="Arial"/>
              <a:buChar char="•"/>
            </a:pPr>
            <a:r>
              <a:rPr lang="es-MX" sz="1200" dirty="0">
                <a:latin typeface="Noto Sans"/>
                <a:ea typeface="Noto Sans"/>
                <a:cs typeface="Noto Sans"/>
              </a:rPr>
              <a:t> Se estima que el lunes 13 de julio de 2026, se cuente con la primera propuesta de reordenamiento y optimización del inmueble de Dante No. 14 </a:t>
            </a:r>
            <a:endParaRPr lang="es-MX" sz="1200" dirty="0">
              <a:latin typeface="Noto Sans" panose="020B0502040504020204" pitchFamily="34" charset="0"/>
              <a:ea typeface="Noto Sans" panose="020B0502040504020204" pitchFamily="34" charset="0"/>
              <a:cs typeface="Noto Sans" panose="020B0502040504020204" pitchFamily="34" charset="0"/>
            </a:endParaRPr>
          </a:p>
        </p:txBody>
      </p:sp>
      <p:sp>
        <p:nvSpPr>
          <p:cNvPr id="24" name="CuadroTexto 23">
            <a:extLst>
              <a:ext uri="{FF2B5EF4-FFF2-40B4-BE49-F238E27FC236}">
                <a16:creationId xmlns:a16="http://schemas.microsoft.com/office/drawing/2014/main" id="{576CE084-6AF1-9C64-F354-5E04C9C30A47}"/>
              </a:ext>
            </a:extLst>
          </p:cNvPr>
          <p:cNvSpPr txBox="1"/>
          <p:nvPr/>
        </p:nvSpPr>
        <p:spPr>
          <a:xfrm>
            <a:off x="1414724" y="5176531"/>
            <a:ext cx="960607" cy="369332"/>
          </a:xfrm>
          <a:prstGeom prst="rect">
            <a:avLst/>
          </a:prstGeom>
          <a:solidFill>
            <a:srgbClr val="886940"/>
          </a:solidFill>
        </p:spPr>
        <p:txBody>
          <a:bodyPr wrap="square" lIns="91440" tIns="45720" rIns="91440" bIns="45720" rtlCol="0" anchor="t">
            <a:spAutoFit/>
          </a:bodyPr>
          <a:lstStyle/>
          <a:p>
            <a:r>
              <a:rPr lang="es-MX" b="1" dirty="0">
                <a:solidFill>
                  <a:schemeClr val="bg1"/>
                </a:solidFill>
                <a:latin typeface="Noto Sans"/>
                <a:ea typeface="Noto Sans"/>
                <a:cs typeface="Noto Sans"/>
              </a:rPr>
              <a:t>Notas:</a:t>
            </a:r>
          </a:p>
        </p:txBody>
      </p:sp>
      <p:grpSp>
        <p:nvGrpSpPr>
          <p:cNvPr id="10" name="Grupo 9">
            <a:extLst>
              <a:ext uri="{FF2B5EF4-FFF2-40B4-BE49-F238E27FC236}">
                <a16:creationId xmlns:a16="http://schemas.microsoft.com/office/drawing/2014/main" id="{E22919E0-9EA2-68CD-3108-1EC1CC859438}"/>
              </a:ext>
            </a:extLst>
          </p:cNvPr>
          <p:cNvGrpSpPr/>
          <p:nvPr/>
        </p:nvGrpSpPr>
        <p:grpSpPr>
          <a:xfrm>
            <a:off x="516951" y="901723"/>
            <a:ext cx="5137464" cy="893130"/>
            <a:chOff x="39" y="20248"/>
            <a:chExt cx="3750617" cy="893130"/>
          </a:xfrm>
        </p:grpSpPr>
        <p:sp>
          <p:nvSpPr>
            <p:cNvPr id="11" name="Rectángulo 10">
              <a:extLst>
                <a:ext uri="{FF2B5EF4-FFF2-40B4-BE49-F238E27FC236}">
                  <a16:creationId xmlns:a16="http://schemas.microsoft.com/office/drawing/2014/main" id="{FEC26ACB-0DE2-8964-E9A8-C7256086BEF5}"/>
                </a:ext>
              </a:extLst>
            </p:cNvPr>
            <p:cNvSpPr/>
            <p:nvPr/>
          </p:nvSpPr>
          <p:spPr>
            <a:xfrm>
              <a:off x="39" y="20248"/>
              <a:ext cx="3750617" cy="893130"/>
            </a:xfrm>
            <a:prstGeom prst="rect">
              <a:avLst/>
            </a:prstGeom>
            <a:gradFill flip="none" rotWithShape="0">
              <a:gsLst>
                <a:gs pos="0">
                  <a:srgbClr val="235B4F">
                    <a:shade val="30000"/>
                    <a:satMod val="115000"/>
                  </a:srgbClr>
                </a:gs>
                <a:gs pos="50000">
                  <a:srgbClr val="235B4F">
                    <a:shade val="67500"/>
                    <a:satMod val="115000"/>
                  </a:srgbClr>
                </a:gs>
                <a:gs pos="100000">
                  <a:srgbClr val="235B4F">
                    <a:shade val="100000"/>
                    <a:satMod val="115000"/>
                  </a:srgbClr>
                </a:gs>
              </a:gsLst>
              <a:lin ang="5400000" scaled="1"/>
              <a:tileRect/>
            </a:gradFill>
          </p:spPr>
          <p:style>
            <a:lnRef idx="2">
              <a:schemeClr val="accen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a:lstStyle/>
            <a:p>
              <a:endParaRPr lang="es-MX"/>
            </a:p>
          </p:txBody>
        </p:sp>
        <p:sp>
          <p:nvSpPr>
            <p:cNvPr id="12" name="CuadroTexto 11">
              <a:extLst>
                <a:ext uri="{FF2B5EF4-FFF2-40B4-BE49-F238E27FC236}">
                  <a16:creationId xmlns:a16="http://schemas.microsoft.com/office/drawing/2014/main" id="{28F4EBC4-FCC6-B450-A42D-EF643CE806CE}"/>
                </a:ext>
              </a:extLst>
            </p:cNvPr>
            <p:cNvSpPr txBox="1"/>
            <p:nvPr/>
          </p:nvSpPr>
          <p:spPr>
            <a:xfrm>
              <a:off x="39" y="20248"/>
              <a:ext cx="3750617" cy="893130"/>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113792" tIns="65024" rIns="113792" bIns="65024" numCol="1" spcCol="1270" anchor="ctr" anchorCtr="0">
              <a:noAutofit/>
            </a:bodyPr>
            <a:lstStyle/>
            <a:p>
              <a:pPr algn="ctr" defTabSz="711200">
                <a:lnSpc>
                  <a:spcPct val="90000"/>
                </a:lnSpc>
                <a:spcBef>
                  <a:spcPct val="0"/>
                </a:spcBef>
                <a:spcAft>
                  <a:spcPct val="35000"/>
                </a:spcAft>
              </a:pPr>
              <a:r>
                <a:rPr lang="es-MX" sz="1600">
                  <a:latin typeface="Noto Sans"/>
                  <a:ea typeface="Noto Sans"/>
                  <a:cs typeface="Noto Sans"/>
                </a:rPr>
                <a:t>Unidad de Infraestructura, Servicios Médicos Indirectos e Integración Sectorial (UISMIIS)</a:t>
              </a:r>
            </a:p>
          </p:txBody>
        </p:sp>
      </p:grpSp>
      <p:grpSp>
        <p:nvGrpSpPr>
          <p:cNvPr id="15" name="Grupo 14">
            <a:extLst>
              <a:ext uri="{FF2B5EF4-FFF2-40B4-BE49-F238E27FC236}">
                <a16:creationId xmlns:a16="http://schemas.microsoft.com/office/drawing/2014/main" id="{AEE74473-2835-7D81-0024-955F552F2D00}"/>
              </a:ext>
            </a:extLst>
          </p:cNvPr>
          <p:cNvGrpSpPr/>
          <p:nvPr/>
        </p:nvGrpSpPr>
        <p:grpSpPr>
          <a:xfrm>
            <a:off x="516949" y="1796438"/>
            <a:ext cx="5137464" cy="1734195"/>
            <a:chOff x="4251882" y="873535"/>
            <a:chExt cx="3893785" cy="1269603"/>
          </a:xfrm>
        </p:grpSpPr>
        <p:sp>
          <p:nvSpPr>
            <p:cNvPr id="16" name="Rectángulo 15">
              <a:extLst>
                <a:ext uri="{FF2B5EF4-FFF2-40B4-BE49-F238E27FC236}">
                  <a16:creationId xmlns:a16="http://schemas.microsoft.com/office/drawing/2014/main" id="{3C4C114E-C00E-FFEF-3382-7899472A826A}"/>
                </a:ext>
              </a:extLst>
            </p:cNvPr>
            <p:cNvSpPr/>
            <p:nvPr/>
          </p:nvSpPr>
          <p:spPr>
            <a:xfrm>
              <a:off x="4251882" y="873535"/>
              <a:ext cx="3884240" cy="1269603"/>
            </a:xfrm>
            <a:prstGeom prst="rect">
              <a:avLst/>
            </a:prstGeom>
            <a:gradFill flip="none" rotWithShape="0">
              <a:gsLst>
                <a:gs pos="0">
                  <a:srgbClr val="285C4D">
                    <a:tint val="66000"/>
                    <a:satMod val="160000"/>
                  </a:srgbClr>
                </a:gs>
                <a:gs pos="50000">
                  <a:srgbClr val="285C4D">
                    <a:tint val="44500"/>
                    <a:satMod val="160000"/>
                  </a:srgbClr>
                </a:gs>
                <a:gs pos="100000">
                  <a:srgbClr val="285C4D">
                    <a:tint val="23500"/>
                    <a:satMod val="160000"/>
                  </a:srgbClr>
                </a:gs>
              </a:gsLst>
              <a:lin ang="16200000" scaled="1"/>
              <a:tileRect/>
            </a:gradFill>
          </p:spPr>
          <p:style>
            <a:lnRef idx="2">
              <a:schemeClr val="accent1">
                <a:alpha val="90000"/>
                <a:tint val="40000"/>
                <a:hueOff val="0"/>
                <a:satOff val="0"/>
                <a:lumOff val="0"/>
                <a:alphaOff val="0"/>
              </a:schemeClr>
            </a:lnRef>
            <a:fillRef idx="1">
              <a:scrgbClr r="0" g="0" b="0"/>
            </a:fillRef>
            <a:effectRef idx="0">
              <a:schemeClr val="accent1">
                <a:alpha val="90000"/>
                <a:tint val="40000"/>
                <a:hueOff val="0"/>
                <a:satOff val="0"/>
                <a:lumOff val="0"/>
                <a:alphaOff val="0"/>
              </a:schemeClr>
            </a:effectRef>
            <a:fontRef idx="minor">
              <a:schemeClr val="dk1">
                <a:hueOff val="0"/>
                <a:satOff val="0"/>
                <a:lumOff val="0"/>
                <a:alphaOff val="0"/>
              </a:schemeClr>
            </a:fontRef>
          </p:style>
          <p:txBody>
            <a:bodyPr/>
            <a:lstStyle/>
            <a:p>
              <a:endParaRPr lang="es-MX"/>
            </a:p>
          </p:txBody>
        </p:sp>
        <p:sp>
          <p:nvSpPr>
            <p:cNvPr id="17" name="CuadroTexto 16">
              <a:extLst>
                <a:ext uri="{FF2B5EF4-FFF2-40B4-BE49-F238E27FC236}">
                  <a16:creationId xmlns:a16="http://schemas.microsoft.com/office/drawing/2014/main" id="{482A8BF1-1908-9753-4854-556A533CF634}"/>
                </a:ext>
              </a:extLst>
            </p:cNvPr>
            <p:cNvSpPr txBox="1"/>
            <p:nvPr/>
          </p:nvSpPr>
          <p:spPr>
            <a:xfrm>
              <a:off x="4270971" y="873535"/>
              <a:ext cx="3874696" cy="1269603"/>
            </a:xfrm>
            <a:prstGeom prst="rect">
              <a:avLst/>
            </a:prstGeom>
          </p:spPr>
          <p:style>
            <a:lnRef idx="0">
              <a:scrgbClr r="0" g="0" b="0"/>
            </a:lnRef>
            <a:fillRef idx="0">
              <a:scrgbClr r="0" g="0" b="0"/>
            </a:fillRef>
            <a:effectRef idx="0">
              <a:scrgbClr r="0" g="0" b="0"/>
            </a:effectRef>
            <a:fontRef idx="minor">
              <a:schemeClr val="dk1">
                <a:hueOff val="0"/>
                <a:satOff val="0"/>
                <a:lumOff val="0"/>
                <a:alphaOff val="0"/>
              </a:schemeClr>
            </a:fontRef>
          </p:style>
          <p:txBody>
            <a:bodyPr spcFirstLastPara="0" vert="horz" wrap="square" lIns="106680" tIns="106680" rIns="142240" bIns="160020" numCol="1" spcCol="1270" anchor="t" anchorCtr="0">
              <a:noAutofit/>
            </a:bodyPr>
            <a:lstStyle/>
            <a:p>
              <a:pPr marL="228600" lvl="1" indent="-228600" defTabSz="889000">
                <a:lnSpc>
                  <a:spcPct val="90000"/>
                </a:lnSpc>
                <a:spcBef>
                  <a:spcPct val="0"/>
                </a:spcBef>
                <a:spcAft>
                  <a:spcPct val="15000"/>
                </a:spcAft>
              </a:pPr>
              <a:r>
                <a:rPr lang="es-MX" sz="1600">
                  <a:solidFill>
                    <a:srgbClr val="886940"/>
                  </a:solidFill>
                  <a:latin typeface="Noto Sans"/>
                  <a:ea typeface="Noto Sans"/>
                  <a:cs typeface="Noto Sans"/>
                </a:rPr>
                <a:t> Número de Personas: </a:t>
              </a:r>
              <a:r>
                <a:rPr lang="es-MX" sz="1600" b="1">
                  <a:solidFill>
                    <a:srgbClr val="886940"/>
                  </a:solidFill>
                  <a:latin typeface="Noto Sans"/>
                  <a:ea typeface="Noto Sans"/>
                  <a:cs typeface="Noto Sans"/>
                </a:rPr>
                <a:t>210</a:t>
              </a:r>
              <a:r>
                <a:rPr lang="es-MX" sz="1600" b="1" kern="1200">
                  <a:solidFill>
                    <a:srgbClr val="886940"/>
                  </a:solidFill>
                  <a:latin typeface="Noto Sans"/>
                  <a:ea typeface="Noto Sans"/>
                  <a:cs typeface="Noto Sans"/>
                </a:rPr>
                <a:t> Personas</a:t>
              </a:r>
              <a:endParaRPr lang="es-ES" b="1"/>
            </a:p>
          </p:txBody>
        </p:sp>
      </p:grpSp>
      <p:sp>
        <p:nvSpPr>
          <p:cNvPr id="26" name="CuadroTexto 25">
            <a:extLst>
              <a:ext uri="{FF2B5EF4-FFF2-40B4-BE49-F238E27FC236}">
                <a16:creationId xmlns:a16="http://schemas.microsoft.com/office/drawing/2014/main" id="{E57D83DE-8F95-E4F0-1628-7E6352A14207}"/>
              </a:ext>
            </a:extLst>
          </p:cNvPr>
          <p:cNvSpPr txBox="1"/>
          <p:nvPr/>
        </p:nvSpPr>
        <p:spPr>
          <a:xfrm>
            <a:off x="815786" y="2257283"/>
            <a:ext cx="5041901" cy="1323439"/>
          </a:xfrm>
          <a:prstGeom prst="rect">
            <a:avLst/>
          </a:prstGeom>
          <a:noFill/>
        </p:spPr>
        <p:txBody>
          <a:bodyPr wrap="square" lIns="91440" tIns="45720" rIns="91440" bIns="45720" rtlCol="0" anchor="t">
            <a:spAutoFit/>
          </a:bodyPr>
          <a:lstStyle/>
          <a:p>
            <a:r>
              <a:rPr lang="es-MX" sz="1600" dirty="0">
                <a:solidFill>
                  <a:srgbClr val="886940"/>
                </a:solidFill>
                <a:latin typeface="Noto Sans"/>
                <a:ea typeface="Noto Sans"/>
                <a:cs typeface="Noto Sans"/>
              </a:rPr>
              <a:t>Superficie Requerida Estimada:</a:t>
            </a:r>
            <a:r>
              <a:rPr lang="es-MX" sz="1600" b="1" dirty="0">
                <a:solidFill>
                  <a:srgbClr val="886940"/>
                </a:solidFill>
                <a:latin typeface="Noto Sans"/>
                <a:ea typeface="Noto Sans"/>
                <a:cs typeface="Noto Sans"/>
              </a:rPr>
              <a:t> 3,117.69 m2</a:t>
            </a:r>
            <a:endParaRPr lang="es-ES" sz="1600" b="1" dirty="0">
              <a:solidFill>
                <a:srgbClr val="886940"/>
              </a:solidFill>
              <a:latin typeface="Noto Sans"/>
              <a:ea typeface="Noto Sans"/>
              <a:cs typeface="Noto Sans"/>
            </a:endParaRPr>
          </a:p>
          <a:p>
            <a:endParaRPr lang="es-MX" sz="1600" dirty="0">
              <a:solidFill>
                <a:srgbClr val="886940"/>
              </a:solidFill>
              <a:latin typeface="Noto Sans"/>
              <a:ea typeface="Noto Sans"/>
              <a:cs typeface="Noto Sans"/>
            </a:endParaRPr>
          </a:p>
          <a:p>
            <a:r>
              <a:rPr lang="es-MX" sz="1600" dirty="0">
                <a:solidFill>
                  <a:srgbClr val="886940"/>
                </a:solidFill>
                <a:latin typeface="Noto Sans"/>
                <a:ea typeface="Noto Sans"/>
                <a:cs typeface="Noto Sans"/>
              </a:rPr>
              <a:t>Espacio Liberado:</a:t>
            </a:r>
            <a:endParaRPr lang="en-US" sz="1600" dirty="0">
              <a:solidFill>
                <a:srgbClr val="886940"/>
              </a:solidFill>
              <a:latin typeface="Noto Sans"/>
              <a:ea typeface="Noto Sans"/>
              <a:cs typeface="Noto Sans"/>
            </a:endParaRPr>
          </a:p>
          <a:p>
            <a:pPr marL="285750" indent="-285750">
              <a:buFont typeface="Arial"/>
              <a:buChar char="•"/>
            </a:pPr>
            <a:r>
              <a:rPr lang="es-MX" sz="1600" b="1" dirty="0">
                <a:solidFill>
                  <a:srgbClr val="886940"/>
                </a:solidFill>
                <a:latin typeface="Noto Sans"/>
                <a:ea typeface="Noto Sans"/>
                <a:cs typeface="Noto Sans"/>
              </a:rPr>
              <a:t>Durango 291Piso 8 y 9</a:t>
            </a:r>
            <a:endParaRPr lang="en-US" sz="1600" b="1" dirty="0">
              <a:solidFill>
                <a:srgbClr val="886940"/>
              </a:solidFill>
              <a:latin typeface="Noto Sans"/>
              <a:ea typeface="Noto Sans"/>
              <a:cs typeface="Noto Sans"/>
            </a:endParaRPr>
          </a:p>
          <a:p>
            <a:pPr marL="285750" indent="-285750">
              <a:buFont typeface="Arial"/>
              <a:buChar char="•"/>
            </a:pPr>
            <a:r>
              <a:rPr lang="es-MX" sz="1600" b="1" dirty="0">
                <a:solidFill>
                  <a:srgbClr val="886940"/>
                </a:solidFill>
                <a:latin typeface="Noto Sans"/>
                <a:ea typeface="Noto Sans"/>
                <a:cs typeface="Noto Sans"/>
              </a:rPr>
              <a:t>Durango 289 pisos PB 1A y 12</a:t>
            </a:r>
          </a:p>
        </p:txBody>
      </p:sp>
      <p:grpSp>
        <p:nvGrpSpPr>
          <p:cNvPr id="66" name="Grupo 65">
            <a:extLst>
              <a:ext uri="{FF2B5EF4-FFF2-40B4-BE49-F238E27FC236}">
                <a16:creationId xmlns:a16="http://schemas.microsoft.com/office/drawing/2014/main" id="{B9B2CDB6-F51D-1C75-7646-CDCBAA4E32F7}"/>
              </a:ext>
            </a:extLst>
          </p:cNvPr>
          <p:cNvGrpSpPr/>
          <p:nvPr/>
        </p:nvGrpSpPr>
        <p:grpSpPr>
          <a:xfrm>
            <a:off x="6337179" y="894465"/>
            <a:ext cx="5137464" cy="893130"/>
            <a:chOff x="39" y="20248"/>
            <a:chExt cx="3750617" cy="893130"/>
          </a:xfrm>
        </p:grpSpPr>
        <p:sp>
          <p:nvSpPr>
            <p:cNvPr id="67" name="Rectángulo 66">
              <a:extLst>
                <a:ext uri="{FF2B5EF4-FFF2-40B4-BE49-F238E27FC236}">
                  <a16:creationId xmlns:a16="http://schemas.microsoft.com/office/drawing/2014/main" id="{A0968A14-3B8D-365F-FEC7-E18267B45315}"/>
                </a:ext>
              </a:extLst>
            </p:cNvPr>
            <p:cNvSpPr/>
            <p:nvPr/>
          </p:nvSpPr>
          <p:spPr>
            <a:xfrm>
              <a:off x="39" y="20248"/>
              <a:ext cx="3750617" cy="893130"/>
            </a:xfrm>
            <a:prstGeom prst="rect">
              <a:avLst/>
            </a:prstGeom>
            <a:gradFill flip="none" rotWithShape="0">
              <a:gsLst>
                <a:gs pos="0">
                  <a:srgbClr val="235B4F">
                    <a:shade val="30000"/>
                    <a:satMod val="115000"/>
                  </a:srgbClr>
                </a:gs>
                <a:gs pos="50000">
                  <a:srgbClr val="235B4F">
                    <a:shade val="67500"/>
                    <a:satMod val="115000"/>
                  </a:srgbClr>
                </a:gs>
                <a:gs pos="100000">
                  <a:srgbClr val="235B4F">
                    <a:shade val="100000"/>
                    <a:satMod val="115000"/>
                  </a:srgbClr>
                </a:gs>
              </a:gsLst>
              <a:lin ang="5400000" scaled="1"/>
              <a:tileRect/>
            </a:gradFill>
          </p:spPr>
          <p:style>
            <a:lnRef idx="2">
              <a:schemeClr val="accen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a:lstStyle/>
            <a:p>
              <a:endParaRPr lang="es-MX"/>
            </a:p>
          </p:txBody>
        </p:sp>
        <p:sp>
          <p:nvSpPr>
            <p:cNvPr id="68" name="CuadroTexto 67">
              <a:extLst>
                <a:ext uri="{FF2B5EF4-FFF2-40B4-BE49-F238E27FC236}">
                  <a16:creationId xmlns:a16="http://schemas.microsoft.com/office/drawing/2014/main" id="{084F6FC7-CADE-3C90-D363-CB9F97F4C449}"/>
                </a:ext>
              </a:extLst>
            </p:cNvPr>
            <p:cNvSpPr txBox="1"/>
            <p:nvPr/>
          </p:nvSpPr>
          <p:spPr>
            <a:xfrm>
              <a:off x="39" y="20248"/>
              <a:ext cx="3750617" cy="893130"/>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113792" tIns="65024" rIns="113792" bIns="65024" numCol="1" spcCol="1270" anchor="ctr" anchorCtr="0">
              <a:noAutofit/>
            </a:bodyPr>
            <a:lstStyle/>
            <a:p>
              <a:pPr algn="ctr" defTabSz="711200">
                <a:lnSpc>
                  <a:spcPct val="90000"/>
                </a:lnSpc>
                <a:spcBef>
                  <a:spcPct val="0"/>
                </a:spcBef>
                <a:spcAft>
                  <a:spcPct val="35000"/>
                </a:spcAft>
              </a:pPr>
              <a:r>
                <a:rPr lang="es-MX" sz="1600">
                  <a:latin typeface="Noto Sans"/>
                  <a:ea typeface="Noto Sans"/>
                  <a:cs typeface="Noto Sans"/>
                </a:rPr>
                <a:t>Coordinación de Educación en Salud (CES)</a:t>
              </a:r>
            </a:p>
          </p:txBody>
        </p:sp>
      </p:grpSp>
      <p:grpSp>
        <p:nvGrpSpPr>
          <p:cNvPr id="69" name="Grupo 68">
            <a:extLst>
              <a:ext uri="{FF2B5EF4-FFF2-40B4-BE49-F238E27FC236}">
                <a16:creationId xmlns:a16="http://schemas.microsoft.com/office/drawing/2014/main" id="{2EF38A95-23DB-F6D3-BFA1-DBE447766CC1}"/>
              </a:ext>
            </a:extLst>
          </p:cNvPr>
          <p:cNvGrpSpPr/>
          <p:nvPr/>
        </p:nvGrpSpPr>
        <p:grpSpPr>
          <a:xfrm>
            <a:off x="6337177" y="1789180"/>
            <a:ext cx="5137464" cy="1741453"/>
            <a:chOff x="4251882" y="873535"/>
            <a:chExt cx="3893785" cy="1269603"/>
          </a:xfrm>
        </p:grpSpPr>
        <p:sp>
          <p:nvSpPr>
            <p:cNvPr id="70" name="Rectángulo 69">
              <a:extLst>
                <a:ext uri="{FF2B5EF4-FFF2-40B4-BE49-F238E27FC236}">
                  <a16:creationId xmlns:a16="http://schemas.microsoft.com/office/drawing/2014/main" id="{9BD5702C-0317-A651-1721-C82BB2C6C556}"/>
                </a:ext>
              </a:extLst>
            </p:cNvPr>
            <p:cNvSpPr/>
            <p:nvPr/>
          </p:nvSpPr>
          <p:spPr>
            <a:xfrm>
              <a:off x="4251882" y="873535"/>
              <a:ext cx="3884240" cy="1269603"/>
            </a:xfrm>
            <a:prstGeom prst="rect">
              <a:avLst/>
            </a:prstGeom>
            <a:gradFill flip="none" rotWithShape="0">
              <a:gsLst>
                <a:gs pos="0">
                  <a:srgbClr val="285C4D">
                    <a:tint val="66000"/>
                    <a:satMod val="160000"/>
                  </a:srgbClr>
                </a:gs>
                <a:gs pos="50000">
                  <a:srgbClr val="285C4D">
                    <a:tint val="44500"/>
                    <a:satMod val="160000"/>
                  </a:srgbClr>
                </a:gs>
                <a:gs pos="100000">
                  <a:srgbClr val="285C4D">
                    <a:tint val="23500"/>
                    <a:satMod val="160000"/>
                  </a:srgbClr>
                </a:gs>
              </a:gsLst>
              <a:lin ang="16200000" scaled="1"/>
              <a:tileRect/>
            </a:gradFill>
          </p:spPr>
          <p:style>
            <a:lnRef idx="2">
              <a:schemeClr val="accent1">
                <a:alpha val="90000"/>
                <a:tint val="40000"/>
                <a:hueOff val="0"/>
                <a:satOff val="0"/>
                <a:lumOff val="0"/>
                <a:alphaOff val="0"/>
              </a:schemeClr>
            </a:lnRef>
            <a:fillRef idx="1">
              <a:scrgbClr r="0" g="0" b="0"/>
            </a:fillRef>
            <a:effectRef idx="0">
              <a:schemeClr val="accent1">
                <a:alpha val="90000"/>
                <a:tint val="40000"/>
                <a:hueOff val="0"/>
                <a:satOff val="0"/>
                <a:lumOff val="0"/>
                <a:alphaOff val="0"/>
              </a:schemeClr>
            </a:effectRef>
            <a:fontRef idx="minor">
              <a:schemeClr val="dk1">
                <a:hueOff val="0"/>
                <a:satOff val="0"/>
                <a:lumOff val="0"/>
                <a:alphaOff val="0"/>
              </a:schemeClr>
            </a:fontRef>
          </p:style>
          <p:txBody>
            <a:bodyPr/>
            <a:lstStyle/>
            <a:p>
              <a:endParaRPr lang="es-MX"/>
            </a:p>
          </p:txBody>
        </p:sp>
        <p:sp>
          <p:nvSpPr>
            <p:cNvPr id="71" name="CuadroTexto 70">
              <a:extLst>
                <a:ext uri="{FF2B5EF4-FFF2-40B4-BE49-F238E27FC236}">
                  <a16:creationId xmlns:a16="http://schemas.microsoft.com/office/drawing/2014/main" id="{A5FCC59A-6B58-A5E3-B2B0-47D8267A1ED4}"/>
                </a:ext>
              </a:extLst>
            </p:cNvPr>
            <p:cNvSpPr txBox="1"/>
            <p:nvPr/>
          </p:nvSpPr>
          <p:spPr>
            <a:xfrm>
              <a:off x="4270971" y="873535"/>
              <a:ext cx="3874696" cy="1269603"/>
            </a:xfrm>
            <a:prstGeom prst="rect">
              <a:avLst/>
            </a:prstGeom>
          </p:spPr>
          <p:style>
            <a:lnRef idx="0">
              <a:scrgbClr r="0" g="0" b="0"/>
            </a:lnRef>
            <a:fillRef idx="0">
              <a:scrgbClr r="0" g="0" b="0"/>
            </a:fillRef>
            <a:effectRef idx="0">
              <a:scrgbClr r="0" g="0" b="0"/>
            </a:effectRef>
            <a:fontRef idx="minor">
              <a:schemeClr val="dk1">
                <a:hueOff val="0"/>
                <a:satOff val="0"/>
                <a:lumOff val="0"/>
                <a:alphaOff val="0"/>
              </a:schemeClr>
            </a:fontRef>
          </p:style>
          <p:txBody>
            <a:bodyPr spcFirstLastPara="0" vert="horz" wrap="square" lIns="106680" tIns="106680" rIns="142240" bIns="160020" numCol="1" spcCol="1270" anchor="t" anchorCtr="0">
              <a:noAutofit/>
            </a:bodyPr>
            <a:lstStyle/>
            <a:p>
              <a:pPr marL="228600" lvl="1" indent="-228600" defTabSz="889000">
                <a:lnSpc>
                  <a:spcPct val="90000"/>
                </a:lnSpc>
                <a:spcBef>
                  <a:spcPct val="0"/>
                </a:spcBef>
                <a:spcAft>
                  <a:spcPct val="15000"/>
                </a:spcAft>
              </a:pPr>
              <a:r>
                <a:rPr lang="es-MX" sz="1600">
                  <a:solidFill>
                    <a:srgbClr val="886940"/>
                  </a:solidFill>
                  <a:latin typeface="Noto Sans"/>
                  <a:ea typeface="Noto Sans"/>
                  <a:cs typeface="Noto Sans"/>
                </a:rPr>
                <a:t> Número de Personas: </a:t>
              </a:r>
              <a:r>
                <a:rPr lang="es-MX" sz="1600" b="1">
                  <a:solidFill>
                    <a:srgbClr val="886940"/>
                  </a:solidFill>
                  <a:latin typeface="Noto Sans"/>
                  <a:ea typeface="Noto Sans"/>
                  <a:cs typeface="Noto Sans"/>
                </a:rPr>
                <a:t>124 </a:t>
              </a:r>
              <a:r>
                <a:rPr lang="es-MX" sz="1600" b="1" kern="1200">
                  <a:solidFill>
                    <a:srgbClr val="886940"/>
                  </a:solidFill>
                  <a:latin typeface="Noto Sans"/>
                  <a:ea typeface="Noto Sans"/>
                  <a:cs typeface="Noto Sans"/>
                </a:rPr>
                <a:t>Personas</a:t>
              </a:r>
              <a:endParaRPr lang="es-ES" b="1"/>
            </a:p>
          </p:txBody>
        </p:sp>
      </p:grpSp>
      <p:sp>
        <p:nvSpPr>
          <p:cNvPr id="72" name="CuadroTexto 71">
            <a:extLst>
              <a:ext uri="{FF2B5EF4-FFF2-40B4-BE49-F238E27FC236}">
                <a16:creationId xmlns:a16="http://schemas.microsoft.com/office/drawing/2014/main" id="{DBEB3F6C-C5FF-B56E-785D-45388BBBBB43}"/>
              </a:ext>
            </a:extLst>
          </p:cNvPr>
          <p:cNvSpPr txBox="1"/>
          <p:nvPr/>
        </p:nvSpPr>
        <p:spPr>
          <a:xfrm>
            <a:off x="6636014" y="2257282"/>
            <a:ext cx="4722587" cy="1077218"/>
          </a:xfrm>
          <a:prstGeom prst="rect">
            <a:avLst/>
          </a:prstGeom>
          <a:noFill/>
        </p:spPr>
        <p:txBody>
          <a:bodyPr wrap="square" lIns="91440" tIns="45720" rIns="91440" bIns="45720" rtlCol="0" anchor="t">
            <a:spAutoFit/>
          </a:bodyPr>
          <a:lstStyle/>
          <a:p>
            <a:r>
              <a:rPr lang="es-MX" sz="1600">
                <a:solidFill>
                  <a:srgbClr val="886940"/>
                </a:solidFill>
                <a:latin typeface="Noto Sans"/>
                <a:ea typeface="Noto Sans"/>
                <a:cs typeface="Noto Sans"/>
              </a:rPr>
              <a:t>Superficie Requerida Estimada:</a:t>
            </a:r>
            <a:r>
              <a:rPr lang="es-MX" sz="1600" b="1">
                <a:solidFill>
                  <a:srgbClr val="886940"/>
                </a:solidFill>
                <a:latin typeface="Noto Sans"/>
                <a:ea typeface="Noto Sans"/>
                <a:cs typeface="Noto Sans"/>
              </a:rPr>
              <a:t> 1,309.50 m2</a:t>
            </a:r>
            <a:endParaRPr lang="es-ES" sz="1600" b="1">
              <a:solidFill>
                <a:srgbClr val="886940"/>
              </a:solidFill>
              <a:latin typeface="Noto Sans"/>
              <a:ea typeface="Noto Sans"/>
              <a:cs typeface="Noto Sans"/>
            </a:endParaRPr>
          </a:p>
          <a:p>
            <a:endParaRPr lang="es-MX" sz="1600">
              <a:solidFill>
                <a:srgbClr val="886940"/>
              </a:solidFill>
              <a:latin typeface="Noto Sans"/>
              <a:ea typeface="Noto Sans"/>
              <a:cs typeface="Noto Sans"/>
            </a:endParaRPr>
          </a:p>
          <a:p>
            <a:r>
              <a:rPr lang="es-MX" sz="1600">
                <a:solidFill>
                  <a:srgbClr val="886940"/>
                </a:solidFill>
                <a:latin typeface="Noto Sans"/>
                <a:ea typeface="Noto Sans"/>
                <a:cs typeface="Noto Sans"/>
              </a:rPr>
              <a:t>Espacio Liberado: </a:t>
            </a:r>
            <a:r>
              <a:rPr lang="es-MX" sz="1600" b="1">
                <a:solidFill>
                  <a:srgbClr val="886940"/>
                </a:solidFill>
                <a:latin typeface="Noto Sans"/>
                <a:ea typeface="Noto Sans"/>
                <a:cs typeface="Noto Sans"/>
              </a:rPr>
              <a:t>Sótano del Centro Médico Nacional Siglo XXI</a:t>
            </a:r>
          </a:p>
        </p:txBody>
      </p:sp>
      <p:grpSp>
        <p:nvGrpSpPr>
          <p:cNvPr id="73" name="Grupo 72">
            <a:extLst>
              <a:ext uri="{FF2B5EF4-FFF2-40B4-BE49-F238E27FC236}">
                <a16:creationId xmlns:a16="http://schemas.microsoft.com/office/drawing/2014/main" id="{F34FD848-3854-0ED9-5D77-25CEEACAD482}"/>
              </a:ext>
            </a:extLst>
          </p:cNvPr>
          <p:cNvGrpSpPr/>
          <p:nvPr/>
        </p:nvGrpSpPr>
        <p:grpSpPr>
          <a:xfrm>
            <a:off x="2998408" y="3991478"/>
            <a:ext cx="6195183" cy="660901"/>
            <a:chOff x="39" y="20248"/>
            <a:chExt cx="3928955" cy="893130"/>
          </a:xfrm>
        </p:grpSpPr>
        <p:sp>
          <p:nvSpPr>
            <p:cNvPr id="74" name="Rectángulo 73">
              <a:extLst>
                <a:ext uri="{FF2B5EF4-FFF2-40B4-BE49-F238E27FC236}">
                  <a16:creationId xmlns:a16="http://schemas.microsoft.com/office/drawing/2014/main" id="{5F85C72B-E454-5FD5-D8BF-2824C0D7136B}"/>
                </a:ext>
              </a:extLst>
            </p:cNvPr>
            <p:cNvSpPr/>
            <p:nvPr/>
          </p:nvSpPr>
          <p:spPr>
            <a:xfrm>
              <a:off x="39" y="20248"/>
              <a:ext cx="3750617" cy="893130"/>
            </a:xfrm>
            <a:prstGeom prst="rect">
              <a:avLst/>
            </a:prstGeom>
            <a:gradFill flip="none" rotWithShape="0">
              <a:gsLst>
                <a:gs pos="0">
                  <a:srgbClr val="235B4F">
                    <a:shade val="30000"/>
                    <a:satMod val="115000"/>
                  </a:srgbClr>
                </a:gs>
                <a:gs pos="50000">
                  <a:srgbClr val="235B4F">
                    <a:shade val="67500"/>
                    <a:satMod val="115000"/>
                  </a:srgbClr>
                </a:gs>
                <a:gs pos="100000">
                  <a:srgbClr val="235B4F">
                    <a:shade val="100000"/>
                    <a:satMod val="115000"/>
                  </a:srgbClr>
                </a:gs>
              </a:gsLst>
              <a:lin ang="5400000" scaled="1"/>
              <a:tileRect/>
            </a:gradFill>
          </p:spPr>
          <p:style>
            <a:lnRef idx="2">
              <a:schemeClr val="accen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a:lstStyle/>
            <a:p>
              <a:endParaRPr lang="es-MX"/>
            </a:p>
          </p:txBody>
        </p:sp>
        <p:sp>
          <p:nvSpPr>
            <p:cNvPr id="75" name="CuadroTexto 74">
              <a:extLst>
                <a:ext uri="{FF2B5EF4-FFF2-40B4-BE49-F238E27FC236}">
                  <a16:creationId xmlns:a16="http://schemas.microsoft.com/office/drawing/2014/main" id="{480CCC08-0BF3-527B-10E9-C7DF8C5ED4D2}"/>
                </a:ext>
              </a:extLst>
            </p:cNvPr>
            <p:cNvSpPr txBox="1"/>
            <p:nvPr/>
          </p:nvSpPr>
          <p:spPr>
            <a:xfrm>
              <a:off x="39" y="20248"/>
              <a:ext cx="3928955" cy="893130"/>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113792" tIns="65024" rIns="113792" bIns="65024" numCol="1" spcCol="1270" anchor="ctr" anchorCtr="0">
              <a:noAutofit/>
            </a:bodyPr>
            <a:lstStyle/>
            <a:p>
              <a:pPr algn="ctr" defTabSz="711200">
                <a:lnSpc>
                  <a:spcPct val="90000"/>
                </a:lnSpc>
                <a:spcBef>
                  <a:spcPct val="0"/>
                </a:spcBef>
                <a:spcAft>
                  <a:spcPct val="35000"/>
                </a:spcAft>
              </a:pPr>
              <a:r>
                <a:rPr lang="es-MX" b="1" dirty="0">
                  <a:latin typeface="Noto Sans"/>
                  <a:ea typeface="Noto Sans"/>
                  <a:cs typeface="Noto Sans"/>
                </a:rPr>
                <a:t>Propuesta de Ocupación de UISMIIS y CES:</a:t>
              </a:r>
            </a:p>
            <a:p>
              <a:pPr algn="ctr" defTabSz="711200">
                <a:lnSpc>
                  <a:spcPct val="90000"/>
                </a:lnSpc>
                <a:spcBef>
                  <a:spcPct val="0"/>
                </a:spcBef>
                <a:spcAft>
                  <a:spcPct val="35000"/>
                </a:spcAft>
              </a:pPr>
              <a:r>
                <a:rPr lang="es-MX" b="1" dirty="0">
                  <a:latin typeface="Noto Sans"/>
                  <a:ea typeface="Noto Sans"/>
                  <a:cs typeface="Noto Sans"/>
                </a:rPr>
                <a:t>Dante No. 14</a:t>
              </a:r>
            </a:p>
          </p:txBody>
        </p:sp>
      </p:grpSp>
    </p:spTree>
    <p:extLst>
      <p:ext uri="{BB962C8B-B14F-4D97-AF65-F5344CB8AC3E}">
        <p14:creationId xmlns:p14="http://schemas.microsoft.com/office/powerpoint/2010/main" val="130896229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7EA3FDD-C096-A0D8-89D9-0EC24E89B133}"/>
            </a:ext>
          </a:extLst>
        </p:cNvPr>
        <p:cNvGrpSpPr/>
        <p:nvPr/>
      </p:nvGrpSpPr>
      <p:grpSpPr>
        <a:xfrm>
          <a:off x="0" y="0"/>
          <a:ext cx="0" cy="0"/>
          <a:chOff x="0" y="0"/>
          <a:chExt cx="0" cy="0"/>
        </a:xfrm>
      </p:grpSpPr>
      <p:sp>
        <p:nvSpPr>
          <p:cNvPr id="2" name="CuadroTexto 1">
            <a:extLst>
              <a:ext uri="{FF2B5EF4-FFF2-40B4-BE49-F238E27FC236}">
                <a16:creationId xmlns:a16="http://schemas.microsoft.com/office/drawing/2014/main" id="{96491F59-E2B4-1E9E-1051-8176FD362256}"/>
              </a:ext>
            </a:extLst>
          </p:cNvPr>
          <p:cNvSpPr txBox="1"/>
          <p:nvPr/>
        </p:nvSpPr>
        <p:spPr>
          <a:xfrm>
            <a:off x="189288" y="84406"/>
            <a:ext cx="8816055" cy="461665"/>
          </a:xfrm>
          <a:prstGeom prst="rect">
            <a:avLst/>
          </a:prstGeom>
          <a:noFill/>
        </p:spPr>
        <p:txBody>
          <a:bodyPr wrap="square" lIns="91440" tIns="45720" rIns="91440" bIns="45720" rtlCol="0" anchor="t">
            <a:spAutoFit/>
          </a:bodyPr>
          <a:lstStyle>
            <a:defPPr>
              <a:defRPr lang="es-MX"/>
            </a:defPPr>
            <a:lvl1pPr>
              <a:buClr>
                <a:srgbClr val="000000"/>
              </a:buClr>
              <a:buSzPts val="3000"/>
              <a:defRPr sz="2400" b="1">
                <a:solidFill>
                  <a:srgbClr val="621132"/>
                </a:solidFill>
                <a:latin typeface="Patria" pitchFamily="2" charset="0"/>
              </a:defRPr>
            </a:lvl1pPr>
          </a:lstStyle>
          <a:p>
            <a:r>
              <a:rPr lang="es-MX">
                <a:latin typeface="Patria"/>
                <a:sym typeface="Noto Sans"/>
              </a:rPr>
              <a:t>Reordenamiento Nivel Central</a:t>
            </a:r>
            <a:endParaRPr lang="es-MX"/>
          </a:p>
        </p:txBody>
      </p:sp>
      <p:sp>
        <p:nvSpPr>
          <p:cNvPr id="23" name="CuadroTexto 22">
            <a:extLst>
              <a:ext uri="{FF2B5EF4-FFF2-40B4-BE49-F238E27FC236}">
                <a16:creationId xmlns:a16="http://schemas.microsoft.com/office/drawing/2014/main" id="{73201F96-632B-A55C-BCDE-5188BBD4ED14}"/>
              </a:ext>
            </a:extLst>
          </p:cNvPr>
          <p:cNvSpPr txBox="1"/>
          <p:nvPr/>
        </p:nvSpPr>
        <p:spPr>
          <a:xfrm>
            <a:off x="2513328" y="5368937"/>
            <a:ext cx="8932284" cy="646331"/>
          </a:xfrm>
          <a:prstGeom prst="rect">
            <a:avLst/>
          </a:prstGeom>
          <a:noFill/>
        </p:spPr>
        <p:txBody>
          <a:bodyPr wrap="square" lIns="91440" tIns="45720" rIns="91440" bIns="45720" anchor="t">
            <a:spAutoFit/>
          </a:bodyPr>
          <a:lstStyle/>
          <a:p>
            <a:pPr marL="285750" indent="-285750" algn="just">
              <a:buFont typeface="Arial"/>
              <a:buChar char="•"/>
            </a:pPr>
            <a:r>
              <a:rPr lang="es-ES" sz="1200" dirty="0">
                <a:latin typeface="Noto Sans"/>
                <a:ea typeface="Noto Sans"/>
                <a:cs typeface="Noto Sans"/>
              </a:rPr>
              <a:t>Continua pendiente la definición del inmueble que ocupará la UACI, para la elaboración de la propuesta de reordenamiento.</a:t>
            </a:r>
            <a:endParaRPr lang="es-ES" sz="1200" dirty="0">
              <a:latin typeface="Noto Sans" panose="020B0502040504020204" pitchFamily="34" charset="0"/>
              <a:ea typeface="Noto Sans" panose="020B0502040504020204" pitchFamily="34" charset="0"/>
              <a:cs typeface="Noto Sans" panose="020B0502040504020204" pitchFamily="34" charset="0"/>
            </a:endParaRPr>
          </a:p>
          <a:p>
            <a:pPr marL="285750" indent="-285750" algn="just">
              <a:buFont typeface="Arial"/>
              <a:buChar char="•"/>
            </a:pPr>
            <a:r>
              <a:rPr lang="es-ES" sz="1200" dirty="0">
                <a:latin typeface="Noto Sans"/>
                <a:ea typeface="Noto Sans"/>
                <a:cs typeface="Noto Sans"/>
              </a:rPr>
              <a:t>Los espacios que libere la UACI podrán ser ocupados para la atención de requerimientos en oficinas de Nivel Central.</a:t>
            </a:r>
            <a:endParaRPr lang="es-ES" sz="1200" dirty="0">
              <a:latin typeface="Noto Sans" panose="020B0502040504020204" pitchFamily="34" charset="0"/>
              <a:ea typeface="Noto Sans" panose="020B0502040504020204" pitchFamily="34" charset="0"/>
              <a:cs typeface="Noto Sans" panose="020B0502040504020204" pitchFamily="34" charset="0"/>
            </a:endParaRPr>
          </a:p>
        </p:txBody>
      </p:sp>
      <p:sp>
        <p:nvSpPr>
          <p:cNvPr id="24" name="CuadroTexto 23">
            <a:extLst>
              <a:ext uri="{FF2B5EF4-FFF2-40B4-BE49-F238E27FC236}">
                <a16:creationId xmlns:a16="http://schemas.microsoft.com/office/drawing/2014/main" id="{0CFCAFD9-5143-F51A-D901-4F9EC55FC5F3}"/>
              </a:ext>
            </a:extLst>
          </p:cNvPr>
          <p:cNvSpPr txBox="1"/>
          <p:nvPr/>
        </p:nvSpPr>
        <p:spPr>
          <a:xfrm>
            <a:off x="1169397" y="5453008"/>
            <a:ext cx="960607" cy="369332"/>
          </a:xfrm>
          <a:prstGeom prst="rect">
            <a:avLst/>
          </a:prstGeom>
          <a:solidFill>
            <a:srgbClr val="886940"/>
          </a:solidFill>
        </p:spPr>
        <p:txBody>
          <a:bodyPr wrap="square" lIns="91440" tIns="45720" rIns="91440" bIns="45720" rtlCol="0" anchor="t">
            <a:spAutoFit/>
          </a:bodyPr>
          <a:lstStyle/>
          <a:p>
            <a:r>
              <a:rPr lang="es-MX" b="1" dirty="0">
                <a:solidFill>
                  <a:schemeClr val="bg1"/>
                </a:solidFill>
                <a:latin typeface="Noto Sans"/>
                <a:ea typeface="Noto Sans"/>
                <a:cs typeface="Noto Sans"/>
              </a:rPr>
              <a:t>Notas:</a:t>
            </a:r>
          </a:p>
        </p:txBody>
      </p:sp>
      <p:grpSp>
        <p:nvGrpSpPr>
          <p:cNvPr id="10" name="Grupo 9">
            <a:extLst>
              <a:ext uri="{FF2B5EF4-FFF2-40B4-BE49-F238E27FC236}">
                <a16:creationId xmlns:a16="http://schemas.microsoft.com/office/drawing/2014/main" id="{3CE73541-A05F-E781-18A8-475DCF99169C}"/>
              </a:ext>
            </a:extLst>
          </p:cNvPr>
          <p:cNvGrpSpPr/>
          <p:nvPr/>
        </p:nvGrpSpPr>
        <p:grpSpPr>
          <a:xfrm>
            <a:off x="487922" y="1268826"/>
            <a:ext cx="5137464" cy="893130"/>
            <a:chOff x="39" y="20248"/>
            <a:chExt cx="3750617" cy="893130"/>
          </a:xfrm>
        </p:grpSpPr>
        <p:sp>
          <p:nvSpPr>
            <p:cNvPr id="11" name="Rectángulo 10">
              <a:extLst>
                <a:ext uri="{FF2B5EF4-FFF2-40B4-BE49-F238E27FC236}">
                  <a16:creationId xmlns:a16="http://schemas.microsoft.com/office/drawing/2014/main" id="{8C24D5E4-0081-6BD1-8B9F-45C276B01F0F}"/>
                </a:ext>
              </a:extLst>
            </p:cNvPr>
            <p:cNvSpPr/>
            <p:nvPr/>
          </p:nvSpPr>
          <p:spPr>
            <a:xfrm>
              <a:off x="39" y="20248"/>
              <a:ext cx="3750617" cy="893130"/>
            </a:xfrm>
            <a:prstGeom prst="rect">
              <a:avLst/>
            </a:prstGeom>
            <a:gradFill flip="none" rotWithShape="0">
              <a:gsLst>
                <a:gs pos="0">
                  <a:srgbClr val="235B4F">
                    <a:shade val="30000"/>
                    <a:satMod val="115000"/>
                  </a:srgbClr>
                </a:gs>
                <a:gs pos="50000">
                  <a:srgbClr val="235B4F">
                    <a:shade val="67500"/>
                    <a:satMod val="115000"/>
                  </a:srgbClr>
                </a:gs>
                <a:gs pos="100000">
                  <a:srgbClr val="235B4F">
                    <a:shade val="100000"/>
                    <a:satMod val="115000"/>
                  </a:srgbClr>
                </a:gs>
              </a:gsLst>
              <a:lin ang="5400000" scaled="1"/>
              <a:tileRect/>
            </a:gradFill>
          </p:spPr>
          <p:style>
            <a:lnRef idx="2">
              <a:schemeClr val="accen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a:lstStyle/>
            <a:p>
              <a:endParaRPr lang="es-MX"/>
            </a:p>
          </p:txBody>
        </p:sp>
        <p:sp>
          <p:nvSpPr>
            <p:cNvPr id="12" name="CuadroTexto 11">
              <a:extLst>
                <a:ext uri="{FF2B5EF4-FFF2-40B4-BE49-F238E27FC236}">
                  <a16:creationId xmlns:a16="http://schemas.microsoft.com/office/drawing/2014/main" id="{AC35ABDC-7EB3-4F6A-1970-35CDB38E143F}"/>
                </a:ext>
              </a:extLst>
            </p:cNvPr>
            <p:cNvSpPr txBox="1"/>
            <p:nvPr/>
          </p:nvSpPr>
          <p:spPr>
            <a:xfrm>
              <a:off x="39" y="20248"/>
              <a:ext cx="3750617" cy="893130"/>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113792" tIns="65024" rIns="113792" bIns="65024" numCol="1" spcCol="1270" anchor="ctr" anchorCtr="0">
              <a:noAutofit/>
            </a:bodyPr>
            <a:lstStyle/>
            <a:p>
              <a:pPr algn="ctr" defTabSz="711200">
                <a:lnSpc>
                  <a:spcPct val="90000"/>
                </a:lnSpc>
                <a:spcBef>
                  <a:spcPct val="0"/>
                </a:spcBef>
                <a:spcAft>
                  <a:spcPct val="35000"/>
                </a:spcAft>
              </a:pPr>
              <a:r>
                <a:rPr lang="es-MX" sz="1600">
                  <a:latin typeface="Noto Sans"/>
                  <a:ea typeface="Noto Sans"/>
                  <a:cs typeface="Noto Sans"/>
                </a:rPr>
                <a:t>Unidad de Atención y Cuidado Infantil (UACI).</a:t>
              </a:r>
            </a:p>
          </p:txBody>
        </p:sp>
      </p:grpSp>
      <p:grpSp>
        <p:nvGrpSpPr>
          <p:cNvPr id="15" name="Grupo 14">
            <a:extLst>
              <a:ext uri="{FF2B5EF4-FFF2-40B4-BE49-F238E27FC236}">
                <a16:creationId xmlns:a16="http://schemas.microsoft.com/office/drawing/2014/main" id="{52FEE246-27C7-3E2C-E30A-C85660EA8DBD}"/>
              </a:ext>
            </a:extLst>
          </p:cNvPr>
          <p:cNvGrpSpPr/>
          <p:nvPr/>
        </p:nvGrpSpPr>
        <p:grpSpPr>
          <a:xfrm>
            <a:off x="487920" y="2163541"/>
            <a:ext cx="5137464" cy="2325587"/>
            <a:chOff x="4251882" y="873535"/>
            <a:chExt cx="3893785" cy="1269603"/>
          </a:xfrm>
        </p:grpSpPr>
        <p:sp>
          <p:nvSpPr>
            <p:cNvPr id="16" name="Rectángulo 15">
              <a:extLst>
                <a:ext uri="{FF2B5EF4-FFF2-40B4-BE49-F238E27FC236}">
                  <a16:creationId xmlns:a16="http://schemas.microsoft.com/office/drawing/2014/main" id="{CC134BD8-ED82-9596-A868-2CA176997F0C}"/>
                </a:ext>
              </a:extLst>
            </p:cNvPr>
            <p:cNvSpPr/>
            <p:nvPr/>
          </p:nvSpPr>
          <p:spPr>
            <a:xfrm>
              <a:off x="4251882" y="873535"/>
              <a:ext cx="3884240" cy="1269603"/>
            </a:xfrm>
            <a:prstGeom prst="rect">
              <a:avLst/>
            </a:prstGeom>
            <a:gradFill flip="none" rotWithShape="0">
              <a:gsLst>
                <a:gs pos="0">
                  <a:srgbClr val="285C4D">
                    <a:tint val="66000"/>
                    <a:satMod val="160000"/>
                  </a:srgbClr>
                </a:gs>
                <a:gs pos="50000">
                  <a:srgbClr val="285C4D">
                    <a:tint val="44500"/>
                    <a:satMod val="160000"/>
                  </a:srgbClr>
                </a:gs>
                <a:gs pos="100000">
                  <a:srgbClr val="285C4D">
                    <a:tint val="23500"/>
                    <a:satMod val="160000"/>
                  </a:srgbClr>
                </a:gs>
              </a:gsLst>
              <a:lin ang="16200000" scaled="1"/>
              <a:tileRect/>
            </a:gradFill>
          </p:spPr>
          <p:style>
            <a:lnRef idx="2">
              <a:schemeClr val="accent1">
                <a:alpha val="90000"/>
                <a:tint val="40000"/>
                <a:hueOff val="0"/>
                <a:satOff val="0"/>
                <a:lumOff val="0"/>
                <a:alphaOff val="0"/>
              </a:schemeClr>
            </a:lnRef>
            <a:fillRef idx="1">
              <a:scrgbClr r="0" g="0" b="0"/>
            </a:fillRef>
            <a:effectRef idx="0">
              <a:schemeClr val="accent1">
                <a:alpha val="90000"/>
                <a:tint val="40000"/>
                <a:hueOff val="0"/>
                <a:satOff val="0"/>
                <a:lumOff val="0"/>
                <a:alphaOff val="0"/>
              </a:schemeClr>
            </a:effectRef>
            <a:fontRef idx="minor">
              <a:schemeClr val="dk1">
                <a:hueOff val="0"/>
                <a:satOff val="0"/>
                <a:lumOff val="0"/>
                <a:alphaOff val="0"/>
              </a:schemeClr>
            </a:fontRef>
          </p:style>
          <p:txBody>
            <a:bodyPr/>
            <a:lstStyle/>
            <a:p>
              <a:endParaRPr lang="es-MX"/>
            </a:p>
          </p:txBody>
        </p:sp>
        <p:sp>
          <p:nvSpPr>
            <p:cNvPr id="17" name="CuadroTexto 16">
              <a:extLst>
                <a:ext uri="{FF2B5EF4-FFF2-40B4-BE49-F238E27FC236}">
                  <a16:creationId xmlns:a16="http://schemas.microsoft.com/office/drawing/2014/main" id="{CE8D83F3-9F61-BF91-8192-338567BC60BA}"/>
                </a:ext>
              </a:extLst>
            </p:cNvPr>
            <p:cNvSpPr txBox="1"/>
            <p:nvPr/>
          </p:nvSpPr>
          <p:spPr>
            <a:xfrm>
              <a:off x="4270971" y="873535"/>
              <a:ext cx="3874696" cy="1269603"/>
            </a:xfrm>
            <a:prstGeom prst="rect">
              <a:avLst/>
            </a:prstGeom>
          </p:spPr>
          <p:style>
            <a:lnRef idx="0">
              <a:scrgbClr r="0" g="0" b="0"/>
            </a:lnRef>
            <a:fillRef idx="0">
              <a:scrgbClr r="0" g="0" b="0"/>
            </a:fillRef>
            <a:effectRef idx="0">
              <a:scrgbClr r="0" g="0" b="0"/>
            </a:effectRef>
            <a:fontRef idx="minor">
              <a:schemeClr val="dk1">
                <a:hueOff val="0"/>
                <a:satOff val="0"/>
                <a:lumOff val="0"/>
                <a:alphaOff val="0"/>
              </a:schemeClr>
            </a:fontRef>
          </p:style>
          <p:txBody>
            <a:bodyPr spcFirstLastPara="0" vert="horz" wrap="square" lIns="106680" tIns="106680" rIns="142240" bIns="160020" numCol="1" spcCol="1270" anchor="t" anchorCtr="0">
              <a:noAutofit/>
            </a:bodyPr>
            <a:lstStyle/>
            <a:p>
              <a:pPr marL="228600" lvl="1" indent="-228600" defTabSz="889000">
                <a:lnSpc>
                  <a:spcPct val="90000"/>
                </a:lnSpc>
                <a:spcBef>
                  <a:spcPct val="0"/>
                </a:spcBef>
                <a:spcAft>
                  <a:spcPct val="15000"/>
                </a:spcAft>
              </a:pPr>
              <a:r>
                <a:rPr lang="es-MX" sz="1600">
                  <a:solidFill>
                    <a:srgbClr val="886940"/>
                  </a:solidFill>
                  <a:latin typeface="Noto Sans"/>
                  <a:ea typeface="Noto Sans"/>
                  <a:cs typeface="Noto Sans"/>
                </a:rPr>
                <a:t> Número de Personas: </a:t>
              </a:r>
              <a:r>
                <a:rPr lang="es-MX" sz="1600" b="1">
                  <a:solidFill>
                    <a:srgbClr val="886940"/>
                  </a:solidFill>
                  <a:latin typeface="Noto Sans"/>
                  <a:ea typeface="Noto Sans"/>
                  <a:cs typeface="Noto Sans"/>
                </a:rPr>
                <a:t>200</a:t>
              </a:r>
              <a:r>
                <a:rPr lang="es-MX" sz="1600" b="1" kern="1200">
                  <a:solidFill>
                    <a:srgbClr val="886940"/>
                  </a:solidFill>
                  <a:latin typeface="Noto Sans"/>
                  <a:ea typeface="Noto Sans"/>
                  <a:cs typeface="Noto Sans"/>
                </a:rPr>
                <a:t> Personas</a:t>
              </a:r>
              <a:endParaRPr lang="es-ES" b="1"/>
            </a:p>
          </p:txBody>
        </p:sp>
      </p:grpSp>
      <p:sp>
        <p:nvSpPr>
          <p:cNvPr id="26" name="CuadroTexto 25">
            <a:extLst>
              <a:ext uri="{FF2B5EF4-FFF2-40B4-BE49-F238E27FC236}">
                <a16:creationId xmlns:a16="http://schemas.microsoft.com/office/drawing/2014/main" id="{6E860F2E-52F3-F53C-FC66-76B75C2131CF}"/>
              </a:ext>
            </a:extLst>
          </p:cNvPr>
          <p:cNvSpPr txBox="1"/>
          <p:nvPr/>
        </p:nvSpPr>
        <p:spPr>
          <a:xfrm>
            <a:off x="728700" y="2479243"/>
            <a:ext cx="5041901" cy="1692771"/>
          </a:xfrm>
          <a:prstGeom prst="rect">
            <a:avLst/>
          </a:prstGeom>
          <a:noFill/>
        </p:spPr>
        <p:txBody>
          <a:bodyPr wrap="square" lIns="91440" tIns="45720" rIns="91440" bIns="45720" rtlCol="0" anchor="t">
            <a:spAutoFit/>
          </a:bodyPr>
          <a:lstStyle/>
          <a:p>
            <a:r>
              <a:rPr lang="es-MX" sz="1600">
                <a:solidFill>
                  <a:srgbClr val="886940"/>
                </a:solidFill>
                <a:latin typeface="Noto Sans"/>
                <a:ea typeface="Noto Sans"/>
                <a:cs typeface="Noto Sans"/>
              </a:rPr>
              <a:t>Superficie Requerida Estimada:</a:t>
            </a:r>
            <a:r>
              <a:rPr lang="es-MX" sz="1600" b="1">
                <a:solidFill>
                  <a:srgbClr val="886940"/>
                </a:solidFill>
                <a:latin typeface="Noto Sans"/>
                <a:ea typeface="Noto Sans"/>
                <a:cs typeface="Noto Sans"/>
              </a:rPr>
              <a:t> 2,469 m2</a:t>
            </a:r>
            <a:endParaRPr lang="es-ES" sz="1600" b="1">
              <a:solidFill>
                <a:srgbClr val="886940"/>
              </a:solidFill>
              <a:latin typeface="Noto Sans"/>
              <a:ea typeface="Noto Sans"/>
              <a:cs typeface="Noto Sans"/>
            </a:endParaRPr>
          </a:p>
          <a:p>
            <a:endParaRPr lang="es-MX" sz="1600">
              <a:solidFill>
                <a:srgbClr val="886940"/>
              </a:solidFill>
              <a:latin typeface="Noto Sans"/>
              <a:ea typeface="Noto Sans"/>
              <a:cs typeface="Noto Sans"/>
            </a:endParaRPr>
          </a:p>
          <a:p>
            <a:r>
              <a:rPr lang="es-MX" sz="1600">
                <a:solidFill>
                  <a:srgbClr val="886940"/>
                </a:solidFill>
                <a:latin typeface="Noto Sans"/>
                <a:ea typeface="Noto Sans"/>
                <a:cs typeface="Noto Sans"/>
              </a:rPr>
              <a:t>Espacio Liberado:</a:t>
            </a:r>
            <a:endParaRPr lang="en-US" sz="1600">
              <a:solidFill>
                <a:srgbClr val="886940"/>
              </a:solidFill>
              <a:latin typeface="Noto Sans"/>
              <a:ea typeface="Noto Sans"/>
              <a:cs typeface="Noto Sans"/>
            </a:endParaRPr>
          </a:p>
          <a:p>
            <a:pPr marL="342900" indent="-342900">
              <a:buAutoNum type="arabicPeriod"/>
            </a:pPr>
            <a:r>
              <a:rPr lang="es-MX" sz="1400" b="1">
                <a:solidFill>
                  <a:srgbClr val="886940"/>
                </a:solidFill>
                <a:latin typeface="Noto Sans"/>
                <a:ea typeface="Noto Sans"/>
                <a:cs typeface="Noto Sans"/>
              </a:rPr>
              <a:t>Reforma 476 Pórtico.</a:t>
            </a:r>
            <a:endParaRPr lang="en-US" sz="1400" b="1">
              <a:solidFill>
                <a:srgbClr val="000000"/>
              </a:solidFill>
              <a:latin typeface="Noto Sans"/>
              <a:ea typeface="Noto Sans"/>
              <a:cs typeface="Noto Sans"/>
            </a:endParaRPr>
          </a:p>
          <a:p>
            <a:pPr marL="342900" indent="-342900">
              <a:buAutoNum type="arabicPeriod"/>
            </a:pPr>
            <a:r>
              <a:rPr lang="es-MX" sz="1400" b="1">
                <a:solidFill>
                  <a:srgbClr val="886940"/>
                </a:solidFill>
                <a:latin typeface="Noto Sans"/>
                <a:ea typeface="Noto Sans"/>
                <a:cs typeface="Noto Sans"/>
              </a:rPr>
              <a:t>Tokio 80 Piso 2</a:t>
            </a:r>
            <a:endParaRPr lang="en-US" sz="1400" b="1">
              <a:solidFill>
                <a:srgbClr val="000000"/>
              </a:solidFill>
              <a:latin typeface="Noto Sans"/>
              <a:ea typeface="Noto Sans"/>
              <a:cs typeface="Noto Sans"/>
            </a:endParaRPr>
          </a:p>
          <a:p>
            <a:pPr marL="342900" indent="-342900">
              <a:buAutoNum type="arabicPeriod"/>
            </a:pPr>
            <a:r>
              <a:rPr lang="es-MX" sz="1400" b="1">
                <a:solidFill>
                  <a:srgbClr val="886940"/>
                </a:solidFill>
                <a:latin typeface="Noto Sans"/>
                <a:ea typeface="Noto Sans"/>
                <a:cs typeface="Noto Sans"/>
              </a:rPr>
              <a:t>Toledo 21</a:t>
            </a:r>
            <a:endParaRPr lang="en-US" sz="1400" b="1">
              <a:solidFill>
                <a:srgbClr val="000000"/>
              </a:solidFill>
              <a:latin typeface="Noto Sans"/>
              <a:ea typeface="Noto Sans"/>
              <a:cs typeface="Noto Sans"/>
            </a:endParaRPr>
          </a:p>
          <a:p>
            <a:pPr marL="342900" indent="-342900">
              <a:buAutoNum type="arabicPeriod"/>
            </a:pPr>
            <a:r>
              <a:rPr lang="es-MX" sz="1400" b="1">
                <a:solidFill>
                  <a:srgbClr val="886940"/>
                </a:solidFill>
                <a:latin typeface="Noto Sans"/>
                <a:ea typeface="Noto Sans"/>
                <a:cs typeface="Noto Sans"/>
              </a:rPr>
              <a:t>Villalongín 117 Piso 2</a:t>
            </a:r>
            <a:endParaRPr lang="es-MX" b="1"/>
          </a:p>
        </p:txBody>
      </p:sp>
      <p:grpSp>
        <p:nvGrpSpPr>
          <p:cNvPr id="66" name="Grupo 65">
            <a:extLst>
              <a:ext uri="{FF2B5EF4-FFF2-40B4-BE49-F238E27FC236}">
                <a16:creationId xmlns:a16="http://schemas.microsoft.com/office/drawing/2014/main" id="{06A871B7-A097-31DF-D76D-57585E74CB59}"/>
              </a:ext>
            </a:extLst>
          </p:cNvPr>
          <p:cNvGrpSpPr/>
          <p:nvPr/>
        </p:nvGrpSpPr>
        <p:grpSpPr>
          <a:xfrm>
            <a:off x="6308150" y="1261568"/>
            <a:ext cx="5137464" cy="893130"/>
            <a:chOff x="39" y="20248"/>
            <a:chExt cx="3750617" cy="893130"/>
          </a:xfrm>
        </p:grpSpPr>
        <p:sp>
          <p:nvSpPr>
            <p:cNvPr id="67" name="Rectángulo 66">
              <a:extLst>
                <a:ext uri="{FF2B5EF4-FFF2-40B4-BE49-F238E27FC236}">
                  <a16:creationId xmlns:a16="http://schemas.microsoft.com/office/drawing/2014/main" id="{3A056429-7C72-651B-61DE-69F778DDE013}"/>
                </a:ext>
              </a:extLst>
            </p:cNvPr>
            <p:cNvSpPr/>
            <p:nvPr/>
          </p:nvSpPr>
          <p:spPr>
            <a:xfrm>
              <a:off x="39" y="20248"/>
              <a:ext cx="3750617" cy="893130"/>
            </a:xfrm>
            <a:prstGeom prst="rect">
              <a:avLst/>
            </a:prstGeom>
            <a:gradFill flip="none" rotWithShape="0">
              <a:gsLst>
                <a:gs pos="0">
                  <a:srgbClr val="235B4F">
                    <a:shade val="30000"/>
                    <a:satMod val="115000"/>
                  </a:srgbClr>
                </a:gs>
                <a:gs pos="50000">
                  <a:srgbClr val="235B4F">
                    <a:shade val="67500"/>
                    <a:satMod val="115000"/>
                  </a:srgbClr>
                </a:gs>
                <a:gs pos="100000">
                  <a:srgbClr val="235B4F">
                    <a:shade val="100000"/>
                    <a:satMod val="115000"/>
                  </a:srgbClr>
                </a:gs>
              </a:gsLst>
              <a:lin ang="5400000" scaled="1"/>
              <a:tileRect/>
            </a:gradFill>
          </p:spPr>
          <p:style>
            <a:lnRef idx="2">
              <a:schemeClr val="accen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a:lstStyle/>
            <a:p>
              <a:endParaRPr lang="es-MX"/>
            </a:p>
          </p:txBody>
        </p:sp>
        <p:sp>
          <p:nvSpPr>
            <p:cNvPr id="68" name="CuadroTexto 67">
              <a:extLst>
                <a:ext uri="{FF2B5EF4-FFF2-40B4-BE49-F238E27FC236}">
                  <a16:creationId xmlns:a16="http://schemas.microsoft.com/office/drawing/2014/main" id="{5CCC28D8-E5DC-9C6A-FCA8-0AA9FA2355BC}"/>
                </a:ext>
              </a:extLst>
            </p:cNvPr>
            <p:cNvSpPr txBox="1"/>
            <p:nvPr/>
          </p:nvSpPr>
          <p:spPr>
            <a:xfrm>
              <a:off x="39" y="20248"/>
              <a:ext cx="3750617" cy="893130"/>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113792" tIns="65024" rIns="113792" bIns="65024" numCol="1" spcCol="1270" anchor="ctr" anchorCtr="0">
              <a:noAutofit/>
            </a:bodyPr>
            <a:lstStyle/>
            <a:p>
              <a:pPr algn="ctr" defTabSz="711200">
                <a:lnSpc>
                  <a:spcPct val="90000"/>
                </a:lnSpc>
                <a:spcBef>
                  <a:spcPct val="0"/>
                </a:spcBef>
                <a:spcAft>
                  <a:spcPct val="35000"/>
                </a:spcAft>
              </a:pPr>
              <a:r>
                <a:rPr lang="es-MX" sz="1600" dirty="0">
                  <a:latin typeface="Noto Sans"/>
                  <a:ea typeface="Noto Sans"/>
                  <a:cs typeface="Noto Sans"/>
                </a:rPr>
                <a:t>Unidad de Infraestructura, Proyectos Especiales y Cartera de Inversión (UIPECI).</a:t>
              </a:r>
              <a:endParaRPr lang="es-ES" dirty="0"/>
            </a:p>
          </p:txBody>
        </p:sp>
      </p:grpSp>
      <p:grpSp>
        <p:nvGrpSpPr>
          <p:cNvPr id="69" name="Grupo 68">
            <a:extLst>
              <a:ext uri="{FF2B5EF4-FFF2-40B4-BE49-F238E27FC236}">
                <a16:creationId xmlns:a16="http://schemas.microsoft.com/office/drawing/2014/main" id="{FC080580-C277-A2CF-BDD8-57B7212A30DE}"/>
              </a:ext>
            </a:extLst>
          </p:cNvPr>
          <p:cNvGrpSpPr/>
          <p:nvPr/>
        </p:nvGrpSpPr>
        <p:grpSpPr>
          <a:xfrm>
            <a:off x="6308148" y="2156283"/>
            <a:ext cx="5137464" cy="2332844"/>
            <a:chOff x="4251882" y="873535"/>
            <a:chExt cx="3893785" cy="1269603"/>
          </a:xfrm>
        </p:grpSpPr>
        <p:sp>
          <p:nvSpPr>
            <p:cNvPr id="70" name="Rectángulo 69">
              <a:extLst>
                <a:ext uri="{FF2B5EF4-FFF2-40B4-BE49-F238E27FC236}">
                  <a16:creationId xmlns:a16="http://schemas.microsoft.com/office/drawing/2014/main" id="{79E04827-31FC-D7AF-EE79-60374C1000B1}"/>
                </a:ext>
              </a:extLst>
            </p:cNvPr>
            <p:cNvSpPr/>
            <p:nvPr/>
          </p:nvSpPr>
          <p:spPr>
            <a:xfrm>
              <a:off x="4251882" y="873535"/>
              <a:ext cx="3884240" cy="1269603"/>
            </a:xfrm>
            <a:prstGeom prst="rect">
              <a:avLst/>
            </a:prstGeom>
            <a:gradFill flip="none" rotWithShape="0">
              <a:gsLst>
                <a:gs pos="0">
                  <a:srgbClr val="285C4D">
                    <a:tint val="66000"/>
                    <a:satMod val="160000"/>
                  </a:srgbClr>
                </a:gs>
                <a:gs pos="50000">
                  <a:srgbClr val="285C4D">
                    <a:tint val="44500"/>
                    <a:satMod val="160000"/>
                  </a:srgbClr>
                </a:gs>
                <a:gs pos="100000">
                  <a:srgbClr val="285C4D">
                    <a:tint val="23500"/>
                    <a:satMod val="160000"/>
                  </a:srgbClr>
                </a:gs>
              </a:gsLst>
              <a:lin ang="16200000" scaled="1"/>
              <a:tileRect/>
            </a:gradFill>
          </p:spPr>
          <p:style>
            <a:lnRef idx="2">
              <a:schemeClr val="accent1">
                <a:alpha val="90000"/>
                <a:tint val="40000"/>
                <a:hueOff val="0"/>
                <a:satOff val="0"/>
                <a:lumOff val="0"/>
                <a:alphaOff val="0"/>
              </a:schemeClr>
            </a:lnRef>
            <a:fillRef idx="1">
              <a:scrgbClr r="0" g="0" b="0"/>
            </a:fillRef>
            <a:effectRef idx="0">
              <a:schemeClr val="accent1">
                <a:alpha val="90000"/>
                <a:tint val="40000"/>
                <a:hueOff val="0"/>
                <a:satOff val="0"/>
                <a:lumOff val="0"/>
                <a:alphaOff val="0"/>
              </a:schemeClr>
            </a:effectRef>
            <a:fontRef idx="minor">
              <a:schemeClr val="dk1">
                <a:hueOff val="0"/>
                <a:satOff val="0"/>
                <a:lumOff val="0"/>
                <a:alphaOff val="0"/>
              </a:schemeClr>
            </a:fontRef>
          </p:style>
          <p:txBody>
            <a:bodyPr/>
            <a:lstStyle/>
            <a:p>
              <a:endParaRPr lang="es-MX"/>
            </a:p>
          </p:txBody>
        </p:sp>
        <p:sp>
          <p:nvSpPr>
            <p:cNvPr id="71" name="CuadroTexto 70">
              <a:extLst>
                <a:ext uri="{FF2B5EF4-FFF2-40B4-BE49-F238E27FC236}">
                  <a16:creationId xmlns:a16="http://schemas.microsoft.com/office/drawing/2014/main" id="{B3AA02CC-95CF-617D-FAAC-A5CB4DF1F349}"/>
                </a:ext>
              </a:extLst>
            </p:cNvPr>
            <p:cNvSpPr txBox="1"/>
            <p:nvPr/>
          </p:nvSpPr>
          <p:spPr>
            <a:xfrm>
              <a:off x="4270971" y="873535"/>
              <a:ext cx="3874696" cy="1269603"/>
            </a:xfrm>
            <a:prstGeom prst="rect">
              <a:avLst/>
            </a:prstGeom>
          </p:spPr>
          <p:style>
            <a:lnRef idx="0">
              <a:scrgbClr r="0" g="0" b="0"/>
            </a:lnRef>
            <a:fillRef idx="0">
              <a:scrgbClr r="0" g="0" b="0"/>
            </a:fillRef>
            <a:effectRef idx="0">
              <a:scrgbClr r="0" g="0" b="0"/>
            </a:effectRef>
            <a:fontRef idx="minor">
              <a:schemeClr val="dk1">
                <a:hueOff val="0"/>
                <a:satOff val="0"/>
                <a:lumOff val="0"/>
                <a:alphaOff val="0"/>
              </a:schemeClr>
            </a:fontRef>
          </p:style>
          <p:txBody>
            <a:bodyPr spcFirstLastPara="0" vert="horz" wrap="square" lIns="106680" tIns="106680" rIns="142240" bIns="160020" numCol="1" spcCol="1270" anchor="t" anchorCtr="0">
              <a:noAutofit/>
            </a:bodyPr>
            <a:lstStyle/>
            <a:p>
              <a:pPr marL="228600" lvl="1" indent="-228600" defTabSz="889000">
                <a:lnSpc>
                  <a:spcPct val="90000"/>
                </a:lnSpc>
                <a:spcBef>
                  <a:spcPct val="0"/>
                </a:spcBef>
                <a:spcAft>
                  <a:spcPct val="15000"/>
                </a:spcAft>
              </a:pPr>
              <a:r>
                <a:rPr lang="es-MX" sz="1600">
                  <a:solidFill>
                    <a:srgbClr val="886940"/>
                  </a:solidFill>
                  <a:latin typeface="Noto Sans"/>
                  <a:ea typeface="Noto Sans"/>
                  <a:cs typeface="Noto Sans"/>
                </a:rPr>
                <a:t> Número de Personas CPSI: </a:t>
              </a:r>
              <a:r>
                <a:rPr lang="es-MX" sz="1600" b="1">
                  <a:solidFill>
                    <a:srgbClr val="886940"/>
                  </a:solidFill>
                  <a:latin typeface="Noto Sans"/>
                  <a:ea typeface="Noto Sans"/>
                  <a:cs typeface="Noto Sans"/>
                </a:rPr>
                <a:t>162 </a:t>
              </a:r>
              <a:r>
                <a:rPr lang="es-MX" sz="1600" b="1" kern="1200">
                  <a:solidFill>
                    <a:srgbClr val="886940"/>
                  </a:solidFill>
                  <a:latin typeface="Noto Sans"/>
                  <a:ea typeface="Noto Sans"/>
                  <a:cs typeface="Noto Sans"/>
                </a:rPr>
                <a:t>Personas</a:t>
              </a:r>
              <a:endParaRPr lang="es-ES" b="1"/>
            </a:p>
          </p:txBody>
        </p:sp>
      </p:grpSp>
      <p:sp>
        <p:nvSpPr>
          <p:cNvPr id="72" name="CuadroTexto 71">
            <a:extLst>
              <a:ext uri="{FF2B5EF4-FFF2-40B4-BE49-F238E27FC236}">
                <a16:creationId xmlns:a16="http://schemas.microsoft.com/office/drawing/2014/main" id="{5B472B9D-0D4F-72FA-3991-6D8B0CB3CEE8}"/>
              </a:ext>
            </a:extLst>
          </p:cNvPr>
          <p:cNvSpPr txBox="1"/>
          <p:nvPr/>
        </p:nvSpPr>
        <p:spPr>
          <a:xfrm>
            <a:off x="6563442" y="2479242"/>
            <a:ext cx="4722587" cy="1815882"/>
          </a:xfrm>
          <a:prstGeom prst="rect">
            <a:avLst/>
          </a:prstGeom>
          <a:noFill/>
        </p:spPr>
        <p:txBody>
          <a:bodyPr wrap="square" lIns="91440" tIns="45720" rIns="91440" bIns="45720" rtlCol="0" anchor="t">
            <a:spAutoFit/>
          </a:bodyPr>
          <a:lstStyle/>
          <a:p>
            <a:r>
              <a:rPr lang="es-MX" sz="1600" dirty="0">
                <a:solidFill>
                  <a:srgbClr val="886940"/>
                </a:solidFill>
                <a:latin typeface="Noto Sans"/>
                <a:ea typeface="Noto Sans"/>
                <a:cs typeface="Noto Sans"/>
              </a:rPr>
              <a:t>Superficie Requerida Estimada:</a:t>
            </a:r>
            <a:r>
              <a:rPr lang="es-MX" sz="1600" b="1" dirty="0">
                <a:solidFill>
                  <a:srgbClr val="886940"/>
                </a:solidFill>
                <a:latin typeface="Noto Sans"/>
                <a:ea typeface="Noto Sans"/>
                <a:cs typeface="Noto Sans"/>
              </a:rPr>
              <a:t> 1,753 m2</a:t>
            </a:r>
            <a:endParaRPr lang="es-ES" sz="1600" b="1" dirty="0">
              <a:solidFill>
                <a:srgbClr val="886940"/>
              </a:solidFill>
              <a:latin typeface="Noto Sans"/>
              <a:ea typeface="Noto Sans"/>
              <a:cs typeface="Noto Sans"/>
            </a:endParaRPr>
          </a:p>
          <a:p>
            <a:endParaRPr lang="es-MX" sz="1600" dirty="0">
              <a:solidFill>
                <a:srgbClr val="886940"/>
              </a:solidFill>
              <a:latin typeface="Noto Sans"/>
              <a:ea typeface="Noto Sans"/>
              <a:cs typeface="Noto Sans"/>
            </a:endParaRPr>
          </a:p>
          <a:p>
            <a:r>
              <a:rPr lang="es-MX" sz="1600" dirty="0">
                <a:solidFill>
                  <a:srgbClr val="886940"/>
                </a:solidFill>
                <a:latin typeface="Noto Sans"/>
                <a:ea typeface="Noto Sans"/>
                <a:cs typeface="Noto Sans"/>
              </a:rPr>
              <a:t>Personal de la Coordinación de Proyectos y Seguimiento Institucional (CPSI), será reubicada temporalmente al inmueble de </a:t>
            </a:r>
            <a:r>
              <a:rPr lang="es-MX" sz="1600" dirty="0" err="1">
                <a:solidFill>
                  <a:srgbClr val="886940"/>
                </a:solidFill>
                <a:latin typeface="Noto Sans"/>
                <a:ea typeface="Noto Sans"/>
                <a:cs typeface="Noto Sans"/>
              </a:rPr>
              <a:t>Havre</a:t>
            </a:r>
            <a:r>
              <a:rPr lang="es-MX" sz="1600" dirty="0">
                <a:solidFill>
                  <a:srgbClr val="886940"/>
                </a:solidFill>
                <a:latin typeface="Noto Sans"/>
                <a:ea typeface="Noto Sans"/>
                <a:cs typeface="Noto Sans"/>
              </a:rPr>
              <a:t> No. 7, en tanto se libera por la UISMIIS</a:t>
            </a:r>
          </a:p>
          <a:p>
            <a:r>
              <a:rPr lang="es-MX" sz="1600" dirty="0">
                <a:solidFill>
                  <a:srgbClr val="886940"/>
                </a:solidFill>
                <a:latin typeface="Noto Sans"/>
                <a:ea typeface="Noto Sans"/>
                <a:cs typeface="Noto Sans"/>
              </a:rPr>
              <a:t>Total de personas UIPECI: </a:t>
            </a:r>
            <a:r>
              <a:rPr lang="es-MX" sz="1600" b="1" dirty="0">
                <a:solidFill>
                  <a:srgbClr val="886940"/>
                </a:solidFill>
                <a:latin typeface="Noto Sans"/>
                <a:ea typeface="Noto Sans"/>
                <a:cs typeface="Noto Sans"/>
              </a:rPr>
              <a:t>433</a:t>
            </a:r>
          </a:p>
        </p:txBody>
      </p:sp>
      <p:sp>
        <p:nvSpPr>
          <p:cNvPr id="79" name="CuadroTexto 78">
            <a:extLst>
              <a:ext uri="{FF2B5EF4-FFF2-40B4-BE49-F238E27FC236}">
                <a16:creationId xmlns:a16="http://schemas.microsoft.com/office/drawing/2014/main" id="{775AF48C-10A7-9E8C-F3C4-6842A33BBDC8}"/>
              </a:ext>
            </a:extLst>
          </p:cNvPr>
          <p:cNvSpPr txBox="1"/>
          <p:nvPr/>
        </p:nvSpPr>
        <p:spPr>
          <a:xfrm>
            <a:off x="2513328" y="735933"/>
            <a:ext cx="1084130" cy="523220"/>
          </a:xfrm>
          <a:prstGeom prst="rect">
            <a:avLst/>
          </a:prstGeom>
          <a:solidFill>
            <a:srgbClr val="691831"/>
          </a:solidFill>
          <a:ln>
            <a:solidFill>
              <a:srgbClr val="691831"/>
            </a:solidFill>
          </a:ln>
        </p:spPr>
        <p:txBody>
          <a:bodyPr wrap="square">
            <a:spAutoFit/>
          </a:bodyPr>
          <a:lstStyle>
            <a:defPPr>
              <a:defRPr lang="es-MX"/>
            </a:defPPr>
            <a:lvl1pPr algn="ctr">
              <a:buNone/>
              <a:defRPr b="1">
                <a:solidFill>
                  <a:schemeClr val="bg1"/>
                </a:solidFill>
                <a:effectLst/>
                <a:latin typeface="Noto Sans" panose="020B0502040504020204" pitchFamily="34" charset="0"/>
                <a:ea typeface="Noto Sans" panose="020B0502040504020204" pitchFamily="34" charset="0"/>
                <a:cs typeface="Noto Sans" panose="020B0502040504020204" pitchFamily="34" charset="0"/>
              </a:defRPr>
            </a:lvl1pPr>
          </a:lstStyle>
          <a:p>
            <a:r>
              <a:rPr lang="es-MX" sz="2800"/>
              <a:t>DPES</a:t>
            </a:r>
          </a:p>
        </p:txBody>
      </p:sp>
      <p:sp>
        <p:nvSpPr>
          <p:cNvPr id="97" name="CuadroTexto 96">
            <a:extLst>
              <a:ext uri="{FF2B5EF4-FFF2-40B4-BE49-F238E27FC236}">
                <a16:creationId xmlns:a16="http://schemas.microsoft.com/office/drawing/2014/main" id="{FDBA728E-2648-D08E-E5FA-D0F6451767E2}"/>
              </a:ext>
            </a:extLst>
          </p:cNvPr>
          <p:cNvSpPr txBox="1"/>
          <p:nvPr/>
        </p:nvSpPr>
        <p:spPr>
          <a:xfrm>
            <a:off x="8338445" y="734956"/>
            <a:ext cx="1084130" cy="523220"/>
          </a:xfrm>
          <a:prstGeom prst="rect">
            <a:avLst/>
          </a:prstGeom>
          <a:solidFill>
            <a:srgbClr val="691831"/>
          </a:solidFill>
          <a:ln>
            <a:solidFill>
              <a:srgbClr val="691831"/>
            </a:solidFill>
          </a:ln>
        </p:spPr>
        <p:txBody>
          <a:bodyPr wrap="square">
            <a:spAutoFit/>
          </a:bodyPr>
          <a:lstStyle>
            <a:defPPr>
              <a:defRPr lang="es-MX"/>
            </a:defPPr>
            <a:lvl1pPr algn="ctr">
              <a:buNone/>
              <a:defRPr b="1">
                <a:solidFill>
                  <a:schemeClr val="bg1"/>
                </a:solidFill>
                <a:effectLst/>
                <a:latin typeface="Noto Sans" panose="020B0502040504020204" pitchFamily="34" charset="0"/>
                <a:ea typeface="Noto Sans" panose="020B0502040504020204" pitchFamily="34" charset="0"/>
                <a:cs typeface="Noto Sans" panose="020B0502040504020204" pitchFamily="34" charset="0"/>
              </a:defRPr>
            </a:lvl1pPr>
          </a:lstStyle>
          <a:p>
            <a:r>
              <a:rPr lang="es-MX" sz="2800"/>
              <a:t>DA</a:t>
            </a:r>
          </a:p>
        </p:txBody>
      </p:sp>
      <p:grpSp>
        <p:nvGrpSpPr>
          <p:cNvPr id="125" name="Grupo 124">
            <a:extLst>
              <a:ext uri="{FF2B5EF4-FFF2-40B4-BE49-F238E27FC236}">
                <a16:creationId xmlns:a16="http://schemas.microsoft.com/office/drawing/2014/main" id="{2DCF3B83-7FED-4164-A133-39ABEBF9F7D2}"/>
              </a:ext>
            </a:extLst>
          </p:cNvPr>
          <p:cNvGrpSpPr/>
          <p:nvPr/>
        </p:nvGrpSpPr>
        <p:grpSpPr>
          <a:xfrm>
            <a:off x="3124496" y="4812086"/>
            <a:ext cx="5943007" cy="479473"/>
            <a:chOff x="39" y="20248"/>
            <a:chExt cx="3750617" cy="950688"/>
          </a:xfrm>
        </p:grpSpPr>
        <p:sp>
          <p:nvSpPr>
            <p:cNvPr id="123" name="Rectángulo 122">
              <a:extLst>
                <a:ext uri="{FF2B5EF4-FFF2-40B4-BE49-F238E27FC236}">
                  <a16:creationId xmlns:a16="http://schemas.microsoft.com/office/drawing/2014/main" id="{DA324D96-9275-042F-7274-DBA71653F58C}"/>
                </a:ext>
              </a:extLst>
            </p:cNvPr>
            <p:cNvSpPr/>
            <p:nvPr/>
          </p:nvSpPr>
          <p:spPr>
            <a:xfrm>
              <a:off x="39" y="20248"/>
              <a:ext cx="3750617" cy="893130"/>
            </a:xfrm>
            <a:prstGeom prst="rect">
              <a:avLst/>
            </a:prstGeom>
            <a:gradFill flip="none" rotWithShape="0">
              <a:gsLst>
                <a:gs pos="0">
                  <a:srgbClr val="235B4F">
                    <a:shade val="30000"/>
                    <a:satMod val="115000"/>
                  </a:srgbClr>
                </a:gs>
                <a:gs pos="50000">
                  <a:srgbClr val="235B4F">
                    <a:shade val="67500"/>
                    <a:satMod val="115000"/>
                  </a:srgbClr>
                </a:gs>
                <a:gs pos="100000">
                  <a:srgbClr val="235B4F">
                    <a:shade val="100000"/>
                    <a:satMod val="115000"/>
                  </a:srgbClr>
                </a:gs>
              </a:gsLst>
              <a:lin ang="5400000" scaled="1"/>
              <a:tileRect/>
            </a:gradFill>
          </p:spPr>
          <p:style>
            <a:lnRef idx="2">
              <a:schemeClr val="accen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a:lstStyle/>
            <a:p>
              <a:endParaRPr lang="es-MX"/>
            </a:p>
          </p:txBody>
        </p:sp>
        <p:sp>
          <p:nvSpPr>
            <p:cNvPr id="124" name="CuadroTexto 123">
              <a:extLst>
                <a:ext uri="{FF2B5EF4-FFF2-40B4-BE49-F238E27FC236}">
                  <a16:creationId xmlns:a16="http://schemas.microsoft.com/office/drawing/2014/main" id="{E1A02AC8-D87A-810A-2984-CDA62E447041}"/>
                </a:ext>
              </a:extLst>
            </p:cNvPr>
            <p:cNvSpPr txBox="1"/>
            <p:nvPr/>
          </p:nvSpPr>
          <p:spPr>
            <a:xfrm>
              <a:off x="39" y="77806"/>
              <a:ext cx="3750617" cy="893130"/>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113792" tIns="65024" rIns="113792" bIns="65024" numCol="1" spcCol="1270" anchor="ctr" anchorCtr="0">
              <a:noAutofit/>
            </a:bodyPr>
            <a:lstStyle/>
            <a:p>
              <a:pPr algn="ctr" defTabSz="711200">
                <a:lnSpc>
                  <a:spcPct val="90000"/>
                </a:lnSpc>
                <a:spcBef>
                  <a:spcPct val="0"/>
                </a:spcBef>
                <a:spcAft>
                  <a:spcPct val="35000"/>
                </a:spcAft>
              </a:pPr>
              <a:r>
                <a:rPr lang="es-MX" b="1">
                  <a:latin typeface="Noto Sans"/>
                  <a:ea typeface="Noto Sans"/>
                  <a:cs typeface="Noto Sans"/>
                </a:rPr>
                <a:t>Estimación de Área Requerida: 4,222 m²</a:t>
              </a:r>
            </a:p>
          </p:txBody>
        </p:sp>
      </p:grpSp>
    </p:spTree>
    <p:extLst>
      <p:ext uri="{BB962C8B-B14F-4D97-AF65-F5344CB8AC3E}">
        <p14:creationId xmlns:p14="http://schemas.microsoft.com/office/powerpoint/2010/main" val="290073382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Tabla 1">
            <a:extLst>
              <a:ext uri="{FF2B5EF4-FFF2-40B4-BE49-F238E27FC236}">
                <a16:creationId xmlns:a16="http://schemas.microsoft.com/office/drawing/2014/main" id="{E358611F-21FD-A20E-A4EE-478B79A5CFC8}"/>
              </a:ext>
            </a:extLst>
          </p:cNvPr>
          <p:cNvGraphicFramePr>
            <a:graphicFrameLocks noGrp="1"/>
          </p:cNvGraphicFramePr>
          <p:nvPr>
            <p:extLst>
              <p:ext uri="{D42A27DB-BD31-4B8C-83A1-F6EECF244321}">
                <p14:modId xmlns:p14="http://schemas.microsoft.com/office/powerpoint/2010/main" val="3436925047"/>
              </p:ext>
            </p:extLst>
          </p:nvPr>
        </p:nvGraphicFramePr>
        <p:xfrm>
          <a:off x="1607168" y="1641733"/>
          <a:ext cx="10000526" cy="4424952"/>
        </p:xfrm>
        <a:graphic>
          <a:graphicData uri="http://schemas.openxmlformats.org/drawingml/2006/table">
            <a:tbl>
              <a:tblPr/>
              <a:tblGrid>
                <a:gridCol w="550478">
                  <a:extLst>
                    <a:ext uri="{9D8B030D-6E8A-4147-A177-3AD203B41FA5}">
                      <a16:colId xmlns:a16="http://schemas.microsoft.com/office/drawing/2014/main" val="3440965727"/>
                    </a:ext>
                  </a:extLst>
                </a:gridCol>
                <a:gridCol w="9450048">
                  <a:extLst>
                    <a:ext uri="{9D8B030D-6E8A-4147-A177-3AD203B41FA5}">
                      <a16:colId xmlns:a16="http://schemas.microsoft.com/office/drawing/2014/main" val="3189321060"/>
                    </a:ext>
                  </a:extLst>
                </a:gridCol>
              </a:tblGrid>
              <a:tr h="192048">
                <a:tc>
                  <a:txBody>
                    <a:bodyPr/>
                    <a:lstStyle/>
                    <a:p>
                      <a:pPr algn="l" fontAlgn="b">
                        <a:buNone/>
                      </a:pPr>
                      <a:endParaRPr lang="es-MX" sz="1200" b="1" i="0" u="none" strike="noStrike" dirty="0">
                        <a:solidFill>
                          <a:schemeClr val="bg1"/>
                        </a:solidFill>
                        <a:effectLst/>
                        <a:latin typeface="Noto Sans" panose="020B0502040504020204" pitchFamily="34" charset="0"/>
                        <a:ea typeface="Noto Sans" panose="020B0502040504020204" pitchFamily="34" charset="0"/>
                        <a:cs typeface="Noto Sans" panose="020B0502040504020204" pitchFamily="34" charset="0"/>
                      </a:endParaRPr>
                    </a:p>
                  </a:txBody>
                  <a:tcPr marL="5230" marR="5230" marT="5230" marB="0" anchor="b">
                    <a:lnL>
                      <a:noFill/>
                    </a:lnL>
                    <a:lnR>
                      <a:noFill/>
                    </a:lnR>
                    <a:lnT w="635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l" fontAlgn="b">
                        <a:buNone/>
                      </a:pPr>
                      <a:r>
                        <a:rPr lang="es-MX" sz="1400" b="1" i="0" u="none" strike="noStrike" dirty="0">
                          <a:solidFill>
                            <a:schemeClr val="bg1"/>
                          </a:solidFill>
                          <a:effectLst/>
                          <a:latin typeface="Noto Sans" panose="020B0502040504020204" pitchFamily="34" charset="0"/>
                          <a:ea typeface="Noto Sans" panose="020B0502040504020204" pitchFamily="34" charset="0"/>
                          <a:cs typeface="Noto Sans" panose="020B0502040504020204" pitchFamily="34" charset="0"/>
                        </a:rPr>
                        <a:t>DIRECCIÓN DE ADMINISTRACIÓN</a:t>
                      </a:r>
                    </a:p>
                  </a:txBody>
                  <a:tcPr marL="5230" marR="5230" marT="5230" marB="0" anchor="b">
                    <a:lnL>
                      <a:noFill/>
                    </a:lnL>
                    <a:lnR>
                      <a:noFill/>
                    </a:lnR>
                    <a:lnT w="635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gradFill flip="none" rotWithShape="1">
                      <a:gsLst>
                        <a:gs pos="0">
                          <a:srgbClr val="275317">
                            <a:shade val="30000"/>
                            <a:satMod val="115000"/>
                          </a:srgbClr>
                        </a:gs>
                        <a:gs pos="50000">
                          <a:srgbClr val="275317">
                            <a:shade val="67500"/>
                            <a:satMod val="115000"/>
                          </a:srgbClr>
                        </a:gs>
                        <a:gs pos="100000">
                          <a:srgbClr val="275317">
                            <a:shade val="100000"/>
                            <a:satMod val="115000"/>
                          </a:srgbClr>
                        </a:gs>
                      </a:gsLst>
                      <a:lin ang="0" scaled="1"/>
                      <a:tileRect/>
                    </a:gradFill>
                  </a:tcPr>
                </a:tc>
                <a:extLst>
                  <a:ext uri="{0D108BD9-81ED-4DB2-BD59-A6C34878D82A}">
                    <a16:rowId xmlns:a16="http://schemas.microsoft.com/office/drawing/2014/main" val="536277694"/>
                  </a:ext>
                </a:extLst>
              </a:tr>
              <a:tr h="192048">
                <a:tc>
                  <a:txBody>
                    <a:bodyPr/>
                    <a:lstStyle/>
                    <a:p>
                      <a:pPr algn="l" fontAlgn="b">
                        <a:buNone/>
                      </a:pPr>
                      <a:endParaRPr lang="es-MX" sz="1200" b="1" i="0" u="none" strike="noStrike">
                        <a:solidFill>
                          <a:srgbClr val="000000"/>
                        </a:solidFill>
                        <a:effectLst/>
                        <a:latin typeface="Noto Sans" panose="020B0502040504020204" pitchFamily="34" charset="0"/>
                        <a:ea typeface="Noto Sans" panose="020B0502040504020204" pitchFamily="34" charset="0"/>
                        <a:cs typeface="Noto Sans" panose="020B0502040504020204" pitchFamily="34" charset="0"/>
                      </a:endParaRPr>
                    </a:p>
                  </a:txBody>
                  <a:tcPr marL="31380" marR="5230" marT="5230" marB="0" anchor="b">
                    <a:lnL>
                      <a:noFill/>
                    </a:lnL>
                    <a:lnR>
                      <a:noFill/>
                    </a:lnR>
                    <a:lnT w="6350" cap="flat" cmpd="sng" algn="ctr">
                      <a:noFill/>
                      <a:prstDash val="solid"/>
                      <a:round/>
                      <a:headEnd type="none" w="med" len="med"/>
                      <a:tailEnd type="none" w="med" len="med"/>
                    </a:lnT>
                    <a:lnB>
                      <a:noFill/>
                    </a:lnB>
                    <a:lnTlToBr w="12700" cmpd="sng">
                      <a:noFill/>
                      <a:prstDash val="solid"/>
                    </a:lnTlToBr>
                    <a:lnBlToTr w="12700" cmpd="sng">
                      <a:noFill/>
                      <a:prstDash val="solid"/>
                    </a:lnBlToTr>
                    <a:noFill/>
                  </a:tcPr>
                </a:tc>
                <a:tc>
                  <a:txBody>
                    <a:bodyPr/>
                    <a:lstStyle/>
                    <a:p>
                      <a:pPr algn="l" fontAlgn="b">
                        <a:buNone/>
                      </a:pPr>
                      <a:r>
                        <a:rPr lang="es-MX" sz="1200" b="1" i="0" u="none" strike="noStrike">
                          <a:solidFill>
                            <a:srgbClr val="000000"/>
                          </a:solidFill>
                          <a:effectLst/>
                          <a:latin typeface="Noto Sans" panose="020B0502040504020204" pitchFamily="34" charset="0"/>
                          <a:ea typeface="Noto Sans" panose="020B0502040504020204" pitchFamily="34" charset="0"/>
                          <a:cs typeface="Noto Sans" panose="020B0502040504020204" pitchFamily="34" charset="0"/>
                        </a:rPr>
                        <a:t>Coordinación Administrativa de la DA</a:t>
                      </a:r>
                    </a:p>
                  </a:txBody>
                  <a:tcPr marL="31380" marR="5230" marT="5230" marB="0" anchor="b">
                    <a:lnL>
                      <a:noFill/>
                    </a:lnL>
                    <a:lnR>
                      <a:noFill/>
                    </a:lnR>
                    <a:lnT w="6350" cap="flat" cmpd="sng" algn="ctr">
                      <a:noFill/>
                      <a:prstDash val="solid"/>
                      <a:round/>
                      <a:headEnd type="none" w="med" len="med"/>
                      <a:tailEnd type="none" w="med" len="med"/>
                    </a:lnT>
                    <a:lnB>
                      <a:noFill/>
                    </a:lnB>
                    <a:lnTlToBr w="12700" cmpd="sng">
                      <a:noFill/>
                      <a:prstDash val="solid"/>
                    </a:lnTlToBr>
                    <a:lnBlToTr w="12700" cmpd="sng">
                      <a:noFill/>
                      <a:prstDash val="solid"/>
                    </a:lnBlToTr>
                    <a:noFill/>
                  </a:tcPr>
                </a:tc>
                <a:extLst>
                  <a:ext uri="{0D108BD9-81ED-4DB2-BD59-A6C34878D82A}">
                    <a16:rowId xmlns:a16="http://schemas.microsoft.com/office/drawing/2014/main" val="4165975287"/>
                  </a:ext>
                </a:extLst>
              </a:tr>
              <a:tr h="192048">
                <a:tc>
                  <a:txBody>
                    <a:bodyPr/>
                    <a:lstStyle/>
                    <a:p>
                      <a:pPr algn="ctr" fontAlgn="b">
                        <a:buNone/>
                      </a:pPr>
                      <a:r>
                        <a:rPr lang="es-MX" sz="1200" b="0" i="0" u="none" strike="noStrike" dirty="0">
                          <a:solidFill>
                            <a:srgbClr val="000000"/>
                          </a:solidFill>
                          <a:effectLst/>
                          <a:latin typeface="Noto Sans" panose="020B0502040504020204" pitchFamily="34" charset="0"/>
                          <a:ea typeface="Noto Sans" panose="020B0502040504020204" pitchFamily="34" charset="0"/>
                          <a:cs typeface="Noto Sans" panose="020B0502040504020204" pitchFamily="34" charset="0"/>
                        </a:rPr>
                        <a:t>1</a:t>
                      </a:r>
                    </a:p>
                  </a:txBody>
                  <a:tcPr marL="62760" marR="5230" marT="5230" marB="0" anchor="b">
                    <a:lnL>
                      <a:noFill/>
                    </a:lnL>
                    <a:lnR>
                      <a:noFill/>
                    </a:lnR>
                    <a:lnT>
                      <a:noFill/>
                    </a:lnT>
                    <a:lnB>
                      <a:noFill/>
                    </a:lnB>
                    <a:lnTlToBr w="12700" cmpd="sng">
                      <a:noFill/>
                      <a:prstDash val="solid"/>
                    </a:lnTlToBr>
                    <a:lnBlToTr w="12700" cmpd="sng">
                      <a:noFill/>
                      <a:prstDash val="solid"/>
                    </a:lnBlToTr>
                    <a:noFill/>
                  </a:tcPr>
                </a:tc>
                <a:tc>
                  <a:txBody>
                    <a:bodyPr/>
                    <a:lstStyle/>
                    <a:p>
                      <a:pPr algn="l" fontAlgn="b">
                        <a:buNone/>
                      </a:pPr>
                      <a:r>
                        <a:rPr lang="es-MX" sz="1200" b="0" i="0" u="none" strike="noStrike" dirty="0">
                          <a:solidFill>
                            <a:srgbClr val="000000"/>
                          </a:solidFill>
                          <a:effectLst/>
                          <a:latin typeface="Noto Sans" panose="020B0502040504020204" pitchFamily="34" charset="0"/>
                          <a:ea typeface="Noto Sans" panose="020B0502040504020204" pitchFamily="34" charset="0"/>
                          <a:cs typeface="Noto Sans" panose="020B0502040504020204" pitchFamily="34" charset="0"/>
                        </a:rPr>
                        <a:t>Reubicación de la </a:t>
                      </a:r>
                      <a:r>
                        <a:rPr lang="es-MX" sz="1200" b="0" i="0" u="sng" strike="noStrike" dirty="0">
                          <a:solidFill>
                            <a:srgbClr val="000000"/>
                          </a:solidFill>
                          <a:effectLst/>
                          <a:latin typeface="Noto Sans" panose="020B0502040504020204" pitchFamily="34" charset="0"/>
                          <a:ea typeface="Noto Sans" panose="020B0502040504020204" pitchFamily="34" charset="0"/>
                          <a:cs typeface="Noto Sans" panose="020B0502040504020204" pitchFamily="34" charset="0"/>
                        </a:rPr>
                        <a:t>CNM de Escalafón </a:t>
                      </a:r>
                      <a:r>
                        <a:rPr lang="es-MX" sz="1200" b="0" i="0" u="none" strike="noStrike" dirty="0">
                          <a:solidFill>
                            <a:srgbClr val="000000"/>
                          </a:solidFill>
                          <a:effectLst/>
                          <a:latin typeface="Noto Sans" panose="020B0502040504020204" pitchFamily="34" charset="0"/>
                          <a:ea typeface="Noto Sans" panose="020B0502040504020204" pitchFamily="34" charset="0"/>
                          <a:cs typeface="Noto Sans" panose="020B0502040504020204" pitchFamily="34" charset="0"/>
                        </a:rPr>
                        <a:t>de la PB del inmueble de Durango No. 323 al sótano del inmueble de Villalongín No. 117.</a:t>
                      </a:r>
                    </a:p>
                  </a:txBody>
                  <a:tcPr marL="62760" marR="5230" marT="5230" marB="0" anchor="b">
                    <a:lnL>
                      <a:noFill/>
                    </a:lnL>
                    <a:lnR>
                      <a:noFill/>
                    </a:lnR>
                    <a:lnT>
                      <a:noFill/>
                    </a:lnT>
                    <a:lnB>
                      <a:noFill/>
                    </a:lnB>
                    <a:lnTlToBr w="12700" cmpd="sng">
                      <a:noFill/>
                      <a:prstDash val="solid"/>
                    </a:lnTlToBr>
                    <a:lnBlToTr w="12700" cmpd="sng">
                      <a:noFill/>
                      <a:prstDash val="solid"/>
                    </a:lnBlToTr>
                    <a:noFill/>
                  </a:tcPr>
                </a:tc>
                <a:extLst>
                  <a:ext uri="{0D108BD9-81ED-4DB2-BD59-A6C34878D82A}">
                    <a16:rowId xmlns:a16="http://schemas.microsoft.com/office/drawing/2014/main" val="4062118981"/>
                  </a:ext>
                </a:extLst>
              </a:tr>
              <a:tr h="378756">
                <a:tc>
                  <a:txBody>
                    <a:bodyPr/>
                    <a:lstStyle/>
                    <a:p>
                      <a:pPr algn="ctr" fontAlgn="b">
                        <a:buNone/>
                      </a:pPr>
                      <a:r>
                        <a:rPr lang="es-MX" sz="1200" b="0" i="0" u="none" strike="noStrike" dirty="0">
                          <a:solidFill>
                            <a:srgbClr val="000000"/>
                          </a:solidFill>
                          <a:effectLst/>
                          <a:latin typeface="Noto Sans" panose="020B0502040504020204" pitchFamily="34" charset="0"/>
                          <a:ea typeface="Noto Sans" panose="020B0502040504020204" pitchFamily="34" charset="0"/>
                          <a:cs typeface="Noto Sans" panose="020B0502040504020204" pitchFamily="34" charset="0"/>
                        </a:rPr>
                        <a:t>2</a:t>
                      </a:r>
                    </a:p>
                  </a:txBody>
                  <a:tcPr marL="62760" marR="5230" marT="5230" marB="0" anchor="b">
                    <a:lnL>
                      <a:noFill/>
                    </a:lnL>
                    <a:lnR>
                      <a:noFill/>
                    </a:lnR>
                    <a:lnT>
                      <a:noFill/>
                    </a:lnT>
                    <a:lnB>
                      <a:noFill/>
                    </a:lnB>
                    <a:lnTlToBr w="12700" cmpd="sng">
                      <a:noFill/>
                      <a:prstDash val="solid"/>
                    </a:lnTlToBr>
                    <a:lnBlToTr w="12700" cmpd="sng">
                      <a:noFill/>
                      <a:prstDash val="solid"/>
                    </a:lnBlToTr>
                    <a:noFill/>
                  </a:tcPr>
                </a:tc>
                <a:tc>
                  <a:txBody>
                    <a:bodyPr/>
                    <a:lstStyle/>
                    <a:p>
                      <a:pPr algn="l" fontAlgn="b">
                        <a:buNone/>
                      </a:pPr>
                      <a:r>
                        <a:rPr lang="es-MX" sz="1200" b="0" i="0" u="none" strike="noStrike" dirty="0">
                          <a:solidFill>
                            <a:srgbClr val="000000"/>
                          </a:solidFill>
                          <a:effectLst/>
                          <a:latin typeface="Noto Sans" panose="020B0502040504020204" pitchFamily="34" charset="0"/>
                          <a:ea typeface="Noto Sans" panose="020B0502040504020204" pitchFamily="34" charset="0"/>
                          <a:cs typeface="Noto Sans" panose="020B0502040504020204" pitchFamily="34" charset="0"/>
                        </a:rPr>
                        <a:t>Reordenamiento y optimización de espacio para la </a:t>
                      </a:r>
                      <a:r>
                        <a:rPr lang="es-MX" sz="1200" b="0" i="0" u="sng" strike="noStrike" dirty="0">
                          <a:solidFill>
                            <a:srgbClr val="000000"/>
                          </a:solidFill>
                          <a:effectLst/>
                          <a:latin typeface="Noto Sans" panose="020B0502040504020204" pitchFamily="34" charset="0"/>
                          <a:ea typeface="Noto Sans" panose="020B0502040504020204" pitchFamily="34" charset="0"/>
                          <a:cs typeface="Noto Sans" panose="020B0502040504020204" pitchFamily="34" charset="0"/>
                        </a:rPr>
                        <a:t>Coordinación de Presupuesto y Gestión del Gasto en Servicios Personales </a:t>
                      </a:r>
                      <a:r>
                        <a:rPr lang="es-MX" sz="1200" b="0" i="0" u="none" strike="noStrike" dirty="0">
                          <a:solidFill>
                            <a:srgbClr val="000000"/>
                          </a:solidFill>
                          <a:effectLst/>
                          <a:latin typeface="Noto Sans" panose="020B0502040504020204" pitchFamily="34" charset="0"/>
                          <a:ea typeface="Noto Sans" panose="020B0502040504020204" pitchFamily="34" charset="0"/>
                          <a:cs typeface="Noto Sans" panose="020B0502040504020204" pitchFamily="34" charset="0"/>
                        </a:rPr>
                        <a:t>(CPGGSP)  del piso 5 de Durango No. 323</a:t>
                      </a:r>
                    </a:p>
                  </a:txBody>
                  <a:tcPr marL="62760" marR="5230" marT="5230" marB="0" anchor="b">
                    <a:lnL>
                      <a:noFill/>
                    </a:lnL>
                    <a:lnR>
                      <a:noFill/>
                    </a:lnR>
                    <a:lnT>
                      <a:noFill/>
                    </a:lnT>
                    <a:lnB>
                      <a:noFill/>
                    </a:lnB>
                    <a:lnTlToBr w="12700" cmpd="sng">
                      <a:noFill/>
                      <a:prstDash val="solid"/>
                    </a:lnTlToBr>
                    <a:lnBlToTr w="12700" cmpd="sng">
                      <a:noFill/>
                      <a:prstDash val="solid"/>
                    </a:lnBlToTr>
                    <a:noFill/>
                  </a:tcPr>
                </a:tc>
                <a:extLst>
                  <a:ext uri="{0D108BD9-81ED-4DB2-BD59-A6C34878D82A}">
                    <a16:rowId xmlns:a16="http://schemas.microsoft.com/office/drawing/2014/main" val="363386165"/>
                  </a:ext>
                </a:extLst>
              </a:tr>
              <a:tr h="192048">
                <a:tc>
                  <a:txBody>
                    <a:bodyPr/>
                    <a:lstStyle/>
                    <a:p>
                      <a:pPr algn="ctr" fontAlgn="b">
                        <a:buNone/>
                      </a:pPr>
                      <a:endParaRPr lang="es-MX" sz="1200" b="0" i="0" u="none" strike="noStrike" dirty="0">
                        <a:solidFill>
                          <a:srgbClr val="000000"/>
                        </a:solidFill>
                        <a:effectLst/>
                        <a:latin typeface="Noto Sans" panose="020B0502040504020204" pitchFamily="34" charset="0"/>
                        <a:ea typeface="Noto Sans" panose="020B0502040504020204" pitchFamily="34" charset="0"/>
                        <a:cs typeface="Noto Sans" panose="020B0502040504020204" pitchFamily="34" charset="0"/>
                      </a:endParaRPr>
                    </a:p>
                  </a:txBody>
                  <a:tcPr marL="31380" marR="5230" marT="5230" marB="0" anchor="b">
                    <a:lnL>
                      <a:noFill/>
                    </a:lnL>
                    <a:lnR>
                      <a:noFill/>
                    </a:lnR>
                    <a:lnT>
                      <a:noFill/>
                    </a:lnT>
                    <a:lnB>
                      <a:noFill/>
                    </a:lnB>
                    <a:lnTlToBr w="12700" cmpd="sng">
                      <a:noFill/>
                      <a:prstDash val="solid"/>
                    </a:lnTlToBr>
                    <a:lnBlToTr w="12700" cmpd="sng">
                      <a:noFill/>
                      <a:prstDash val="solid"/>
                    </a:lnBlToTr>
                    <a:noFill/>
                  </a:tcPr>
                </a:tc>
                <a:tc>
                  <a:txBody>
                    <a:bodyPr/>
                    <a:lstStyle/>
                    <a:p>
                      <a:pPr algn="l" fontAlgn="b">
                        <a:buNone/>
                      </a:pPr>
                      <a:r>
                        <a:rPr lang="es-MX" sz="1200" b="1" i="0" u="none" strike="noStrike" dirty="0">
                          <a:solidFill>
                            <a:srgbClr val="000000"/>
                          </a:solidFill>
                          <a:effectLst/>
                          <a:latin typeface="Noto Sans" panose="020B0502040504020204" pitchFamily="34" charset="0"/>
                          <a:ea typeface="Noto Sans" panose="020B0502040504020204" pitchFamily="34" charset="0"/>
                          <a:cs typeface="Noto Sans" panose="020B0502040504020204" pitchFamily="34" charset="0"/>
                        </a:rPr>
                        <a:t>Coordinación Técnica de Servicios Generales</a:t>
                      </a:r>
                    </a:p>
                  </a:txBody>
                  <a:tcPr marL="31380" marR="5230" marT="5230" marB="0" anchor="b">
                    <a:lnL>
                      <a:noFill/>
                    </a:lnL>
                    <a:lnR>
                      <a:noFill/>
                    </a:lnR>
                    <a:lnT>
                      <a:noFill/>
                    </a:lnT>
                    <a:lnB>
                      <a:noFill/>
                    </a:lnB>
                    <a:lnTlToBr w="12700" cmpd="sng">
                      <a:noFill/>
                      <a:prstDash val="solid"/>
                    </a:lnTlToBr>
                    <a:lnBlToTr w="12700" cmpd="sng">
                      <a:noFill/>
                      <a:prstDash val="solid"/>
                    </a:lnBlToTr>
                    <a:noFill/>
                  </a:tcPr>
                </a:tc>
                <a:extLst>
                  <a:ext uri="{0D108BD9-81ED-4DB2-BD59-A6C34878D82A}">
                    <a16:rowId xmlns:a16="http://schemas.microsoft.com/office/drawing/2014/main" val="343129293"/>
                  </a:ext>
                </a:extLst>
              </a:tr>
              <a:tr h="378756">
                <a:tc>
                  <a:txBody>
                    <a:bodyPr/>
                    <a:lstStyle/>
                    <a:p>
                      <a:pPr algn="ctr" fontAlgn="b">
                        <a:buNone/>
                      </a:pPr>
                      <a:r>
                        <a:rPr lang="es-MX" sz="1200" b="0" i="0" u="none" strike="noStrike" dirty="0">
                          <a:solidFill>
                            <a:srgbClr val="000000"/>
                          </a:solidFill>
                          <a:effectLst/>
                          <a:latin typeface="Noto Sans" panose="020B0502040504020204" pitchFamily="34" charset="0"/>
                          <a:ea typeface="Noto Sans" panose="020B0502040504020204" pitchFamily="34" charset="0"/>
                          <a:cs typeface="Noto Sans" panose="020B0502040504020204" pitchFamily="34" charset="0"/>
                        </a:rPr>
                        <a:t>3</a:t>
                      </a:r>
                    </a:p>
                  </a:txBody>
                  <a:tcPr marL="62760" marR="5230" marT="5230" marB="0" anchor="b">
                    <a:lnL>
                      <a:noFill/>
                    </a:lnL>
                    <a:lnR>
                      <a:noFill/>
                    </a:lnR>
                    <a:lnT>
                      <a:noFill/>
                    </a:lnT>
                    <a:lnB>
                      <a:noFill/>
                    </a:lnB>
                    <a:lnTlToBr w="12700" cmpd="sng">
                      <a:noFill/>
                      <a:prstDash val="solid"/>
                    </a:lnTlToBr>
                    <a:lnBlToTr w="12700" cmpd="sng">
                      <a:noFill/>
                      <a:prstDash val="solid"/>
                    </a:lnBlToTr>
                    <a:noFill/>
                  </a:tcPr>
                </a:tc>
                <a:tc>
                  <a:txBody>
                    <a:bodyPr/>
                    <a:lstStyle/>
                    <a:p>
                      <a:pPr algn="l" fontAlgn="b">
                        <a:buNone/>
                      </a:pPr>
                      <a:r>
                        <a:rPr lang="es-MX" sz="1200" b="0" i="0" u="none" strike="noStrike" dirty="0">
                          <a:solidFill>
                            <a:srgbClr val="000000"/>
                          </a:solidFill>
                          <a:effectLst/>
                          <a:latin typeface="Noto Sans" panose="020B0502040504020204" pitchFamily="34" charset="0"/>
                          <a:ea typeface="Noto Sans" panose="020B0502040504020204" pitchFamily="34" charset="0"/>
                          <a:cs typeface="Noto Sans" panose="020B0502040504020204" pitchFamily="34" charset="0"/>
                        </a:rPr>
                        <a:t>Habilitación de </a:t>
                      </a:r>
                      <a:r>
                        <a:rPr lang="es-MX" sz="1200" b="0" i="0" u="sng" strike="noStrike" dirty="0">
                          <a:solidFill>
                            <a:srgbClr val="000000"/>
                          </a:solidFill>
                          <a:effectLst/>
                          <a:latin typeface="Noto Sans" panose="020B0502040504020204" pitchFamily="34" charset="0"/>
                          <a:ea typeface="Noto Sans" panose="020B0502040504020204" pitchFamily="34" charset="0"/>
                          <a:cs typeface="Noto Sans" panose="020B0502040504020204" pitchFamily="34" charset="0"/>
                        </a:rPr>
                        <a:t>Fototeca para el Centro Único de Información y Archivo Histórico</a:t>
                      </a:r>
                      <a:r>
                        <a:rPr lang="es-MX" sz="1200" b="0" i="0" u="none" strike="noStrike" dirty="0">
                          <a:solidFill>
                            <a:srgbClr val="000000"/>
                          </a:solidFill>
                          <a:effectLst/>
                          <a:latin typeface="Noto Sans" panose="020B0502040504020204" pitchFamily="34" charset="0"/>
                          <a:ea typeface="Noto Sans" panose="020B0502040504020204" pitchFamily="34" charset="0"/>
                          <a:cs typeface="Noto Sans" panose="020B0502040504020204" pitchFamily="34" charset="0"/>
                        </a:rPr>
                        <a:t>, en el sótano de la Unidad de Congresos del CMNXXI </a:t>
                      </a:r>
                    </a:p>
                  </a:txBody>
                  <a:tcPr marL="62760" marR="5230" marT="5230" marB="0" anchor="b">
                    <a:lnL>
                      <a:noFill/>
                    </a:lnL>
                    <a:lnR>
                      <a:noFill/>
                    </a:lnR>
                    <a:lnT>
                      <a:noFill/>
                    </a:lnT>
                    <a:lnB>
                      <a:noFill/>
                    </a:lnB>
                    <a:lnTlToBr w="12700" cmpd="sng">
                      <a:noFill/>
                      <a:prstDash val="solid"/>
                    </a:lnTlToBr>
                    <a:lnBlToTr w="12700" cmpd="sng">
                      <a:noFill/>
                      <a:prstDash val="solid"/>
                    </a:lnBlToTr>
                    <a:noFill/>
                  </a:tcPr>
                </a:tc>
                <a:extLst>
                  <a:ext uri="{0D108BD9-81ED-4DB2-BD59-A6C34878D82A}">
                    <a16:rowId xmlns:a16="http://schemas.microsoft.com/office/drawing/2014/main" val="2442835011"/>
                  </a:ext>
                </a:extLst>
              </a:tr>
              <a:tr h="378756">
                <a:tc>
                  <a:txBody>
                    <a:bodyPr/>
                    <a:lstStyle/>
                    <a:p>
                      <a:pPr algn="ctr" fontAlgn="b">
                        <a:buNone/>
                      </a:pPr>
                      <a:r>
                        <a:rPr lang="es-MX" sz="1200" b="0" i="0" u="none" strike="noStrike" dirty="0">
                          <a:solidFill>
                            <a:srgbClr val="000000"/>
                          </a:solidFill>
                          <a:effectLst/>
                          <a:latin typeface="Noto Sans" panose="020B0502040504020204" pitchFamily="34" charset="0"/>
                          <a:ea typeface="Noto Sans" panose="020B0502040504020204" pitchFamily="34" charset="0"/>
                          <a:cs typeface="Noto Sans" panose="020B0502040504020204" pitchFamily="34" charset="0"/>
                        </a:rPr>
                        <a:t>4</a:t>
                      </a:r>
                    </a:p>
                  </a:txBody>
                  <a:tcPr marL="62760" marR="5230" marT="5230" marB="0" anchor="b">
                    <a:lnL>
                      <a:noFill/>
                    </a:lnL>
                    <a:lnR>
                      <a:noFill/>
                    </a:lnR>
                    <a:lnT>
                      <a:noFill/>
                    </a:lnT>
                    <a:lnB>
                      <a:noFill/>
                    </a:lnB>
                    <a:lnTlToBr w="12700" cmpd="sng">
                      <a:noFill/>
                      <a:prstDash val="solid"/>
                    </a:lnTlToBr>
                    <a:lnBlToTr w="12700" cmpd="sng">
                      <a:noFill/>
                      <a:prstDash val="solid"/>
                    </a:lnBlToTr>
                    <a:noFill/>
                  </a:tcPr>
                </a:tc>
                <a:tc>
                  <a:txBody>
                    <a:bodyPr/>
                    <a:lstStyle/>
                    <a:p>
                      <a:pPr algn="l" fontAlgn="b">
                        <a:buNone/>
                      </a:pPr>
                      <a:r>
                        <a:rPr lang="es-MX" sz="1200" b="0" i="0" u="none" strike="noStrike" dirty="0">
                          <a:solidFill>
                            <a:srgbClr val="000000"/>
                          </a:solidFill>
                          <a:effectLst/>
                          <a:latin typeface="Noto Sans" panose="020B0502040504020204" pitchFamily="34" charset="0"/>
                          <a:ea typeface="Noto Sans" panose="020B0502040504020204" pitchFamily="34" charset="0"/>
                          <a:cs typeface="Noto Sans" panose="020B0502040504020204" pitchFamily="34" charset="0"/>
                        </a:rPr>
                        <a:t>Reordenamiento y optimización de espacio de la </a:t>
                      </a:r>
                      <a:r>
                        <a:rPr lang="es-MX" sz="1200" b="0" i="0" u="sng" strike="noStrike" dirty="0">
                          <a:solidFill>
                            <a:srgbClr val="000000"/>
                          </a:solidFill>
                          <a:effectLst/>
                          <a:latin typeface="Noto Sans" panose="020B0502040504020204" pitchFamily="34" charset="0"/>
                          <a:ea typeface="Noto Sans" panose="020B0502040504020204" pitchFamily="34" charset="0"/>
                          <a:cs typeface="Noto Sans" panose="020B0502040504020204" pitchFamily="34" charset="0"/>
                        </a:rPr>
                        <a:t>División de Viáticos, Correspondencia y Servicios Administrativos </a:t>
                      </a:r>
                      <a:r>
                        <a:rPr lang="es-MX" sz="1200" b="0" i="0" u="none" strike="noStrike" dirty="0">
                          <a:solidFill>
                            <a:srgbClr val="000000"/>
                          </a:solidFill>
                          <a:effectLst/>
                          <a:latin typeface="Noto Sans" panose="020B0502040504020204" pitchFamily="34" charset="0"/>
                          <a:ea typeface="Noto Sans" panose="020B0502040504020204" pitchFamily="34" charset="0"/>
                          <a:cs typeface="Noto Sans" panose="020B0502040504020204" pitchFamily="34" charset="0"/>
                        </a:rPr>
                        <a:t>en el inmueble de Sabino No. 343.</a:t>
                      </a:r>
                    </a:p>
                  </a:txBody>
                  <a:tcPr marL="62760" marR="5230" marT="5230" marB="0" anchor="b">
                    <a:lnL>
                      <a:noFill/>
                    </a:lnL>
                    <a:lnR>
                      <a:noFill/>
                    </a:lnR>
                    <a:lnT>
                      <a:noFill/>
                    </a:lnT>
                    <a:lnB>
                      <a:noFill/>
                    </a:lnB>
                    <a:lnTlToBr w="12700" cmpd="sng">
                      <a:noFill/>
                      <a:prstDash val="solid"/>
                    </a:lnTlToBr>
                    <a:lnBlToTr w="12700" cmpd="sng">
                      <a:noFill/>
                      <a:prstDash val="solid"/>
                    </a:lnBlToTr>
                    <a:noFill/>
                  </a:tcPr>
                </a:tc>
                <a:extLst>
                  <a:ext uri="{0D108BD9-81ED-4DB2-BD59-A6C34878D82A}">
                    <a16:rowId xmlns:a16="http://schemas.microsoft.com/office/drawing/2014/main" val="1087277951"/>
                  </a:ext>
                </a:extLst>
              </a:tr>
              <a:tr h="192048">
                <a:tc>
                  <a:txBody>
                    <a:bodyPr/>
                    <a:lstStyle/>
                    <a:p>
                      <a:pPr algn="ctr" fontAlgn="b">
                        <a:buNone/>
                      </a:pPr>
                      <a:endParaRPr lang="es-MX" sz="1200" b="0" i="0" u="none" strike="noStrike" dirty="0">
                        <a:solidFill>
                          <a:srgbClr val="000000"/>
                        </a:solidFill>
                        <a:effectLst/>
                        <a:latin typeface="Noto Sans" panose="020B0502040504020204" pitchFamily="34" charset="0"/>
                        <a:ea typeface="Noto Sans" panose="020B0502040504020204" pitchFamily="34" charset="0"/>
                        <a:cs typeface="Noto Sans" panose="020B0502040504020204" pitchFamily="34" charset="0"/>
                      </a:endParaRPr>
                    </a:p>
                  </a:txBody>
                  <a:tcPr marL="31380" marR="5230" marT="5230" marB="0" anchor="b">
                    <a:lnL>
                      <a:noFill/>
                    </a:lnL>
                    <a:lnR>
                      <a:noFill/>
                    </a:lnR>
                    <a:lnT>
                      <a:noFill/>
                    </a:lnT>
                    <a:lnB>
                      <a:noFill/>
                    </a:lnB>
                    <a:lnTlToBr w="12700" cmpd="sng">
                      <a:noFill/>
                      <a:prstDash val="solid"/>
                    </a:lnTlToBr>
                    <a:lnBlToTr w="12700" cmpd="sng">
                      <a:noFill/>
                      <a:prstDash val="solid"/>
                    </a:lnBlToTr>
                    <a:noFill/>
                  </a:tcPr>
                </a:tc>
                <a:tc>
                  <a:txBody>
                    <a:bodyPr/>
                    <a:lstStyle/>
                    <a:p>
                      <a:pPr algn="l" fontAlgn="b">
                        <a:buNone/>
                      </a:pPr>
                      <a:r>
                        <a:rPr lang="es-MX" sz="1200" b="1" i="0" u="none" strike="noStrike">
                          <a:solidFill>
                            <a:srgbClr val="000000"/>
                          </a:solidFill>
                          <a:effectLst/>
                          <a:latin typeface="Noto Sans" panose="020B0502040504020204" pitchFamily="34" charset="0"/>
                          <a:ea typeface="Noto Sans" panose="020B0502040504020204" pitchFamily="34" charset="0"/>
                          <a:cs typeface="Noto Sans" panose="020B0502040504020204" pitchFamily="34" charset="0"/>
                        </a:rPr>
                        <a:t>Unidad de Personal</a:t>
                      </a:r>
                    </a:p>
                  </a:txBody>
                  <a:tcPr marL="31380" marR="5230" marT="5230" marB="0" anchor="b">
                    <a:lnL>
                      <a:noFill/>
                    </a:lnL>
                    <a:lnR>
                      <a:noFill/>
                    </a:lnR>
                    <a:lnT>
                      <a:noFill/>
                    </a:lnT>
                    <a:lnB>
                      <a:noFill/>
                    </a:lnB>
                    <a:lnTlToBr w="12700" cmpd="sng">
                      <a:noFill/>
                      <a:prstDash val="solid"/>
                    </a:lnTlToBr>
                    <a:lnBlToTr w="12700" cmpd="sng">
                      <a:noFill/>
                      <a:prstDash val="solid"/>
                    </a:lnBlToTr>
                    <a:noFill/>
                  </a:tcPr>
                </a:tc>
                <a:extLst>
                  <a:ext uri="{0D108BD9-81ED-4DB2-BD59-A6C34878D82A}">
                    <a16:rowId xmlns:a16="http://schemas.microsoft.com/office/drawing/2014/main" val="1495730152"/>
                  </a:ext>
                </a:extLst>
              </a:tr>
              <a:tr h="192048">
                <a:tc>
                  <a:txBody>
                    <a:bodyPr/>
                    <a:lstStyle/>
                    <a:p>
                      <a:pPr algn="ctr" fontAlgn="b">
                        <a:buNone/>
                      </a:pPr>
                      <a:r>
                        <a:rPr lang="es-MX" sz="1200" b="0" i="0" u="none" strike="noStrike" dirty="0">
                          <a:solidFill>
                            <a:srgbClr val="000000"/>
                          </a:solidFill>
                          <a:effectLst/>
                          <a:latin typeface="Noto Sans" panose="020B0502040504020204" pitchFamily="34" charset="0"/>
                          <a:ea typeface="Noto Sans" panose="020B0502040504020204" pitchFamily="34" charset="0"/>
                          <a:cs typeface="Noto Sans" panose="020B0502040504020204" pitchFamily="34" charset="0"/>
                        </a:rPr>
                        <a:t>5</a:t>
                      </a:r>
                    </a:p>
                  </a:txBody>
                  <a:tcPr marL="62760" marR="5230" marT="5230" marB="0" anchor="b">
                    <a:lnL>
                      <a:noFill/>
                    </a:lnL>
                    <a:lnR>
                      <a:noFill/>
                    </a:lnR>
                    <a:lnT>
                      <a:noFill/>
                    </a:lnT>
                    <a:lnB>
                      <a:noFill/>
                    </a:lnB>
                    <a:lnTlToBr w="12700" cmpd="sng">
                      <a:noFill/>
                      <a:prstDash val="solid"/>
                    </a:lnTlToBr>
                    <a:lnBlToTr w="12700" cmpd="sng">
                      <a:noFill/>
                      <a:prstDash val="solid"/>
                    </a:lnBlToTr>
                    <a:noFill/>
                  </a:tcPr>
                </a:tc>
                <a:tc>
                  <a:txBody>
                    <a:bodyPr/>
                    <a:lstStyle/>
                    <a:p>
                      <a:pPr algn="l" fontAlgn="b">
                        <a:buNone/>
                      </a:pPr>
                      <a:r>
                        <a:rPr lang="es-MX" sz="1200" b="0" i="0" u="none" strike="noStrike" dirty="0">
                          <a:solidFill>
                            <a:srgbClr val="000000"/>
                          </a:solidFill>
                          <a:effectLst/>
                          <a:latin typeface="Noto Sans" panose="020B0502040504020204" pitchFamily="34" charset="0"/>
                          <a:ea typeface="Noto Sans" panose="020B0502040504020204" pitchFamily="34" charset="0"/>
                          <a:cs typeface="Noto Sans" panose="020B0502040504020204" pitchFamily="34" charset="0"/>
                        </a:rPr>
                        <a:t>Optimización de </a:t>
                      </a:r>
                      <a:r>
                        <a:rPr lang="es-MX" sz="1200" b="0" i="0" u="sng" strike="noStrike" dirty="0">
                          <a:solidFill>
                            <a:srgbClr val="000000"/>
                          </a:solidFill>
                          <a:effectLst/>
                          <a:latin typeface="Noto Sans" panose="020B0502040504020204" pitchFamily="34" charset="0"/>
                          <a:ea typeface="Noto Sans" panose="020B0502040504020204" pitchFamily="34" charset="0"/>
                          <a:cs typeface="Noto Sans" panose="020B0502040504020204" pitchFamily="34" charset="0"/>
                        </a:rPr>
                        <a:t>espacios del piso 1 de Toledo No. 10.</a:t>
                      </a:r>
                    </a:p>
                  </a:txBody>
                  <a:tcPr marL="62760" marR="5230" marT="5230" marB="0" anchor="b">
                    <a:lnL>
                      <a:noFill/>
                    </a:lnL>
                    <a:lnR>
                      <a:noFill/>
                    </a:lnR>
                    <a:lnT>
                      <a:noFill/>
                    </a:lnT>
                    <a:lnB>
                      <a:noFill/>
                    </a:lnB>
                    <a:lnTlToBr w="12700" cmpd="sng">
                      <a:noFill/>
                      <a:prstDash val="solid"/>
                    </a:lnTlToBr>
                    <a:lnBlToTr w="12700" cmpd="sng">
                      <a:noFill/>
                      <a:prstDash val="solid"/>
                    </a:lnBlToTr>
                    <a:noFill/>
                  </a:tcPr>
                </a:tc>
                <a:extLst>
                  <a:ext uri="{0D108BD9-81ED-4DB2-BD59-A6C34878D82A}">
                    <a16:rowId xmlns:a16="http://schemas.microsoft.com/office/drawing/2014/main" val="322908202"/>
                  </a:ext>
                </a:extLst>
              </a:tr>
              <a:tr h="256616">
                <a:tc>
                  <a:txBody>
                    <a:bodyPr/>
                    <a:lstStyle/>
                    <a:p>
                      <a:pPr algn="ctr" fontAlgn="b">
                        <a:buNone/>
                      </a:pPr>
                      <a:endParaRPr lang="es-MX" sz="1200" b="0" i="0" u="none" strike="noStrike" dirty="0">
                        <a:solidFill>
                          <a:srgbClr val="000000"/>
                        </a:solidFill>
                        <a:effectLst/>
                        <a:latin typeface="Noto Sans" panose="020B0502040504020204" pitchFamily="34" charset="0"/>
                        <a:ea typeface="Noto Sans" panose="020B0502040504020204" pitchFamily="34" charset="0"/>
                        <a:cs typeface="Noto Sans" panose="020B0502040504020204" pitchFamily="34" charset="0"/>
                      </a:endParaRPr>
                    </a:p>
                  </a:txBody>
                  <a:tcPr marL="5230" marR="5230" marT="5230" marB="0" anchor="b">
                    <a:lnL>
                      <a:noFill/>
                    </a:lnL>
                    <a:lnR>
                      <a:noFill/>
                    </a:lnR>
                    <a:lnT>
                      <a:noFill/>
                    </a:lnT>
                    <a:lnB w="635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l" fontAlgn="b">
                        <a:buNone/>
                      </a:pPr>
                      <a:r>
                        <a:rPr lang="es-MX" sz="1400" b="1" i="0" u="none" strike="noStrike" dirty="0">
                          <a:solidFill>
                            <a:schemeClr val="bg1"/>
                          </a:solidFill>
                          <a:effectLst/>
                          <a:latin typeface="Noto Sans" panose="020B0502040504020204" pitchFamily="34" charset="0"/>
                          <a:ea typeface="Noto Sans" panose="020B0502040504020204" pitchFamily="34" charset="0"/>
                          <a:cs typeface="Noto Sans" panose="020B0502040504020204" pitchFamily="34" charset="0"/>
                        </a:rPr>
                        <a:t>DIRECCIÓN GENERAL</a:t>
                      </a:r>
                    </a:p>
                  </a:txBody>
                  <a:tcPr marL="5230" marR="5230" marT="5230" marB="0" anchor="b">
                    <a:lnL>
                      <a:noFill/>
                    </a:lnL>
                    <a:lnR>
                      <a:noFill/>
                    </a:lnR>
                    <a:lnT>
                      <a:noFill/>
                    </a:lnT>
                    <a:lnB w="6350" cap="flat" cmpd="sng" algn="ctr">
                      <a:noFill/>
                      <a:prstDash val="solid"/>
                      <a:round/>
                      <a:headEnd type="none" w="med" len="med"/>
                      <a:tailEnd type="none" w="med" len="med"/>
                    </a:lnB>
                    <a:lnTlToBr w="12700" cmpd="sng">
                      <a:noFill/>
                      <a:prstDash val="solid"/>
                    </a:lnTlToBr>
                    <a:lnBlToTr w="12700" cmpd="sng">
                      <a:noFill/>
                      <a:prstDash val="solid"/>
                    </a:lnBlToTr>
                    <a:gradFill flip="none" rotWithShape="1">
                      <a:gsLst>
                        <a:gs pos="0">
                          <a:srgbClr val="275317">
                            <a:shade val="30000"/>
                            <a:satMod val="115000"/>
                          </a:srgbClr>
                        </a:gs>
                        <a:gs pos="50000">
                          <a:srgbClr val="275317">
                            <a:shade val="67500"/>
                            <a:satMod val="115000"/>
                          </a:srgbClr>
                        </a:gs>
                        <a:gs pos="100000">
                          <a:srgbClr val="275317">
                            <a:shade val="100000"/>
                            <a:satMod val="115000"/>
                          </a:srgbClr>
                        </a:gs>
                      </a:gsLst>
                      <a:lin ang="0" scaled="1"/>
                      <a:tileRect/>
                    </a:gradFill>
                  </a:tcPr>
                </a:tc>
                <a:extLst>
                  <a:ext uri="{0D108BD9-81ED-4DB2-BD59-A6C34878D82A}">
                    <a16:rowId xmlns:a16="http://schemas.microsoft.com/office/drawing/2014/main" val="1128141631"/>
                  </a:ext>
                </a:extLst>
              </a:tr>
              <a:tr h="192048">
                <a:tc>
                  <a:txBody>
                    <a:bodyPr/>
                    <a:lstStyle/>
                    <a:p>
                      <a:pPr algn="ctr" fontAlgn="b">
                        <a:buNone/>
                      </a:pPr>
                      <a:endParaRPr lang="es-MX" sz="1200" b="0" i="0" u="none" strike="noStrike" dirty="0">
                        <a:solidFill>
                          <a:srgbClr val="000000"/>
                        </a:solidFill>
                        <a:effectLst/>
                        <a:latin typeface="Noto Sans" panose="020B0502040504020204" pitchFamily="34" charset="0"/>
                        <a:ea typeface="Noto Sans" panose="020B0502040504020204" pitchFamily="34" charset="0"/>
                        <a:cs typeface="Noto Sans" panose="020B0502040504020204" pitchFamily="34" charset="0"/>
                      </a:endParaRPr>
                    </a:p>
                  </a:txBody>
                  <a:tcPr marL="31380" marR="5230" marT="5230" marB="0" anchor="b">
                    <a:lnL>
                      <a:noFill/>
                    </a:lnL>
                    <a:lnR>
                      <a:noFill/>
                    </a:lnR>
                    <a:lnT w="6350" cap="flat" cmpd="sng" algn="ctr">
                      <a:noFill/>
                      <a:prstDash val="solid"/>
                      <a:round/>
                      <a:headEnd type="none" w="med" len="med"/>
                      <a:tailEnd type="none" w="med" len="med"/>
                    </a:lnT>
                    <a:lnB>
                      <a:noFill/>
                    </a:lnB>
                    <a:lnTlToBr w="12700" cmpd="sng">
                      <a:noFill/>
                      <a:prstDash val="solid"/>
                    </a:lnTlToBr>
                    <a:lnBlToTr w="12700" cmpd="sng">
                      <a:noFill/>
                      <a:prstDash val="solid"/>
                    </a:lnBlToTr>
                    <a:noFill/>
                  </a:tcPr>
                </a:tc>
                <a:tc>
                  <a:txBody>
                    <a:bodyPr/>
                    <a:lstStyle/>
                    <a:p>
                      <a:pPr algn="l" fontAlgn="b">
                        <a:buNone/>
                      </a:pPr>
                      <a:r>
                        <a:rPr lang="es-MX" sz="1200" b="1" i="0" u="none" strike="noStrike" dirty="0">
                          <a:solidFill>
                            <a:srgbClr val="000000"/>
                          </a:solidFill>
                          <a:effectLst/>
                          <a:latin typeface="Noto Sans" panose="020B0502040504020204" pitchFamily="34" charset="0"/>
                          <a:ea typeface="Noto Sans" panose="020B0502040504020204" pitchFamily="34" charset="0"/>
                          <a:cs typeface="Noto Sans" panose="020B0502040504020204" pitchFamily="34" charset="0"/>
                        </a:rPr>
                        <a:t>División de Normatividad de Mejora Regulatoria</a:t>
                      </a:r>
                    </a:p>
                  </a:txBody>
                  <a:tcPr marL="31380" marR="5230" marT="5230" marB="0" anchor="b">
                    <a:lnL>
                      <a:noFill/>
                    </a:lnL>
                    <a:lnR>
                      <a:noFill/>
                    </a:lnR>
                    <a:lnT w="6350" cap="flat" cmpd="sng" algn="ctr">
                      <a:noFill/>
                      <a:prstDash val="solid"/>
                      <a:round/>
                      <a:headEnd type="none" w="med" len="med"/>
                      <a:tailEnd type="none" w="med" len="med"/>
                    </a:lnT>
                    <a:lnB>
                      <a:noFill/>
                    </a:lnB>
                    <a:lnTlToBr w="12700" cmpd="sng">
                      <a:noFill/>
                      <a:prstDash val="solid"/>
                    </a:lnTlToBr>
                    <a:lnBlToTr w="12700" cmpd="sng">
                      <a:noFill/>
                      <a:prstDash val="solid"/>
                    </a:lnBlToTr>
                    <a:noFill/>
                  </a:tcPr>
                </a:tc>
                <a:extLst>
                  <a:ext uri="{0D108BD9-81ED-4DB2-BD59-A6C34878D82A}">
                    <a16:rowId xmlns:a16="http://schemas.microsoft.com/office/drawing/2014/main" val="2143496532"/>
                  </a:ext>
                </a:extLst>
              </a:tr>
              <a:tr h="192048">
                <a:tc>
                  <a:txBody>
                    <a:bodyPr/>
                    <a:lstStyle/>
                    <a:p>
                      <a:pPr algn="ctr" fontAlgn="b">
                        <a:buNone/>
                      </a:pPr>
                      <a:r>
                        <a:rPr lang="es-MX" sz="1200" b="0" i="0" u="none" strike="noStrike" dirty="0">
                          <a:solidFill>
                            <a:srgbClr val="000000"/>
                          </a:solidFill>
                          <a:effectLst/>
                          <a:latin typeface="Noto Sans" panose="020B0502040504020204" pitchFamily="34" charset="0"/>
                          <a:ea typeface="Noto Sans" panose="020B0502040504020204" pitchFamily="34" charset="0"/>
                          <a:cs typeface="Noto Sans" panose="020B0502040504020204" pitchFamily="34" charset="0"/>
                        </a:rPr>
                        <a:t>6</a:t>
                      </a:r>
                    </a:p>
                  </a:txBody>
                  <a:tcPr marL="62760" marR="5230" marT="5230" marB="0" anchor="b">
                    <a:lnL>
                      <a:noFill/>
                    </a:lnL>
                    <a:lnR>
                      <a:noFill/>
                    </a:lnR>
                    <a:lnT>
                      <a:noFill/>
                    </a:lnT>
                    <a:lnB>
                      <a:noFill/>
                    </a:lnB>
                    <a:lnTlToBr w="12700" cmpd="sng">
                      <a:noFill/>
                      <a:prstDash val="solid"/>
                    </a:lnTlToBr>
                    <a:lnBlToTr w="12700" cmpd="sng">
                      <a:noFill/>
                      <a:prstDash val="solid"/>
                    </a:lnBlToTr>
                    <a:noFill/>
                  </a:tcPr>
                </a:tc>
                <a:tc>
                  <a:txBody>
                    <a:bodyPr/>
                    <a:lstStyle/>
                    <a:p>
                      <a:pPr algn="l" fontAlgn="b">
                        <a:buNone/>
                      </a:pPr>
                      <a:r>
                        <a:rPr lang="es-MX" sz="1200" b="0" i="0" u="sng" strike="noStrike" dirty="0">
                          <a:solidFill>
                            <a:srgbClr val="000000"/>
                          </a:solidFill>
                          <a:effectLst/>
                          <a:latin typeface="Noto Sans" panose="020B0502040504020204" pitchFamily="34" charset="0"/>
                          <a:ea typeface="Noto Sans" panose="020B0502040504020204" pitchFamily="34" charset="0"/>
                          <a:cs typeface="Noto Sans" panose="020B0502040504020204" pitchFamily="34" charset="0"/>
                        </a:rPr>
                        <a:t>Normateca</a:t>
                      </a:r>
                      <a:r>
                        <a:rPr lang="es-MX" sz="1200" b="0" i="0" u="none" strike="noStrike" dirty="0">
                          <a:solidFill>
                            <a:srgbClr val="000000"/>
                          </a:solidFill>
                          <a:effectLst/>
                          <a:latin typeface="Noto Sans" panose="020B0502040504020204" pitchFamily="34" charset="0"/>
                          <a:ea typeface="Noto Sans" panose="020B0502040504020204" pitchFamily="34" charset="0"/>
                          <a:cs typeface="Noto Sans" panose="020B0502040504020204" pitchFamily="34" charset="0"/>
                        </a:rPr>
                        <a:t>  asignación de espacios para archivo, en Mezanine de Tokio 80.</a:t>
                      </a:r>
                    </a:p>
                  </a:txBody>
                  <a:tcPr marL="62760" marR="5230" marT="5230" marB="0" anchor="b">
                    <a:lnL>
                      <a:noFill/>
                    </a:lnL>
                    <a:lnR>
                      <a:noFill/>
                    </a:lnR>
                    <a:lnT>
                      <a:noFill/>
                    </a:lnT>
                    <a:lnB>
                      <a:noFill/>
                    </a:lnB>
                    <a:lnTlToBr w="12700" cmpd="sng">
                      <a:noFill/>
                      <a:prstDash val="solid"/>
                    </a:lnTlToBr>
                    <a:lnBlToTr w="12700" cmpd="sng">
                      <a:noFill/>
                      <a:prstDash val="solid"/>
                    </a:lnBlToTr>
                    <a:noFill/>
                  </a:tcPr>
                </a:tc>
                <a:extLst>
                  <a:ext uri="{0D108BD9-81ED-4DB2-BD59-A6C34878D82A}">
                    <a16:rowId xmlns:a16="http://schemas.microsoft.com/office/drawing/2014/main" val="941984833"/>
                  </a:ext>
                </a:extLst>
              </a:tr>
              <a:tr h="192048">
                <a:tc>
                  <a:txBody>
                    <a:bodyPr/>
                    <a:lstStyle/>
                    <a:p>
                      <a:pPr algn="ctr" fontAlgn="b">
                        <a:buNone/>
                      </a:pPr>
                      <a:endParaRPr lang="es-MX" sz="1200" b="0" i="0" u="none" strike="noStrike" dirty="0">
                        <a:solidFill>
                          <a:srgbClr val="000000"/>
                        </a:solidFill>
                        <a:effectLst/>
                        <a:latin typeface="Noto Sans" panose="020B0502040504020204" pitchFamily="34" charset="0"/>
                        <a:ea typeface="Noto Sans" panose="020B0502040504020204" pitchFamily="34" charset="0"/>
                        <a:cs typeface="Noto Sans" panose="020B0502040504020204" pitchFamily="34" charset="0"/>
                      </a:endParaRPr>
                    </a:p>
                  </a:txBody>
                  <a:tcPr marL="31380" marR="5230" marT="5230" marB="0" anchor="b">
                    <a:lnL>
                      <a:noFill/>
                    </a:lnL>
                    <a:lnR>
                      <a:noFill/>
                    </a:lnR>
                    <a:lnT>
                      <a:noFill/>
                    </a:lnT>
                    <a:lnB>
                      <a:noFill/>
                    </a:lnB>
                    <a:lnTlToBr w="12700" cmpd="sng">
                      <a:noFill/>
                      <a:prstDash val="solid"/>
                    </a:lnTlToBr>
                    <a:lnBlToTr w="12700" cmpd="sng">
                      <a:noFill/>
                      <a:prstDash val="solid"/>
                    </a:lnBlToTr>
                    <a:noFill/>
                  </a:tcPr>
                </a:tc>
                <a:tc>
                  <a:txBody>
                    <a:bodyPr/>
                    <a:lstStyle/>
                    <a:p>
                      <a:pPr algn="l" fontAlgn="b">
                        <a:buNone/>
                      </a:pPr>
                      <a:r>
                        <a:rPr lang="es-MX" sz="1200" b="1" i="0" u="none" strike="noStrike" dirty="0">
                          <a:solidFill>
                            <a:srgbClr val="000000"/>
                          </a:solidFill>
                          <a:effectLst/>
                          <a:latin typeface="Noto Sans" panose="020B0502040504020204" pitchFamily="34" charset="0"/>
                          <a:ea typeface="Noto Sans" panose="020B0502040504020204" pitchFamily="34" charset="0"/>
                          <a:cs typeface="Noto Sans" panose="020B0502040504020204" pitchFamily="34" charset="0"/>
                        </a:rPr>
                        <a:t>Unidad de Integridad y Transparencia</a:t>
                      </a:r>
                    </a:p>
                  </a:txBody>
                  <a:tcPr marL="31380" marR="5230" marT="5230" marB="0" anchor="b">
                    <a:lnL>
                      <a:noFill/>
                    </a:lnL>
                    <a:lnR>
                      <a:noFill/>
                    </a:lnR>
                    <a:lnT>
                      <a:noFill/>
                    </a:lnT>
                    <a:lnB>
                      <a:noFill/>
                    </a:lnB>
                    <a:lnTlToBr w="12700" cmpd="sng">
                      <a:noFill/>
                      <a:prstDash val="solid"/>
                    </a:lnTlToBr>
                    <a:lnBlToTr w="12700" cmpd="sng">
                      <a:noFill/>
                      <a:prstDash val="solid"/>
                    </a:lnBlToTr>
                    <a:noFill/>
                  </a:tcPr>
                </a:tc>
                <a:extLst>
                  <a:ext uri="{0D108BD9-81ED-4DB2-BD59-A6C34878D82A}">
                    <a16:rowId xmlns:a16="http://schemas.microsoft.com/office/drawing/2014/main" val="2987291980"/>
                  </a:ext>
                </a:extLst>
              </a:tr>
              <a:tr h="192048">
                <a:tc>
                  <a:txBody>
                    <a:bodyPr/>
                    <a:lstStyle/>
                    <a:p>
                      <a:pPr algn="ctr" fontAlgn="b">
                        <a:buNone/>
                      </a:pPr>
                      <a:r>
                        <a:rPr lang="es-MX" sz="1200" b="0" i="0" u="none" strike="noStrike" dirty="0">
                          <a:solidFill>
                            <a:srgbClr val="000000"/>
                          </a:solidFill>
                          <a:effectLst/>
                          <a:latin typeface="Noto Sans" panose="020B0502040504020204" pitchFamily="34" charset="0"/>
                          <a:ea typeface="Noto Sans" panose="020B0502040504020204" pitchFamily="34" charset="0"/>
                          <a:cs typeface="Noto Sans" panose="020B0502040504020204" pitchFamily="34" charset="0"/>
                        </a:rPr>
                        <a:t>7</a:t>
                      </a:r>
                    </a:p>
                  </a:txBody>
                  <a:tcPr marL="62760" marR="5230" marT="5230" marB="0" anchor="b">
                    <a:lnL>
                      <a:noFill/>
                    </a:lnL>
                    <a:lnR>
                      <a:noFill/>
                    </a:lnR>
                    <a:lnT>
                      <a:noFill/>
                    </a:lnT>
                    <a:lnB>
                      <a:noFill/>
                    </a:lnB>
                    <a:lnTlToBr w="12700" cmpd="sng">
                      <a:noFill/>
                      <a:prstDash val="solid"/>
                    </a:lnTlToBr>
                    <a:lnBlToTr w="12700" cmpd="sng">
                      <a:noFill/>
                      <a:prstDash val="solid"/>
                    </a:lnBlToTr>
                    <a:noFill/>
                  </a:tcPr>
                </a:tc>
                <a:tc>
                  <a:txBody>
                    <a:bodyPr/>
                    <a:lstStyle/>
                    <a:p>
                      <a:pPr algn="l" fontAlgn="b">
                        <a:buNone/>
                      </a:pPr>
                      <a:r>
                        <a:rPr lang="es-MX" sz="1200" b="0" i="0" u="none" strike="noStrike" dirty="0">
                          <a:solidFill>
                            <a:srgbClr val="000000"/>
                          </a:solidFill>
                          <a:effectLst/>
                          <a:latin typeface="Noto Sans" panose="020B0502040504020204" pitchFamily="34" charset="0"/>
                          <a:ea typeface="Noto Sans" panose="020B0502040504020204" pitchFamily="34" charset="0"/>
                          <a:cs typeface="Noto Sans" panose="020B0502040504020204" pitchFamily="34" charset="0"/>
                        </a:rPr>
                        <a:t>Reordenamiento y optimización de espacios de la </a:t>
                      </a:r>
                      <a:r>
                        <a:rPr lang="es-MX" sz="1200" b="0" i="0" u="sng" strike="noStrike" dirty="0">
                          <a:solidFill>
                            <a:srgbClr val="000000"/>
                          </a:solidFill>
                          <a:effectLst/>
                          <a:latin typeface="Noto Sans" panose="020B0502040504020204" pitchFamily="34" charset="0"/>
                          <a:ea typeface="Noto Sans" panose="020B0502040504020204" pitchFamily="34" charset="0"/>
                          <a:cs typeface="Noto Sans" panose="020B0502040504020204" pitchFamily="34" charset="0"/>
                        </a:rPr>
                        <a:t>DTAI</a:t>
                      </a:r>
                      <a:r>
                        <a:rPr lang="es-MX" sz="1200" b="0" i="0" u="none" strike="noStrike" dirty="0">
                          <a:solidFill>
                            <a:srgbClr val="000000"/>
                          </a:solidFill>
                          <a:effectLst/>
                          <a:latin typeface="Noto Sans" panose="020B0502040504020204" pitchFamily="34" charset="0"/>
                          <a:ea typeface="Noto Sans" panose="020B0502040504020204" pitchFamily="34" charset="0"/>
                          <a:cs typeface="Noto Sans" panose="020B0502040504020204" pitchFamily="34" charset="0"/>
                        </a:rPr>
                        <a:t> en el inmueble de Toledo 21-PB</a:t>
                      </a:r>
                    </a:p>
                  </a:txBody>
                  <a:tcPr marL="62760" marR="5230" marT="5230" marB="0" anchor="b">
                    <a:lnL>
                      <a:noFill/>
                    </a:lnL>
                    <a:lnR>
                      <a:noFill/>
                    </a:lnR>
                    <a:lnT>
                      <a:noFill/>
                    </a:lnT>
                    <a:lnB>
                      <a:noFill/>
                    </a:lnB>
                    <a:lnTlToBr w="12700" cmpd="sng">
                      <a:noFill/>
                      <a:prstDash val="solid"/>
                    </a:lnTlToBr>
                    <a:lnBlToTr w="12700" cmpd="sng">
                      <a:noFill/>
                      <a:prstDash val="solid"/>
                    </a:lnBlToTr>
                    <a:noFill/>
                  </a:tcPr>
                </a:tc>
                <a:extLst>
                  <a:ext uri="{0D108BD9-81ED-4DB2-BD59-A6C34878D82A}">
                    <a16:rowId xmlns:a16="http://schemas.microsoft.com/office/drawing/2014/main" val="439841052"/>
                  </a:ext>
                </a:extLst>
              </a:tr>
              <a:tr h="316854">
                <a:tc>
                  <a:txBody>
                    <a:bodyPr/>
                    <a:lstStyle/>
                    <a:p>
                      <a:pPr algn="ctr" fontAlgn="b">
                        <a:buNone/>
                      </a:pPr>
                      <a:endParaRPr lang="es-MX" sz="1200" b="0" i="0" u="none" strike="noStrike" dirty="0">
                        <a:solidFill>
                          <a:schemeClr val="bg1"/>
                        </a:solidFill>
                        <a:effectLst/>
                        <a:latin typeface="Noto Sans" panose="020B0502040504020204" pitchFamily="34" charset="0"/>
                        <a:ea typeface="Noto Sans" panose="020B0502040504020204" pitchFamily="34" charset="0"/>
                        <a:cs typeface="Noto Sans" panose="020B0502040504020204" pitchFamily="34" charset="0"/>
                      </a:endParaRPr>
                    </a:p>
                  </a:txBody>
                  <a:tcPr marL="5230" marR="5230" marT="5230" marB="0" anchor="b">
                    <a:lnL>
                      <a:noFill/>
                    </a:lnL>
                    <a:lnR>
                      <a:noFill/>
                    </a:lnR>
                    <a:lnT>
                      <a:noFill/>
                    </a:lnT>
                    <a:lnB w="635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l" fontAlgn="b">
                        <a:buNone/>
                      </a:pPr>
                      <a:r>
                        <a:rPr lang="es-MX" sz="1400" b="1" i="0" u="none" strike="noStrike" dirty="0">
                          <a:solidFill>
                            <a:schemeClr val="bg1"/>
                          </a:solidFill>
                          <a:effectLst/>
                          <a:latin typeface="Noto Sans" panose="020B0502040504020204" pitchFamily="34" charset="0"/>
                          <a:ea typeface="Noto Sans" panose="020B0502040504020204" pitchFamily="34" charset="0"/>
                          <a:cs typeface="Noto Sans" panose="020B0502040504020204" pitchFamily="34" charset="0"/>
                        </a:rPr>
                        <a:t>DIDT</a:t>
                      </a:r>
                    </a:p>
                  </a:txBody>
                  <a:tcPr marL="5230" marR="5230" marT="5230" marB="0" anchor="b">
                    <a:lnL>
                      <a:noFill/>
                    </a:lnL>
                    <a:lnR>
                      <a:noFill/>
                    </a:lnR>
                    <a:lnT>
                      <a:noFill/>
                    </a:lnT>
                    <a:lnB w="6350" cap="flat" cmpd="sng" algn="ctr">
                      <a:noFill/>
                      <a:prstDash val="solid"/>
                      <a:round/>
                      <a:headEnd type="none" w="med" len="med"/>
                      <a:tailEnd type="none" w="med" len="med"/>
                    </a:lnB>
                    <a:lnTlToBr w="12700" cmpd="sng">
                      <a:noFill/>
                      <a:prstDash val="solid"/>
                    </a:lnTlToBr>
                    <a:lnBlToTr w="12700" cmpd="sng">
                      <a:noFill/>
                      <a:prstDash val="solid"/>
                    </a:lnBlToTr>
                    <a:gradFill flip="none" rotWithShape="1">
                      <a:gsLst>
                        <a:gs pos="0">
                          <a:srgbClr val="275317">
                            <a:shade val="30000"/>
                            <a:satMod val="115000"/>
                          </a:srgbClr>
                        </a:gs>
                        <a:gs pos="50000">
                          <a:srgbClr val="275317">
                            <a:shade val="67500"/>
                            <a:satMod val="115000"/>
                          </a:srgbClr>
                        </a:gs>
                        <a:gs pos="100000">
                          <a:srgbClr val="275317">
                            <a:shade val="100000"/>
                            <a:satMod val="115000"/>
                          </a:srgbClr>
                        </a:gs>
                      </a:gsLst>
                      <a:lin ang="0" scaled="1"/>
                      <a:tileRect/>
                    </a:gradFill>
                  </a:tcPr>
                </a:tc>
                <a:extLst>
                  <a:ext uri="{0D108BD9-81ED-4DB2-BD59-A6C34878D82A}">
                    <a16:rowId xmlns:a16="http://schemas.microsoft.com/office/drawing/2014/main" val="1706207598"/>
                  </a:ext>
                </a:extLst>
              </a:tr>
              <a:tr h="192048">
                <a:tc>
                  <a:txBody>
                    <a:bodyPr/>
                    <a:lstStyle/>
                    <a:p>
                      <a:pPr algn="ctr" fontAlgn="b">
                        <a:buNone/>
                      </a:pPr>
                      <a:endParaRPr lang="es-MX" sz="1200" b="0" i="0" u="none" strike="noStrike" dirty="0">
                        <a:solidFill>
                          <a:srgbClr val="000000"/>
                        </a:solidFill>
                        <a:effectLst/>
                        <a:latin typeface="Noto Sans" panose="020B0502040504020204" pitchFamily="34" charset="0"/>
                        <a:ea typeface="Noto Sans" panose="020B0502040504020204" pitchFamily="34" charset="0"/>
                        <a:cs typeface="Noto Sans" panose="020B0502040504020204" pitchFamily="34" charset="0"/>
                      </a:endParaRPr>
                    </a:p>
                  </a:txBody>
                  <a:tcPr marL="31380" marR="5230" marT="5230" marB="0" anchor="b">
                    <a:lnL>
                      <a:noFill/>
                    </a:lnL>
                    <a:lnR>
                      <a:noFill/>
                    </a:lnR>
                    <a:lnT w="6350" cap="flat" cmpd="sng" algn="ctr">
                      <a:noFill/>
                      <a:prstDash val="solid"/>
                      <a:round/>
                      <a:headEnd type="none" w="med" len="med"/>
                      <a:tailEnd type="none" w="med" len="med"/>
                    </a:lnT>
                    <a:lnB>
                      <a:noFill/>
                    </a:lnB>
                    <a:lnTlToBr w="12700" cmpd="sng">
                      <a:noFill/>
                      <a:prstDash val="solid"/>
                    </a:lnTlToBr>
                    <a:lnBlToTr w="12700" cmpd="sng">
                      <a:noFill/>
                      <a:prstDash val="solid"/>
                    </a:lnBlToTr>
                    <a:noFill/>
                  </a:tcPr>
                </a:tc>
                <a:tc>
                  <a:txBody>
                    <a:bodyPr/>
                    <a:lstStyle/>
                    <a:p>
                      <a:pPr algn="l" fontAlgn="b">
                        <a:buNone/>
                      </a:pPr>
                      <a:r>
                        <a:rPr lang="es-MX" sz="1200" b="1" i="0" u="none" strike="noStrike">
                          <a:solidFill>
                            <a:srgbClr val="000000"/>
                          </a:solidFill>
                          <a:effectLst/>
                          <a:latin typeface="Noto Sans" panose="020B0502040504020204" pitchFamily="34" charset="0"/>
                          <a:ea typeface="Noto Sans" panose="020B0502040504020204" pitchFamily="34" charset="0"/>
                          <a:cs typeface="Noto Sans" panose="020B0502040504020204" pitchFamily="34" charset="0"/>
                        </a:rPr>
                        <a:t>CENATI</a:t>
                      </a:r>
                    </a:p>
                  </a:txBody>
                  <a:tcPr marL="31380" marR="5230" marT="5230" marB="0" anchor="b">
                    <a:lnL>
                      <a:noFill/>
                    </a:lnL>
                    <a:lnR>
                      <a:noFill/>
                    </a:lnR>
                    <a:lnT w="6350" cap="flat" cmpd="sng" algn="ctr">
                      <a:noFill/>
                      <a:prstDash val="solid"/>
                      <a:round/>
                      <a:headEnd type="none" w="med" len="med"/>
                      <a:tailEnd type="none" w="med" len="med"/>
                    </a:lnT>
                    <a:lnB>
                      <a:noFill/>
                    </a:lnB>
                    <a:lnTlToBr w="12700" cmpd="sng">
                      <a:noFill/>
                      <a:prstDash val="solid"/>
                    </a:lnTlToBr>
                    <a:lnBlToTr w="12700" cmpd="sng">
                      <a:noFill/>
                      <a:prstDash val="solid"/>
                    </a:lnBlToTr>
                    <a:noFill/>
                  </a:tcPr>
                </a:tc>
                <a:extLst>
                  <a:ext uri="{0D108BD9-81ED-4DB2-BD59-A6C34878D82A}">
                    <a16:rowId xmlns:a16="http://schemas.microsoft.com/office/drawing/2014/main" val="3664328759"/>
                  </a:ext>
                </a:extLst>
              </a:tr>
              <a:tr h="192048">
                <a:tc>
                  <a:txBody>
                    <a:bodyPr/>
                    <a:lstStyle/>
                    <a:p>
                      <a:pPr algn="ctr" fontAlgn="b">
                        <a:buNone/>
                      </a:pPr>
                      <a:r>
                        <a:rPr lang="es-MX" sz="1200" b="0" i="0" u="none" strike="noStrike" dirty="0">
                          <a:solidFill>
                            <a:srgbClr val="000000"/>
                          </a:solidFill>
                          <a:effectLst/>
                          <a:latin typeface="Noto Sans" panose="020B0502040504020204" pitchFamily="34" charset="0"/>
                          <a:ea typeface="Noto Sans" panose="020B0502040504020204" pitchFamily="34" charset="0"/>
                          <a:cs typeface="Noto Sans" panose="020B0502040504020204" pitchFamily="34" charset="0"/>
                        </a:rPr>
                        <a:t>8</a:t>
                      </a:r>
                    </a:p>
                  </a:txBody>
                  <a:tcPr marL="62760" marR="5230" marT="5230" marB="0" anchor="b">
                    <a:lnL>
                      <a:noFill/>
                    </a:lnL>
                    <a:lnR>
                      <a:noFill/>
                    </a:lnR>
                    <a:lnT>
                      <a:noFill/>
                    </a:lnT>
                    <a:lnB>
                      <a:noFill/>
                    </a:lnB>
                    <a:lnTlToBr w="12700" cmpd="sng">
                      <a:noFill/>
                      <a:prstDash val="solid"/>
                    </a:lnTlToBr>
                    <a:lnBlToTr w="12700" cmpd="sng">
                      <a:noFill/>
                      <a:prstDash val="solid"/>
                    </a:lnBlToTr>
                    <a:noFill/>
                  </a:tcPr>
                </a:tc>
                <a:tc>
                  <a:txBody>
                    <a:bodyPr/>
                    <a:lstStyle/>
                    <a:p>
                      <a:pPr algn="l" fontAlgn="b">
                        <a:buNone/>
                      </a:pPr>
                      <a:r>
                        <a:rPr lang="es-MX" sz="1200" b="0" i="0" u="none" strike="noStrike" dirty="0">
                          <a:solidFill>
                            <a:srgbClr val="000000"/>
                          </a:solidFill>
                          <a:effectLst/>
                          <a:latin typeface="Noto Sans" panose="020B0502040504020204" pitchFamily="34" charset="0"/>
                          <a:ea typeface="Noto Sans" panose="020B0502040504020204" pitchFamily="34" charset="0"/>
                          <a:cs typeface="Noto Sans" panose="020B0502040504020204" pitchFamily="34" charset="0"/>
                        </a:rPr>
                        <a:t>Habilitación de un </a:t>
                      </a:r>
                      <a:r>
                        <a:rPr lang="es-MX" sz="1200" b="0" i="0" u="sng" strike="noStrike" dirty="0">
                          <a:solidFill>
                            <a:srgbClr val="000000"/>
                          </a:solidFill>
                          <a:effectLst/>
                          <a:latin typeface="Noto Sans" panose="020B0502040504020204" pitchFamily="34" charset="0"/>
                          <a:ea typeface="Noto Sans" panose="020B0502040504020204" pitchFamily="34" charset="0"/>
                          <a:cs typeface="Noto Sans" panose="020B0502040504020204" pitchFamily="34" charset="0"/>
                        </a:rPr>
                        <a:t>Centro de Monitoreo </a:t>
                      </a:r>
                      <a:r>
                        <a:rPr lang="es-MX" sz="1200" b="0" i="0" u="none" strike="noStrike" dirty="0">
                          <a:solidFill>
                            <a:srgbClr val="000000"/>
                          </a:solidFill>
                          <a:effectLst/>
                          <a:latin typeface="Noto Sans" panose="020B0502040504020204" pitchFamily="34" charset="0"/>
                          <a:ea typeface="Noto Sans" panose="020B0502040504020204" pitchFamily="34" charset="0"/>
                          <a:cs typeface="Noto Sans" panose="020B0502040504020204" pitchFamily="34" charset="0"/>
                        </a:rPr>
                        <a:t>en el área del CENATI</a:t>
                      </a:r>
                    </a:p>
                  </a:txBody>
                  <a:tcPr marL="62760" marR="5230" marT="5230" marB="0" anchor="b">
                    <a:lnL>
                      <a:noFill/>
                    </a:lnL>
                    <a:lnR>
                      <a:noFill/>
                    </a:lnR>
                    <a:lnT>
                      <a:noFill/>
                    </a:lnT>
                    <a:lnB>
                      <a:noFill/>
                    </a:lnB>
                    <a:lnTlToBr w="12700" cmpd="sng">
                      <a:noFill/>
                      <a:prstDash val="solid"/>
                    </a:lnTlToBr>
                    <a:lnBlToTr w="12700" cmpd="sng">
                      <a:noFill/>
                      <a:prstDash val="solid"/>
                    </a:lnBlToTr>
                    <a:noFill/>
                  </a:tcPr>
                </a:tc>
                <a:extLst>
                  <a:ext uri="{0D108BD9-81ED-4DB2-BD59-A6C34878D82A}">
                    <a16:rowId xmlns:a16="http://schemas.microsoft.com/office/drawing/2014/main" val="1545855007"/>
                  </a:ext>
                </a:extLst>
              </a:tr>
              <a:tr h="192048">
                <a:tc>
                  <a:txBody>
                    <a:bodyPr/>
                    <a:lstStyle/>
                    <a:p>
                      <a:pPr algn="ctr" fontAlgn="b">
                        <a:buNone/>
                      </a:pPr>
                      <a:endParaRPr lang="es-MX" sz="1200" b="0" i="0" u="none" strike="noStrike" dirty="0">
                        <a:solidFill>
                          <a:srgbClr val="000000"/>
                        </a:solidFill>
                        <a:effectLst/>
                        <a:latin typeface="Noto Sans" panose="020B0502040504020204" pitchFamily="34" charset="0"/>
                        <a:ea typeface="Noto Sans" panose="020B0502040504020204" pitchFamily="34" charset="0"/>
                        <a:cs typeface="Noto Sans" panose="020B0502040504020204" pitchFamily="34" charset="0"/>
                      </a:endParaRPr>
                    </a:p>
                  </a:txBody>
                  <a:tcPr marL="31380" marR="5230" marT="5230" marB="0" anchor="b">
                    <a:lnL>
                      <a:noFill/>
                    </a:lnL>
                    <a:lnR>
                      <a:noFill/>
                    </a:lnR>
                    <a:lnT>
                      <a:noFill/>
                    </a:lnT>
                    <a:lnB>
                      <a:noFill/>
                    </a:lnB>
                    <a:lnTlToBr w="12700" cmpd="sng">
                      <a:noFill/>
                      <a:prstDash val="solid"/>
                    </a:lnTlToBr>
                    <a:lnBlToTr w="12700" cmpd="sng">
                      <a:noFill/>
                      <a:prstDash val="solid"/>
                    </a:lnBlToTr>
                    <a:noFill/>
                  </a:tcPr>
                </a:tc>
                <a:tc>
                  <a:txBody>
                    <a:bodyPr/>
                    <a:lstStyle/>
                    <a:p>
                      <a:pPr algn="l" fontAlgn="b">
                        <a:buNone/>
                      </a:pPr>
                      <a:r>
                        <a:rPr lang="es-MX" sz="1200" b="1" i="0" u="none" strike="noStrike">
                          <a:solidFill>
                            <a:srgbClr val="000000"/>
                          </a:solidFill>
                          <a:effectLst/>
                          <a:latin typeface="Noto Sans" panose="020B0502040504020204" pitchFamily="34" charset="0"/>
                          <a:ea typeface="Noto Sans" panose="020B0502040504020204" pitchFamily="34" charset="0"/>
                          <a:cs typeface="Noto Sans" panose="020B0502040504020204" pitchFamily="34" charset="0"/>
                        </a:rPr>
                        <a:t>Coordinación de Telecomunicaciones </a:t>
                      </a:r>
                    </a:p>
                  </a:txBody>
                  <a:tcPr marL="31380" marR="5230" marT="5230" marB="0" anchor="b">
                    <a:lnL>
                      <a:noFill/>
                    </a:lnL>
                    <a:lnR>
                      <a:noFill/>
                    </a:lnR>
                    <a:lnT>
                      <a:noFill/>
                    </a:lnT>
                    <a:lnB>
                      <a:noFill/>
                    </a:lnB>
                    <a:lnTlToBr w="12700" cmpd="sng">
                      <a:noFill/>
                      <a:prstDash val="solid"/>
                    </a:lnTlToBr>
                    <a:lnBlToTr w="12700" cmpd="sng">
                      <a:noFill/>
                      <a:prstDash val="solid"/>
                    </a:lnBlToTr>
                    <a:noFill/>
                  </a:tcPr>
                </a:tc>
                <a:extLst>
                  <a:ext uri="{0D108BD9-81ED-4DB2-BD59-A6C34878D82A}">
                    <a16:rowId xmlns:a16="http://schemas.microsoft.com/office/drawing/2014/main" val="1805661875"/>
                  </a:ext>
                </a:extLst>
              </a:tr>
              <a:tr h="192048">
                <a:tc>
                  <a:txBody>
                    <a:bodyPr/>
                    <a:lstStyle/>
                    <a:p>
                      <a:pPr algn="ctr" fontAlgn="b">
                        <a:buNone/>
                      </a:pPr>
                      <a:r>
                        <a:rPr lang="es-MX" sz="1200" b="0" i="0" u="none" strike="noStrike" dirty="0">
                          <a:solidFill>
                            <a:srgbClr val="000000"/>
                          </a:solidFill>
                          <a:effectLst/>
                          <a:latin typeface="Noto Sans" panose="020B0502040504020204" pitchFamily="34" charset="0"/>
                          <a:ea typeface="Noto Sans" panose="020B0502040504020204" pitchFamily="34" charset="0"/>
                          <a:cs typeface="Noto Sans" panose="020B0502040504020204" pitchFamily="34" charset="0"/>
                        </a:rPr>
                        <a:t>9</a:t>
                      </a:r>
                    </a:p>
                  </a:txBody>
                  <a:tcPr marL="62760" marR="5230" marT="5230" marB="0" anchor="b">
                    <a:lnL>
                      <a:noFill/>
                    </a:lnL>
                    <a:lnR>
                      <a:noFill/>
                    </a:lnR>
                    <a:lnT>
                      <a:noFill/>
                    </a:lnT>
                    <a:lnB>
                      <a:noFill/>
                    </a:lnB>
                    <a:lnTlToBr w="12700" cmpd="sng">
                      <a:noFill/>
                      <a:prstDash val="solid"/>
                    </a:lnTlToBr>
                    <a:lnBlToTr w="12700" cmpd="sng">
                      <a:noFill/>
                      <a:prstDash val="solid"/>
                    </a:lnBlToTr>
                    <a:noFill/>
                  </a:tcPr>
                </a:tc>
                <a:tc>
                  <a:txBody>
                    <a:bodyPr/>
                    <a:lstStyle/>
                    <a:p>
                      <a:pPr algn="l" fontAlgn="b">
                        <a:buNone/>
                      </a:pPr>
                      <a:r>
                        <a:rPr lang="es-MX" sz="1200" b="0" i="0" u="none" strike="noStrike" dirty="0">
                          <a:solidFill>
                            <a:srgbClr val="000000"/>
                          </a:solidFill>
                          <a:effectLst/>
                          <a:latin typeface="Noto Sans" panose="020B0502040504020204" pitchFamily="34" charset="0"/>
                          <a:ea typeface="Noto Sans" panose="020B0502040504020204" pitchFamily="34" charset="0"/>
                          <a:cs typeface="Noto Sans" panose="020B0502040504020204" pitchFamily="34" charset="0"/>
                        </a:rPr>
                        <a:t>Reordenamiento de los espacios de la </a:t>
                      </a:r>
                      <a:r>
                        <a:rPr lang="es-MX" sz="1200" b="0" i="0" u="sng" strike="noStrike" dirty="0">
                          <a:solidFill>
                            <a:srgbClr val="000000"/>
                          </a:solidFill>
                          <a:effectLst/>
                          <a:latin typeface="Noto Sans" panose="020B0502040504020204" pitchFamily="34" charset="0"/>
                          <a:ea typeface="Noto Sans" panose="020B0502040504020204" pitchFamily="34" charset="0"/>
                          <a:cs typeface="Noto Sans" panose="020B0502040504020204" pitchFamily="34" charset="0"/>
                        </a:rPr>
                        <a:t>Coordinación de Telecomunicaciones </a:t>
                      </a:r>
                      <a:r>
                        <a:rPr lang="es-MX" sz="1200" b="0" i="0" u="none" strike="noStrike" dirty="0">
                          <a:solidFill>
                            <a:srgbClr val="000000"/>
                          </a:solidFill>
                          <a:effectLst/>
                          <a:latin typeface="Noto Sans" panose="020B0502040504020204" pitchFamily="34" charset="0"/>
                          <a:ea typeface="Noto Sans" panose="020B0502040504020204" pitchFamily="34" charset="0"/>
                          <a:cs typeface="Noto Sans" panose="020B0502040504020204" pitchFamily="34" charset="0"/>
                        </a:rPr>
                        <a:t>en el Anexo del inmueble de Reforma.</a:t>
                      </a:r>
                    </a:p>
                  </a:txBody>
                  <a:tcPr marL="62760" marR="5230" marT="5230" marB="0" anchor="b">
                    <a:lnL>
                      <a:noFill/>
                    </a:lnL>
                    <a:lnR>
                      <a:noFill/>
                    </a:lnR>
                    <a:lnT>
                      <a:noFill/>
                    </a:lnT>
                    <a:lnB>
                      <a:noFill/>
                    </a:lnB>
                    <a:lnTlToBr w="12700" cmpd="sng">
                      <a:noFill/>
                      <a:prstDash val="solid"/>
                    </a:lnTlToBr>
                    <a:lnBlToTr w="12700" cmpd="sng">
                      <a:noFill/>
                      <a:prstDash val="solid"/>
                    </a:lnBlToTr>
                    <a:noFill/>
                  </a:tcPr>
                </a:tc>
                <a:extLst>
                  <a:ext uri="{0D108BD9-81ED-4DB2-BD59-A6C34878D82A}">
                    <a16:rowId xmlns:a16="http://schemas.microsoft.com/office/drawing/2014/main" val="1478521853"/>
                  </a:ext>
                </a:extLst>
              </a:tr>
            </a:tbl>
          </a:graphicData>
        </a:graphic>
      </p:graphicFrame>
      <p:sp>
        <p:nvSpPr>
          <p:cNvPr id="4" name="Google Shape;106;p3">
            <a:extLst>
              <a:ext uri="{FF2B5EF4-FFF2-40B4-BE49-F238E27FC236}">
                <a16:creationId xmlns:a16="http://schemas.microsoft.com/office/drawing/2014/main" id="{BF2AC62B-12D2-2418-B15E-29176B830B55}"/>
              </a:ext>
            </a:extLst>
          </p:cNvPr>
          <p:cNvSpPr txBox="1">
            <a:spLocks/>
          </p:cNvSpPr>
          <p:nvPr/>
        </p:nvSpPr>
        <p:spPr>
          <a:xfrm>
            <a:off x="303162" y="273251"/>
            <a:ext cx="7631470" cy="450674"/>
          </a:xfrm>
          <a:prstGeom prst="rect">
            <a:avLst/>
          </a:prstGeom>
          <a:noFill/>
          <a:ln>
            <a:noFill/>
          </a:ln>
        </p:spPr>
        <p:txBody>
          <a:bodyPr spcFirstLastPara="1" wrap="square" lIns="91425" tIns="45700" rIns="91425" bIns="45700" anchor="t" anchorCtr="0">
            <a:noAutofit/>
          </a:bodyPr>
          <a:lstStyle>
            <a:lvl1pPr marL="0" indent="0" algn="ctr" defTabSz="914400" rtl="0" eaLnBrk="1" latinLnBrk="0" hangingPunct="1">
              <a:lnSpc>
                <a:spcPct val="90000"/>
              </a:lnSpc>
              <a:spcBef>
                <a:spcPts val="1000"/>
              </a:spcBef>
              <a:buFont typeface="Arial" panose="020B0604020202020204" pitchFamily="34" charset="0"/>
              <a:buNone/>
              <a:defRPr sz="2800" b="1" kern="1200">
                <a:solidFill>
                  <a:srgbClr val="A7802D"/>
                </a:solidFill>
                <a:latin typeface="MadrePatria" pitchFamily="2"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l">
              <a:spcBef>
                <a:spcPts val="0"/>
              </a:spcBef>
              <a:buClr>
                <a:srgbClr val="BC945A"/>
              </a:buClr>
              <a:buSzPts val="2400"/>
              <a:buFont typeface="Arial"/>
              <a:buNone/>
            </a:pPr>
            <a:r>
              <a:rPr lang="es-MX" sz="2600" dirty="0">
                <a:solidFill>
                  <a:srgbClr val="235C4F"/>
                </a:solidFill>
                <a:latin typeface="Noto Sans" panose="020B0502040504020204" pitchFamily="34" charset="0"/>
                <a:ea typeface="Noto Sans" panose="020B0502040504020204" pitchFamily="34" charset="0"/>
                <a:cs typeface="Noto Sans" panose="020B0502040504020204" pitchFamily="34" charset="0"/>
              </a:rPr>
              <a:t>Propuestas de Reordenamiento de NC</a:t>
            </a:r>
          </a:p>
        </p:txBody>
      </p:sp>
      <p:sp>
        <p:nvSpPr>
          <p:cNvPr id="5" name="CuadroTexto 4">
            <a:extLst>
              <a:ext uri="{FF2B5EF4-FFF2-40B4-BE49-F238E27FC236}">
                <a16:creationId xmlns:a16="http://schemas.microsoft.com/office/drawing/2014/main" id="{A8F0E38D-CF36-2DEB-0A55-0FFD086B7001}"/>
              </a:ext>
            </a:extLst>
          </p:cNvPr>
          <p:cNvSpPr txBox="1"/>
          <p:nvPr/>
        </p:nvSpPr>
        <p:spPr>
          <a:xfrm>
            <a:off x="303162" y="866707"/>
            <a:ext cx="11450687" cy="584775"/>
          </a:xfrm>
          <a:prstGeom prst="rect">
            <a:avLst/>
          </a:prstGeom>
          <a:noFill/>
        </p:spPr>
        <p:txBody>
          <a:bodyPr wrap="square" lIns="91440" tIns="45720" rIns="91440" bIns="45720" anchor="t">
            <a:spAutoFit/>
          </a:bodyPr>
          <a:lstStyle/>
          <a:p>
            <a:pPr algn="just" defTabSz="814463">
              <a:defRPr/>
            </a:pPr>
            <a:r>
              <a:rPr lang="es-ES" sz="1600" b="1" dirty="0">
                <a:latin typeface="Noto Sans"/>
                <a:ea typeface="Noto Sans"/>
                <a:cs typeface="Noto Sans"/>
              </a:rPr>
              <a:t>Existen 15 requerimientos de trabajos de reordenamiento y optimización de espacios de Nivel Central, con propuestas validadas pendientes de ejecución, conforme al siguiente detalle:</a:t>
            </a:r>
          </a:p>
        </p:txBody>
      </p:sp>
      <p:grpSp>
        <p:nvGrpSpPr>
          <p:cNvPr id="9" name="Grupo 8">
            <a:extLst>
              <a:ext uri="{FF2B5EF4-FFF2-40B4-BE49-F238E27FC236}">
                <a16:creationId xmlns:a16="http://schemas.microsoft.com/office/drawing/2014/main" id="{4979EC63-0F3B-E899-40A6-CCB374E11CD2}"/>
              </a:ext>
            </a:extLst>
          </p:cNvPr>
          <p:cNvGrpSpPr/>
          <p:nvPr/>
        </p:nvGrpSpPr>
        <p:grpSpPr>
          <a:xfrm>
            <a:off x="1607167" y="1513037"/>
            <a:ext cx="495505" cy="461665"/>
            <a:chOff x="1574157" y="1631417"/>
            <a:chExt cx="495505" cy="461665"/>
          </a:xfrm>
        </p:grpSpPr>
        <p:sp>
          <p:nvSpPr>
            <p:cNvPr id="8" name="Elipse 7">
              <a:extLst>
                <a:ext uri="{FF2B5EF4-FFF2-40B4-BE49-F238E27FC236}">
                  <a16:creationId xmlns:a16="http://schemas.microsoft.com/office/drawing/2014/main" id="{BCEE59EC-532F-4084-4097-12F43C8DDCD2}"/>
                </a:ext>
              </a:extLst>
            </p:cNvPr>
            <p:cNvSpPr/>
            <p:nvPr/>
          </p:nvSpPr>
          <p:spPr>
            <a:xfrm>
              <a:off x="1574157" y="1631417"/>
              <a:ext cx="495505" cy="461665"/>
            </a:xfrm>
            <a:prstGeom prst="ellipse">
              <a:avLst/>
            </a:prstGeom>
            <a:gradFill flip="none" rotWithShape="1">
              <a:gsLst>
                <a:gs pos="0">
                  <a:schemeClr val="accent3">
                    <a:tint val="66000"/>
                    <a:satMod val="160000"/>
                  </a:schemeClr>
                </a:gs>
                <a:gs pos="50000">
                  <a:schemeClr val="accent3">
                    <a:tint val="44500"/>
                    <a:satMod val="160000"/>
                  </a:schemeClr>
                </a:gs>
                <a:gs pos="100000">
                  <a:schemeClr val="accent3">
                    <a:tint val="23500"/>
                    <a:satMod val="160000"/>
                  </a:schemeClr>
                </a:gs>
              </a:gsLst>
              <a:lin ang="18900000" scaled="1"/>
              <a:tileRect/>
            </a:gradFill>
            <a:ln>
              <a:noFill/>
            </a:ln>
          </p:spPr>
          <p:style>
            <a:lnRef idx="2">
              <a:schemeClr val="accent3">
                <a:shade val="15000"/>
              </a:schemeClr>
            </a:lnRef>
            <a:fillRef idx="1">
              <a:schemeClr val="accent3"/>
            </a:fillRef>
            <a:effectRef idx="0">
              <a:schemeClr val="accent3"/>
            </a:effectRef>
            <a:fontRef idx="minor">
              <a:schemeClr val="lt1"/>
            </a:fontRef>
          </p:style>
          <p:txBody>
            <a:bodyPr rtlCol="0" anchor="ctr"/>
            <a:lstStyle/>
            <a:p>
              <a:pPr algn="ctr"/>
              <a:endParaRPr lang="es-MX" sz="1600"/>
            </a:p>
          </p:txBody>
        </p:sp>
        <p:sp>
          <p:nvSpPr>
            <p:cNvPr id="7" name="CuadroTexto 6">
              <a:extLst>
                <a:ext uri="{FF2B5EF4-FFF2-40B4-BE49-F238E27FC236}">
                  <a16:creationId xmlns:a16="http://schemas.microsoft.com/office/drawing/2014/main" id="{9AAF5C16-787C-62EC-2C97-564D4F70C974}"/>
                </a:ext>
              </a:extLst>
            </p:cNvPr>
            <p:cNvSpPr txBox="1"/>
            <p:nvPr/>
          </p:nvSpPr>
          <p:spPr>
            <a:xfrm>
              <a:off x="1673552" y="1631417"/>
              <a:ext cx="354584" cy="400110"/>
            </a:xfrm>
            <a:prstGeom prst="rect">
              <a:avLst/>
            </a:prstGeom>
            <a:noFill/>
          </p:spPr>
          <p:txBody>
            <a:bodyPr wrap="square" rtlCol="0">
              <a:spAutoFit/>
            </a:bodyPr>
            <a:lstStyle/>
            <a:p>
              <a:r>
                <a:rPr lang="es-MX" sz="2000" b="1" dirty="0">
                  <a:solidFill>
                    <a:srgbClr val="B38E5D"/>
                  </a:solidFill>
                  <a:latin typeface="Noto Sans" panose="020B0502040504020204" pitchFamily="34" charset="0"/>
                  <a:ea typeface="Noto Sans" panose="020B0502040504020204" pitchFamily="34" charset="0"/>
                  <a:cs typeface="Noto Sans" panose="020B0502040504020204" pitchFamily="34" charset="0"/>
                </a:rPr>
                <a:t>5</a:t>
              </a:r>
            </a:p>
          </p:txBody>
        </p:sp>
      </p:grpSp>
      <p:grpSp>
        <p:nvGrpSpPr>
          <p:cNvPr id="10" name="Grupo 9">
            <a:extLst>
              <a:ext uri="{FF2B5EF4-FFF2-40B4-BE49-F238E27FC236}">
                <a16:creationId xmlns:a16="http://schemas.microsoft.com/office/drawing/2014/main" id="{67D9BFA1-793D-686A-FBB7-FC60C69E42B4}"/>
              </a:ext>
            </a:extLst>
          </p:cNvPr>
          <p:cNvGrpSpPr/>
          <p:nvPr/>
        </p:nvGrpSpPr>
        <p:grpSpPr>
          <a:xfrm>
            <a:off x="1636101" y="3910505"/>
            <a:ext cx="495505" cy="461665"/>
            <a:chOff x="1574157" y="1631417"/>
            <a:chExt cx="495505" cy="461665"/>
          </a:xfrm>
        </p:grpSpPr>
        <p:sp>
          <p:nvSpPr>
            <p:cNvPr id="11" name="Elipse 10">
              <a:extLst>
                <a:ext uri="{FF2B5EF4-FFF2-40B4-BE49-F238E27FC236}">
                  <a16:creationId xmlns:a16="http://schemas.microsoft.com/office/drawing/2014/main" id="{46B329DC-387C-AE66-4128-41C8C858E4C1}"/>
                </a:ext>
              </a:extLst>
            </p:cNvPr>
            <p:cNvSpPr/>
            <p:nvPr/>
          </p:nvSpPr>
          <p:spPr>
            <a:xfrm>
              <a:off x="1574157" y="1631417"/>
              <a:ext cx="495505" cy="461665"/>
            </a:xfrm>
            <a:prstGeom prst="ellipse">
              <a:avLst/>
            </a:prstGeom>
            <a:gradFill flip="none" rotWithShape="1">
              <a:gsLst>
                <a:gs pos="0">
                  <a:schemeClr val="accent3">
                    <a:tint val="66000"/>
                    <a:satMod val="160000"/>
                  </a:schemeClr>
                </a:gs>
                <a:gs pos="50000">
                  <a:schemeClr val="accent3">
                    <a:tint val="44500"/>
                    <a:satMod val="160000"/>
                  </a:schemeClr>
                </a:gs>
                <a:gs pos="100000">
                  <a:schemeClr val="accent3">
                    <a:tint val="23500"/>
                    <a:satMod val="160000"/>
                  </a:schemeClr>
                </a:gs>
              </a:gsLst>
              <a:lin ang="18900000" scaled="1"/>
              <a:tileRect/>
            </a:gradFill>
            <a:ln>
              <a:noFill/>
            </a:ln>
          </p:spPr>
          <p:style>
            <a:lnRef idx="2">
              <a:schemeClr val="accent3">
                <a:shade val="15000"/>
              </a:schemeClr>
            </a:lnRef>
            <a:fillRef idx="1">
              <a:schemeClr val="accent3"/>
            </a:fillRef>
            <a:effectRef idx="0">
              <a:schemeClr val="accent3"/>
            </a:effectRef>
            <a:fontRef idx="minor">
              <a:schemeClr val="lt1"/>
            </a:fontRef>
          </p:style>
          <p:txBody>
            <a:bodyPr rtlCol="0" anchor="ctr"/>
            <a:lstStyle/>
            <a:p>
              <a:pPr algn="ctr"/>
              <a:endParaRPr lang="es-MX" sz="1600"/>
            </a:p>
          </p:txBody>
        </p:sp>
        <p:sp>
          <p:nvSpPr>
            <p:cNvPr id="12" name="CuadroTexto 11">
              <a:extLst>
                <a:ext uri="{FF2B5EF4-FFF2-40B4-BE49-F238E27FC236}">
                  <a16:creationId xmlns:a16="http://schemas.microsoft.com/office/drawing/2014/main" id="{6EAC325C-4F44-65C8-3E90-A3DBA9535B15}"/>
                </a:ext>
              </a:extLst>
            </p:cNvPr>
            <p:cNvSpPr txBox="1"/>
            <p:nvPr/>
          </p:nvSpPr>
          <p:spPr>
            <a:xfrm>
              <a:off x="1673552" y="1631417"/>
              <a:ext cx="354584" cy="400110"/>
            </a:xfrm>
            <a:prstGeom prst="rect">
              <a:avLst/>
            </a:prstGeom>
            <a:noFill/>
          </p:spPr>
          <p:txBody>
            <a:bodyPr wrap="square" rtlCol="0">
              <a:spAutoFit/>
            </a:bodyPr>
            <a:lstStyle/>
            <a:p>
              <a:r>
                <a:rPr lang="es-MX" sz="2000" b="1" dirty="0">
                  <a:solidFill>
                    <a:srgbClr val="B38E5D"/>
                  </a:solidFill>
                  <a:latin typeface="Noto Sans" panose="020B0502040504020204" pitchFamily="34" charset="0"/>
                  <a:ea typeface="Noto Sans" panose="020B0502040504020204" pitchFamily="34" charset="0"/>
                  <a:cs typeface="Noto Sans" panose="020B0502040504020204" pitchFamily="34" charset="0"/>
                </a:rPr>
                <a:t>2</a:t>
              </a:r>
            </a:p>
          </p:txBody>
        </p:sp>
      </p:grpSp>
      <p:grpSp>
        <p:nvGrpSpPr>
          <p:cNvPr id="13" name="Grupo 12">
            <a:extLst>
              <a:ext uri="{FF2B5EF4-FFF2-40B4-BE49-F238E27FC236}">
                <a16:creationId xmlns:a16="http://schemas.microsoft.com/office/drawing/2014/main" id="{5F2C6ACD-55ED-E395-5941-2C690EFDCF74}"/>
              </a:ext>
            </a:extLst>
          </p:cNvPr>
          <p:cNvGrpSpPr/>
          <p:nvPr/>
        </p:nvGrpSpPr>
        <p:grpSpPr>
          <a:xfrm>
            <a:off x="1636101" y="4968602"/>
            <a:ext cx="495505" cy="461665"/>
            <a:chOff x="1574157" y="1631417"/>
            <a:chExt cx="495505" cy="461665"/>
          </a:xfrm>
        </p:grpSpPr>
        <p:sp>
          <p:nvSpPr>
            <p:cNvPr id="14" name="Elipse 13">
              <a:extLst>
                <a:ext uri="{FF2B5EF4-FFF2-40B4-BE49-F238E27FC236}">
                  <a16:creationId xmlns:a16="http://schemas.microsoft.com/office/drawing/2014/main" id="{71F717CE-7AE5-22E7-F4D4-7ACBEAC24DEB}"/>
                </a:ext>
              </a:extLst>
            </p:cNvPr>
            <p:cNvSpPr/>
            <p:nvPr/>
          </p:nvSpPr>
          <p:spPr>
            <a:xfrm>
              <a:off x="1574157" y="1631417"/>
              <a:ext cx="495505" cy="461665"/>
            </a:xfrm>
            <a:prstGeom prst="ellipse">
              <a:avLst/>
            </a:prstGeom>
            <a:gradFill flip="none" rotWithShape="1">
              <a:gsLst>
                <a:gs pos="0">
                  <a:schemeClr val="accent3">
                    <a:tint val="66000"/>
                    <a:satMod val="160000"/>
                  </a:schemeClr>
                </a:gs>
                <a:gs pos="50000">
                  <a:schemeClr val="accent3">
                    <a:tint val="44500"/>
                    <a:satMod val="160000"/>
                  </a:schemeClr>
                </a:gs>
                <a:gs pos="100000">
                  <a:schemeClr val="accent3">
                    <a:tint val="23500"/>
                    <a:satMod val="160000"/>
                  </a:schemeClr>
                </a:gs>
              </a:gsLst>
              <a:lin ang="18900000" scaled="1"/>
              <a:tileRect/>
            </a:gradFill>
            <a:ln>
              <a:noFill/>
            </a:ln>
          </p:spPr>
          <p:style>
            <a:lnRef idx="2">
              <a:schemeClr val="accent3">
                <a:shade val="15000"/>
              </a:schemeClr>
            </a:lnRef>
            <a:fillRef idx="1">
              <a:schemeClr val="accent3"/>
            </a:fillRef>
            <a:effectRef idx="0">
              <a:schemeClr val="accent3"/>
            </a:effectRef>
            <a:fontRef idx="minor">
              <a:schemeClr val="lt1"/>
            </a:fontRef>
          </p:style>
          <p:txBody>
            <a:bodyPr rtlCol="0" anchor="ctr"/>
            <a:lstStyle/>
            <a:p>
              <a:pPr algn="ctr"/>
              <a:endParaRPr lang="es-MX" sz="1600"/>
            </a:p>
          </p:txBody>
        </p:sp>
        <p:sp>
          <p:nvSpPr>
            <p:cNvPr id="15" name="CuadroTexto 14">
              <a:extLst>
                <a:ext uri="{FF2B5EF4-FFF2-40B4-BE49-F238E27FC236}">
                  <a16:creationId xmlns:a16="http://schemas.microsoft.com/office/drawing/2014/main" id="{2F1B3497-7F60-F9AF-6617-1EA098DDB0E7}"/>
                </a:ext>
              </a:extLst>
            </p:cNvPr>
            <p:cNvSpPr txBox="1"/>
            <p:nvPr/>
          </p:nvSpPr>
          <p:spPr>
            <a:xfrm>
              <a:off x="1673552" y="1631417"/>
              <a:ext cx="354584" cy="400110"/>
            </a:xfrm>
            <a:prstGeom prst="rect">
              <a:avLst/>
            </a:prstGeom>
            <a:noFill/>
          </p:spPr>
          <p:txBody>
            <a:bodyPr wrap="square" rtlCol="0">
              <a:spAutoFit/>
            </a:bodyPr>
            <a:lstStyle/>
            <a:p>
              <a:r>
                <a:rPr lang="es-MX" sz="2000" b="1" dirty="0">
                  <a:solidFill>
                    <a:srgbClr val="B38E5D"/>
                  </a:solidFill>
                  <a:latin typeface="Noto Sans" panose="020B0502040504020204" pitchFamily="34" charset="0"/>
                  <a:ea typeface="Noto Sans" panose="020B0502040504020204" pitchFamily="34" charset="0"/>
                  <a:cs typeface="Noto Sans" panose="020B0502040504020204" pitchFamily="34" charset="0"/>
                </a:rPr>
                <a:t>2</a:t>
              </a:r>
            </a:p>
          </p:txBody>
        </p:sp>
      </p:grpSp>
    </p:spTree>
    <p:extLst>
      <p:ext uri="{BB962C8B-B14F-4D97-AF65-F5344CB8AC3E}">
        <p14:creationId xmlns:p14="http://schemas.microsoft.com/office/powerpoint/2010/main" val="297905018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BF6EBF4-25A8-D980-5862-BEED3B5C953B}"/>
            </a:ext>
          </a:extLst>
        </p:cNvPr>
        <p:cNvGrpSpPr/>
        <p:nvPr/>
      </p:nvGrpSpPr>
      <p:grpSpPr>
        <a:xfrm>
          <a:off x="0" y="0"/>
          <a:ext cx="0" cy="0"/>
          <a:chOff x="0" y="0"/>
          <a:chExt cx="0" cy="0"/>
        </a:xfrm>
      </p:grpSpPr>
      <p:sp>
        <p:nvSpPr>
          <p:cNvPr id="30" name="Elipse 29">
            <a:extLst>
              <a:ext uri="{FF2B5EF4-FFF2-40B4-BE49-F238E27FC236}">
                <a16:creationId xmlns:a16="http://schemas.microsoft.com/office/drawing/2014/main" id="{09166A4C-5196-0D09-8F80-81895693B032}"/>
              </a:ext>
            </a:extLst>
          </p:cNvPr>
          <p:cNvSpPr/>
          <p:nvPr/>
        </p:nvSpPr>
        <p:spPr>
          <a:xfrm>
            <a:off x="1819255" y="5735574"/>
            <a:ext cx="375853" cy="343946"/>
          </a:xfrm>
          <a:prstGeom prst="ellipse">
            <a:avLst/>
          </a:prstGeom>
          <a:gradFill flip="none" rotWithShape="1">
            <a:gsLst>
              <a:gs pos="0">
                <a:schemeClr val="accent3">
                  <a:tint val="66000"/>
                  <a:satMod val="160000"/>
                </a:schemeClr>
              </a:gs>
              <a:gs pos="50000">
                <a:schemeClr val="accent3">
                  <a:tint val="44500"/>
                  <a:satMod val="160000"/>
                </a:schemeClr>
              </a:gs>
              <a:gs pos="100000">
                <a:schemeClr val="accent3">
                  <a:tint val="23500"/>
                  <a:satMod val="160000"/>
                </a:schemeClr>
              </a:gs>
            </a:gsLst>
            <a:lin ang="18900000" scaled="1"/>
            <a:tileRect/>
          </a:gradFill>
          <a:ln>
            <a:noFill/>
          </a:ln>
        </p:spPr>
        <p:style>
          <a:lnRef idx="2">
            <a:schemeClr val="accent3">
              <a:shade val="15000"/>
            </a:schemeClr>
          </a:lnRef>
          <a:fillRef idx="1">
            <a:schemeClr val="accent3"/>
          </a:fillRef>
          <a:effectRef idx="0">
            <a:schemeClr val="accent3"/>
          </a:effectRef>
          <a:fontRef idx="minor">
            <a:schemeClr val="lt1"/>
          </a:fontRef>
        </p:style>
        <p:txBody>
          <a:bodyPr rtlCol="0" anchor="ctr"/>
          <a:lstStyle/>
          <a:p>
            <a:pPr algn="ctr"/>
            <a:endParaRPr lang="es-MX" sz="1600"/>
          </a:p>
        </p:txBody>
      </p:sp>
      <p:graphicFrame>
        <p:nvGraphicFramePr>
          <p:cNvPr id="2" name="Tabla 1">
            <a:extLst>
              <a:ext uri="{FF2B5EF4-FFF2-40B4-BE49-F238E27FC236}">
                <a16:creationId xmlns:a16="http://schemas.microsoft.com/office/drawing/2014/main" id="{7F55012A-D7E3-3BAA-4C4C-F6548AFA355A}"/>
              </a:ext>
            </a:extLst>
          </p:cNvPr>
          <p:cNvGraphicFramePr>
            <a:graphicFrameLocks noGrp="1"/>
          </p:cNvGraphicFramePr>
          <p:nvPr>
            <p:extLst>
              <p:ext uri="{D42A27DB-BD31-4B8C-83A1-F6EECF244321}">
                <p14:modId xmlns:p14="http://schemas.microsoft.com/office/powerpoint/2010/main" val="4106932295"/>
              </p:ext>
            </p:extLst>
          </p:nvPr>
        </p:nvGraphicFramePr>
        <p:xfrm>
          <a:off x="1700387" y="1685849"/>
          <a:ext cx="10000526" cy="4773863"/>
        </p:xfrm>
        <a:graphic>
          <a:graphicData uri="http://schemas.openxmlformats.org/drawingml/2006/table">
            <a:tbl>
              <a:tblPr/>
              <a:tblGrid>
                <a:gridCol w="550478">
                  <a:extLst>
                    <a:ext uri="{9D8B030D-6E8A-4147-A177-3AD203B41FA5}">
                      <a16:colId xmlns:a16="http://schemas.microsoft.com/office/drawing/2014/main" val="3440965727"/>
                    </a:ext>
                  </a:extLst>
                </a:gridCol>
                <a:gridCol w="9450048">
                  <a:extLst>
                    <a:ext uri="{9D8B030D-6E8A-4147-A177-3AD203B41FA5}">
                      <a16:colId xmlns:a16="http://schemas.microsoft.com/office/drawing/2014/main" val="3189321060"/>
                    </a:ext>
                  </a:extLst>
                </a:gridCol>
              </a:tblGrid>
              <a:tr h="206362">
                <a:tc>
                  <a:txBody>
                    <a:bodyPr/>
                    <a:lstStyle/>
                    <a:p>
                      <a:pPr algn="l" fontAlgn="b">
                        <a:buNone/>
                      </a:pPr>
                      <a:endParaRPr lang="es-MX" sz="1200" b="1" i="0" u="none" strike="noStrike" dirty="0">
                        <a:solidFill>
                          <a:schemeClr val="bg1"/>
                        </a:solidFill>
                        <a:effectLst/>
                        <a:latin typeface="Noto Sans" panose="020B0502040504020204" pitchFamily="34" charset="0"/>
                        <a:ea typeface="Noto Sans" panose="020B0502040504020204" pitchFamily="34" charset="0"/>
                        <a:cs typeface="Noto Sans" panose="020B0502040504020204" pitchFamily="34" charset="0"/>
                      </a:endParaRPr>
                    </a:p>
                  </a:txBody>
                  <a:tcPr marL="5230" marR="5230" marT="5230" marB="0" anchor="b">
                    <a:lnL>
                      <a:noFill/>
                    </a:lnL>
                    <a:lnR>
                      <a:noFill/>
                    </a:lnR>
                    <a:lnT>
                      <a:noFill/>
                    </a:lnT>
                    <a:lnB w="635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l" fontAlgn="b">
                        <a:buNone/>
                      </a:pPr>
                      <a:r>
                        <a:rPr lang="es-MX" sz="1400" b="1" i="0" u="none" strike="noStrike" dirty="0">
                          <a:solidFill>
                            <a:schemeClr val="bg1"/>
                          </a:solidFill>
                          <a:effectLst/>
                          <a:latin typeface="Noto Sans" panose="020B0502040504020204" pitchFamily="34" charset="0"/>
                          <a:ea typeface="Noto Sans" panose="020B0502040504020204" pitchFamily="34" charset="0"/>
                          <a:cs typeface="Noto Sans" panose="020B0502040504020204" pitchFamily="34" charset="0"/>
                        </a:rPr>
                        <a:t>DIRECCIÓN DE FINANZAS</a:t>
                      </a:r>
                    </a:p>
                  </a:txBody>
                  <a:tcPr marL="5230" marR="5230" marT="5230" marB="0" anchor="b">
                    <a:lnL>
                      <a:noFill/>
                    </a:lnL>
                    <a:lnR>
                      <a:noFill/>
                    </a:lnR>
                    <a:lnT>
                      <a:noFill/>
                    </a:lnT>
                    <a:lnB w="6350" cap="flat" cmpd="sng" algn="ctr">
                      <a:noFill/>
                      <a:prstDash val="solid"/>
                      <a:round/>
                      <a:headEnd type="none" w="med" len="med"/>
                      <a:tailEnd type="none" w="med" len="med"/>
                    </a:lnB>
                    <a:lnTlToBr w="12700" cmpd="sng">
                      <a:noFill/>
                      <a:prstDash val="solid"/>
                    </a:lnTlToBr>
                    <a:lnBlToTr w="12700" cmpd="sng">
                      <a:noFill/>
                      <a:prstDash val="solid"/>
                    </a:lnBlToTr>
                    <a:gradFill flip="none" rotWithShape="1">
                      <a:gsLst>
                        <a:gs pos="0">
                          <a:srgbClr val="275317">
                            <a:shade val="30000"/>
                            <a:satMod val="115000"/>
                          </a:srgbClr>
                        </a:gs>
                        <a:gs pos="50000">
                          <a:srgbClr val="275317">
                            <a:shade val="67500"/>
                            <a:satMod val="115000"/>
                          </a:srgbClr>
                        </a:gs>
                        <a:gs pos="100000">
                          <a:srgbClr val="275317">
                            <a:shade val="100000"/>
                            <a:satMod val="115000"/>
                          </a:srgbClr>
                        </a:gs>
                      </a:gsLst>
                      <a:lin ang="0" scaled="1"/>
                      <a:tileRect/>
                    </a:gradFill>
                  </a:tcPr>
                </a:tc>
                <a:extLst>
                  <a:ext uri="{0D108BD9-81ED-4DB2-BD59-A6C34878D82A}">
                    <a16:rowId xmlns:a16="http://schemas.microsoft.com/office/drawing/2014/main" val="3849402071"/>
                  </a:ext>
                </a:extLst>
              </a:tr>
              <a:tr h="206362">
                <a:tc>
                  <a:txBody>
                    <a:bodyPr/>
                    <a:lstStyle/>
                    <a:p>
                      <a:pPr algn="l" fontAlgn="b">
                        <a:buNone/>
                      </a:pPr>
                      <a:endParaRPr lang="es-MX" sz="1200" b="1" i="0" u="none" strike="noStrike" dirty="0">
                        <a:solidFill>
                          <a:schemeClr val="bg1"/>
                        </a:solidFill>
                        <a:effectLst/>
                        <a:latin typeface="Noto Sans" panose="020B0502040504020204" pitchFamily="34" charset="0"/>
                        <a:ea typeface="Noto Sans" panose="020B0502040504020204" pitchFamily="34" charset="0"/>
                        <a:cs typeface="Noto Sans" panose="020B0502040504020204" pitchFamily="34" charset="0"/>
                      </a:endParaRPr>
                    </a:p>
                  </a:txBody>
                  <a:tcPr marL="5230" marR="5230" marT="5230" marB="0" anchor="b">
                    <a:lnL>
                      <a:noFill/>
                    </a:lnL>
                    <a:lnR>
                      <a:noFill/>
                    </a:lnR>
                    <a:lnT>
                      <a:noFill/>
                    </a:lnT>
                    <a:lnB w="635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l" fontAlgn="b">
                        <a:buNone/>
                      </a:pPr>
                      <a:r>
                        <a:rPr lang="es-MX" sz="1200" b="1" i="0" u="none" strike="noStrike" dirty="0">
                          <a:solidFill>
                            <a:srgbClr val="000000"/>
                          </a:solidFill>
                          <a:effectLst/>
                          <a:latin typeface="Noto Sans" panose="020B0502040504020204" pitchFamily="34" charset="0"/>
                          <a:ea typeface="Noto Sans" panose="020B0502040504020204" pitchFamily="34" charset="0"/>
                          <a:cs typeface="Noto Sans" panose="020B0502040504020204" pitchFamily="34" charset="0"/>
                        </a:rPr>
                        <a:t>Coordinación y Presupuesto e Información Programática</a:t>
                      </a:r>
                    </a:p>
                  </a:txBody>
                  <a:tcPr marL="31380" marR="5230" marT="5230" marB="0" anchor="b">
                    <a:lnL>
                      <a:noFill/>
                    </a:lnL>
                    <a:lnR>
                      <a:noFill/>
                    </a:lnR>
                    <a:lnT>
                      <a:noFill/>
                    </a:lnT>
                    <a:lnB w="635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705293905"/>
                  </a:ext>
                </a:extLst>
              </a:tr>
              <a:tr h="206362">
                <a:tc>
                  <a:txBody>
                    <a:bodyPr/>
                    <a:lstStyle/>
                    <a:p>
                      <a:pPr algn="ctr" fontAlgn="b">
                        <a:buNone/>
                      </a:pPr>
                      <a:r>
                        <a:rPr lang="es-MX" sz="1200" b="0" i="0" u="none" strike="noStrike" dirty="0">
                          <a:solidFill>
                            <a:schemeClr val="tx1"/>
                          </a:solidFill>
                          <a:effectLst/>
                          <a:latin typeface="Noto Sans" panose="020B0502040504020204" pitchFamily="34" charset="0"/>
                          <a:ea typeface="Noto Sans" panose="020B0502040504020204" pitchFamily="34" charset="0"/>
                          <a:cs typeface="Noto Sans" panose="020B0502040504020204" pitchFamily="34" charset="0"/>
                        </a:rPr>
                        <a:t>10</a:t>
                      </a:r>
                    </a:p>
                  </a:txBody>
                  <a:tcPr marL="5230" marR="5230" marT="5230" marB="0" anchor="ctr">
                    <a:lnL>
                      <a:noFill/>
                    </a:lnL>
                    <a:lnR>
                      <a:noFill/>
                    </a:lnR>
                    <a:lnT>
                      <a:noFill/>
                    </a:lnT>
                    <a:lnB w="635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l" fontAlgn="b">
                        <a:buNone/>
                      </a:pPr>
                      <a:r>
                        <a:rPr lang="es-MX" sz="1200" b="0" i="0" u="none" strike="noStrike" dirty="0">
                          <a:solidFill>
                            <a:srgbClr val="000000"/>
                          </a:solidFill>
                          <a:effectLst/>
                          <a:latin typeface="Noto Sans" panose="020B0502040504020204" pitchFamily="34" charset="0"/>
                          <a:ea typeface="Noto Sans" panose="020B0502040504020204" pitchFamily="34" charset="0"/>
                          <a:cs typeface="Noto Sans" panose="020B0502040504020204" pitchFamily="34" charset="0"/>
                        </a:rPr>
                        <a:t>Optimización en el piso 3 de Toledo 21. </a:t>
                      </a:r>
                    </a:p>
                  </a:txBody>
                  <a:tcPr marL="62760" marR="5230" marT="5230" marB="0" anchor="b">
                    <a:lnL>
                      <a:noFill/>
                    </a:lnL>
                    <a:lnR>
                      <a:noFill/>
                    </a:lnR>
                    <a:lnT>
                      <a:noFill/>
                    </a:lnT>
                    <a:lnB w="635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98152593"/>
                  </a:ext>
                </a:extLst>
              </a:tr>
              <a:tr h="269666">
                <a:tc>
                  <a:txBody>
                    <a:bodyPr/>
                    <a:lstStyle/>
                    <a:p>
                      <a:pPr algn="l" fontAlgn="b">
                        <a:buNone/>
                      </a:pPr>
                      <a:endParaRPr lang="es-MX" sz="1400" b="1" i="0" u="none" strike="noStrike" dirty="0">
                        <a:solidFill>
                          <a:schemeClr val="bg1"/>
                        </a:solidFill>
                        <a:effectLst/>
                        <a:latin typeface="Noto Sans" panose="020B0502040504020204" pitchFamily="34" charset="0"/>
                        <a:ea typeface="Noto Sans" panose="020B0502040504020204" pitchFamily="34" charset="0"/>
                        <a:cs typeface="Noto Sans" panose="020B0502040504020204" pitchFamily="34" charset="0"/>
                      </a:endParaRPr>
                    </a:p>
                  </a:txBody>
                  <a:tcPr marL="5230" marR="5230" marT="5230" marB="0" anchor="b">
                    <a:lnL>
                      <a:noFill/>
                    </a:lnL>
                    <a:lnR>
                      <a:noFill/>
                    </a:lnR>
                    <a:lnT>
                      <a:noFill/>
                    </a:lnT>
                    <a:lnB w="635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l" fontAlgn="b">
                        <a:buNone/>
                      </a:pPr>
                      <a:r>
                        <a:rPr lang="es-MX" sz="1400" b="1" i="0" u="none" strike="noStrike" dirty="0">
                          <a:solidFill>
                            <a:schemeClr val="bg1"/>
                          </a:solidFill>
                          <a:effectLst/>
                          <a:latin typeface="Noto Sans" panose="020B0502040504020204" pitchFamily="34" charset="0"/>
                          <a:ea typeface="Noto Sans" panose="020B0502040504020204" pitchFamily="34" charset="0"/>
                          <a:cs typeface="Noto Sans" panose="020B0502040504020204" pitchFamily="34" charset="0"/>
                        </a:rPr>
                        <a:t>DIRECCIÓN DE INCORPORACIÓN Y RECAUDACIÓN</a:t>
                      </a:r>
                    </a:p>
                  </a:txBody>
                  <a:tcPr marL="5230" marR="5230" marT="5230" marB="0" anchor="b">
                    <a:lnL>
                      <a:noFill/>
                    </a:lnL>
                    <a:lnR>
                      <a:noFill/>
                    </a:lnR>
                    <a:lnT>
                      <a:noFill/>
                    </a:lnT>
                    <a:lnB w="6350" cap="flat" cmpd="sng" algn="ctr">
                      <a:noFill/>
                      <a:prstDash val="solid"/>
                      <a:round/>
                      <a:headEnd type="none" w="med" len="med"/>
                      <a:tailEnd type="none" w="med" len="med"/>
                    </a:lnB>
                    <a:lnTlToBr w="12700" cmpd="sng">
                      <a:noFill/>
                      <a:prstDash val="solid"/>
                    </a:lnTlToBr>
                    <a:lnBlToTr w="12700" cmpd="sng">
                      <a:noFill/>
                      <a:prstDash val="solid"/>
                    </a:lnBlToTr>
                    <a:gradFill flip="none" rotWithShape="1">
                      <a:gsLst>
                        <a:gs pos="0">
                          <a:srgbClr val="275317">
                            <a:shade val="30000"/>
                            <a:satMod val="115000"/>
                          </a:srgbClr>
                        </a:gs>
                        <a:gs pos="50000">
                          <a:srgbClr val="275317">
                            <a:shade val="67500"/>
                            <a:satMod val="115000"/>
                          </a:srgbClr>
                        </a:gs>
                        <a:gs pos="100000">
                          <a:srgbClr val="275317">
                            <a:shade val="100000"/>
                            <a:satMod val="115000"/>
                          </a:srgbClr>
                        </a:gs>
                      </a:gsLst>
                      <a:lin ang="0" scaled="1"/>
                      <a:tileRect/>
                    </a:gradFill>
                  </a:tcPr>
                </a:tc>
                <a:extLst>
                  <a:ext uri="{0D108BD9-81ED-4DB2-BD59-A6C34878D82A}">
                    <a16:rowId xmlns:a16="http://schemas.microsoft.com/office/drawing/2014/main" val="541744977"/>
                  </a:ext>
                </a:extLst>
              </a:tr>
              <a:tr h="406987">
                <a:tc>
                  <a:txBody>
                    <a:bodyPr/>
                    <a:lstStyle/>
                    <a:p>
                      <a:pPr algn="l" fontAlgn="b">
                        <a:buNone/>
                      </a:pPr>
                      <a:endParaRPr lang="es-MX" sz="1200" b="1" i="0" u="none" strike="noStrike">
                        <a:solidFill>
                          <a:srgbClr val="000000"/>
                        </a:solidFill>
                        <a:effectLst/>
                        <a:latin typeface="Noto Sans" panose="020B0502040504020204" pitchFamily="34" charset="0"/>
                        <a:ea typeface="Noto Sans" panose="020B0502040504020204" pitchFamily="34" charset="0"/>
                        <a:cs typeface="Noto Sans" panose="020B0502040504020204" pitchFamily="34" charset="0"/>
                      </a:endParaRPr>
                    </a:p>
                  </a:txBody>
                  <a:tcPr marL="31380" marR="5230" marT="5230" marB="0" anchor="b">
                    <a:lnL>
                      <a:noFill/>
                    </a:lnL>
                    <a:lnR>
                      <a:noFill/>
                    </a:lnR>
                    <a:lnT w="6350" cap="flat" cmpd="sng" algn="ctr">
                      <a:noFill/>
                      <a:prstDash val="solid"/>
                      <a:round/>
                      <a:headEnd type="none" w="med" len="med"/>
                      <a:tailEnd type="none" w="med" len="med"/>
                    </a:lnT>
                    <a:lnB>
                      <a:noFill/>
                    </a:lnB>
                    <a:lnTlToBr w="12700" cmpd="sng">
                      <a:noFill/>
                      <a:prstDash val="solid"/>
                    </a:lnTlToBr>
                    <a:lnBlToTr w="12700" cmpd="sng">
                      <a:noFill/>
                      <a:prstDash val="solid"/>
                    </a:lnBlToTr>
                    <a:noFill/>
                  </a:tcPr>
                </a:tc>
                <a:tc>
                  <a:txBody>
                    <a:bodyPr/>
                    <a:lstStyle/>
                    <a:p>
                      <a:pPr algn="l" fontAlgn="b">
                        <a:buNone/>
                      </a:pPr>
                      <a:r>
                        <a:rPr lang="es-MX" sz="1200" b="1" i="0" u="none" strike="noStrike">
                          <a:solidFill>
                            <a:srgbClr val="000000"/>
                          </a:solidFill>
                          <a:effectLst/>
                          <a:latin typeface="Noto Sans" panose="020B0502040504020204" pitchFamily="34" charset="0"/>
                          <a:ea typeface="Noto Sans" panose="020B0502040504020204" pitchFamily="34" charset="0"/>
                          <a:cs typeface="Noto Sans" panose="020B0502040504020204" pitchFamily="34" charset="0"/>
                        </a:rPr>
                        <a:t>Unidad de Servicios Estratégicos y la Coordinación de Servicios Administrativos de Mejora Continua de Procesos de Incorporación y Recaudación </a:t>
                      </a:r>
                    </a:p>
                  </a:txBody>
                  <a:tcPr marL="31380" marR="5230" marT="5230" marB="0" anchor="b">
                    <a:lnL>
                      <a:noFill/>
                    </a:lnL>
                    <a:lnR>
                      <a:noFill/>
                    </a:lnR>
                    <a:lnT w="6350" cap="flat" cmpd="sng" algn="ctr">
                      <a:noFill/>
                      <a:prstDash val="solid"/>
                      <a:round/>
                      <a:headEnd type="none" w="med" len="med"/>
                      <a:tailEnd type="none" w="med" len="med"/>
                    </a:lnT>
                    <a:lnB>
                      <a:noFill/>
                    </a:lnB>
                    <a:lnTlToBr w="12700" cmpd="sng">
                      <a:noFill/>
                      <a:prstDash val="solid"/>
                    </a:lnTlToBr>
                    <a:lnBlToTr w="12700" cmpd="sng">
                      <a:noFill/>
                      <a:prstDash val="solid"/>
                    </a:lnBlToTr>
                    <a:noFill/>
                  </a:tcPr>
                </a:tc>
                <a:extLst>
                  <a:ext uri="{0D108BD9-81ED-4DB2-BD59-A6C34878D82A}">
                    <a16:rowId xmlns:a16="http://schemas.microsoft.com/office/drawing/2014/main" val="59186753"/>
                  </a:ext>
                </a:extLst>
              </a:tr>
              <a:tr h="406987">
                <a:tc>
                  <a:txBody>
                    <a:bodyPr/>
                    <a:lstStyle/>
                    <a:p>
                      <a:pPr algn="ctr" fontAlgn="b">
                        <a:buNone/>
                      </a:pPr>
                      <a:r>
                        <a:rPr lang="es-MX" sz="1200" b="0" i="0" u="none" strike="noStrike" dirty="0">
                          <a:solidFill>
                            <a:schemeClr val="tx1"/>
                          </a:solidFill>
                          <a:effectLst/>
                          <a:latin typeface="Noto Sans" panose="020B0502040504020204" pitchFamily="34" charset="0"/>
                          <a:ea typeface="Noto Sans" panose="020B0502040504020204" pitchFamily="34" charset="0"/>
                          <a:cs typeface="Noto Sans" panose="020B0502040504020204" pitchFamily="34" charset="0"/>
                        </a:rPr>
                        <a:t>11</a:t>
                      </a:r>
                    </a:p>
                  </a:txBody>
                  <a:tcPr marL="62760" marR="5230" marT="5230" marB="0" anchor="ctr">
                    <a:lnL>
                      <a:noFill/>
                    </a:lnL>
                    <a:lnR>
                      <a:noFill/>
                    </a:lnR>
                    <a:lnT>
                      <a:noFill/>
                    </a:lnT>
                    <a:lnB>
                      <a:noFill/>
                    </a:lnB>
                    <a:lnTlToBr w="12700" cmpd="sng">
                      <a:noFill/>
                      <a:prstDash val="solid"/>
                    </a:lnTlToBr>
                    <a:lnBlToTr w="12700" cmpd="sng">
                      <a:noFill/>
                      <a:prstDash val="solid"/>
                    </a:lnBlToTr>
                    <a:noFill/>
                  </a:tcPr>
                </a:tc>
                <a:tc>
                  <a:txBody>
                    <a:bodyPr/>
                    <a:lstStyle/>
                    <a:p>
                      <a:pPr algn="l" fontAlgn="b">
                        <a:buNone/>
                      </a:pPr>
                      <a:r>
                        <a:rPr lang="es-MX" sz="1200" b="0" i="0" u="none" strike="noStrike">
                          <a:solidFill>
                            <a:srgbClr val="000000"/>
                          </a:solidFill>
                          <a:effectLst/>
                          <a:latin typeface="Noto Sans" panose="020B0502040504020204" pitchFamily="34" charset="0"/>
                          <a:ea typeface="Noto Sans" panose="020B0502040504020204" pitchFamily="34" charset="0"/>
                          <a:cs typeface="Noto Sans" panose="020B0502040504020204" pitchFamily="34" charset="0"/>
                        </a:rPr>
                        <a:t>Solicitud de reordenamiento y optimización de espacios para el personal de la USE y la CSAMCPIR en el mezzanine de Toledo No. 21.</a:t>
                      </a:r>
                    </a:p>
                  </a:txBody>
                  <a:tcPr marL="62760" marR="5230" marT="5230" marB="0" anchor="b">
                    <a:lnL>
                      <a:noFill/>
                    </a:lnL>
                    <a:lnR>
                      <a:noFill/>
                    </a:lnR>
                    <a:lnT>
                      <a:noFill/>
                    </a:lnT>
                    <a:lnB>
                      <a:noFill/>
                    </a:lnB>
                    <a:lnTlToBr w="12700" cmpd="sng">
                      <a:noFill/>
                      <a:prstDash val="solid"/>
                    </a:lnTlToBr>
                    <a:lnBlToTr w="12700" cmpd="sng">
                      <a:noFill/>
                      <a:prstDash val="solid"/>
                    </a:lnBlToTr>
                    <a:noFill/>
                  </a:tcPr>
                </a:tc>
                <a:extLst>
                  <a:ext uri="{0D108BD9-81ED-4DB2-BD59-A6C34878D82A}">
                    <a16:rowId xmlns:a16="http://schemas.microsoft.com/office/drawing/2014/main" val="925416372"/>
                  </a:ext>
                </a:extLst>
              </a:tr>
              <a:tr h="206362">
                <a:tc>
                  <a:txBody>
                    <a:bodyPr/>
                    <a:lstStyle/>
                    <a:p>
                      <a:pPr algn="l" fontAlgn="b">
                        <a:buNone/>
                      </a:pPr>
                      <a:endParaRPr lang="es-MX" sz="1200" b="1" i="0" u="none" strike="noStrike" dirty="0">
                        <a:solidFill>
                          <a:schemeClr val="bg1"/>
                        </a:solidFill>
                        <a:effectLst/>
                        <a:latin typeface="Noto Sans" panose="020B0502040504020204" pitchFamily="34" charset="0"/>
                        <a:ea typeface="Noto Sans" panose="020B0502040504020204" pitchFamily="34" charset="0"/>
                        <a:cs typeface="Noto Sans" panose="020B0502040504020204" pitchFamily="34" charset="0"/>
                      </a:endParaRPr>
                    </a:p>
                  </a:txBody>
                  <a:tcPr marL="5230" marR="5230" marT="5230" marB="0" anchor="b">
                    <a:lnL>
                      <a:noFill/>
                    </a:lnL>
                    <a:lnR>
                      <a:noFill/>
                    </a:lnR>
                    <a:lnT>
                      <a:noFill/>
                    </a:lnT>
                    <a:lnB w="635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l" fontAlgn="b">
                        <a:buNone/>
                      </a:pPr>
                      <a:r>
                        <a:rPr lang="es-MX" sz="1400" b="1" i="0" u="none" strike="noStrike" dirty="0">
                          <a:solidFill>
                            <a:schemeClr val="bg1"/>
                          </a:solidFill>
                          <a:effectLst/>
                          <a:latin typeface="Noto Sans" panose="020B0502040504020204" pitchFamily="34" charset="0"/>
                          <a:ea typeface="Noto Sans" panose="020B0502040504020204" pitchFamily="34" charset="0"/>
                          <a:cs typeface="Noto Sans" panose="020B0502040504020204" pitchFamily="34" charset="0"/>
                        </a:rPr>
                        <a:t>DIRECCIÓN DE OPERACIÓN Y EVALUACIÓN</a:t>
                      </a:r>
                    </a:p>
                  </a:txBody>
                  <a:tcPr marL="5230" marR="5230" marT="5230" marB="0" anchor="b">
                    <a:lnL>
                      <a:noFill/>
                    </a:lnL>
                    <a:lnR>
                      <a:noFill/>
                    </a:lnR>
                    <a:lnT>
                      <a:noFill/>
                    </a:lnT>
                    <a:lnB w="6350" cap="flat" cmpd="sng" algn="ctr">
                      <a:noFill/>
                      <a:prstDash val="solid"/>
                      <a:round/>
                      <a:headEnd type="none" w="med" len="med"/>
                      <a:tailEnd type="none" w="med" len="med"/>
                    </a:lnB>
                    <a:lnTlToBr w="12700" cmpd="sng">
                      <a:noFill/>
                      <a:prstDash val="solid"/>
                    </a:lnTlToBr>
                    <a:lnBlToTr w="12700" cmpd="sng">
                      <a:noFill/>
                      <a:prstDash val="solid"/>
                    </a:lnBlToTr>
                    <a:gradFill flip="none" rotWithShape="1">
                      <a:gsLst>
                        <a:gs pos="0">
                          <a:srgbClr val="275317">
                            <a:shade val="30000"/>
                            <a:satMod val="115000"/>
                          </a:srgbClr>
                        </a:gs>
                        <a:gs pos="50000">
                          <a:srgbClr val="275317">
                            <a:shade val="67500"/>
                            <a:satMod val="115000"/>
                          </a:srgbClr>
                        </a:gs>
                        <a:gs pos="100000">
                          <a:srgbClr val="275317">
                            <a:shade val="100000"/>
                            <a:satMod val="115000"/>
                          </a:srgbClr>
                        </a:gs>
                      </a:gsLst>
                      <a:lin ang="0" scaled="1"/>
                      <a:tileRect/>
                    </a:gradFill>
                  </a:tcPr>
                </a:tc>
                <a:extLst>
                  <a:ext uri="{0D108BD9-81ED-4DB2-BD59-A6C34878D82A}">
                    <a16:rowId xmlns:a16="http://schemas.microsoft.com/office/drawing/2014/main" val="3364746982"/>
                  </a:ext>
                </a:extLst>
              </a:tr>
              <a:tr h="206362">
                <a:tc>
                  <a:txBody>
                    <a:bodyPr/>
                    <a:lstStyle/>
                    <a:p>
                      <a:pPr algn="l" fontAlgn="b">
                        <a:buNone/>
                      </a:pPr>
                      <a:endParaRPr lang="es-MX" sz="1200" b="1" i="0" u="none" strike="noStrike">
                        <a:solidFill>
                          <a:srgbClr val="000000"/>
                        </a:solidFill>
                        <a:effectLst/>
                        <a:latin typeface="Noto Sans" panose="020B0502040504020204" pitchFamily="34" charset="0"/>
                        <a:ea typeface="Noto Sans" panose="020B0502040504020204" pitchFamily="34" charset="0"/>
                        <a:cs typeface="Noto Sans" panose="020B0502040504020204" pitchFamily="34" charset="0"/>
                      </a:endParaRPr>
                    </a:p>
                  </a:txBody>
                  <a:tcPr marL="31380" marR="5230" marT="5230" marB="0" anchor="b">
                    <a:lnL>
                      <a:noFill/>
                    </a:lnL>
                    <a:lnR>
                      <a:noFill/>
                    </a:lnR>
                    <a:lnT w="6350" cap="flat" cmpd="sng" algn="ctr">
                      <a:noFill/>
                      <a:prstDash val="solid"/>
                      <a:round/>
                      <a:headEnd type="none" w="med" len="med"/>
                      <a:tailEnd type="none" w="med" len="med"/>
                    </a:lnT>
                    <a:lnB>
                      <a:noFill/>
                    </a:lnB>
                    <a:lnTlToBr w="12700" cmpd="sng">
                      <a:noFill/>
                      <a:prstDash val="solid"/>
                    </a:lnTlToBr>
                    <a:lnBlToTr w="12700" cmpd="sng">
                      <a:noFill/>
                      <a:prstDash val="solid"/>
                    </a:lnBlToTr>
                    <a:noFill/>
                  </a:tcPr>
                </a:tc>
                <a:tc>
                  <a:txBody>
                    <a:bodyPr/>
                    <a:lstStyle/>
                    <a:p>
                      <a:pPr algn="l" fontAlgn="b">
                        <a:buNone/>
                      </a:pPr>
                      <a:r>
                        <a:rPr lang="es-MX" sz="1200" b="1" i="0" u="none" strike="noStrike">
                          <a:solidFill>
                            <a:srgbClr val="000000"/>
                          </a:solidFill>
                          <a:effectLst/>
                          <a:latin typeface="Noto Sans" panose="020B0502040504020204" pitchFamily="34" charset="0"/>
                          <a:ea typeface="Noto Sans" panose="020B0502040504020204" pitchFamily="34" charset="0"/>
                          <a:cs typeface="Noto Sans" panose="020B0502040504020204" pitchFamily="34" charset="0"/>
                        </a:rPr>
                        <a:t>Coordinación de Atención y Orientación </a:t>
                      </a:r>
                    </a:p>
                  </a:txBody>
                  <a:tcPr marL="31380" marR="5230" marT="5230" marB="0" anchor="b">
                    <a:lnL>
                      <a:noFill/>
                    </a:lnL>
                    <a:lnR>
                      <a:noFill/>
                    </a:lnR>
                    <a:lnT w="6350" cap="flat" cmpd="sng" algn="ctr">
                      <a:noFill/>
                      <a:prstDash val="solid"/>
                      <a:round/>
                      <a:headEnd type="none" w="med" len="med"/>
                      <a:tailEnd type="none" w="med" len="med"/>
                    </a:lnT>
                    <a:lnB>
                      <a:noFill/>
                    </a:lnB>
                    <a:lnTlToBr w="12700" cmpd="sng">
                      <a:noFill/>
                      <a:prstDash val="solid"/>
                    </a:lnTlToBr>
                    <a:lnBlToTr w="12700" cmpd="sng">
                      <a:noFill/>
                      <a:prstDash val="solid"/>
                    </a:lnBlToTr>
                    <a:noFill/>
                  </a:tcPr>
                </a:tc>
                <a:extLst>
                  <a:ext uri="{0D108BD9-81ED-4DB2-BD59-A6C34878D82A}">
                    <a16:rowId xmlns:a16="http://schemas.microsoft.com/office/drawing/2014/main" val="2623981608"/>
                  </a:ext>
                </a:extLst>
              </a:tr>
              <a:tr h="0">
                <a:tc>
                  <a:txBody>
                    <a:bodyPr/>
                    <a:lstStyle/>
                    <a:p>
                      <a:pPr algn="ctr" fontAlgn="b">
                        <a:buNone/>
                      </a:pPr>
                      <a:r>
                        <a:rPr lang="es-MX" sz="1200" b="0" i="0" u="none" strike="noStrike" dirty="0">
                          <a:solidFill>
                            <a:srgbClr val="000000"/>
                          </a:solidFill>
                          <a:effectLst/>
                          <a:latin typeface="Noto Sans" panose="020B0502040504020204" pitchFamily="34" charset="0"/>
                          <a:ea typeface="Noto Sans" panose="020B0502040504020204" pitchFamily="34" charset="0"/>
                          <a:cs typeface="Noto Sans" panose="020B0502040504020204" pitchFamily="34" charset="0"/>
                        </a:rPr>
                        <a:t>12</a:t>
                      </a:r>
                    </a:p>
                  </a:txBody>
                  <a:tcPr marL="62760" marR="5230" marT="5230" marB="0" anchor="b">
                    <a:lnL>
                      <a:noFill/>
                    </a:lnL>
                    <a:lnR>
                      <a:noFill/>
                    </a:lnR>
                    <a:lnT>
                      <a:noFill/>
                    </a:lnT>
                    <a:lnB>
                      <a:noFill/>
                    </a:lnB>
                    <a:lnTlToBr w="12700" cmpd="sng">
                      <a:noFill/>
                      <a:prstDash val="solid"/>
                    </a:lnTlToBr>
                    <a:lnBlToTr w="12700" cmpd="sng">
                      <a:noFill/>
                      <a:prstDash val="solid"/>
                    </a:lnBlToTr>
                    <a:noFill/>
                  </a:tcPr>
                </a:tc>
                <a:tc>
                  <a:txBody>
                    <a:bodyPr/>
                    <a:lstStyle/>
                    <a:p>
                      <a:pPr algn="l" fontAlgn="b">
                        <a:buNone/>
                      </a:pPr>
                      <a:r>
                        <a:rPr lang="es-MX" sz="1200" b="0" i="0" u="none" strike="noStrike" dirty="0">
                          <a:solidFill>
                            <a:srgbClr val="000000"/>
                          </a:solidFill>
                          <a:effectLst/>
                          <a:latin typeface="Noto Sans" panose="020B0502040504020204" pitchFamily="34" charset="0"/>
                          <a:ea typeface="Noto Sans" panose="020B0502040504020204" pitchFamily="34" charset="0"/>
                          <a:cs typeface="Noto Sans" panose="020B0502040504020204" pitchFamily="34" charset="0"/>
                        </a:rPr>
                        <a:t>Propuesta de reordenamiento para la Coordinación de Atención y Orientación en la PB del inmueble de Reforma No. 476.</a:t>
                      </a:r>
                    </a:p>
                  </a:txBody>
                  <a:tcPr marL="62760" marR="5230" marT="5230" marB="0" anchor="b">
                    <a:lnL>
                      <a:noFill/>
                    </a:lnL>
                    <a:lnR>
                      <a:noFill/>
                    </a:lnR>
                    <a:lnT>
                      <a:noFill/>
                    </a:lnT>
                    <a:lnB>
                      <a:noFill/>
                    </a:lnB>
                    <a:lnTlToBr w="12700" cmpd="sng">
                      <a:noFill/>
                      <a:prstDash val="solid"/>
                    </a:lnTlToBr>
                    <a:lnBlToTr w="12700" cmpd="sng">
                      <a:noFill/>
                      <a:prstDash val="solid"/>
                    </a:lnBlToTr>
                    <a:noFill/>
                  </a:tcPr>
                </a:tc>
                <a:extLst>
                  <a:ext uri="{0D108BD9-81ED-4DB2-BD59-A6C34878D82A}">
                    <a16:rowId xmlns:a16="http://schemas.microsoft.com/office/drawing/2014/main" val="3203681660"/>
                  </a:ext>
                </a:extLst>
              </a:tr>
              <a:tr h="334034">
                <a:tc>
                  <a:txBody>
                    <a:bodyPr/>
                    <a:lstStyle/>
                    <a:p>
                      <a:pPr algn="l" fontAlgn="b">
                        <a:buNone/>
                      </a:pPr>
                      <a:endParaRPr lang="es-MX" sz="1200" b="1" i="0" u="none" strike="noStrike" dirty="0">
                        <a:solidFill>
                          <a:schemeClr val="bg1"/>
                        </a:solidFill>
                        <a:effectLst/>
                        <a:latin typeface="Noto Sans" panose="020B0502040504020204" pitchFamily="34" charset="0"/>
                        <a:ea typeface="Noto Sans" panose="020B0502040504020204" pitchFamily="34" charset="0"/>
                        <a:cs typeface="Noto Sans" panose="020B0502040504020204" pitchFamily="34" charset="0"/>
                      </a:endParaRPr>
                    </a:p>
                  </a:txBody>
                  <a:tcPr marL="5230" marR="5230" marT="5230" marB="0" anchor="b">
                    <a:lnL>
                      <a:noFill/>
                    </a:lnL>
                    <a:lnR>
                      <a:noFill/>
                    </a:lnR>
                    <a:lnT>
                      <a:noFill/>
                    </a:lnT>
                    <a:lnB w="635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l" fontAlgn="b">
                        <a:buNone/>
                      </a:pPr>
                      <a:r>
                        <a:rPr lang="es-MX" sz="1400" b="1" i="0" u="none" strike="noStrike" dirty="0">
                          <a:solidFill>
                            <a:schemeClr val="bg1"/>
                          </a:solidFill>
                          <a:effectLst/>
                          <a:latin typeface="Noto Sans" panose="020B0502040504020204" pitchFamily="34" charset="0"/>
                          <a:ea typeface="Noto Sans" panose="020B0502040504020204" pitchFamily="34" charset="0"/>
                          <a:cs typeface="Noto Sans" panose="020B0502040504020204" pitchFamily="34" charset="0"/>
                        </a:rPr>
                        <a:t>DIRECCIÓN DE PRESTACIONES ECÓNOMICAS Y SOCIALES</a:t>
                      </a:r>
                    </a:p>
                  </a:txBody>
                  <a:tcPr marL="5230" marR="5230" marT="5230" marB="0" anchor="ctr">
                    <a:lnL>
                      <a:noFill/>
                    </a:lnL>
                    <a:lnR>
                      <a:noFill/>
                    </a:lnR>
                    <a:lnT>
                      <a:noFill/>
                    </a:lnT>
                    <a:lnB w="6350" cap="flat" cmpd="sng" algn="ctr">
                      <a:noFill/>
                      <a:prstDash val="solid"/>
                      <a:round/>
                      <a:headEnd type="none" w="med" len="med"/>
                      <a:tailEnd type="none" w="med" len="med"/>
                    </a:lnB>
                    <a:lnTlToBr w="12700" cmpd="sng">
                      <a:noFill/>
                      <a:prstDash val="solid"/>
                    </a:lnTlToBr>
                    <a:lnBlToTr w="12700" cmpd="sng">
                      <a:noFill/>
                      <a:prstDash val="solid"/>
                    </a:lnBlToTr>
                    <a:gradFill flip="none" rotWithShape="1">
                      <a:gsLst>
                        <a:gs pos="0">
                          <a:srgbClr val="275317">
                            <a:shade val="30000"/>
                            <a:satMod val="115000"/>
                          </a:srgbClr>
                        </a:gs>
                        <a:gs pos="50000">
                          <a:srgbClr val="275317">
                            <a:shade val="67500"/>
                            <a:satMod val="115000"/>
                          </a:srgbClr>
                        </a:gs>
                        <a:gs pos="100000">
                          <a:srgbClr val="275317">
                            <a:shade val="100000"/>
                            <a:satMod val="115000"/>
                          </a:srgbClr>
                        </a:gs>
                      </a:gsLst>
                      <a:lin ang="0" scaled="1"/>
                      <a:tileRect/>
                    </a:gradFill>
                  </a:tcPr>
                </a:tc>
                <a:extLst>
                  <a:ext uri="{0D108BD9-81ED-4DB2-BD59-A6C34878D82A}">
                    <a16:rowId xmlns:a16="http://schemas.microsoft.com/office/drawing/2014/main" val="2251908080"/>
                  </a:ext>
                </a:extLst>
              </a:tr>
              <a:tr h="206362">
                <a:tc>
                  <a:txBody>
                    <a:bodyPr/>
                    <a:lstStyle/>
                    <a:p>
                      <a:pPr algn="l" fontAlgn="b">
                        <a:buNone/>
                      </a:pPr>
                      <a:endParaRPr lang="es-MX" sz="1200" b="1" i="0" u="none" strike="noStrike">
                        <a:solidFill>
                          <a:srgbClr val="000000"/>
                        </a:solidFill>
                        <a:effectLst/>
                        <a:latin typeface="Noto Sans" panose="020B0502040504020204" pitchFamily="34" charset="0"/>
                        <a:ea typeface="Noto Sans" panose="020B0502040504020204" pitchFamily="34" charset="0"/>
                        <a:cs typeface="Noto Sans" panose="020B0502040504020204" pitchFamily="34" charset="0"/>
                      </a:endParaRPr>
                    </a:p>
                  </a:txBody>
                  <a:tcPr marL="31380" marR="5230" marT="5230" marB="0" anchor="b">
                    <a:lnL>
                      <a:noFill/>
                    </a:lnL>
                    <a:lnR>
                      <a:noFill/>
                    </a:lnR>
                    <a:lnT w="6350" cap="flat" cmpd="sng" algn="ctr">
                      <a:noFill/>
                      <a:prstDash val="solid"/>
                      <a:round/>
                      <a:headEnd type="none" w="med" len="med"/>
                      <a:tailEnd type="none" w="med" len="med"/>
                    </a:lnT>
                    <a:lnB>
                      <a:noFill/>
                    </a:lnB>
                    <a:lnTlToBr w="12700" cmpd="sng">
                      <a:noFill/>
                      <a:prstDash val="solid"/>
                    </a:lnTlToBr>
                    <a:lnBlToTr w="12700" cmpd="sng">
                      <a:noFill/>
                      <a:prstDash val="solid"/>
                    </a:lnBlToTr>
                    <a:noFill/>
                  </a:tcPr>
                </a:tc>
                <a:tc>
                  <a:txBody>
                    <a:bodyPr/>
                    <a:lstStyle/>
                    <a:p>
                      <a:pPr algn="l" fontAlgn="b">
                        <a:buNone/>
                      </a:pPr>
                      <a:r>
                        <a:rPr lang="es-MX" sz="1200" b="1" i="0" u="none" strike="noStrike">
                          <a:solidFill>
                            <a:srgbClr val="000000"/>
                          </a:solidFill>
                          <a:effectLst/>
                          <a:latin typeface="Noto Sans" panose="020B0502040504020204" pitchFamily="34" charset="0"/>
                          <a:ea typeface="Noto Sans" panose="020B0502040504020204" pitchFamily="34" charset="0"/>
                          <a:cs typeface="Noto Sans" panose="020B0502040504020204" pitchFamily="34" charset="0"/>
                        </a:rPr>
                        <a:t>División de Apoyo Técnico y Mejora de Procesos</a:t>
                      </a:r>
                    </a:p>
                  </a:txBody>
                  <a:tcPr marL="31380" marR="5230" marT="5230" marB="0" anchor="b">
                    <a:lnL>
                      <a:noFill/>
                    </a:lnL>
                    <a:lnR>
                      <a:noFill/>
                    </a:lnR>
                    <a:lnT w="6350" cap="flat" cmpd="sng" algn="ctr">
                      <a:noFill/>
                      <a:prstDash val="solid"/>
                      <a:round/>
                      <a:headEnd type="none" w="med" len="med"/>
                      <a:tailEnd type="none" w="med" len="med"/>
                    </a:lnT>
                    <a:lnB>
                      <a:noFill/>
                    </a:lnB>
                    <a:lnTlToBr w="12700" cmpd="sng">
                      <a:noFill/>
                      <a:prstDash val="solid"/>
                    </a:lnTlToBr>
                    <a:lnBlToTr w="12700" cmpd="sng">
                      <a:noFill/>
                      <a:prstDash val="solid"/>
                    </a:lnBlToTr>
                    <a:noFill/>
                  </a:tcPr>
                </a:tc>
                <a:extLst>
                  <a:ext uri="{0D108BD9-81ED-4DB2-BD59-A6C34878D82A}">
                    <a16:rowId xmlns:a16="http://schemas.microsoft.com/office/drawing/2014/main" val="1452568851"/>
                  </a:ext>
                </a:extLst>
              </a:tr>
              <a:tr h="406987">
                <a:tc>
                  <a:txBody>
                    <a:bodyPr/>
                    <a:lstStyle/>
                    <a:p>
                      <a:pPr algn="ctr" fontAlgn="b">
                        <a:buNone/>
                      </a:pPr>
                      <a:r>
                        <a:rPr lang="es-MX" sz="1200" b="0" i="0" u="none" strike="noStrike" dirty="0">
                          <a:solidFill>
                            <a:srgbClr val="000000"/>
                          </a:solidFill>
                          <a:effectLst/>
                          <a:latin typeface="Noto Sans" panose="020B0502040504020204" pitchFamily="34" charset="0"/>
                          <a:ea typeface="Noto Sans" panose="020B0502040504020204" pitchFamily="34" charset="0"/>
                          <a:cs typeface="Noto Sans" panose="020B0502040504020204" pitchFamily="34" charset="0"/>
                        </a:rPr>
                        <a:t>13</a:t>
                      </a:r>
                    </a:p>
                  </a:txBody>
                  <a:tcPr marL="62760" marR="5230" marT="5230" marB="0" anchor="ctr">
                    <a:lnL>
                      <a:noFill/>
                    </a:lnL>
                    <a:lnR>
                      <a:noFill/>
                    </a:lnR>
                    <a:lnT>
                      <a:noFill/>
                    </a:lnT>
                    <a:lnB>
                      <a:noFill/>
                    </a:lnB>
                    <a:lnTlToBr w="12700" cmpd="sng">
                      <a:noFill/>
                      <a:prstDash val="solid"/>
                    </a:lnTlToBr>
                    <a:lnBlToTr w="12700" cmpd="sng">
                      <a:noFill/>
                      <a:prstDash val="solid"/>
                    </a:lnBlToTr>
                    <a:noFill/>
                  </a:tcPr>
                </a:tc>
                <a:tc>
                  <a:txBody>
                    <a:bodyPr/>
                    <a:lstStyle/>
                    <a:p>
                      <a:pPr algn="l" fontAlgn="b">
                        <a:buNone/>
                      </a:pPr>
                      <a:r>
                        <a:rPr lang="es-MX" sz="1200" b="0" i="0" u="none" strike="noStrike">
                          <a:solidFill>
                            <a:srgbClr val="000000"/>
                          </a:solidFill>
                          <a:effectLst/>
                          <a:latin typeface="Noto Sans" panose="020B0502040504020204" pitchFamily="34" charset="0"/>
                          <a:ea typeface="Noto Sans" panose="020B0502040504020204" pitchFamily="34" charset="0"/>
                          <a:cs typeface="Noto Sans" panose="020B0502040504020204" pitchFamily="34" charset="0"/>
                        </a:rPr>
                        <a:t>Propuesta de Reordenamiento y Optimización de los espacios que ocupa la División de Apoyo Técnico y Mejora de Procesos en el piso 3 del inmueble de Villalongín No. 117.</a:t>
                      </a:r>
                    </a:p>
                  </a:txBody>
                  <a:tcPr marL="62760" marR="5230" marT="5230" marB="0" anchor="b">
                    <a:lnL>
                      <a:noFill/>
                    </a:lnL>
                    <a:lnR>
                      <a:noFill/>
                    </a:lnR>
                    <a:lnT>
                      <a:noFill/>
                    </a:lnT>
                    <a:lnB>
                      <a:noFill/>
                    </a:lnB>
                    <a:lnTlToBr w="12700" cmpd="sng">
                      <a:noFill/>
                      <a:prstDash val="solid"/>
                    </a:lnTlToBr>
                    <a:lnBlToTr w="12700" cmpd="sng">
                      <a:noFill/>
                      <a:prstDash val="solid"/>
                    </a:lnBlToTr>
                    <a:noFill/>
                  </a:tcPr>
                </a:tc>
                <a:extLst>
                  <a:ext uri="{0D108BD9-81ED-4DB2-BD59-A6C34878D82A}">
                    <a16:rowId xmlns:a16="http://schemas.microsoft.com/office/drawing/2014/main" val="2477061757"/>
                  </a:ext>
                </a:extLst>
              </a:tr>
              <a:tr h="206362">
                <a:tc>
                  <a:txBody>
                    <a:bodyPr/>
                    <a:lstStyle/>
                    <a:p>
                      <a:pPr algn="l" fontAlgn="b">
                        <a:buNone/>
                      </a:pPr>
                      <a:endParaRPr lang="es-MX" sz="1200" b="1" i="0" u="none" strike="noStrike" dirty="0">
                        <a:solidFill>
                          <a:schemeClr val="bg1"/>
                        </a:solidFill>
                        <a:effectLst/>
                        <a:latin typeface="Noto Sans" panose="020B0502040504020204" pitchFamily="34" charset="0"/>
                        <a:ea typeface="Noto Sans" panose="020B0502040504020204" pitchFamily="34" charset="0"/>
                        <a:cs typeface="Noto Sans" panose="020B0502040504020204" pitchFamily="34" charset="0"/>
                      </a:endParaRPr>
                    </a:p>
                  </a:txBody>
                  <a:tcPr marL="5230" marR="5230" marT="5230" marB="0" anchor="b">
                    <a:lnL>
                      <a:noFill/>
                    </a:lnL>
                    <a:lnR>
                      <a:noFill/>
                    </a:lnR>
                    <a:lnT>
                      <a:noFill/>
                    </a:lnT>
                    <a:lnB w="635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l" fontAlgn="b">
                        <a:buNone/>
                      </a:pPr>
                      <a:r>
                        <a:rPr lang="es-MX" sz="1400" b="1" i="0" u="none" strike="noStrike" dirty="0">
                          <a:solidFill>
                            <a:schemeClr val="bg1"/>
                          </a:solidFill>
                          <a:effectLst/>
                          <a:latin typeface="Noto Sans" panose="020B0502040504020204" pitchFamily="34" charset="0"/>
                          <a:ea typeface="Noto Sans" panose="020B0502040504020204" pitchFamily="34" charset="0"/>
                          <a:cs typeface="Noto Sans" panose="020B0502040504020204" pitchFamily="34" charset="0"/>
                        </a:rPr>
                        <a:t>DIRECCIÓN DE PRESTACIONES MÉDICAS</a:t>
                      </a:r>
                    </a:p>
                  </a:txBody>
                  <a:tcPr marL="5230" marR="5230" marT="5230" marB="0" anchor="b">
                    <a:lnL>
                      <a:noFill/>
                    </a:lnL>
                    <a:lnR>
                      <a:noFill/>
                    </a:lnR>
                    <a:lnT>
                      <a:noFill/>
                    </a:lnT>
                    <a:lnB w="6350" cap="flat" cmpd="sng" algn="ctr">
                      <a:noFill/>
                      <a:prstDash val="solid"/>
                      <a:round/>
                      <a:headEnd type="none" w="med" len="med"/>
                      <a:tailEnd type="none" w="med" len="med"/>
                    </a:lnB>
                    <a:lnTlToBr w="12700" cmpd="sng">
                      <a:noFill/>
                      <a:prstDash val="solid"/>
                    </a:lnTlToBr>
                    <a:lnBlToTr w="12700" cmpd="sng">
                      <a:noFill/>
                      <a:prstDash val="solid"/>
                    </a:lnBlToTr>
                    <a:gradFill flip="none" rotWithShape="1">
                      <a:gsLst>
                        <a:gs pos="0">
                          <a:srgbClr val="275317">
                            <a:shade val="30000"/>
                            <a:satMod val="115000"/>
                          </a:srgbClr>
                        </a:gs>
                        <a:gs pos="50000">
                          <a:srgbClr val="275317">
                            <a:shade val="67500"/>
                            <a:satMod val="115000"/>
                          </a:srgbClr>
                        </a:gs>
                        <a:gs pos="100000">
                          <a:srgbClr val="275317">
                            <a:shade val="100000"/>
                            <a:satMod val="115000"/>
                          </a:srgbClr>
                        </a:gs>
                      </a:gsLst>
                      <a:lin ang="0" scaled="1"/>
                      <a:tileRect/>
                    </a:gradFill>
                  </a:tcPr>
                </a:tc>
                <a:extLst>
                  <a:ext uri="{0D108BD9-81ED-4DB2-BD59-A6C34878D82A}">
                    <a16:rowId xmlns:a16="http://schemas.microsoft.com/office/drawing/2014/main" val="2560449095"/>
                  </a:ext>
                </a:extLst>
              </a:tr>
              <a:tr h="206362">
                <a:tc>
                  <a:txBody>
                    <a:bodyPr/>
                    <a:lstStyle/>
                    <a:p>
                      <a:pPr algn="l" fontAlgn="b">
                        <a:buNone/>
                      </a:pPr>
                      <a:endParaRPr lang="es-MX" sz="1200" b="1" i="0" u="none" strike="noStrike">
                        <a:solidFill>
                          <a:srgbClr val="000000"/>
                        </a:solidFill>
                        <a:effectLst/>
                        <a:latin typeface="Noto Sans" panose="020B0502040504020204" pitchFamily="34" charset="0"/>
                        <a:ea typeface="Noto Sans" panose="020B0502040504020204" pitchFamily="34" charset="0"/>
                        <a:cs typeface="Noto Sans" panose="020B0502040504020204" pitchFamily="34" charset="0"/>
                      </a:endParaRPr>
                    </a:p>
                  </a:txBody>
                  <a:tcPr marL="31380" marR="5230" marT="5230" marB="0" anchor="b">
                    <a:lnL>
                      <a:noFill/>
                    </a:lnL>
                    <a:lnR>
                      <a:noFill/>
                    </a:lnR>
                    <a:lnT w="6350" cap="flat" cmpd="sng" algn="ctr">
                      <a:noFill/>
                      <a:prstDash val="solid"/>
                      <a:round/>
                      <a:headEnd type="none" w="med" len="med"/>
                      <a:tailEnd type="none" w="med" len="med"/>
                    </a:lnT>
                    <a:lnB>
                      <a:noFill/>
                    </a:lnB>
                    <a:lnTlToBr w="12700" cmpd="sng">
                      <a:noFill/>
                      <a:prstDash val="solid"/>
                    </a:lnTlToBr>
                    <a:lnBlToTr w="12700" cmpd="sng">
                      <a:noFill/>
                      <a:prstDash val="solid"/>
                    </a:lnBlToTr>
                    <a:noFill/>
                  </a:tcPr>
                </a:tc>
                <a:tc>
                  <a:txBody>
                    <a:bodyPr/>
                    <a:lstStyle/>
                    <a:p>
                      <a:pPr algn="l" fontAlgn="b">
                        <a:buNone/>
                      </a:pPr>
                      <a:r>
                        <a:rPr lang="es-MX" sz="1200" b="1" i="0" u="none" strike="noStrike">
                          <a:solidFill>
                            <a:srgbClr val="000000"/>
                          </a:solidFill>
                          <a:effectLst/>
                          <a:latin typeface="Noto Sans" panose="020B0502040504020204" pitchFamily="34" charset="0"/>
                          <a:ea typeface="Noto Sans" panose="020B0502040504020204" pitchFamily="34" charset="0"/>
                          <a:cs typeface="Noto Sans" panose="020B0502040504020204" pitchFamily="34" charset="0"/>
                        </a:rPr>
                        <a:t>Unidad de Educación e Investigación (UEI) </a:t>
                      </a:r>
                    </a:p>
                  </a:txBody>
                  <a:tcPr marL="31380" marR="5230" marT="5230" marB="0" anchor="b">
                    <a:lnL>
                      <a:noFill/>
                    </a:lnL>
                    <a:lnR>
                      <a:noFill/>
                    </a:lnR>
                    <a:lnT w="6350" cap="flat" cmpd="sng" algn="ctr">
                      <a:noFill/>
                      <a:prstDash val="solid"/>
                      <a:round/>
                      <a:headEnd type="none" w="med" len="med"/>
                      <a:tailEnd type="none" w="med" len="med"/>
                    </a:lnT>
                    <a:lnB>
                      <a:noFill/>
                    </a:lnB>
                    <a:lnTlToBr w="12700" cmpd="sng">
                      <a:noFill/>
                      <a:prstDash val="solid"/>
                    </a:lnTlToBr>
                    <a:lnBlToTr w="12700" cmpd="sng">
                      <a:noFill/>
                      <a:prstDash val="solid"/>
                    </a:lnBlToTr>
                    <a:noFill/>
                  </a:tcPr>
                </a:tc>
                <a:extLst>
                  <a:ext uri="{0D108BD9-81ED-4DB2-BD59-A6C34878D82A}">
                    <a16:rowId xmlns:a16="http://schemas.microsoft.com/office/drawing/2014/main" val="3898814824"/>
                  </a:ext>
                </a:extLst>
              </a:tr>
              <a:tr h="406987">
                <a:tc>
                  <a:txBody>
                    <a:bodyPr/>
                    <a:lstStyle/>
                    <a:p>
                      <a:pPr algn="ctr" fontAlgn="b">
                        <a:buNone/>
                      </a:pPr>
                      <a:r>
                        <a:rPr lang="es-MX" sz="1200" b="0" i="0" u="none" strike="noStrike" dirty="0">
                          <a:solidFill>
                            <a:srgbClr val="000000"/>
                          </a:solidFill>
                          <a:effectLst/>
                          <a:latin typeface="Noto Sans" panose="020B0502040504020204" pitchFamily="34" charset="0"/>
                          <a:ea typeface="Noto Sans" panose="020B0502040504020204" pitchFamily="34" charset="0"/>
                          <a:cs typeface="Noto Sans" panose="020B0502040504020204" pitchFamily="34" charset="0"/>
                        </a:rPr>
                        <a:t>14</a:t>
                      </a:r>
                    </a:p>
                  </a:txBody>
                  <a:tcPr marL="62760" marR="5230" marT="5230" marB="0" anchor="ctr">
                    <a:lnL>
                      <a:noFill/>
                    </a:lnL>
                    <a:lnR>
                      <a:noFill/>
                    </a:lnR>
                    <a:lnT>
                      <a:noFill/>
                    </a:lnT>
                    <a:lnB>
                      <a:noFill/>
                    </a:lnB>
                    <a:lnTlToBr w="12700" cmpd="sng">
                      <a:noFill/>
                      <a:prstDash val="solid"/>
                    </a:lnTlToBr>
                    <a:lnBlToTr w="12700" cmpd="sng">
                      <a:noFill/>
                      <a:prstDash val="solid"/>
                    </a:lnBlToTr>
                    <a:noFill/>
                  </a:tcPr>
                </a:tc>
                <a:tc>
                  <a:txBody>
                    <a:bodyPr/>
                    <a:lstStyle/>
                    <a:p>
                      <a:pPr algn="l" fontAlgn="b">
                        <a:buNone/>
                      </a:pPr>
                      <a:r>
                        <a:rPr lang="es-MX" sz="1200" b="0" i="0" u="none" strike="noStrike">
                          <a:solidFill>
                            <a:srgbClr val="000000"/>
                          </a:solidFill>
                          <a:effectLst/>
                          <a:latin typeface="Noto Sans" panose="020B0502040504020204" pitchFamily="34" charset="0"/>
                          <a:ea typeface="Noto Sans" panose="020B0502040504020204" pitchFamily="34" charset="0"/>
                          <a:cs typeface="Noto Sans" panose="020B0502040504020204" pitchFamily="34" charset="0"/>
                        </a:rPr>
                        <a:t>Propuesta de reordenamiento de espacios de la Unidad de Educación e Investigación (UEI) en Mezanine Unidad de Congresos CMNSXXI.</a:t>
                      </a:r>
                    </a:p>
                  </a:txBody>
                  <a:tcPr marL="62760" marR="5230" marT="5230" marB="0" anchor="b">
                    <a:lnL>
                      <a:noFill/>
                    </a:lnL>
                    <a:lnR>
                      <a:noFill/>
                    </a:lnR>
                    <a:lnT>
                      <a:noFill/>
                    </a:lnT>
                    <a:lnB>
                      <a:noFill/>
                    </a:lnB>
                    <a:lnTlToBr w="12700" cmpd="sng">
                      <a:noFill/>
                      <a:prstDash val="solid"/>
                    </a:lnTlToBr>
                    <a:lnBlToTr w="12700" cmpd="sng">
                      <a:noFill/>
                      <a:prstDash val="solid"/>
                    </a:lnBlToTr>
                    <a:noFill/>
                  </a:tcPr>
                </a:tc>
                <a:extLst>
                  <a:ext uri="{0D108BD9-81ED-4DB2-BD59-A6C34878D82A}">
                    <a16:rowId xmlns:a16="http://schemas.microsoft.com/office/drawing/2014/main" val="1684364342"/>
                  </a:ext>
                </a:extLst>
              </a:tr>
              <a:tr h="206362">
                <a:tc>
                  <a:txBody>
                    <a:bodyPr/>
                    <a:lstStyle/>
                    <a:p>
                      <a:pPr algn="l" fontAlgn="b">
                        <a:buNone/>
                      </a:pPr>
                      <a:endParaRPr lang="es-MX" sz="1200" b="1" i="0" u="none" strike="noStrike" dirty="0">
                        <a:solidFill>
                          <a:schemeClr val="bg1"/>
                        </a:solidFill>
                        <a:effectLst/>
                        <a:latin typeface="Noto Sans" panose="020B0502040504020204" pitchFamily="34" charset="0"/>
                        <a:ea typeface="Noto Sans" panose="020B0502040504020204" pitchFamily="34" charset="0"/>
                        <a:cs typeface="Noto Sans" panose="020B0502040504020204" pitchFamily="34" charset="0"/>
                      </a:endParaRPr>
                    </a:p>
                  </a:txBody>
                  <a:tcPr marL="5230" marR="5230" marT="5230" marB="0" anchor="b">
                    <a:lnL>
                      <a:noFill/>
                    </a:lnL>
                    <a:lnR>
                      <a:noFill/>
                    </a:lnR>
                    <a:lnT>
                      <a:noFill/>
                    </a:lnT>
                    <a:lnB w="635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l" fontAlgn="b">
                        <a:buNone/>
                      </a:pPr>
                      <a:r>
                        <a:rPr lang="es-MX" sz="1400" b="1" i="0" u="none" strike="noStrike" dirty="0">
                          <a:solidFill>
                            <a:schemeClr val="bg1"/>
                          </a:solidFill>
                          <a:effectLst/>
                          <a:latin typeface="Noto Sans" panose="020B0502040504020204" pitchFamily="34" charset="0"/>
                          <a:ea typeface="Noto Sans" panose="020B0502040504020204" pitchFamily="34" charset="0"/>
                          <a:cs typeface="Noto Sans" panose="020B0502040504020204" pitchFamily="34" charset="0"/>
                        </a:rPr>
                        <a:t>DIRECCIÓN DE PLANEACIÓN Y TRANSFORMACIÓN INSTITUCIONAL</a:t>
                      </a:r>
                    </a:p>
                  </a:txBody>
                  <a:tcPr marL="5230" marR="5230" marT="5230" marB="0" anchor="b">
                    <a:lnL>
                      <a:noFill/>
                    </a:lnL>
                    <a:lnR>
                      <a:noFill/>
                    </a:lnR>
                    <a:lnT>
                      <a:noFill/>
                    </a:lnT>
                    <a:lnB w="6350" cap="flat" cmpd="sng" algn="ctr">
                      <a:noFill/>
                      <a:prstDash val="solid"/>
                      <a:round/>
                      <a:headEnd type="none" w="med" len="med"/>
                      <a:tailEnd type="none" w="med" len="med"/>
                    </a:lnB>
                    <a:lnTlToBr w="12700" cmpd="sng">
                      <a:noFill/>
                      <a:prstDash val="solid"/>
                    </a:lnTlToBr>
                    <a:lnBlToTr w="12700" cmpd="sng">
                      <a:noFill/>
                      <a:prstDash val="solid"/>
                    </a:lnBlToTr>
                    <a:gradFill flip="none" rotWithShape="1">
                      <a:gsLst>
                        <a:gs pos="0">
                          <a:srgbClr val="275317">
                            <a:shade val="30000"/>
                            <a:satMod val="115000"/>
                          </a:srgbClr>
                        </a:gs>
                        <a:gs pos="50000">
                          <a:srgbClr val="275317">
                            <a:shade val="67500"/>
                            <a:satMod val="115000"/>
                          </a:srgbClr>
                        </a:gs>
                        <a:gs pos="100000">
                          <a:srgbClr val="275317">
                            <a:shade val="100000"/>
                            <a:satMod val="115000"/>
                          </a:srgbClr>
                        </a:gs>
                      </a:gsLst>
                      <a:lin ang="0" scaled="1"/>
                      <a:tileRect/>
                    </a:gradFill>
                  </a:tcPr>
                </a:tc>
                <a:extLst>
                  <a:ext uri="{0D108BD9-81ED-4DB2-BD59-A6C34878D82A}">
                    <a16:rowId xmlns:a16="http://schemas.microsoft.com/office/drawing/2014/main" val="4029544290"/>
                  </a:ext>
                </a:extLst>
              </a:tr>
              <a:tr h="241573">
                <a:tc>
                  <a:txBody>
                    <a:bodyPr/>
                    <a:lstStyle/>
                    <a:p>
                      <a:pPr algn="l" fontAlgn="b">
                        <a:buNone/>
                      </a:pPr>
                      <a:endParaRPr lang="es-MX" sz="1200" b="1" i="0" u="none" strike="noStrike">
                        <a:solidFill>
                          <a:srgbClr val="000000"/>
                        </a:solidFill>
                        <a:effectLst/>
                        <a:latin typeface="Noto Sans" panose="020B0502040504020204" pitchFamily="34" charset="0"/>
                        <a:ea typeface="Noto Sans" panose="020B0502040504020204" pitchFamily="34" charset="0"/>
                        <a:cs typeface="Noto Sans" panose="020B0502040504020204" pitchFamily="34" charset="0"/>
                      </a:endParaRPr>
                    </a:p>
                  </a:txBody>
                  <a:tcPr marL="31380" marR="5230" marT="5230" marB="0" anchor="b">
                    <a:lnL>
                      <a:noFill/>
                    </a:lnL>
                    <a:lnR>
                      <a:noFill/>
                    </a:lnR>
                    <a:lnT w="6350" cap="flat" cmpd="sng" algn="ctr">
                      <a:noFill/>
                      <a:prstDash val="solid"/>
                      <a:round/>
                      <a:headEnd type="none" w="med" len="med"/>
                      <a:tailEnd type="none" w="med" len="med"/>
                    </a:lnT>
                    <a:lnB>
                      <a:noFill/>
                    </a:lnB>
                    <a:lnTlToBr w="12700" cmpd="sng">
                      <a:noFill/>
                      <a:prstDash val="solid"/>
                    </a:lnTlToBr>
                    <a:lnBlToTr w="12700" cmpd="sng">
                      <a:noFill/>
                      <a:prstDash val="solid"/>
                    </a:lnBlToTr>
                    <a:noFill/>
                  </a:tcPr>
                </a:tc>
                <a:tc>
                  <a:txBody>
                    <a:bodyPr/>
                    <a:lstStyle/>
                    <a:p>
                      <a:pPr algn="l" fontAlgn="b">
                        <a:buNone/>
                      </a:pPr>
                      <a:r>
                        <a:rPr lang="es-MX" sz="1200" b="1" i="0" u="none" strike="noStrike" dirty="0">
                          <a:solidFill>
                            <a:srgbClr val="000000"/>
                          </a:solidFill>
                          <a:effectLst/>
                          <a:latin typeface="Noto Sans" panose="020B0502040504020204" pitchFamily="34" charset="0"/>
                          <a:ea typeface="Noto Sans" panose="020B0502040504020204" pitchFamily="34" charset="0"/>
                          <a:cs typeface="Noto Sans" panose="020B0502040504020204" pitchFamily="34" charset="0"/>
                        </a:rPr>
                        <a:t>Coordinación Administrativa de la Dirección de Planeación para la Transformación Institucional</a:t>
                      </a:r>
                    </a:p>
                  </a:txBody>
                  <a:tcPr marL="31380" marR="5230" marT="5230" marB="0" anchor="b">
                    <a:lnL>
                      <a:noFill/>
                    </a:lnL>
                    <a:lnR>
                      <a:noFill/>
                    </a:lnR>
                    <a:lnT w="6350" cap="flat" cmpd="sng" algn="ctr">
                      <a:noFill/>
                      <a:prstDash val="solid"/>
                      <a:round/>
                      <a:headEnd type="none" w="med" len="med"/>
                      <a:tailEnd type="none" w="med" len="med"/>
                    </a:lnT>
                    <a:lnB>
                      <a:noFill/>
                    </a:lnB>
                    <a:lnTlToBr w="12700" cmpd="sng">
                      <a:noFill/>
                      <a:prstDash val="solid"/>
                    </a:lnTlToBr>
                    <a:lnBlToTr w="12700" cmpd="sng">
                      <a:noFill/>
                      <a:prstDash val="solid"/>
                    </a:lnBlToTr>
                    <a:noFill/>
                  </a:tcPr>
                </a:tc>
                <a:extLst>
                  <a:ext uri="{0D108BD9-81ED-4DB2-BD59-A6C34878D82A}">
                    <a16:rowId xmlns:a16="http://schemas.microsoft.com/office/drawing/2014/main" val="2588358046"/>
                  </a:ext>
                </a:extLst>
              </a:tr>
              <a:tr h="206362">
                <a:tc>
                  <a:txBody>
                    <a:bodyPr/>
                    <a:lstStyle/>
                    <a:p>
                      <a:pPr algn="ctr" fontAlgn="b">
                        <a:buNone/>
                      </a:pPr>
                      <a:r>
                        <a:rPr lang="es-MX" sz="1200" b="0" i="0" u="none" strike="noStrike" dirty="0">
                          <a:solidFill>
                            <a:srgbClr val="000000"/>
                          </a:solidFill>
                          <a:effectLst/>
                          <a:latin typeface="Noto Sans" panose="020B0502040504020204" pitchFamily="34" charset="0"/>
                          <a:ea typeface="Noto Sans" panose="020B0502040504020204" pitchFamily="34" charset="0"/>
                          <a:cs typeface="Noto Sans" panose="020B0502040504020204" pitchFamily="34" charset="0"/>
                        </a:rPr>
                        <a:t>15</a:t>
                      </a:r>
                    </a:p>
                  </a:txBody>
                  <a:tcPr marL="62760" marR="5230" marT="5230" marB="0" anchor="ctr">
                    <a:lnL>
                      <a:noFill/>
                    </a:lnL>
                    <a:lnR>
                      <a:noFill/>
                    </a:lnR>
                    <a:lnT>
                      <a:noFill/>
                    </a:lnT>
                    <a:lnB>
                      <a:noFill/>
                    </a:lnB>
                    <a:lnTlToBr w="12700" cmpd="sng">
                      <a:noFill/>
                      <a:prstDash val="solid"/>
                    </a:lnTlToBr>
                    <a:lnBlToTr w="12700" cmpd="sng">
                      <a:noFill/>
                      <a:prstDash val="solid"/>
                    </a:lnBlToTr>
                    <a:noFill/>
                  </a:tcPr>
                </a:tc>
                <a:tc>
                  <a:txBody>
                    <a:bodyPr/>
                    <a:lstStyle/>
                    <a:p>
                      <a:pPr algn="l" fontAlgn="b">
                        <a:buNone/>
                      </a:pPr>
                      <a:r>
                        <a:rPr lang="es-MX" sz="1200" b="0" i="0" u="none" strike="noStrike" dirty="0">
                          <a:solidFill>
                            <a:srgbClr val="000000"/>
                          </a:solidFill>
                          <a:effectLst/>
                          <a:latin typeface="Noto Sans" panose="020B0502040504020204" pitchFamily="34" charset="0"/>
                          <a:ea typeface="Noto Sans" panose="020B0502040504020204" pitchFamily="34" charset="0"/>
                          <a:cs typeface="Noto Sans" panose="020B0502040504020204" pitchFamily="34" charset="0"/>
                        </a:rPr>
                        <a:t>Solicitud de sala de juntas en Tokio 104 piso 1.</a:t>
                      </a:r>
                    </a:p>
                  </a:txBody>
                  <a:tcPr marL="62760" marR="5230" marT="5230" marB="0" anchor="b">
                    <a:lnL>
                      <a:noFill/>
                    </a:lnL>
                    <a:lnR>
                      <a:noFill/>
                    </a:lnR>
                    <a:lnT>
                      <a:noFill/>
                    </a:lnT>
                    <a:lnB>
                      <a:noFill/>
                    </a:lnB>
                    <a:lnTlToBr w="12700" cmpd="sng">
                      <a:noFill/>
                      <a:prstDash val="solid"/>
                    </a:lnTlToBr>
                    <a:lnBlToTr w="12700" cmpd="sng">
                      <a:noFill/>
                      <a:prstDash val="solid"/>
                    </a:lnBlToTr>
                    <a:noFill/>
                  </a:tcPr>
                </a:tc>
                <a:extLst>
                  <a:ext uri="{0D108BD9-81ED-4DB2-BD59-A6C34878D82A}">
                    <a16:rowId xmlns:a16="http://schemas.microsoft.com/office/drawing/2014/main" val="3816785546"/>
                  </a:ext>
                </a:extLst>
              </a:tr>
            </a:tbl>
          </a:graphicData>
        </a:graphic>
      </p:graphicFrame>
      <p:sp>
        <p:nvSpPr>
          <p:cNvPr id="4" name="Google Shape;106;p3">
            <a:extLst>
              <a:ext uri="{FF2B5EF4-FFF2-40B4-BE49-F238E27FC236}">
                <a16:creationId xmlns:a16="http://schemas.microsoft.com/office/drawing/2014/main" id="{1F873CE0-9CC9-AA38-F7B9-97F6C89714E1}"/>
              </a:ext>
            </a:extLst>
          </p:cNvPr>
          <p:cNvSpPr txBox="1">
            <a:spLocks/>
          </p:cNvSpPr>
          <p:nvPr/>
        </p:nvSpPr>
        <p:spPr>
          <a:xfrm>
            <a:off x="303162" y="273251"/>
            <a:ext cx="7631470" cy="450674"/>
          </a:xfrm>
          <a:prstGeom prst="rect">
            <a:avLst/>
          </a:prstGeom>
          <a:noFill/>
          <a:ln>
            <a:noFill/>
          </a:ln>
        </p:spPr>
        <p:txBody>
          <a:bodyPr spcFirstLastPara="1" wrap="square" lIns="91425" tIns="45700" rIns="91425" bIns="45700" anchor="t" anchorCtr="0">
            <a:noAutofit/>
          </a:bodyPr>
          <a:lstStyle>
            <a:lvl1pPr marL="0" indent="0" algn="ctr" defTabSz="914400" rtl="0" eaLnBrk="1" latinLnBrk="0" hangingPunct="1">
              <a:lnSpc>
                <a:spcPct val="90000"/>
              </a:lnSpc>
              <a:spcBef>
                <a:spcPts val="1000"/>
              </a:spcBef>
              <a:buFont typeface="Arial" panose="020B0604020202020204" pitchFamily="34" charset="0"/>
              <a:buNone/>
              <a:defRPr sz="2800" b="1" kern="1200">
                <a:solidFill>
                  <a:srgbClr val="A7802D"/>
                </a:solidFill>
                <a:latin typeface="MadrePatria" pitchFamily="2"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l">
              <a:spcBef>
                <a:spcPts val="0"/>
              </a:spcBef>
              <a:buClr>
                <a:srgbClr val="BC945A"/>
              </a:buClr>
              <a:buSzPts val="2400"/>
              <a:buFont typeface="Arial"/>
              <a:buNone/>
            </a:pPr>
            <a:r>
              <a:rPr lang="es-MX" sz="2600" dirty="0">
                <a:solidFill>
                  <a:srgbClr val="235C4F"/>
                </a:solidFill>
                <a:latin typeface="Noto Sans" panose="020B0502040504020204" pitchFamily="34" charset="0"/>
                <a:ea typeface="Noto Sans" panose="020B0502040504020204" pitchFamily="34" charset="0"/>
                <a:cs typeface="Noto Sans" panose="020B0502040504020204" pitchFamily="34" charset="0"/>
              </a:rPr>
              <a:t>Propuestas de Reordenamiento de NC</a:t>
            </a:r>
          </a:p>
        </p:txBody>
      </p:sp>
      <p:sp>
        <p:nvSpPr>
          <p:cNvPr id="5" name="CuadroTexto 4">
            <a:extLst>
              <a:ext uri="{FF2B5EF4-FFF2-40B4-BE49-F238E27FC236}">
                <a16:creationId xmlns:a16="http://schemas.microsoft.com/office/drawing/2014/main" id="{BEA1B6C8-CF0A-1310-91BC-16DEE9AC2253}"/>
              </a:ext>
            </a:extLst>
          </p:cNvPr>
          <p:cNvSpPr txBox="1"/>
          <p:nvPr/>
        </p:nvSpPr>
        <p:spPr>
          <a:xfrm>
            <a:off x="303162" y="977617"/>
            <a:ext cx="11450687" cy="584775"/>
          </a:xfrm>
          <a:prstGeom prst="rect">
            <a:avLst/>
          </a:prstGeom>
          <a:noFill/>
        </p:spPr>
        <p:txBody>
          <a:bodyPr wrap="square" lIns="91440" tIns="45720" rIns="91440" bIns="45720" anchor="t">
            <a:spAutoFit/>
          </a:bodyPr>
          <a:lstStyle/>
          <a:p>
            <a:pPr algn="just" defTabSz="814463">
              <a:defRPr/>
            </a:pPr>
            <a:r>
              <a:rPr lang="es-ES" sz="1600" b="1" dirty="0">
                <a:latin typeface="Noto Sans"/>
                <a:ea typeface="Noto Sans"/>
                <a:cs typeface="Noto Sans"/>
              </a:rPr>
              <a:t>Existen 15 requerimientos de trabajos de reordenamiento y optimización de espacios de Nivel Central, con propuestas validadas pendientes de ejecución, conforme al siguiente detalle:</a:t>
            </a:r>
          </a:p>
        </p:txBody>
      </p:sp>
      <p:grpSp>
        <p:nvGrpSpPr>
          <p:cNvPr id="9" name="Grupo 8">
            <a:extLst>
              <a:ext uri="{FF2B5EF4-FFF2-40B4-BE49-F238E27FC236}">
                <a16:creationId xmlns:a16="http://schemas.microsoft.com/office/drawing/2014/main" id="{70568F2F-FCCA-265C-B052-DA5E1E68E4FB}"/>
              </a:ext>
            </a:extLst>
          </p:cNvPr>
          <p:cNvGrpSpPr/>
          <p:nvPr/>
        </p:nvGrpSpPr>
        <p:grpSpPr>
          <a:xfrm>
            <a:off x="1784202" y="1562392"/>
            <a:ext cx="375853" cy="396860"/>
            <a:chOff x="1574157" y="1631417"/>
            <a:chExt cx="495505" cy="461665"/>
          </a:xfrm>
        </p:grpSpPr>
        <p:sp>
          <p:nvSpPr>
            <p:cNvPr id="8" name="Elipse 7">
              <a:extLst>
                <a:ext uri="{FF2B5EF4-FFF2-40B4-BE49-F238E27FC236}">
                  <a16:creationId xmlns:a16="http://schemas.microsoft.com/office/drawing/2014/main" id="{FCBB4C2A-03FC-5A99-20A8-AF3C73262FE9}"/>
                </a:ext>
              </a:extLst>
            </p:cNvPr>
            <p:cNvSpPr/>
            <p:nvPr/>
          </p:nvSpPr>
          <p:spPr>
            <a:xfrm>
              <a:off x="1574157" y="1631417"/>
              <a:ext cx="495505" cy="461665"/>
            </a:xfrm>
            <a:prstGeom prst="ellipse">
              <a:avLst/>
            </a:prstGeom>
            <a:gradFill flip="none" rotWithShape="1">
              <a:gsLst>
                <a:gs pos="0">
                  <a:schemeClr val="accent3">
                    <a:tint val="66000"/>
                    <a:satMod val="160000"/>
                  </a:schemeClr>
                </a:gs>
                <a:gs pos="50000">
                  <a:schemeClr val="accent3">
                    <a:tint val="44500"/>
                    <a:satMod val="160000"/>
                  </a:schemeClr>
                </a:gs>
                <a:gs pos="100000">
                  <a:schemeClr val="accent3">
                    <a:tint val="23500"/>
                    <a:satMod val="160000"/>
                  </a:schemeClr>
                </a:gs>
              </a:gsLst>
              <a:lin ang="18900000" scaled="1"/>
              <a:tileRect/>
            </a:gradFill>
            <a:ln>
              <a:noFill/>
            </a:ln>
          </p:spPr>
          <p:style>
            <a:lnRef idx="2">
              <a:schemeClr val="accent3">
                <a:shade val="15000"/>
              </a:schemeClr>
            </a:lnRef>
            <a:fillRef idx="1">
              <a:schemeClr val="accent3"/>
            </a:fillRef>
            <a:effectRef idx="0">
              <a:schemeClr val="accent3"/>
            </a:effectRef>
            <a:fontRef idx="minor">
              <a:schemeClr val="lt1"/>
            </a:fontRef>
          </p:style>
          <p:txBody>
            <a:bodyPr rtlCol="0" anchor="ctr"/>
            <a:lstStyle/>
            <a:p>
              <a:pPr algn="ctr"/>
              <a:endParaRPr lang="es-MX" sz="1600"/>
            </a:p>
          </p:txBody>
        </p:sp>
        <p:sp>
          <p:nvSpPr>
            <p:cNvPr id="7" name="CuadroTexto 6">
              <a:extLst>
                <a:ext uri="{FF2B5EF4-FFF2-40B4-BE49-F238E27FC236}">
                  <a16:creationId xmlns:a16="http://schemas.microsoft.com/office/drawing/2014/main" id="{C697A14A-82B0-4891-1032-FDAAFCA4E95A}"/>
                </a:ext>
              </a:extLst>
            </p:cNvPr>
            <p:cNvSpPr txBox="1"/>
            <p:nvPr/>
          </p:nvSpPr>
          <p:spPr>
            <a:xfrm>
              <a:off x="1620369" y="1631417"/>
              <a:ext cx="354584" cy="400110"/>
            </a:xfrm>
            <a:prstGeom prst="rect">
              <a:avLst/>
            </a:prstGeom>
            <a:noFill/>
          </p:spPr>
          <p:txBody>
            <a:bodyPr wrap="square" rtlCol="0">
              <a:spAutoFit/>
            </a:bodyPr>
            <a:lstStyle/>
            <a:p>
              <a:r>
                <a:rPr lang="es-MX" sz="2000" b="1" dirty="0">
                  <a:solidFill>
                    <a:srgbClr val="B38E5D"/>
                  </a:solidFill>
                  <a:latin typeface="Noto Sans" panose="020B0502040504020204" pitchFamily="34" charset="0"/>
                  <a:ea typeface="Noto Sans" panose="020B0502040504020204" pitchFamily="34" charset="0"/>
                  <a:cs typeface="Noto Sans" panose="020B0502040504020204" pitchFamily="34" charset="0"/>
                </a:rPr>
                <a:t>1</a:t>
              </a:r>
            </a:p>
          </p:txBody>
        </p:sp>
      </p:grpSp>
      <p:grpSp>
        <p:nvGrpSpPr>
          <p:cNvPr id="3" name="Grupo 2">
            <a:extLst>
              <a:ext uri="{FF2B5EF4-FFF2-40B4-BE49-F238E27FC236}">
                <a16:creationId xmlns:a16="http://schemas.microsoft.com/office/drawing/2014/main" id="{F42F3931-7E02-9FBF-1365-80BB55F2E070}"/>
              </a:ext>
            </a:extLst>
          </p:cNvPr>
          <p:cNvGrpSpPr/>
          <p:nvPr/>
        </p:nvGrpSpPr>
        <p:grpSpPr>
          <a:xfrm>
            <a:off x="1784202" y="2330089"/>
            <a:ext cx="375853" cy="396860"/>
            <a:chOff x="1574157" y="1631417"/>
            <a:chExt cx="495505" cy="461665"/>
          </a:xfrm>
        </p:grpSpPr>
        <p:sp>
          <p:nvSpPr>
            <p:cNvPr id="6" name="Elipse 5">
              <a:extLst>
                <a:ext uri="{FF2B5EF4-FFF2-40B4-BE49-F238E27FC236}">
                  <a16:creationId xmlns:a16="http://schemas.microsoft.com/office/drawing/2014/main" id="{5D1347E7-6582-1853-C867-6BC5FC6A5BD1}"/>
                </a:ext>
              </a:extLst>
            </p:cNvPr>
            <p:cNvSpPr/>
            <p:nvPr/>
          </p:nvSpPr>
          <p:spPr>
            <a:xfrm>
              <a:off x="1574157" y="1631417"/>
              <a:ext cx="495505" cy="461665"/>
            </a:xfrm>
            <a:prstGeom prst="ellipse">
              <a:avLst/>
            </a:prstGeom>
            <a:gradFill flip="none" rotWithShape="1">
              <a:gsLst>
                <a:gs pos="0">
                  <a:schemeClr val="accent3">
                    <a:tint val="66000"/>
                    <a:satMod val="160000"/>
                  </a:schemeClr>
                </a:gs>
                <a:gs pos="50000">
                  <a:schemeClr val="accent3">
                    <a:tint val="44500"/>
                    <a:satMod val="160000"/>
                  </a:schemeClr>
                </a:gs>
                <a:gs pos="100000">
                  <a:schemeClr val="accent3">
                    <a:tint val="23500"/>
                    <a:satMod val="160000"/>
                  </a:schemeClr>
                </a:gs>
              </a:gsLst>
              <a:lin ang="18900000" scaled="1"/>
              <a:tileRect/>
            </a:gradFill>
            <a:ln>
              <a:noFill/>
            </a:ln>
          </p:spPr>
          <p:style>
            <a:lnRef idx="2">
              <a:schemeClr val="accent3">
                <a:shade val="15000"/>
              </a:schemeClr>
            </a:lnRef>
            <a:fillRef idx="1">
              <a:schemeClr val="accent3"/>
            </a:fillRef>
            <a:effectRef idx="0">
              <a:schemeClr val="accent3"/>
            </a:effectRef>
            <a:fontRef idx="minor">
              <a:schemeClr val="lt1"/>
            </a:fontRef>
          </p:style>
          <p:txBody>
            <a:bodyPr rtlCol="0" anchor="ctr"/>
            <a:lstStyle/>
            <a:p>
              <a:pPr algn="ctr"/>
              <a:endParaRPr lang="es-MX" sz="1600"/>
            </a:p>
          </p:txBody>
        </p:sp>
        <p:sp>
          <p:nvSpPr>
            <p:cNvPr id="16" name="CuadroTexto 15">
              <a:extLst>
                <a:ext uri="{FF2B5EF4-FFF2-40B4-BE49-F238E27FC236}">
                  <a16:creationId xmlns:a16="http://schemas.microsoft.com/office/drawing/2014/main" id="{CCCA3524-71ED-EFF7-FAF4-204A4567F5AC}"/>
                </a:ext>
              </a:extLst>
            </p:cNvPr>
            <p:cNvSpPr txBox="1"/>
            <p:nvPr/>
          </p:nvSpPr>
          <p:spPr>
            <a:xfrm>
              <a:off x="1620369" y="1631417"/>
              <a:ext cx="354584" cy="400110"/>
            </a:xfrm>
            <a:prstGeom prst="rect">
              <a:avLst/>
            </a:prstGeom>
            <a:noFill/>
          </p:spPr>
          <p:txBody>
            <a:bodyPr wrap="square" rtlCol="0">
              <a:spAutoFit/>
            </a:bodyPr>
            <a:lstStyle/>
            <a:p>
              <a:r>
                <a:rPr lang="es-MX" sz="2000" b="1" dirty="0">
                  <a:solidFill>
                    <a:srgbClr val="B38E5D"/>
                  </a:solidFill>
                  <a:latin typeface="Noto Sans" panose="020B0502040504020204" pitchFamily="34" charset="0"/>
                  <a:ea typeface="Noto Sans" panose="020B0502040504020204" pitchFamily="34" charset="0"/>
                  <a:cs typeface="Noto Sans" panose="020B0502040504020204" pitchFamily="34" charset="0"/>
                </a:rPr>
                <a:t>1</a:t>
              </a:r>
            </a:p>
          </p:txBody>
        </p:sp>
      </p:grpSp>
      <p:sp>
        <p:nvSpPr>
          <p:cNvPr id="19" name="CuadroTexto 18">
            <a:extLst>
              <a:ext uri="{FF2B5EF4-FFF2-40B4-BE49-F238E27FC236}">
                <a16:creationId xmlns:a16="http://schemas.microsoft.com/office/drawing/2014/main" id="{1AD84FEF-4042-840E-E2F9-5D1208C0D83D}"/>
              </a:ext>
            </a:extLst>
          </p:cNvPr>
          <p:cNvSpPr txBox="1"/>
          <p:nvPr/>
        </p:nvSpPr>
        <p:spPr>
          <a:xfrm>
            <a:off x="1835277" y="5709743"/>
            <a:ext cx="280519" cy="343946"/>
          </a:xfrm>
          <a:prstGeom prst="rect">
            <a:avLst/>
          </a:prstGeom>
          <a:noFill/>
        </p:spPr>
        <p:txBody>
          <a:bodyPr wrap="square" rtlCol="0">
            <a:spAutoFit/>
          </a:bodyPr>
          <a:lstStyle/>
          <a:p>
            <a:r>
              <a:rPr lang="es-MX" sz="2000" b="1" dirty="0">
                <a:solidFill>
                  <a:srgbClr val="B38E5D"/>
                </a:solidFill>
                <a:latin typeface="Noto Sans" panose="020B0502040504020204" pitchFamily="34" charset="0"/>
                <a:ea typeface="Noto Sans" panose="020B0502040504020204" pitchFamily="34" charset="0"/>
                <a:cs typeface="Noto Sans" panose="020B0502040504020204" pitchFamily="34" charset="0"/>
              </a:rPr>
              <a:t>1</a:t>
            </a:r>
          </a:p>
        </p:txBody>
      </p:sp>
      <p:sp>
        <p:nvSpPr>
          <p:cNvPr id="21" name="Elipse 20">
            <a:extLst>
              <a:ext uri="{FF2B5EF4-FFF2-40B4-BE49-F238E27FC236}">
                <a16:creationId xmlns:a16="http://schemas.microsoft.com/office/drawing/2014/main" id="{E7391701-D88E-055D-A3A9-E132298654C6}"/>
              </a:ext>
            </a:extLst>
          </p:cNvPr>
          <p:cNvSpPr/>
          <p:nvPr/>
        </p:nvSpPr>
        <p:spPr>
          <a:xfrm>
            <a:off x="1793210" y="4895951"/>
            <a:ext cx="375853" cy="343946"/>
          </a:xfrm>
          <a:prstGeom prst="ellipse">
            <a:avLst/>
          </a:prstGeom>
          <a:gradFill flip="none" rotWithShape="1">
            <a:gsLst>
              <a:gs pos="0">
                <a:schemeClr val="accent3">
                  <a:tint val="66000"/>
                  <a:satMod val="160000"/>
                </a:schemeClr>
              </a:gs>
              <a:gs pos="50000">
                <a:schemeClr val="accent3">
                  <a:tint val="44500"/>
                  <a:satMod val="160000"/>
                </a:schemeClr>
              </a:gs>
              <a:gs pos="100000">
                <a:schemeClr val="accent3">
                  <a:tint val="23500"/>
                  <a:satMod val="160000"/>
                </a:schemeClr>
              </a:gs>
            </a:gsLst>
            <a:lin ang="18900000" scaled="1"/>
            <a:tileRect/>
          </a:gradFill>
          <a:ln>
            <a:noFill/>
          </a:ln>
        </p:spPr>
        <p:style>
          <a:lnRef idx="2">
            <a:schemeClr val="accent3">
              <a:shade val="15000"/>
            </a:schemeClr>
          </a:lnRef>
          <a:fillRef idx="1">
            <a:schemeClr val="accent3"/>
          </a:fillRef>
          <a:effectRef idx="0">
            <a:schemeClr val="accent3"/>
          </a:effectRef>
          <a:fontRef idx="minor">
            <a:schemeClr val="lt1"/>
          </a:fontRef>
        </p:style>
        <p:txBody>
          <a:bodyPr rtlCol="0" anchor="ctr"/>
          <a:lstStyle/>
          <a:p>
            <a:pPr algn="ctr"/>
            <a:endParaRPr lang="es-MX" sz="1600"/>
          </a:p>
        </p:txBody>
      </p:sp>
      <p:sp>
        <p:nvSpPr>
          <p:cNvPr id="22" name="CuadroTexto 21">
            <a:extLst>
              <a:ext uri="{FF2B5EF4-FFF2-40B4-BE49-F238E27FC236}">
                <a16:creationId xmlns:a16="http://schemas.microsoft.com/office/drawing/2014/main" id="{ABB25AAA-F9CA-0F09-09D4-BEF0E56BD332}"/>
              </a:ext>
            </a:extLst>
          </p:cNvPr>
          <p:cNvSpPr txBox="1"/>
          <p:nvPr/>
        </p:nvSpPr>
        <p:spPr>
          <a:xfrm>
            <a:off x="1828263" y="4895951"/>
            <a:ext cx="268961" cy="343946"/>
          </a:xfrm>
          <a:prstGeom prst="rect">
            <a:avLst/>
          </a:prstGeom>
          <a:noFill/>
        </p:spPr>
        <p:txBody>
          <a:bodyPr wrap="square" rtlCol="0">
            <a:spAutoFit/>
          </a:bodyPr>
          <a:lstStyle/>
          <a:p>
            <a:r>
              <a:rPr lang="es-MX" sz="2000" b="1" dirty="0">
                <a:solidFill>
                  <a:srgbClr val="B38E5D"/>
                </a:solidFill>
                <a:latin typeface="Noto Sans" panose="020B0502040504020204" pitchFamily="34" charset="0"/>
                <a:ea typeface="Noto Sans" panose="020B0502040504020204" pitchFamily="34" charset="0"/>
                <a:cs typeface="Noto Sans" panose="020B0502040504020204" pitchFamily="34" charset="0"/>
              </a:rPr>
              <a:t>1</a:t>
            </a:r>
          </a:p>
        </p:txBody>
      </p:sp>
      <p:grpSp>
        <p:nvGrpSpPr>
          <p:cNvPr id="23" name="Grupo 22">
            <a:extLst>
              <a:ext uri="{FF2B5EF4-FFF2-40B4-BE49-F238E27FC236}">
                <a16:creationId xmlns:a16="http://schemas.microsoft.com/office/drawing/2014/main" id="{8E1F6A3E-1F61-C946-C636-CE4EF62522C4}"/>
              </a:ext>
            </a:extLst>
          </p:cNvPr>
          <p:cNvGrpSpPr/>
          <p:nvPr/>
        </p:nvGrpSpPr>
        <p:grpSpPr>
          <a:xfrm>
            <a:off x="1784202" y="3311203"/>
            <a:ext cx="375853" cy="396860"/>
            <a:chOff x="1574157" y="1631417"/>
            <a:chExt cx="495505" cy="461665"/>
          </a:xfrm>
        </p:grpSpPr>
        <p:sp>
          <p:nvSpPr>
            <p:cNvPr id="24" name="Elipse 23">
              <a:extLst>
                <a:ext uri="{FF2B5EF4-FFF2-40B4-BE49-F238E27FC236}">
                  <a16:creationId xmlns:a16="http://schemas.microsoft.com/office/drawing/2014/main" id="{1C082B09-2AFB-232D-D7B1-EA877B15328F}"/>
                </a:ext>
              </a:extLst>
            </p:cNvPr>
            <p:cNvSpPr/>
            <p:nvPr/>
          </p:nvSpPr>
          <p:spPr>
            <a:xfrm>
              <a:off x="1574157" y="1631417"/>
              <a:ext cx="495505" cy="461665"/>
            </a:xfrm>
            <a:prstGeom prst="ellipse">
              <a:avLst/>
            </a:prstGeom>
            <a:gradFill flip="none" rotWithShape="1">
              <a:gsLst>
                <a:gs pos="0">
                  <a:schemeClr val="accent3">
                    <a:tint val="66000"/>
                    <a:satMod val="160000"/>
                  </a:schemeClr>
                </a:gs>
                <a:gs pos="50000">
                  <a:schemeClr val="accent3">
                    <a:tint val="44500"/>
                    <a:satMod val="160000"/>
                  </a:schemeClr>
                </a:gs>
                <a:gs pos="100000">
                  <a:schemeClr val="accent3">
                    <a:tint val="23500"/>
                    <a:satMod val="160000"/>
                  </a:schemeClr>
                </a:gs>
              </a:gsLst>
              <a:lin ang="18900000" scaled="1"/>
              <a:tileRect/>
            </a:gradFill>
            <a:ln>
              <a:noFill/>
            </a:ln>
          </p:spPr>
          <p:style>
            <a:lnRef idx="2">
              <a:schemeClr val="accent3">
                <a:shade val="15000"/>
              </a:schemeClr>
            </a:lnRef>
            <a:fillRef idx="1">
              <a:schemeClr val="accent3"/>
            </a:fillRef>
            <a:effectRef idx="0">
              <a:schemeClr val="accent3"/>
            </a:effectRef>
            <a:fontRef idx="minor">
              <a:schemeClr val="lt1"/>
            </a:fontRef>
          </p:style>
          <p:txBody>
            <a:bodyPr rtlCol="0" anchor="ctr"/>
            <a:lstStyle/>
            <a:p>
              <a:pPr algn="ctr"/>
              <a:endParaRPr lang="es-MX" sz="1600"/>
            </a:p>
          </p:txBody>
        </p:sp>
        <p:sp>
          <p:nvSpPr>
            <p:cNvPr id="25" name="CuadroTexto 24">
              <a:extLst>
                <a:ext uri="{FF2B5EF4-FFF2-40B4-BE49-F238E27FC236}">
                  <a16:creationId xmlns:a16="http://schemas.microsoft.com/office/drawing/2014/main" id="{D3D29B0C-E469-4CCC-C239-1AF427819C43}"/>
                </a:ext>
              </a:extLst>
            </p:cNvPr>
            <p:cNvSpPr txBox="1"/>
            <p:nvPr/>
          </p:nvSpPr>
          <p:spPr>
            <a:xfrm>
              <a:off x="1620369" y="1631417"/>
              <a:ext cx="354584" cy="400110"/>
            </a:xfrm>
            <a:prstGeom prst="rect">
              <a:avLst/>
            </a:prstGeom>
            <a:noFill/>
          </p:spPr>
          <p:txBody>
            <a:bodyPr wrap="square" rtlCol="0">
              <a:spAutoFit/>
            </a:bodyPr>
            <a:lstStyle/>
            <a:p>
              <a:r>
                <a:rPr lang="es-MX" sz="2000" b="1" dirty="0">
                  <a:solidFill>
                    <a:srgbClr val="B38E5D"/>
                  </a:solidFill>
                  <a:latin typeface="Noto Sans" panose="020B0502040504020204" pitchFamily="34" charset="0"/>
                  <a:ea typeface="Noto Sans" panose="020B0502040504020204" pitchFamily="34" charset="0"/>
                  <a:cs typeface="Noto Sans" panose="020B0502040504020204" pitchFamily="34" charset="0"/>
                </a:rPr>
                <a:t>1</a:t>
              </a:r>
            </a:p>
          </p:txBody>
        </p:sp>
      </p:grpSp>
      <p:sp>
        <p:nvSpPr>
          <p:cNvPr id="27" name="Elipse 26">
            <a:extLst>
              <a:ext uri="{FF2B5EF4-FFF2-40B4-BE49-F238E27FC236}">
                <a16:creationId xmlns:a16="http://schemas.microsoft.com/office/drawing/2014/main" id="{72D88015-B534-EA93-E963-5627B915F7F5}"/>
              </a:ext>
            </a:extLst>
          </p:cNvPr>
          <p:cNvSpPr/>
          <p:nvPr/>
        </p:nvSpPr>
        <p:spPr>
          <a:xfrm>
            <a:off x="1793210" y="3993988"/>
            <a:ext cx="375853" cy="396860"/>
          </a:xfrm>
          <a:prstGeom prst="ellipse">
            <a:avLst/>
          </a:prstGeom>
          <a:gradFill flip="none" rotWithShape="1">
            <a:gsLst>
              <a:gs pos="0">
                <a:schemeClr val="accent3">
                  <a:tint val="66000"/>
                  <a:satMod val="160000"/>
                </a:schemeClr>
              </a:gs>
              <a:gs pos="50000">
                <a:schemeClr val="accent3">
                  <a:tint val="44500"/>
                  <a:satMod val="160000"/>
                </a:schemeClr>
              </a:gs>
              <a:gs pos="100000">
                <a:schemeClr val="accent3">
                  <a:tint val="23500"/>
                  <a:satMod val="160000"/>
                </a:schemeClr>
              </a:gs>
            </a:gsLst>
            <a:lin ang="18900000" scaled="1"/>
            <a:tileRect/>
          </a:gradFill>
          <a:ln>
            <a:noFill/>
          </a:ln>
        </p:spPr>
        <p:style>
          <a:lnRef idx="2">
            <a:schemeClr val="accent3">
              <a:shade val="15000"/>
            </a:schemeClr>
          </a:lnRef>
          <a:fillRef idx="1">
            <a:schemeClr val="accent3"/>
          </a:fillRef>
          <a:effectRef idx="0">
            <a:schemeClr val="accent3"/>
          </a:effectRef>
          <a:fontRef idx="minor">
            <a:schemeClr val="lt1"/>
          </a:fontRef>
        </p:style>
        <p:txBody>
          <a:bodyPr rtlCol="0" anchor="ctr"/>
          <a:lstStyle/>
          <a:p>
            <a:pPr algn="ctr"/>
            <a:endParaRPr lang="es-MX" sz="1600"/>
          </a:p>
        </p:txBody>
      </p:sp>
      <p:sp>
        <p:nvSpPr>
          <p:cNvPr id="28" name="CuadroTexto 27">
            <a:extLst>
              <a:ext uri="{FF2B5EF4-FFF2-40B4-BE49-F238E27FC236}">
                <a16:creationId xmlns:a16="http://schemas.microsoft.com/office/drawing/2014/main" id="{E377A6D2-48AD-5519-E778-750638DF0484}"/>
              </a:ext>
            </a:extLst>
          </p:cNvPr>
          <p:cNvSpPr txBox="1"/>
          <p:nvPr/>
        </p:nvSpPr>
        <p:spPr>
          <a:xfrm>
            <a:off x="1828263" y="3993988"/>
            <a:ext cx="268961" cy="343946"/>
          </a:xfrm>
          <a:prstGeom prst="rect">
            <a:avLst/>
          </a:prstGeom>
          <a:noFill/>
        </p:spPr>
        <p:txBody>
          <a:bodyPr wrap="square" rtlCol="0">
            <a:spAutoFit/>
          </a:bodyPr>
          <a:lstStyle/>
          <a:p>
            <a:r>
              <a:rPr lang="es-MX" sz="2000" b="1" dirty="0">
                <a:solidFill>
                  <a:srgbClr val="B38E5D"/>
                </a:solidFill>
                <a:latin typeface="Noto Sans" panose="020B0502040504020204" pitchFamily="34" charset="0"/>
                <a:ea typeface="Noto Sans" panose="020B0502040504020204" pitchFamily="34" charset="0"/>
                <a:cs typeface="Noto Sans" panose="020B0502040504020204" pitchFamily="34" charset="0"/>
              </a:rPr>
              <a:t>1</a:t>
            </a:r>
          </a:p>
        </p:txBody>
      </p:sp>
    </p:spTree>
    <p:extLst>
      <p:ext uri="{BB962C8B-B14F-4D97-AF65-F5344CB8AC3E}">
        <p14:creationId xmlns:p14="http://schemas.microsoft.com/office/powerpoint/2010/main" val="337310549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C02108F-008E-4FAF-8885-4D352930CEAC}"/>
            </a:ext>
          </a:extLst>
        </p:cNvPr>
        <p:cNvGrpSpPr/>
        <p:nvPr/>
      </p:nvGrpSpPr>
      <p:grpSpPr>
        <a:xfrm>
          <a:off x="0" y="0"/>
          <a:ext cx="0" cy="0"/>
          <a:chOff x="0" y="0"/>
          <a:chExt cx="0" cy="0"/>
        </a:xfrm>
      </p:grpSpPr>
      <p:sp>
        <p:nvSpPr>
          <p:cNvPr id="2" name="CuadroTexto 1">
            <a:extLst>
              <a:ext uri="{FF2B5EF4-FFF2-40B4-BE49-F238E27FC236}">
                <a16:creationId xmlns:a16="http://schemas.microsoft.com/office/drawing/2014/main" id="{64B4B2F2-D549-452E-9E62-5B42B220F322}"/>
              </a:ext>
            </a:extLst>
          </p:cNvPr>
          <p:cNvSpPr txBox="1"/>
          <p:nvPr/>
        </p:nvSpPr>
        <p:spPr>
          <a:xfrm>
            <a:off x="432347" y="292996"/>
            <a:ext cx="6711133" cy="523220"/>
          </a:xfrm>
          <a:prstGeom prst="rect">
            <a:avLst/>
          </a:prstGeom>
          <a:noFill/>
        </p:spPr>
        <p:txBody>
          <a:bodyPr wrap="none" rtlCol="0">
            <a:spAutoFit/>
          </a:bodyPr>
          <a:lstStyle/>
          <a:p>
            <a:r>
              <a:rPr lang="es-MX" sz="2800" b="1">
                <a:solidFill>
                  <a:srgbClr val="691831"/>
                </a:solidFill>
                <a:latin typeface="Patria"/>
              </a:rPr>
              <a:t>Donación del Sanatorio las Américas, CDMX</a:t>
            </a:r>
          </a:p>
        </p:txBody>
      </p:sp>
      <p:graphicFrame>
        <p:nvGraphicFramePr>
          <p:cNvPr id="9" name="Tabla 8">
            <a:extLst>
              <a:ext uri="{FF2B5EF4-FFF2-40B4-BE49-F238E27FC236}">
                <a16:creationId xmlns:a16="http://schemas.microsoft.com/office/drawing/2014/main" id="{7790B72B-74EF-141D-243E-20EF1CEE3617}"/>
              </a:ext>
            </a:extLst>
          </p:cNvPr>
          <p:cNvGraphicFramePr>
            <a:graphicFrameLocks noGrp="1"/>
          </p:cNvGraphicFramePr>
          <p:nvPr>
            <p:extLst>
              <p:ext uri="{D42A27DB-BD31-4B8C-83A1-F6EECF244321}">
                <p14:modId xmlns:p14="http://schemas.microsoft.com/office/powerpoint/2010/main" val="3741964085"/>
              </p:ext>
            </p:extLst>
          </p:nvPr>
        </p:nvGraphicFramePr>
        <p:xfrm>
          <a:off x="432347" y="972141"/>
          <a:ext cx="7833112" cy="5283200"/>
        </p:xfrm>
        <a:graphic>
          <a:graphicData uri="http://schemas.openxmlformats.org/drawingml/2006/table">
            <a:tbl>
              <a:tblPr firstRow="1" bandRow="1">
                <a:tableStyleId>{5C22544A-7EE6-4342-B048-85BDC9FD1C3A}</a:tableStyleId>
              </a:tblPr>
              <a:tblGrid>
                <a:gridCol w="1925371">
                  <a:extLst>
                    <a:ext uri="{9D8B030D-6E8A-4147-A177-3AD203B41FA5}">
                      <a16:colId xmlns:a16="http://schemas.microsoft.com/office/drawing/2014/main" val="3571641970"/>
                    </a:ext>
                  </a:extLst>
                </a:gridCol>
                <a:gridCol w="5907741">
                  <a:extLst>
                    <a:ext uri="{9D8B030D-6E8A-4147-A177-3AD203B41FA5}">
                      <a16:colId xmlns:a16="http://schemas.microsoft.com/office/drawing/2014/main" val="1972915320"/>
                    </a:ext>
                  </a:extLst>
                </a:gridCol>
              </a:tblGrid>
              <a:tr h="370840">
                <a:tc gridSpan="2">
                  <a:txBody>
                    <a:bodyPr/>
                    <a:lstStyle/>
                    <a:p>
                      <a:pPr algn="just"/>
                      <a:r>
                        <a:rPr lang="es-MX" sz="1600" kern="1200">
                          <a:solidFill>
                            <a:schemeClr val="bg1"/>
                          </a:solidFill>
                          <a:effectLst/>
                          <a:latin typeface="Noto Sans" panose="020B0502040504020204" pitchFamily="34" charset="0"/>
                          <a:ea typeface="Noto Sans" panose="020B0502040504020204" pitchFamily="34" charset="0"/>
                          <a:cs typeface="Noto Sans" panose="020B0502040504020204" pitchFamily="34" charset="0"/>
                        </a:rPr>
                        <a:t>Hospital General de Zona con Unidad de Medicina Familiar No. 26</a:t>
                      </a:r>
                      <a:endParaRPr lang="es-MX" sz="1600">
                        <a:solidFill>
                          <a:schemeClr val="bg1"/>
                        </a:solidFill>
                        <a:latin typeface="Noto Sans" panose="020B0502040504020204" pitchFamily="34" charset="0"/>
                        <a:ea typeface="Noto Sans" panose="020B0502040504020204" pitchFamily="34" charset="0"/>
                        <a:cs typeface="Noto Sans" panose="020B0502040504020204" pitchFamily="34" charset="0"/>
                      </a:endParaRPr>
                    </a:p>
                  </a:txBody>
                  <a:tcPr anchor="ctr">
                    <a:solidFill>
                      <a:srgbClr val="235B4F"/>
                    </a:solidFill>
                  </a:tcPr>
                </a:tc>
                <a:tc hMerge="1">
                  <a:txBody>
                    <a:bodyPr/>
                    <a:lstStyle/>
                    <a:p>
                      <a:endParaRPr lang="es-MX"/>
                    </a:p>
                  </a:txBody>
                  <a:tcPr/>
                </a:tc>
                <a:extLst>
                  <a:ext uri="{0D108BD9-81ED-4DB2-BD59-A6C34878D82A}">
                    <a16:rowId xmlns:a16="http://schemas.microsoft.com/office/drawing/2014/main" val="2325105655"/>
                  </a:ext>
                </a:extLst>
              </a:tr>
              <a:tr h="370840">
                <a:tc>
                  <a:txBody>
                    <a:bodyPr/>
                    <a:lstStyle/>
                    <a:p>
                      <a:pPr algn="l"/>
                      <a:r>
                        <a:rPr lang="es-MX" sz="1200" b="1">
                          <a:latin typeface="Noto Sans" panose="020B0502040504020204" pitchFamily="34" charset="0"/>
                          <a:ea typeface="Noto Sans" panose="020B0502040504020204" pitchFamily="34" charset="0"/>
                          <a:cs typeface="Noto Sans" panose="020B0502040504020204" pitchFamily="34" charset="0"/>
                        </a:rPr>
                        <a:t>OOAD</a:t>
                      </a:r>
                    </a:p>
                  </a:txBody>
                  <a:tcPr anchor="ctr">
                    <a:solidFill>
                      <a:schemeClr val="bg1"/>
                    </a:solidFill>
                  </a:tcPr>
                </a:tc>
                <a:tc>
                  <a:txBody>
                    <a:bodyPr/>
                    <a:lstStyle/>
                    <a:p>
                      <a:pPr algn="just"/>
                      <a:r>
                        <a:rPr lang="es-MX" sz="1400">
                          <a:latin typeface="Noto Sans" panose="020B0502040504020204" pitchFamily="34" charset="0"/>
                          <a:ea typeface="Noto Sans" panose="020B0502040504020204" pitchFamily="34" charset="0"/>
                          <a:cs typeface="Noto Sans" panose="020B0502040504020204" pitchFamily="34" charset="0"/>
                        </a:rPr>
                        <a:t>D.F. Sur</a:t>
                      </a:r>
                    </a:p>
                  </a:txBody>
                  <a:tcPr anchor="ctr">
                    <a:solidFill>
                      <a:schemeClr val="bg1"/>
                    </a:solidFill>
                  </a:tcPr>
                </a:tc>
                <a:extLst>
                  <a:ext uri="{0D108BD9-81ED-4DB2-BD59-A6C34878D82A}">
                    <a16:rowId xmlns:a16="http://schemas.microsoft.com/office/drawing/2014/main" val="802385281"/>
                  </a:ext>
                </a:extLst>
              </a:tr>
              <a:tr h="370840">
                <a:tc>
                  <a:txBody>
                    <a:bodyPr/>
                    <a:lstStyle/>
                    <a:p>
                      <a:pPr algn="l"/>
                      <a:r>
                        <a:rPr lang="es-MX" sz="1200" b="1">
                          <a:latin typeface="Noto Sans" panose="020B0502040504020204" pitchFamily="34" charset="0"/>
                          <a:ea typeface="Noto Sans" panose="020B0502040504020204" pitchFamily="34" charset="0"/>
                          <a:cs typeface="Noto Sans" panose="020B0502040504020204" pitchFamily="34" charset="0"/>
                        </a:rPr>
                        <a:t>Ubicación</a:t>
                      </a:r>
                    </a:p>
                  </a:txBody>
                  <a:tcPr anchor="ctr">
                    <a:solidFill>
                      <a:srgbClr val="235B4F">
                        <a:alpha val="5098"/>
                      </a:srgbClr>
                    </a:solidFill>
                  </a:tcPr>
                </a:tc>
                <a:tc>
                  <a:txBody>
                    <a:bodyPr/>
                    <a:lstStyle/>
                    <a:p>
                      <a:pPr algn="just"/>
                      <a:r>
                        <a:rPr lang="es-MX" sz="1400" kern="100">
                          <a:effectLst/>
                          <a:latin typeface="Noto Sans" panose="020B0502040504020204" pitchFamily="34" charset="0"/>
                          <a:ea typeface="Noto Sans" panose="020B0502040504020204" pitchFamily="34" charset="0"/>
                          <a:cs typeface="Noto Sans" panose="020B0502040504020204" pitchFamily="34" charset="0"/>
                        </a:rPr>
                        <a:t>Calles Chilpancingo 56 y 60; Aguascalientes 156 o 158 y 162 y Tlaxcala 159, Colonia Hipódromo Condesa, Alcaldía Cuauhtémoc, Ciudad de México</a:t>
                      </a:r>
                      <a:endParaRPr lang="es-MX" sz="1400">
                        <a:latin typeface="Noto Sans" panose="020B0502040504020204" pitchFamily="34" charset="0"/>
                        <a:ea typeface="Noto Sans" panose="020B0502040504020204" pitchFamily="34" charset="0"/>
                        <a:cs typeface="Noto Sans" panose="020B0502040504020204" pitchFamily="34" charset="0"/>
                      </a:endParaRPr>
                    </a:p>
                  </a:txBody>
                  <a:tcPr anchor="ctr">
                    <a:solidFill>
                      <a:srgbClr val="235B4F">
                        <a:alpha val="5098"/>
                      </a:srgbClr>
                    </a:solidFill>
                  </a:tcPr>
                </a:tc>
                <a:extLst>
                  <a:ext uri="{0D108BD9-81ED-4DB2-BD59-A6C34878D82A}">
                    <a16:rowId xmlns:a16="http://schemas.microsoft.com/office/drawing/2014/main" val="1306143554"/>
                  </a:ext>
                </a:extLst>
              </a:tr>
              <a:tr h="370840">
                <a:tc>
                  <a:txBody>
                    <a:bodyPr/>
                    <a:lstStyle/>
                    <a:p>
                      <a:pPr algn="l"/>
                      <a:r>
                        <a:rPr lang="es-MX" sz="1200" b="1">
                          <a:latin typeface="Noto Sans" panose="020B0502040504020204" pitchFamily="34" charset="0"/>
                          <a:ea typeface="Noto Sans" panose="020B0502040504020204" pitchFamily="34" charset="0"/>
                          <a:cs typeface="Noto Sans" panose="020B0502040504020204" pitchFamily="34" charset="0"/>
                        </a:rPr>
                        <a:t>Superficie de terreno</a:t>
                      </a:r>
                    </a:p>
                  </a:txBody>
                  <a:tcPr anchor="ctr">
                    <a:solidFill>
                      <a:schemeClr val="bg1"/>
                    </a:solidFill>
                  </a:tcPr>
                </a:tc>
                <a:tc>
                  <a:txBody>
                    <a:bodyPr/>
                    <a:lstStyle/>
                    <a:p>
                      <a:pPr algn="just"/>
                      <a:r>
                        <a:rPr lang="es-MX" sz="1400">
                          <a:latin typeface="Noto Sans" panose="020B0502040504020204" pitchFamily="34" charset="0"/>
                          <a:ea typeface="Noto Sans" panose="020B0502040504020204" pitchFamily="34" charset="0"/>
                          <a:cs typeface="Noto Sans" panose="020B0502040504020204" pitchFamily="34" charset="0"/>
                        </a:rPr>
                        <a:t>2,929.03 m</a:t>
                      </a:r>
                      <a:r>
                        <a:rPr lang="es-MX" sz="1400" baseline="30000">
                          <a:latin typeface="Noto Sans" panose="020B0502040504020204" pitchFamily="34" charset="0"/>
                          <a:ea typeface="Noto Sans" panose="020B0502040504020204" pitchFamily="34" charset="0"/>
                          <a:cs typeface="Noto Sans" panose="020B0502040504020204" pitchFamily="34" charset="0"/>
                        </a:rPr>
                        <a:t>2</a:t>
                      </a:r>
                    </a:p>
                  </a:txBody>
                  <a:tcPr anchor="ctr">
                    <a:solidFill>
                      <a:schemeClr val="bg1"/>
                    </a:solidFill>
                  </a:tcPr>
                </a:tc>
                <a:extLst>
                  <a:ext uri="{0D108BD9-81ED-4DB2-BD59-A6C34878D82A}">
                    <a16:rowId xmlns:a16="http://schemas.microsoft.com/office/drawing/2014/main" val="2274297573"/>
                  </a:ext>
                </a:extLst>
              </a:tr>
              <a:tr h="370840">
                <a:tc>
                  <a:txBody>
                    <a:bodyPr/>
                    <a:lstStyle/>
                    <a:p>
                      <a:pPr algn="l"/>
                      <a:r>
                        <a:rPr lang="es-MX" sz="1200" b="1">
                          <a:latin typeface="Noto Sans" panose="020B0502040504020204" pitchFamily="34" charset="0"/>
                          <a:ea typeface="Noto Sans" panose="020B0502040504020204" pitchFamily="34" charset="0"/>
                          <a:cs typeface="Noto Sans" panose="020B0502040504020204" pitchFamily="34" charset="0"/>
                        </a:rPr>
                        <a:t>RFI</a:t>
                      </a:r>
                    </a:p>
                  </a:txBody>
                  <a:tcPr anchor="ctr">
                    <a:solidFill>
                      <a:srgbClr val="235B4F">
                        <a:alpha val="5098"/>
                      </a:srgbClr>
                    </a:solidFill>
                  </a:tcPr>
                </a:tc>
                <a:tc>
                  <a:txBody>
                    <a:bodyPr/>
                    <a:lstStyle/>
                    <a:p>
                      <a:pPr algn="just"/>
                      <a:r>
                        <a:rPr lang="es-MX" sz="1400">
                          <a:latin typeface="Noto Sans" panose="020B0502040504020204" pitchFamily="34" charset="0"/>
                          <a:ea typeface="Noto Sans" panose="020B0502040504020204" pitchFamily="34" charset="0"/>
                          <a:cs typeface="Noto Sans" panose="020B0502040504020204" pitchFamily="34" charset="0"/>
                        </a:rPr>
                        <a:t>9-21122-0</a:t>
                      </a:r>
                    </a:p>
                  </a:txBody>
                  <a:tcPr anchor="ctr">
                    <a:solidFill>
                      <a:srgbClr val="235B4F">
                        <a:alpha val="5098"/>
                      </a:srgbClr>
                    </a:solidFill>
                  </a:tcPr>
                </a:tc>
                <a:extLst>
                  <a:ext uri="{0D108BD9-81ED-4DB2-BD59-A6C34878D82A}">
                    <a16:rowId xmlns:a16="http://schemas.microsoft.com/office/drawing/2014/main" val="3608633836"/>
                  </a:ext>
                </a:extLst>
              </a:tr>
              <a:tr h="370840">
                <a:tc>
                  <a:txBody>
                    <a:bodyPr/>
                    <a:lstStyle/>
                    <a:p>
                      <a:pPr algn="l"/>
                      <a:r>
                        <a:rPr lang="es-MX" sz="1200" b="1">
                          <a:latin typeface="Noto Sans" panose="020B0502040504020204" pitchFamily="34" charset="0"/>
                          <a:ea typeface="Noto Sans" panose="020B0502040504020204" pitchFamily="34" charset="0"/>
                          <a:cs typeface="Noto Sans" panose="020B0502040504020204" pitchFamily="34" charset="0"/>
                        </a:rPr>
                        <a:t>Donante</a:t>
                      </a:r>
                    </a:p>
                  </a:txBody>
                  <a:tcPr anchor="ctr">
                    <a:solidFill>
                      <a:schemeClr val="bg1"/>
                    </a:solidFill>
                  </a:tcPr>
                </a:tc>
                <a:tc>
                  <a:txBody>
                    <a:bodyPr/>
                    <a:lstStyle/>
                    <a:p>
                      <a:pPr algn="just"/>
                      <a:r>
                        <a:rPr lang="es-MX" sz="1400">
                          <a:latin typeface="Noto Sans" panose="020B0502040504020204" pitchFamily="34" charset="0"/>
                          <a:ea typeface="Noto Sans" panose="020B0502040504020204" pitchFamily="34" charset="0"/>
                          <a:cs typeface="Noto Sans" panose="020B0502040504020204" pitchFamily="34" charset="0"/>
                        </a:rPr>
                        <a:t>Comisión Federal de Electricidad (CFE)</a:t>
                      </a:r>
                    </a:p>
                  </a:txBody>
                  <a:tcPr anchor="ctr">
                    <a:solidFill>
                      <a:schemeClr val="bg1"/>
                    </a:solidFill>
                  </a:tcPr>
                </a:tc>
                <a:extLst>
                  <a:ext uri="{0D108BD9-81ED-4DB2-BD59-A6C34878D82A}">
                    <a16:rowId xmlns:a16="http://schemas.microsoft.com/office/drawing/2014/main" val="3283136043"/>
                  </a:ext>
                </a:extLst>
              </a:tr>
              <a:tr h="370840">
                <a:tc>
                  <a:txBody>
                    <a:bodyPr/>
                    <a:lstStyle/>
                    <a:p>
                      <a:pPr algn="l"/>
                      <a:r>
                        <a:rPr lang="es-MX" sz="1200" b="1">
                          <a:latin typeface="Noto Sans" panose="020B0502040504020204" pitchFamily="34" charset="0"/>
                          <a:ea typeface="Noto Sans" panose="020B0502040504020204" pitchFamily="34" charset="0"/>
                          <a:cs typeface="Noto Sans" panose="020B0502040504020204" pitchFamily="34" charset="0"/>
                        </a:rPr>
                        <a:t>Situación Actual</a:t>
                      </a:r>
                    </a:p>
                  </a:txBody>
                  <a:tcPr anchor="ctr">
                    <a:solidFill>
                      <a:srgbClr val="235B4F">
                        <a:alpha val="5098"/>
                      </a:srgbClr>
                    </a:solidFill>
                  </a:tcPr>
                </a:tc>
                <a:tc>
                  <a:txBody>
                    <a:bodyPr/>
                    <a:lstStyle/>
                    <a:p>
                      <a:pPr marL="342900" marR="0" lvl="0" indent="-342900" algn="just" rtl="0" eaLnBrk="1" fontAlgn="auto" latinLnBrk="0" hangingPunct="1">
                        <a:lnSpc>
                          <a:spcPct val="100000"/>
                        </a:lnSpc>
                        <a:spcBef>
                          <a:spcPts val="0"/>
                        </a:spcBef>
                        <a:spcAft>
                          <a:spcPts val="0"/>
                        </a:spcAft>
                        <a:buClrTx/>
                        <a:buSzTx/>
                        <a:buFont typeface="+mj-lt"/>
                        <a:buAutoNum type="alphaLcParenR"/>
                      </a:pPr>
                      <a:r>
                        <a:rPr lang="es-MX" sz="1300" kern="100" dirty="0">
                          <a:solidFill>
                            <a:schemeClr val="dk1"/>
                          </a:solidFill>
                          <a:effectLst/>
                          <a:latin typeface="Noto Sans" panose="020B0502040504020204" pitchFamily="34" charset="0"/>
                          <a:ea typeface="Noto Sans" panose="020B0502040504020204" pitchFamily="34" charset="0"/>
                          <a:cs typeface="Noto Sans" panose="020B0502040504020204" pitchFamily="34" charset="0"/>
                        </a:rPr>
                        <a:t>Mediante oficio 0952841200/556 del 19 de marzo de 2026, el CCSG envió al Titular de la Unidad de Administración del Patrimonio Inmobiliario de la CFE los documentos solicitados para la donación del inmueble.</a:t>
                      </a:r>
                    </a:p>
                    <a:p>
                      <a:pPr marL="342900" marR="0" lvl="0" indent="-342900" algn="just" defTabSz="914400" rtl="0" eaLnBrk="1" fontAlgn="auto" latinLnBrk="0" hangingPunct="1">
                        <a:lnSpc>
                          <a:spcPct val="100000"/>
                        </a:lnSpc>
                        <a:spcBef>
                          <a:spcPts val="0"/>
                        </a:spcBef>
                        <a:spcAft>
                          <a:spcPts val="0"/>
                        </a:spcAft>
                        <a:buClrTx/>
                        <a:buSzTx/>
                        <a:buFont typeface="+mj-lt"/>
                        <a:buAutoNum type="alphaLcParenR"/>
                        <a:tabLst/>
                        <a:defRPr/>
                      </a:pPr>
                      <a:r>
                        <a:rPr lang="es-MX" sz="1400" b="1" kern="100" dirty="0">
                          <a:solidFill>
                            <a:srgbClr val="B38E5D"/>
                          </a:solidFill>
                          <a:effectLst/>
                          <a:latin typeface="Noto Sans" panose="020B0502040504020204" pitchFamily="34" charset="0"/>
                          <a:ea typeface="Noto Sans" panose="020B0502040504020204" pitchFamily="34" charset="0"/>
                          <a:cs typeface="Noto Sans" panose="020B0502040504020204" pitchFamily="34" charset="0"/>
                        </a:rPr>
                        <a:t>CFE reporta que el IMSS adeuda la cantidad de $44,158,188.00, razón por “ajustes de facturación”.</a:t>
                      </a:r>
                      <a:endParaRPr lang="es-MX" sz="1600" b="1" kern="100" dirty="0">
                        <a:solidFill>
                          <a:srgbClr val="B38E5D"/>
                        </a:solidFill>
                        <a:effectLst/>
                        <a:latin typeface="Noto Sans" panose="020B0502040504020204" pitchFamily="34" charset="0"/>
                        <a:ea typeface="Noto Sans" panose="020B0502040504020204" pitchFamily="34" charset="0"/>
                        <a:cs typeface="Noto Sans" panose="020B0502040504020204" pitchFamily="34" charset="0"/>
                      </a:endParaRPr>
                    </a:p>
                    <a:p>
                      <a:pPr marL="342900" marR="0" lvl="0" indent="-342900" algn="just" defTabSz="914400" rtl="0" eaLnBrk="1" fontAlgn="auto" latinLnBrk="0" hangingPunct="1">
                        <a:lnSpc>
                          <a:spcPct val="100000"/>
                        </a:lnSpc>
                        <a:spcBef>
                          <a:spcPts val="0"/>
                        </a:spcBef>
                        <a:spcAft>
                          <a:spcPts val="0"/>
                        </a:spcAft>
                        <a:buClrTx/>
                        <a:buSzTx/>
                        <a:buFont typeface="+mj-lt"/>
                        <a:buAutoNum type="alphaLcParenR"/>
                        <a:tabLst/>
                        <a:defRPr/>
                      </a:pPr>
                      <a:r>
                        <a:rPr lang="es-MX" sz="1300" b="0" kern="100" dirty="0">
                          <a:solidFill>
                            <a:schemeClr val="dk1"/>
                          </a:solidFill>
                          <a:effectLst/>
                          <a:latin typeface="Noto Sans"/>
                          <a:ea typeface="Noto Sans"/>
                          <a:cs typeface="Noto Sans"/>
                        </a:rPr>
                        <a:t>Se llevo a cabo el </a:t>
                      </a:r>
                      <a:r>
                        <a:rPr lang="es-MX" sz="1300" b="1" kern="100" dirty="0">
                          <a:solidFill>
                            <a:schemeClr val="dk1"/>
                          </a:solidFill>
                          <a:effectLst/>
                          <a:latin typeface="Noto Sans"/>
                          <a:ea typeface="Noto Sans"/>
                          <a:cs typeface="Noto Sans"/>
                        </a:rPr>
                        <a:t>viernes 10 de julio de 2026,</a:t>
                      </a:r>
                      <a:r>
                        <a:rPr lang="es-MX" sz="1300" b="0" kern="100" dirty="0">
                          <a:solidFill>
                            <a:schemeClr val="dk1"/>
                          </a:solidFill>
                          <a:effectLst/>
                          <a:latin typeface="Noto Sans"/>
                          <a:ea typeface="Noto Sans"/>
                          <a:cs typeface="Noto Sans"/>
                        </a:rPr>
                        <a:t> reunión por parte del IMSS (CCAL y CTAA) con CFE, para la aclaración de los saldos, así como dar continuidad a la regularización del inmueble, </a:t>
                      </a:r>
                      <a:r>
                        <a:rPr lang="es-MX" sz="1300" b="1" kern="100" dirty="0">
                          <a:solidFill>
                            <a:schemeClr val="dk1"/>
                          </a:solidFill>
                          <a:effectLst/>
                          <a:latin typeface="Noto Sans"/>
                          <a:ea typeface="Noto Sans"/>
                          <a:cs typeface="Noto Sans"/>
                        </a:rPr>
                        <a:t>acordando: informar</a:t>
                      </a:r>
                      <a:r>
                        <a:rPr lang="es-MX" sz="1300" b="0" kern="100" dirty="0">
                          <a:solidFill>
                            <a:schemeClr val="dk1"/>
                          </a:solidFill>
                          <a:effectLst/>
                          <a:latin typeface="Noto Sans"/>
                          <a:ea typeface="Noto Sans"/>
                          <a:cs typeface="Noto Sans"/>
                        </a:rPr>
                        <a:t> al área comercial los </a:t>
                      </a:r>
                      <a:r>
                        <a:rPr lang="es-MX" sz="1300" b="1" kern="100" dirty="0">
                          <a:solidFill>
                            <a:schemeClr val="dk1"/>
                          </a:solidFill>
                          <a:effectLst/>
                          <a:latin typeface="Noto Sans"/>
                          <a:ea typeface="Noto Sans"/>
                          <a:cs typeface="Noto Sans"/>
                        </a:rPr>
                        <a:t>avances de conciliación</a:t>
                      </a:r>
                      <a:r>
                        <a:rPr lang="es-MX" sz="1300" b="0" kern="100" dirty="0">
                          <a:solidFill>
                            <a:schemeClr val="dk1"/>
                          </a:solidFill>
                          <a:effectLst/>
                          <a:latin typeface="Noto Sans"/>
                          <a:ea typeface="Noto Sans"/>
                          <a:cs typeface="Noto Sans"/>
                        </a:rPr>
                        <a:t>, suscribir un </a:t>
                      </a:r>
                      <a:r>
                        <a:rPr lang="es-MX" sz="1300" b="1" kern="100" dirty="0">
                          <a:solidFill>
                            <a:schemeClr val="dk1"/>
                          </a:solidFill>
                          <a:effectLst/>
                          <a:latin typeface="Noto Sans"/>
                          <a:ea typeface="Noto Sans"/>
                          <a:cs typeface="Noto Sans"/>
                        </a:rPr>
                        <a:t>convenio que considere el mecanismo de pago</a:t>
                      </a:r>
                      <a:r>
                        <a:rPr lang="es-MX" sz="1300" b="0" kern="100" dirty="0">
                          <a:solidFill>
                            <a:schemeClr val="dk1"/>
                          </a:solidFill>
                          <a:effectLst/>
                          <a:latin typeface="Noto Sans"/>
                          <a:ea typeface="Noto Sans"/>
                          <a:cs typeface="Noto Sans"/>
                        </a:rPr>
                        <a:t>, CFE propuso la </a:t>
                      </a:r>
                      <a:r>
                        <a:rPr lang="es-MX" sz="1300" b="1" kern="100" dirty="0">
                          <a:solidFill>
                            <a:schemeClr val="dk1"/>
                          </a:solidFill>
                          <a:effectLst/>
                          <a:latin typeface="Noto Sans"/>
                          <a:ea typeface="Noto Sans"/>
                          <a:cs typeface="Noto Sans"/>
                        </a:rPr>
                        <a:t>posibilidad de compensar los adeudos</a:t>
                      </a:r>
                      <a:r>
                        <a:rPr lang="es-MX" sz="1300" b="0" kern="100" dirty="0">
                          <a:solidFill>
                            <a:schemeClr val="dk1"/>
                          </a:solidFill>
                          <a:effectLst/>
                          <a:latin typeface="Noto Sans"/>
                          <a:ea typeface="Noto Sans"/>
                          <a:cs typeface="Noto Sans"/>
                        </a:rPr>
                        <a:t>, continuar con la integración del expediente para regularizar la donación.</a:t>
                      </a:r>
                      <a:endParaRPr lang="es-MX" sz="1300" b="1" kern="100" dirty="0">
                        <a:solidFill>
                          <a:schemeClr val="dk1"/>
                        </a:solidFill>
                        <a:effectLst/>
                        <a:latin typeface="Noto Sans"/>
                        <a:ea typeface="Noto Sans"/>
                        <a:cs typeface="Noto Sans"/>
                      </a:endParaRPr>
                    </a:p>
                  </a:txBody>
                  <a:tcPr anchor="ctr">
                    <a:solidFill>
                      <a:srgbClr val="235B4F">
                        <a:alpha val="5098"/>
                      </a:srgbClr>
                    </a:solidFill>
                  </a:tcPr>
                </a:tc>
                <a:extLst>
                  <a:ext uri="{0D108BD9-81ED-4DB2-BD59-A6C34878D82A}">
                    <a16:rowId xmlns:a16="http://schemas.microsoft.com/office/drawing/2014/main" val="200555887"/>
                  </a:ext>
                </a:extLst>
              </a:tr>
            </a:tbl>
          </a:graphicData>
        </a:graphic>
      </p:graphicFrame>
      <p:pic>
        <p:nvPicPr>
          <p:cNvPr id="13" name="Imagen 12">
            <a:extLst>
              <a:ext uri="{FF2B5EF4-FFF2-40B4-BE49-F238E27FC236}">
                <a16:creationId xmlns:a16="http://schemas.microsoft.com/office/drawing/2014/main" id="{2E286769-4342-DEE7-245E-6ACD4CD0BFF2}"/>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472545" y="972141"/>
            <a:ext cx="2571750" cy="3429000"/>
          </a:xfrm>
          <a:prstGeom prst="rect">
            <a:avLst/>
          </a:prstGeom>
        </p:spPr>
      </p:pic>
      <p:pic>
        <p:nvPicPr>
          <p:cNvPr id="15" name="Imagen 14">
            <a:extLst>
              <a:ext uri="{FF2B5EF4-FFF2-40B4-BE49-F238E27FC236}">
                <a16:creationId xmlns:a16="http://schemas.microsoft.com/office/drawing/2014/main" id="{234FA54C-1658-7EC0-B1B4-44196A4E4E6D}"/>
              </a:ext>
            </a:extLst>
          </p:cNvPr>
          <p:cNvPicPr>
            <a:picLocks noChangeAspect="1"/>
          </p:cNvPicPr>
          <p:nvPr/>
        </p:nvPicPr>
        <p:blipFill>
          <a:blip r:embed="rId3">
            <a:extLst>
              <a:ext uri="{28A0092B-C50C-407E-A947-70E740481C1C}">
                <a14:useLocalDpi xmlns:a14="http://schemas.microsoft.com/office/drawing/2010/main" val="0"/>
              </a:ext>
            </a:extLst>
          </a:blip>
          <a:srcRect r="10415"/>
          <a:stretch>
            <a:fillRect/>
          </a:stretch>
        </p:blipFill>
        <p:spPr>
          <a:xfrm>
            <a:off x="8472545" y="4690941"/>
            <a:ext cx="2571750" cy="1591472"/>
          </a:xfrm>
          <a:prstGeom prst="rect">
            <a:avLst/>
          </a:prstGeom>
        </p:spPr>
      </p:pic>
    </p:spTree>
    <p:extLst>
      <p:ext uri="{BB962C8B-B14F-4D97-AF65-F5344CB8AC3E}">
        <p14:creationId xmlns:p14="http://schemas.microsoft.com/office/powerpoint/2010/main" val="75879454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9B24574-02A1-EAEF-B1E9-184547740D67}"/>
            </a:ext>
          </a:extLst>
        </p:cNvPr>
        <p:cNvGrpSpPr/>
        <p:nvPr/>
      </p:nvGrpSpPr>
      <p:grpSpPr>
        <a:xfrm>
          <a:off x="0" y="0"/>
          <a:ext cx="0" cy="0"/>
          <a:chOff x="0" y="0"/>
          <a:chExt cx="0" cy="0"/>
        </a:xfrm>
      </p:grpSpPr>
      <p:sp>
        <p:nvSpPr>
          <p:cNvPr id="4" name="Marcador de número de diapositiva 3">
            <a:extLst>
              <a:ext uri="{FF2B5EF4-FFF2-40B4-BE49-F238E27FC236}">
                <a16:creationId xmlns:a16="http://schemas.microsoft.com/office/drawing/2014/main" id="{00F168E3-BABF-DA0F-FC38-CC7A004100E6}"/>
              </a:ext>
            </a:extLst>
          </p:cNvPr>
          <p:cNvSpPr txBox="1">
            <a:spLocks/>
          </p:cNvSpPr>
          <p:nvPr/>
        </p:nvSpPr>
        <p:spPr>
          <a:xfrm>
            <a:off x="11769636" y="6359455"/>
            <a:ext cx="379813" cy="299857"/>
          </a:xfrm>
          <a:prstGeom prst="rect">
            <a:avLst/>
          </a:prstGeom>
        </p:spPr>
        <p:txBody>
          <a:bodyPr/>
          <a:lstStyle>
            <a:defPPr>
              <a:defRPr lang="es-MX"/>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fld id="{CCF7EA40-30CE-1140-AE32-46D572116FD7}" type="slidenum">
              <a:rPr kumimoji="0" lang="es-ES_tradnl" sz="1100" b="0" i="0" u="none" strike="noStrike" kern="1200" cap="none" spc="0" normalizeH="0" baseline="0" noProof="0">
                <a:ln>
                  <a:noFill/>
                </a:ln>
                <a:solidFill>
                  <a:srgbClr val="FFFFFF">
                    <a:lumMod val="50000"/>
                  </a:srgbClr>
                </a:solidFill>
                <a:effectLst/>
                <a:uLnTx/>
                <a:uFillTx/>
                <a:latin typeface="Noto Sans" panose="020B0502040504020204" pitchFamily="34" charset="0"/>
                <a:ea typeface="Noto Sans" panose="020B0502040504020204" pitchFamily="34" charset="0"/>
                <a:cs typeface="Noto Sans" panose="020B0502040504020204" pitchFamily="34" charset="0"/>
                <a:sym typeface="Arial"/>
              </a:rPr>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t>16</a:t>
            </a:fld>
            <a:endParaRPr kumimoji="0" lang="es-ES_tradnl" sz="1100" b="0" i="0" u="none" strike="noStrike" kern="1200" cap="none" spc="0" normalizeH="0" baseline="0" noProof="0">
              <a:ln>
                <a:noFill/>
              </a:ln>
              <a:solidFill>
                <a:srgbClr val="FFFFFF">
                  <a:lumMod val="50000"/>
                </a:srgbClr>
              </a:solidFill>
              <a:effectLst/>
              <a:uLnTx/>
              <a:uFillTx/>
              <a:latin typeface="Noto Sans" panose="020B0502040504020204" pitchFamily="34" charset="0"/>
              <a:ea typeface="Noto Sans" panose="020B0502040504020204" pitchFamily="34" charset="0"/>
              <a:cs typeface="Noto Sans" panose="020B0502040504020204" pitchFamily="34" charset="0"/>
              <a:sym typeface="Arial"/>
            </a:endParaRPr>
          </a:p>
        </p:txBody>
      </p:sp>
      <p:sp>
        <p:nvSpPr>
          <p:cNvPr id="47" name="Título 46">
            <a:extLst>
              <a:ext uri="{FF2B5EF4-FFF2-40B4-BE49-F238E27FC236}">
                <a16:creationId xmlns:a16="http://schemas.microsoft.com/office/drawing/2014/main" id="{5C428C41-5677-19C9-2D21-5908C2CE1546}"/>
              </a:ext>
            </a:extLst>
          </p:cNvPr>
          <p:cNvSpPr>
            <a:spLocks noGrp="1"/>
          </p:cNvSpPr>
          <p:nvPr>
            <p:ph type="title"/>
          </p:nvPr>
        </p:nvSpPr>
        <p:spPr>
          <a:xfrm>
            <a:off x="1684733" y="2476500"/>
            <a:ext cx="8822533" cy="742950"/>
          </a:xfrm>
        </p:spPr>
        <p:txBody>
          <a:bodyPr/>
          <a:lstStyle/>
          <a:p>
            <a:pPr algn="ctr"/>
            <a:r>
              <a:rPr lang="es-MX">
                <a:solidFill>
                  <a:srgbClr val="691831"/>
                </a:solidFill>
              </a:rPr>
              <a:t>Anexos</a:t>
            </a:r>
          </a:p>
        </p:txBody>
      </p:sp>
    </p:spTree>
    <p:extLst>
      <p:ext uri="{BB962C8B-B14F-4D97-AF65-F5344CB8AC3E}">
        <p14:creationId xmlns:p14="http://schemas.microsoft.com/office/powerpoint/2010/main" val="4016826181"/>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746C737-F4BE-C79B-DC11-79267A3FD9D0}"/>
            </a:ext>
          </a:extLst>
        </p:cNvPr>
        <p:cNvGrpSpPr/>
        <p:nvPr/>
      </p:nvGrpSpPr>
      <p:grpSpPr>
        <a:xfrm>
          <a:off x="0" y="0"/>
          <a:ext cx="0" cy="0"/>
          <a:chOff x="0" y="0"/>
          <a:chExt cx="0" cy="0"/>
        </a:xfrm>
      </p:grpSpPr>
      <p:sp>
        <p:nvSpPr>
          <p:cNvPr id="3" name="CuadroTexto 2">
            <a:extLst>
              <a:ext uri="{FF2B5EF4-FFF2-40B4-BE49-F238E27FC236}">
                <a16:creationId xmlns:a16="http://schemas.microsoft.com/office/drawing/2014/main" id="{99D345D5-4F76-C6F2-452C-D56A9BD30C77}"/>
              </a:ext>
            </a:extLst>
          </p:cNvPr>
          <p:cNvSpPr txBox="1"/>
          <p:nvPr/>
        </p:nvSpPr>
        <p:spPr>
          <a:xfrm>
            <a:off x="111967" y="155525"/>
            <a:ext cx="8416214" cy="40011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s-MX" sz="2000" b="1" i="0" u="none" strike="noStrike" kern="1200" cap="none" spc="0" normalizeH="0" baseline="0" noProof="0" dirty="0">
                <a:ln>
                  <a:noFill/>
                </a:ln>
                <a:solidFill>
                  <a:srgbClr val="691C32"/>
                </a:solidFill>
                <a:effectLst/>
                <a:uLnTx/>
                <a:uFillTx/>
                <a:latin typeface="Patria" pitchFamily="2" charset="0"/>
                <a:ea typeface="+mn-ea"/>
                <a:cs typeface="+mn-cs"/>
              </a:rPr>
              <a:t>Detalle validación de </a:t>
            </a:r>
            <a:r>
              <a:rPr lang="es-MX" sz="2000" b="1" dirty="0">
                <a:solidFill>
                  <a:srgbClr val="691C32"/>
                </a:solidFill>
                <a:latin typeface="Patria" pitchFamily="2" charset="0"/>
              </a:rPr>
              <a:t>d</a:t>
            </a:r>
            <a:r>
              <a:rPr kumimoji="0" lang="es-MX" sz="2000" b="1" i="0" u="none" strike="noStrike" kern="1200" cap="none" spc="0" normalizeH="0" baseline="0" noProof="0" dirty="0" err="1">
                <a:ln>
                  <a:noFill/>
                </a:ln>
                <a:solidFill>
                  <a:srgbClr val="691C32"/>
                </a:solidFill>
                <a:effectLst/>
                <a:uLnTx/>
                <a:uFillTx/>
                <a:latin typeface="Patria" pitchFamily="2" charset="0"/>
                <a:ea typeface="+mn-ea"/>
                <a:cs typeface="+mn-cs"/>
              </a:rPr>
              <a:t>onaciones</a:t>
            </a:r>
            <a:r>
              <a:rPr kumimoji="0" lang="es-MX" sz="2000" b="1" i="0" u="none" strike="noStrike" kern="1200" cap="none" spc="0" normalizeH="0" baseline="0" noProof="0" dirty="0">
                <a:ln>
                  <a:noFill/>
                </a:ln>
                <a:solidFill>
                  <a:srgbClr val="691C32"/>
                </a:solidFill>
                <a:effectLst/>
                <a:uLnTx/>
                <a:uFillTx/>
                <a:latin typeface="Patria" pitchFamily="2" charset="0"/>
                <a:ea typeface="+mn-ea"/>
                <a:cs typeface="+mn-cs"/>
              </a:rPr>
              <a:t> </a:t>
            </a:r>
            <a:r>
              <a:rPr lang="es-MX" sz="2000" b="1" dirty="0">
                <a:solidFill>
                  <a:srgbClr val="691C32"/>
                </a:solidFill>
                <a:latin typeface="Patria" pitchFamily="2" charset="0"/>
              </a:rPr>
              <a:t>i</a:t>
            </a:r>
            <a:r>
              <a:rPr kumimoji="0" lang="es-MX" sz="2000" b="1" i="0" u="none" strike="noStrike" kern="1200" cap="none" spc="0" normalizeH="0" baseline="0" noProof="0" dirty="0" err="1">
                <a:ln>
                  <a:noFill/>
                </a:ln>
                <a:solidFill>
                  <a:srgbClr val="691C32"/>
                </a:solidFill>
                <a:effectLst/>
                <a:uLnTx/>
                <a:uFillTx/>
                <a:latin typeface="Patria" pitchFamily="2" charset="0"/>
                <a:ea typeface="+mn-ea"/>
                <a:cs typeface="+mn-cs"/>
              </a:rPr>
              <a:t>nmobiliarias</a:t>
            </a:r>
            <a:r>
              <a:rPr kumimoji="0" lang="es-MX" sz="2000" b="1" i="0" u="none" strike="noStrike" kern="1200" cap="none" spc="0" normalizeH="0" baseline="0" noProof="0" dirty="0">
                <a:ln>
                  <a:noFill/>
                </a:ln>
                <a:solidFill>
                  <a:srgbClr val="691C32"/>
                </a:solidFill>
                <a:effectLst/>
                <a:uLnTx/>
                <a:uFillTx/>
                <a:latin typeface="Patria" pitchFamily="2" charset="0"/>
                <a:ea typeface="+mn-ea"/>
                <a:cs typeface="+mn-cs"/>
              </a:rPr>
              <a:t> para CECI</a:t>
            </a:r>
          </a:p>
        </p:txBody>
      </p:sp>
      <p:pic>
        <p:nvPicPr>
          <p:cNvPr id="7" name="Imagen 6">
            <a:extLst>
              <a:ext uri="{FF2B5EF4-FFF2-40B4-BE49-F238E27FC236}">
                <a16:creationId xmlns:a16="http://schemas.microsoft.com/office/drawing/2014/main" id="{91C7307F-32B8-9C86-925C-0E4D34DC2FEB}"/>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145463" y="1662113"/>
            <a:ext cx="28575" cy="219075"/>
          </a:xfrm>
          <a:prstGeom prst="rect">
            <a:avLst/>
          </a:prstGeom>
          <a:noFill/>
          <a:extLst>
            <a:ext uri="{909E8E84-426E-40DD-AFC4-6F175D3DCCD1}">
              <a14:hiddenFill xmlns:a14="http://schemas.microsoft.com/office/drawing/2010/main">
                <a:solidFill>
                  <a:srgbClr val="FFFFFF"/>
                </a:solidFill>
              </a14:hiddenFill>
            </a:ext>
          </a:extLst>
        </p:spPr>
      </p:pic>
      <p:pic>
        <p:nvPicPr>
          <p:cNvPr id="8" name="Imagen 7">
            <a:extLst>
              <a:ext uri="{FF2B5EF4-FFF2-40B4-BE49-F238E27FC236}">
                <a16:creationId xmlns:a16="http://schemas.microsoft.com/office/drawing/2014/main" id="{63033A0F-A945-1A0D-99D5-6AD922F2F68F}"/>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145463" y="1662113"/>
            <a:ext cx="28575" cy="219075"/>
          </a:xfrm>
          <a:prstGeom prst="rect">
            <a:avLst/>
          </a:prstGeom>
          <a:noFill/>
          <a:extLst>
            <a:ext uri="{909E8E84-426E-40DD-AFC4-6F175D3DCCD1}">
              <a14:hiddenFill xmlns:a14="http://schemas.microsoft.com/office/drawing/2010/main">
                <a:solidFill>
                  <a:srgbClr val="FFFFFF"/>
                </a:solidFill>
              </a14:hiddenFill>
            </a:ext>
          </a:extLst>
        </p:spPr>
      </p:pic>
      <p:sp>
        <p:nvSpPr>
          <p:cNvPr id="11" name="CuadroTexto 10">
            <a:extLst>
              <a:ext uri="{FF2B5EF4-FFF2-40B4-BE49-F238E27FC236}">
                <a16:creationId xmlns:a16="http://schemas.microsoft.com/office/drawing/2014/main" id="{872D8ACA-3443-A7AD-2DC2-8D5F292C83F3}"/>
              </a:ext>
            </a:extLst>
          </p:cNvPr>
          <p:cNvSpPr txBox="1"/>
          <p:nvPr/>
        </p:nvSpPr>
        <p:spPr>
          <a:xfrm>
            <a:off x="111966" y="556595"/>
            <a:ext cx="9023430" cy="369332"/>
          </a:xfrm>
          <a:prstGeom prst="rect">
            <a:avLst/>
          </a:prstGeom>
          <a:noFill/>
        </p:spPr>
        <p:txBody>
          <a:bodyPr wrap="square" lIns="91440" tIns="45720" rIns="91440" bIns="45720" rtlCol="0">
            <a:spAutoFit/>
          </a:bodyPr>
          <a:lstStyle/>
          <a:p>
            <a:pPr>
              <a:defRPr/>
            </a:pPr>
            <a:r>
              <a:rPr kumimoji="0" lang="es-MX" sz="1800" i="0" u="none" strike="noStrike" kern="1200" cap="none" spc="0" normalizeH="0" baseline="0" noProof="0">
                <a:ln>
                  <a:noFill/>
                </a:ln>
                <a:solidFill>
                  <a:srgbClr val="0B5445"/>
                </a:solidFill>
                <a:effectLst/>
                <a:uLnTx/>
                <a:uFillTx/>
                <a:latin typeface="Noto Sans"/>
                <a:ea typeface="Noto Sans"/>
                <a:cs typeface="Noto Sans"/>
              </a:rPr>
              <a:t>Inmuebles Autorizado por el H. Consejo Técnico </a:t>
            </a:r>
            <a:r>
              <a:rPr lang="es-MX">
                <a:solidFill>
                  <a:srgbClr val="0B5445"/>
                </a:solidFill>
                <a:latin typeface="Noto Sans"/>
                <a:ea typeface="Noto Sans"/>
                <a:cs typeface="Noto Sans"/>
              </a:rPr>
              <a:t>a agosto 2026</a:t>
            </a:r>
            <a:endParaRPr kumimoji="0" lang="es-MX" sz="1800" b="1" i="0" u="none" strike="noStrike" kern="1200" cap="none" spc="0" normalizeH="0" baseline="0" noProof="0">
              <a:ln>
                <a:noFill/>
              </a:ln>
              <a:solidFill>
                <a:srgbClr val="0B5445"/>
              </a:solidFill>
              <a:effectLst/>
              <a:uLnTx/>
              <a:uFillTx/>
              <a:latin typeface="Noto Sans"/>
              <a:ea typeface="Noto Sans"/>
              <a:cs typeface="Noto Sans"/>
            </a:endParaRPr>
          </a:p>
        </p:txBody>
      </p:sp>
      <p:sp>
        <p:nvSpPr>
          <p:cNvPr id="6" name="Marcador de número de diapositiva 3">
            <a:extLst>
              <a:ext uri="{FF2B5EF4-FFF2-40B4-BE49-F238E27FC236}">
                <a16:creationId xmlns:a16="http://schemas.microsoft.com/office/drawing/2014/main" id="{D64931A7-50D5-DE18-CF01-29BD540AE32C}"/>
              </a:ext>
            </a:extLst>
          </p:cNvPr>
          <p:cNvSpPr txBox="1">
            <a:spLocks/>
          </p:cNvSpPr>
          <p:nvPr/>
        </p:nvSpPr>
        <p:spPr>
          <a:xfrm>
            <a:off x="11769636" y="6359455"/>
            <a:ext cx="379813" cy="299857"/>
          </a:xfrm>
          <a:prstGeom prst="rect">
            <a:avLst/>
          </a:prstGeom>
        </p:spPr>
        <p:txBody>
          <a:bodyPr/>
          <a:lstStyle>
            <a:defPPr>
              <a:defRPr lang="es-MX"/>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fld id="{CCF7EA40-30CE-1140-AE32-46D572116FD7}" type="slidenum">
              <a:rPr kumimoji="0" lang="es-ES_tradnl" sz="1100" b="0" i="0" u="none" strike="noStrike" kern="1200" cap="none" spc="0" normalizeH="0" baseline="0" noProof="0">
                <a:ln>
                  <a:noFill/>
                </a:ln>
                <a:solidFill>
                  <a:srgbClr val="FFFFFF">
                    <a:lumMod val="50000"/>
                  </a:srgbClr>
                </a:solidFill>
                <a:effectLst/>
                <a:uLnTx/>
                <a:uFillTx/>
                <a:latin typeface="Noto Sans" panose="020B0502040504020204" pitchFamily="34" charset="0"/>
                <a:ea typeface="Noto Sans" panose="020B0502040504020204" pitchFamily="34" charset="0"/>
                <a:cs typeface="Noto Sans" panose="020B0502040504020204" pitchFamily="34" charset="0"/>
                <a:sym typeface="Arial"/>
              </a:rPr>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t>17</a:t>
            </a:fld>
            <a:endParaRPr kumimoji="0" lang="es-ES_tradnl" sz="1100" b="0" i="0" u="none" strike="noStrike" kern="1200" cap="none" spc="0" normalizeH="0" baseline="0" noProof="0">
              <a:ln>
                <a:noFill/>
              </a:ln>
              <a:solidFill>
                <a:srgbClr val="FFFFFF">
                  <a:lumMod val="50000"/>
                </a:srgbClr>
              </a:solidFill>
              <a:effectLst/>
              <a:uLnTx/>
              <a:uFillTx/>
              <a:latin typeface="Noto Sans" panose="020B0502040504020204" pitchFamily="34" charset="0"/>
              <a:ea typeface="Noto Sans" panose="020B0502040504020204" pitchFamily="34" charset="0"/>
              <a:cs typeface="Noto Sans" panose="020B0502040504020204" pitchFamily="34" charset="0"/>
              <a:sym typeface="Arial"/>
            </a:endParaRPr>
          </a:p>
        </p:txBody>
      </p:sp>
      <p:graphicFrame>
        <p:nvGraphicFramePr>
          <p:cNvPr id="4" name="Tabla 3">
            <a:extLst>
              <a:ext uri="{FF2B5EF4-FFF2-40B4-BE49-F238E27FC236}">
                <a16:creationId xmlns:a16="http://schemas.microsoft.com/office/drawing/2014/main" id="{1039474C-D677-260A-C34E-A1776A95A875}"/>
              </a:ext>
            </a:extLst>
          </p:cNvPr>
          <p:cNvGraphicFramePr>
            <a:graphicFrameLocks noGrp="1"/>
          </p:cNvGraphicFramePr>
          <p:nvPr/>
        </p:nvGraphicFramePr>
        <p:xfrm>
          <a:off x="243069" y="905336"/>
          <a:ext cx="11526567" cy="4685207"/>
        </p:xfrm>
        <a:graphic>
          <a:graphicData uri="http://schemas.openxmlformats.org/drawingml/2006/table">
            <a:tbl>
              <a:tblPr firstRow="1" bandRow="1">
                <a:tableStyleId>{F5AB1C69-6EDB-4FF4-983F-18BD219EF322}</a:tableStyleId>
              </a:tblPr>
              <a:tblGrid>
                <a:gridCol w="600853">
                  <a:extLst>
                    <a:ext uri="{9D8B030D-6E8A-4147-A177-3AD203B41FA5}">
                      <a16:colId xmlns:a16="http://schemas.microsoft.com/office/drawing/2014/main" val="1688489806"/>
                    </a:ext>
                  </a:extLst>
                </a:gridCol>
                <a:gridCol w="1692198">
                  <a:extLst>
                    <a:ext uri="{9D8B030D-6E8A-4147-A177-3AD203B41FA5}">
                      <a16:colId xmlns:a16="http://schemas.microsoft.com/office/drawing/2014/main" val="329607940"/>
                    </a:ext>
                  </a:extLst>
                </a:gridCol>
                <a:gridCol w="1716722">
                  <a:extLst>
                    <a:ext uri="{9D8B030D-6E8A-4147-A177-3AD203B41FA5}">
                      <a16:colId xmlns:a16="http://schemas.microsoft.com/office/drawing/2014/main" val="1039058617"/>
                    </a:ext>
                  </a:extLst>
                </a:gridCol>
                <a:gridCol w="846100">
                  <a:extLst>
                    <a:ext uri="{9D8B030D-6E8A-4147-A177-3AD203B41FA5}">
                      <a16:colId xmlns:a16="http://schemas.microsoft.com/office/drawing/2014/main" val="514053586"/>
                    </a:ext>
                  </a:extLst>
                </a:gridCol>
                <a:gridCol w="3727740">
                  <a:extLst>
                    <a:ext uri="{9D8B030D-6E8A-4147-A177-3AD203B41FA5}">
                      <a16:colId xmlns:a16="http://schemas.microsoft.com/office/drawing/2014/main" val="4093696866"/>
                    </a:ext>
                  </a:extLst>
                </a:gridCol>
                <a:gridCol w="1598111">
                  <a:extLst>
                    <a:ext uri="{9D8B030D-6E8A-4147-A177-3AD203B41FA5}">
                      <a16:colId xmlns:a16="http://schemas.microsoft.com/office/drawing/2014/main" val="322256887"/>
                    </a:ext>
                  </a:extLst>
                </a:gridCol>
                <a:gridCol w="1344843">
                  <a:extLst>
                    <a:ext uri="{9D8B030D-6E8A-4147-A177-3AD203B41FA5}">
                      <a16:colId xmlns:a16="http://schemas.microsoft.com/office/drawing/2014/main" val="1683561751"/>
                    </a:ext>
                  </a:extLst>
                </a:gridCol>
              </a:tblGrid>
              <a:tr h="284318">
                <a:tc>
                  <a:txBody>
                    <a:bodyPr/>
                    <a:lstStyle/>
                    <a:p>
                      <a:pPr algn="ctr" fontAlgn="ctr">
                        <a:buNone/>
                      </a:pPr>
                      <a:r>
                        <a:rPr lang="es-MX" sz="800" b="1" u="none" strike="noStrike">
                          <a:solidFill>
                            <a:srgbClr val="FFFFFF"/>
                          </a:solidFill>
                          <a:effectLst/>
                          <a:latin typeface="Noto Sans" panose="020B0502040504020204" pitchFamily="34" charset="0"/>
                          <a:ea typeface="Noto Sans" panose="020B0502040504020204" pitchFamily="34" charset="0"/>
                          <a:cs typeface="Noto Sans" panose="020B0502040504020204" pitchFamily="34" charset="0"/>
                        </a:rPr>
                        <a:t>Nº</a:t>
                      </a:r>
                      <a:endParaRPr lang="es-MX" sz="800" b="1" i="0" u="none" strike="noStrike">
                        <a:solidFill>
                          <a:srgbClr val="FFFFFF"/>
                        </a:solidFill>
                        <a:effectLst/>
                        <a:latin typeface="Noto Sans" panose="020B0502040504020204" pitchFamily="34" charset="0"/>
                        <a:ea typeface="Noto Sans" panose="020B0502040504020204" pitchFamily="34" charset="0"/>
                        <a:cs typeface="Noto Sans" panose="020B0502040504020204" pitchFamily="34" charset="0"/>
                      </a:endParaRPr>
                    </a:p>
                  </a:txBody>
                  <a:tcPr marL="0" marR="0" marT="0" marB="0" anchor="ctr">
                    <a:solidFill>
                      <a:srgbClr val="275317"/>
                    </a:solidFill>
                  </a:tcPr>
                </a:tc>
                <a:tc>
                  <a:txBody>
                    <a:bodyPr/>
                    <a:lstStyle/>
                    <a:p>
                      <a:pPr algn="ctr" fontAlgn="ctr">
                        <a:buNone/>
                      </a:pPr>
                      <a:r>
                        <a:rPr lang="es-MX" sz="800" b="1" u="none" strike="noStrike" dirty="0">
                          <a:solidFill>
                            <a:srgbClr val="FFFFFF"/>
                          </a:solidFill>
                          <a:effectLst/>
                          <a:latin typeface="Noto Sans" panose="020B0502040504020204" pitchFamily="34" charset="0"/>
                          <a:ea typeface="Noto Sans" panose="020B0502040504020204" pitchFamily="34" charset="0"/>
                          <a:cs typeface="Noto Sans" panose="020B0502040504020204" pitchFamily="34" charset="0"/>
                        </a:rPr>
                        <a:t>OOAD</a:t>
                      </a:r>
                      <a:endParaRPr lang="es-MX" sz="800" b="1" i="0" u="none" strike="noStrike" dirty="0">
                        <a:solidFill>
                          <a:srgbClr val="FFFFFF"/>
                        </a:solidFill>
                        <a:effectLst/>
                        <a:latin typeface="Noto Sans" panose="020B0502040504020204" pitchFamily="34" charset="0"/>
                        <a:ea typeface="Noto Sans" panose="020B0502040504020204" pitchFamily="34" charset="0"/>
                        <a:cs typeface="Noto Sans" panose="020B0502040504020204" pitchFamily="34" charset="0"/>
                      </a:endParaRPr>
                    </a:p>
                  </a:txBody>
                  <a:tcPr marL="0" marR="0" marT="0" marB="0" anchor="ctr">
                    <a:solidFill>
                      <a:srgbClr val="275317"/>
                    </a:solidFill>
                  </a:tcPr>
                </a:tc>
                <a:tc>
                  <a:txBody>
                    <a:bodyPr/>
                    <a:lstStyle/>
                    <a:p>
                      <a:pPr algn="ctr" fontAlgn="ctr">
                        <a:buNone/>
                      </a:pPr>
                      <a:r>
                        <a:rPr lang="es-MX" sz="800" b="1" u="none" strike="noStrike">
                          <a:solidFill>
                            <a:srgbClr val="FFFFFF"/>
                          </a:solidFill>
                          <a:effectLst/>
                          <a:latin typeface="Noto Sans" panose="020B0502040504020204" pitchFamily="34" charset="0"/>
                          <a:ea typeface="Noto Sans" panose="020B0502040504020204" pitchFamily="34" charset="0"/>
                          <a:cs typeface="Noto Sans" panose="020B0502040504020204" pitchFamily="34" charset="0"/>
                        </a:rPr>
                        <a:t>MUNICIPIO</a:t>
                      </a:r>
                      <a:endParaRPr lang="es-MX" sz="800" b="1" i="0" u="none" strike="noStrike">
                        <a:solidFill>
                          <a:srgbClr val="FFFFFF"/>
                        </a:solidFill>
                        <a:effectLst/>
                        <a:latin typeface="Noto Sans" panose="020B0502040504020204" pitchFamily="34" charset="0"/>
                        <a:ea typeface="Noto Sans" panose="020B0502040504020204" pitchFamily="34" charset="0"/>
                        <a:cs typeface="Noto Sans" panose="020B0502040504020204" pitchFamily="34" charset="0"/>
                      </a:endParaRPr>
                    </a:p>
                  </a:txBody>
                  <a:tcPr marL="0" marR="0" marT="0" marB="0" anchor="ctr">
                    <a:solidFill>
                      <a:srgbClr val="275317"/>
                    </a:solidFill>
                  </a:tcPr>
                </a:tc>
                <a:tc>
                  <a:txBody>
                    <a:bodyPr/>
                    <a:lstStyle/>
                    <a:p>
                      <a:pPr algn="ctr" fontAlgn="ctr">
                        <a:buNone/>
                      </a:pPr>
                      <a:r>
                        <a:rPr lang="es-MX" sz="800" b="1" u="none" strike="noStrike">
                          <a:solidFill>
                            <a:srgbClr val="FFFFFF"/>
                          </a:solidFill>
                          <a:effectLst/>
                          <a:latin typeface="Noto Sans" panose="020B0502040504020204" pitchFamily="34" charset="0"/>
                          <a:ea typeface="Noto Sans" panose="020B0502040504020204" pitchFamily="34" charset="0"/>
                          <a:cs typeface="Noto Sans" panose="020B0502040504020204" pitchFamily="34" charset="0"/>
                        </a:rPr>
                        <a:t>CAPACIDAD INSTALADA</a:t>
                      </a:r>
                      <a:endParaRPr lang="es-MX" sz="800" b="1" i="0" u="none" strike="noStrike">
                        <a:solidFill>
                          <a:srgbClr val="FFFFFF"/>
                        </a:solidFill>
                        <a:effectLst/>
                        <a:latin typeface="Noto Sans" panose="020B0502040504020204" pitchFamily="34" charset="0"/>
                        <a:ea typeface="Noto Sans" panose="020B0502040504020204" pitchFamily="34" charset="0"/>
                        <a:cs typeface="Noto Sans" panose="020B0502040504020204" pitchFamily="34" charset="0"/>
                      </a:endParaRPr>
                    </a:p>
                  </a:txBody>
                  <a:tcPr marL="0" marR="0" marT="0" marB="0" anchor="ctr">
                    <a:solidFill>
                      <a:srgbClr val="275317"/>
                    </a:solidFill>
                  </a:tcPr>
                </a:tc>
                <a:tc>
                  <a:txBody>
                    <a:bodyPr/>
                    <a:lstStyle/>
                    <a:p>
                      <a:pPr algn="ctr" fontAlgn="ctr">
                        <a:buNone/>
                      </a:pPr>
                      <a:r>
                        <a:rPr lang="es-MX" sz="800" b="1" u="none" strike="noStrike">
                          <a:solidFill>
                            <a:srgbClr val="FFFFFF"/>
                          </a:solidFill>
                          <a:effectLst/>
                          <a:latin typeface="Noto Sans" panose="020B0502040504020204" pitchFamily="34" charset="0"/>
                          <a:ea typeface="Noto Sans" panose="020B0502040504020204" pitchFamily="34" charset="0"/>
                          <a:cs typeface="Noto Sans" panose="020B0502040504020204" pitchFamily="34" charset="0"/>
                        </a:rPr>
                        <a:t>DIRECCIÓN</a:t>
                      </a:r>
                      <a:endParaRPr lang="es-MX" sz="800" b="1" i="0" u="none" strike="noStrike">
                        <a:solidFill>
                          <a:srgbClr val="FFFFFF"/>
                        </a:solidFill>
                        <a:effectLst/>
                        <a:latin typeface="Noto Sans" panose="020B0502040504020204" pitchFamily="34" charset="0"/>
                        <a:ea typeface="Noto Sans" panose="020B0502040504020204" pitchFamily="34" charset="0"/>
                        <a:cs typeface="Noto Sans" panose="020B0502040504020204" pitchFamily="34" charset="0"/>
                      </a:endParaRPr>
                    </a:p>
                  </a:txBody>
                  <a:tcPr marL="0" marR="0" marT="0" marB="0" anchor="ctr">
                    <a:solidFill>
                      <a:srgbClr val="275317"/>
                    </a:solidFill>
                  </a:tcPr>
                </a:tc>
                <a:tc>
                  <a:txBody>
                    <a:bodyPr/>
                    <a:lstStyle/>
                    <a:p>
                      <a:pPr algn="ctr" fontAlgn="ctr">
                        <a:buNone/>
                      </a:pPr>
                      <a:r>
                        <a:rPr lang="es-MX" sz="800" b="1" u="none" strike="noStrike">
                          <a:solidFill>
                            <a:srgbClr val="FFFFFF"/>
                          </a:solidFill>
                          <a:effectLst/>
                          <a:latin typeface="Noto Sans" panose="020B0502040504020204" pitchFamily="34" charset="0"/>
                          <a:ea typeface="Noto Sans" panose="020B0502040504020204" pitchFamily="34" charset="0"/>
                          <a:cs typeface="Noto Sans" panose="020B0502040504020204" pitchFamily="34" charset="0"/>
                        </a:rPr>
                        <a:t>ACUERDO HCT</a:t>
                      </a:r>
                      <a:endParaRPr lang="es-MX" sz="800" b="1" i="0" u="none" strike="noStrike">
                        <a:solidFill>
                          <a:srgbClr val="FFFFFF"/>
                        </a:solidFill>
                        <a:effectLst/>
                        <a:latin typeface="Noto Sans" panose="020B0502040504020204" pitchFamily="34" charset="0"/>
                        <a:ea typeface="Noto Sans" panose="020B0502040504020204" pitchFamily="34" charset="0"/>
                        <a:cs typeface="Noto Sans" panose="020B0502040504020204" pitchFamily="34" charset="0"/>
                      </a:endParaRPr>
                    </a:p>
                  </a:txBody>
                  <a:tcPr marL="0" marR="0" marT="0" marB="0" anchor="ctr">
                    <a:solidFill>
                      <a:srgbClr val="275317"/>
                    </a:solidFill>
                  </a:tcPr>
                </a:tc>
                <a:tc>
                  <a:txBody>
                    <a:bodyPr/>
                    <a:lstStyle/>
                    <a:p>
                      <a:pPr algn="ctr" fontAlgn="ctr">
                        <a:buNone/>
                      </a:pPr>
                      <a:r>
                        <a:rPr lang="es-MX" sz="800" b="1" u="none" strike="noStrike">
                          <a:solidFill>
                            <a:srgbClr val="FFFFFF"/>
                          </a:solidFill>
                          <a:effectLst/>
                          <a:latin typeface="Noto Sans" panose="020B0502040504020204" pitchFamily="34" charset="0"/>
                          <a:ea typeface="Noto Sans" panose="020B0502040504020204" pitchFamily="34" charset="0"/>
                          <a:cs typeface="Noto Sans" panose="020B0502040504020204" pitchFamily="34" charset="0"/>
                        </a:rPr>
                        <a:t>FECHA ESCRITURA A FAVOR DEL IMSS</a:t>
                      </a:r>
                      <a:endParaRPr lang="es-MX" sz="800" b="1" i="0" u="none" strike="noStrike">
                        <a:solidFill>
                          <a:srgbClr val="FFFFFF"/>
                        </a:solidFill>
                        <a:effectLst/>
                        <a:latin typeface="Noto Sans" panose="020B0502040504020204" pitchFamily="34" charset="0"/>
                        <a:ea typeface="Noto Sans" panose="020B0502040504020204" pitchFamily="34" charset="0"/>
                        <a:cs typeface="Noto Sans" panose="020B0502040504020204" pitchFamily="34" charset="0"/>
                      </a:endParaRPr>
                    </a:p>
                  </a:txBody>
                  <a:tcPr marL="0" marR="0" marT="0" marB="0" anchor="ctr">
                    <a:solidFill>
                      <a:srgbClr val="275317"/>
                    </a:solidFill>
                  </a:tcPr>
                </a:tc>
                <a:extLst>
                  <a:ext uri="{0D108BD9-81ED-4DB2-BD59-A6C34878D82A}">
                    <a16:rowId xmlns:a16="http://schemas.microsoft.com/office/drawing/2014/main" val="3089482238"/>
                  </a:ext>
                </a:extLst>
              </a:tr>
              <a:tr h="277306">
                <a:tc>
                  <a:txBody>
                    <a:bodyPr/>
                    <a:lstStyle/>
                    <a:p>
                      <a:pPr algn="ctr" fontAlgn="ctr">
                        <a:buNone/>
                      </a:pPr>
                      <a:r>
                        <a:rPr lang="es-MX" sz="800" b="0" u="none" strike="noStrike">
                          <a:solidFill>
                            <a:srgbClr val="000000"/>
                          </a:solidFill>
                          <a:effectLst/>
                          <a:latin typeface="Noto Sans" panose="020B0502040504020204" pitchFamily="34" charset="0"/>
                          <a:ea typeface="Noto Sans" panose="020B0502040504020204" pitchFamily="34" charset="0"/>
                          <a:cs typeface="Noto Sans" panose="020B0502040504020204" pitchFamily="34" charset="0"/>
                        </a:rPr>
                        <a:t>1</a:t>
                      </a:r>
                      <a:endParaRPr lang="es-MX" sz="800" b="0" i="0" u="none" strike="noStrike">
                        <a:solidFill>
                          <a:srgbClr val="000000"/>
                        </a:solidFill>
                        <a:effectLst/>
                        <a:latin typeface="Noto Sans" panose="020B0502040504020204" pitchFamily="34" charset="0"/>
                        <a:ea typeface="Noto Sans" panose="020B0502040504020204" pitchFamily="34" charset="0"/>
                        <a:cs typeface="Noto Sans" panose="020B0502040504020204" pitchFamily="34" charset="0"/>
                      </a:endParaRPr>
                    </a:p>
                  </a:txBody>
                  <a:tcPr marL="0" marR="0" marT="0" marB="0" anchor="ctr"/>
                </a:tc>
                <a:tc>
                  <a:txBody>
                    <a:bodyPr/>
                    <a:lstStyle/>
                    <a:p>
                      <a:pPr algn="l" rtl="0" fontAlgn="ctr">
                        <a:buNone/>
                      </a:pPr>
                      <a:r>
                        <a:rPr lang="es-MX" sz="800" b="0" i="0" u="none" strike="noStrike">
                          <a:solidFill>
                            <a:srgbClr val="000000"/>
                          </a:solidFill>
                          <a:effectLst/>
                          <a:latin typeface="Noto Sans" panose="020B0502040504020204" pitchFamily="34" charset="0"/>
                          <a:ea typeface="Noto Sans" panose="020B0502040504020204" pitchFamily="34" charset="0"/>
                          <a:cs typeface="Noto Sans" panose="020B0502040504020204" pitchFamily="34" charset="0"/>
                        </a:rPr>
                        <a:t>Aguascalientes</a:t>
                      </a:r>
                    </a:p>
                  </a:txBody>
                  <a:tcPr marL="0" marR="0" marT="0" marB="0" anchor="ctr"/>
                </a:tc>
                <a:tc>
                  <a:txBody>
                    <a:bodyPr/>
                    <a:lstStyle/>
                    <a:p>
                      <a:pPr algn="l" rtl="0" fontAlgn="ctr">
                        <a:buNone/>
                      </a:pPr>
                      <a:r>
                        <a:rPr lang="es-MX" sz="800" b="0" i="0" u="none" strike="noStrike">
                          <a:solidFill>
                            <a:srgbClr val="000000"/>
                          </a:solidFill>
                          <a:effectLst/>
                          <a:latin typeface="Noto Sans" panose="020B0502040504020204" pitchFamily="34" charset="0"/>
                          <a:ea typeface="Noto Sans" panose="020B0502040504020204" pitchFamily="34" charset="0"/>
                          <a:cs typeface="Noto Sans" panose="020B0502040504020204" pitchFamily="34" charset="0"/>
                        </a:rPr>
                        <a:t>Aguascalientes</a:t>
                      </a:r>
                    </a:p>
                  </a:txBody>
                  <a:tcPr marL="0" marR="0" marT="0" marB="0" anchor="ctr"/>
                </a:tc>
                <a:tc>
                  <a:txBody>
                    <a:bodyPr/>
                    <a:lstStyle/>
                    <a:p>
                      <a:pPr algn="ctr" rtl="0" fontAlgn="ctr">
                        <a:buNone/>
                      </a:pPr>
                      <a:r>
                        <a:rPr lang="es-MX" sz="800" b="0" i="0" u="none" strike="noStrike">
                          <a:solidFill>
                            <a:srgbClr val="000000"/>
                          </a:solidFill>
                          <a:effectLst/>
                          <a:latin typeface="Noto Sans" panose="020B0502040504020204" pitchFamily="34" charset="0"/>
                          <a:ea typeface="Noto Sans" panose="020B0502040504020204" pitchFamily="34" charset="0"/>
                          <a:cs typeface="Noto Sans" panose="020B0502040504020204" pitchFamily="34" charset="0"/>
                        </a:rPr>
                        <a:t>250</a:t>
                      </a:r>
                    </a:p>
                  </a:txBody>
                  <a:tcPr marL="0" marR="0" marT="0" marB="0" anchor="ctr"/>
                </a:tc>
                <a:tc>
                  <a:txBody>
                    <a:bodyPr/>
                    <a:lstStyle/>
                    <a:p>
                      <a:pPr algn="l" rtl="0" fontAlgn="ctr">
                        <a:buNone/>
                      </a:pPr>
                      <a:r>
                        <a:rPr lang="es-MX" sz="800" b="0" i="0" u="none" strike="noStrike">
                          <a:solidFill>
                            <a:srgbClr val="000000"/>
                          </a:solidFill>
                          <a:effectLst/>
                          <a:latin typeface="Noto Sans" panose="020B0502040504020204" pitchFamily="34" charset="0"/>
                          <a:ea typeface="Noto Sans" panose="020B0502040504020204" pitchFamily="34" charset="0"/>
                          <a:cs typeface="Noto Sans" panose="020B0502040504020204" pitchFamily="34" charset="0"/>
                        </a:rPr>
                        <a:t>Av.Guadalupe González No. 998, Condominio Zona Loretta</a:t>
                      </a:r>
                    </a:p>
                  </a:txBody>
                  <a:tcPr marL="0" marR="0" marT="0" marB="0" anchor="ctr"/>
                </a:tc>
                <a:tc>
                  <a:txBody>
                    <a:bodyPr/>
                    <a:lstStyle/>
                    <a:p>
                      <a:pPr algn="ctr" rtl="0" fontAlgn="ctr">
                        <a:buNone/>
                      </a:pPr>
                      <a:r>
                        <a:rPr lang="es-MX" sz="800" b="0" i="0" u="none" strike="noStrike" dirty="0">
                          <a:solidFill>
                            <a:srgbClr val="000000"/>
                          </a:solidFill>
                          <a:effectLst/>
                          <a:latin typeface="Noto Sans" panose="020B0502040504020204" pitchFamily="34" charset="0"/>
                          <a:ea typeface="Noto Sans" panose="020B0502040504020204" pitchFamily="34" charset="0"/>
                          <a:cs typeface="Noto Sans" panose="020B0502040504020204" pitchFamily="34" charset="0"/>
                        </a:rPr>
                        <a:t>ACDO.AS2.HCT.310326/64.P.DA</a:t>
                      </a:r>
                    </a:p>
                  </a:txBody>
                  <a:tcPr marL="0" marR="0" marT="0" marB="0" anchor="ctr"/>
                </a:tc>
                <a:tc>
                  <a:txBody>
                    <a:bodyPr/>
                    <a:lstStyle/>
                    <a:p>
                      <a:pPr algn="ctr" rtl="0" fontAlgn="ctr">
                        <a:buNone/>
                      </a:pPr>
                      <a:r>
                        <a:rPr lang="es-MX" sz="800" b="0" i="0" u="none" strike="noStrike">
                          <a:solidFill>
                            <a:srgbClr val="000000"/>
                          </a:solidFill>
                          <a:effectLst/>
                          <a:latin typeface="Noto Sans" panose="020B0502040504020204" pitchFamily="34" charset="0"/>
                          <a:ea typeface="Noto Sans" panose="020B0502040504020204" pitchFamily="34" charset="0"/>
                          <a:cs typeface="Noto Sans" panose="020B0502040504020204" pitchFamily="34" charset="0"/>
                        </a:rPr>
                        <a:t>Escritura 41,686 del 28/04/2026</a:t>
                      </a:r>
                    </a:p>
                  </a:txBody>
                  <a:tcPr marL="0" marR="0" marT="0" marB="0" anchor="ctr"/>
                </a:tc>
                <a:extLst>
                  <a:ext uri="{0D108BD9-81ED-4DB2-BD59-A6C34878D82A}">
                    <a16:rowId xmlns:a16="http://schemas.microsoft.com/office/drawing/2014/main" val="44263494"/>
                  </a:ext>
                </a:extLst>
              </a:tr>
              <a:tr h="227454">
                <a:tc>
                  <a:txBody>
                    <a:bodyPr/>
                    <a:lstStyle/>
                    <a:p>
                      <a:pPr algn="ctr" fontAlgn="ctr">
                        <a:buNone/>
                      </a:pPr>
                      <a:r>
                        <a:rPr lang="es-MX" sz="800" b="0" u="none" strike="noStrike">
                          <a:solidFill>
                            <a:srgbClr val="000000"/>
                          </a:solidFill>
                          <a:effectLst/>
                          <a:latin typeface="Noto Sans" panose="020B0502040504020204" pitchFamily="34" charset="0"/>
                          <a:ea typeface="Noto Sans" panose="020B0502040504020204" pitchFamily="34" charset="0"/>
                          <a:cs typeface="Noto Sans" panose="020B0502040504020204" pitchFamily="34" charset="0"/>
                        </a:rPr>
                        <a:t>2</a:t>
                      </a:r>
                      <a:endParaRPr lang="es-MX" sz="800" b="0" i="0" u="none" strike="noStrike">
                        <a:solidFill>
                          <a:srgbClr val="000000"/>
                        </a:solidFill>
                        <a:effectLst/>
                        <a:latin typeface="Noto Sans" panose="020B0502040504020204" pitchFamily="34" charset="0"/>
                        <a:ea typeface="Noto Sans" panose="020B0502040504020204" pitchFamily="34" charset="0"/>
                        <a:cs typeface="Noto Sans" panose="020B0502040504020204" pitchFamily="34" charset="0"/>
                      </a:endParaRPr>
                    </a:p>
                  </a:txBody>
                  <a:tcPr marL="0" marR="0" marT="0" marB="0" anchor="ctr"/>
                </a:tc>
                <a:tc>
                  <a:txBody>
                    <a:bodyPr/>
                    <a:lstStyle/>
                    <a:p>
                      <a:pPr algn="l" rtl="0" fontAlgn="ctr">
                        <a:buNone/>
                      </a:pPr>
                      <a:r>
                        <a:rPr lang="es-MX" sz="800" b="0" i="0" u="none" strike="noStrike">
                          <a:solidFill>
                            <a:srgbClr val="000000"/>
                          </a:solidFill>
                          <a:effectLst/>
                          <a:latin typeface="Noto Sans" panose="020B0502040504020204" pitchFamily="34" charset="0"/>
                          <a:ea typeface="Noto Sans" panose="020B0502040504020204" pitchFamily="34" charset="0"/>
                          <a:cs typeface="Noto Sans" panose="020B0502040504020204" pitchFamily="34" charset="0"/>
                        </a:rPr>
                        <a:t>Aguascalientes</a:t>
                      </a:r>
                    </a:p>
                  </a:txBody>
                  <a:tcPr marL="0" marR="0" marT="0" marB="0" anchor="ctr"/>
                </a:tc>
                <a:tc>
                  <a:txBody>
                    <a:bodyPr/>
                    <a:lstStyle/>
                    <a:p>
                      <a:pPr algn="l" rtl="0" fontAlgn="ctr">
                        <a:buNone/>
                      </a:pPr>
                      <a:r>
                        <a:rPr lang="es-MX" sz="800" b="0" i="0" u="none" strike="noStrike">
                          <a:solidFill>
                            <a:srgbClr val="000000"/>
                          </a:solidFill>
                          <a:effectLst/>
                          <a:latin typeface="Noto Sans" panose="020B0502040504020204" pitchFamily="34" charset="0"/>
                          <a:ea typeface="Noto Sans" panose="020B0502040504020204" pitchFamily="34" charset="0"/>
                          <a:cs typeface="Noto Sans" panose="020B0502040504020204" pitchFamily="34" charset="0"/>
                        </a:rPr>
                        <a:t>Aguascalientes</a:t>
                      </a:r>
                    </a:p>
                  </a:txBody>
                  <a:tcPr marL="0" marR="0" marT="0" marB="0" anchor="ctr"/>
                </a:tc>
                <a:tc>
                  <a:txBody>
                    <a:bodyPr/>
                    <a:lstStyle/>
                    <a:p>
                      <a:pPr algn="ctr" rtl="0" fontAlgn="ctr">
                        <a:buNone/>
                      </a:pPr>
                      <a:r>
                        <a:rPr lang="es-MX" sz="800" b="0" i="0" u="none" strike="noStrike">
                          <a:solidFill>
                            <a:srgbClr val="000000"/>
                          </a:solidFill>
                          <a:effectLst/>
                          <a:latin typeface="Noto Sans" panose="020B0502040504020204" pitchFamily="34" charset="0"/>
                          <a:ea typeface="Noto Sans" panose="020B0502040504020204" pitchFamily="34" charset="0"/>
                          <a:cs typeface="Noto Sans" panose="020B0502040504020204" pitchFamily="34" charset="0"/>
                        </a:rPr>
                        <a:t>150</a:t>
                      </a:r>
                    </a:p>
                  </a:txBody>
                  <a:tcPr marL="0" marR="0" marT="0" marB="0" anchor="ctr"/>
                </a:tc>
                <a:tc>
                  <a:txBody>
                    <a:bodyPr/>
                    <a:lstStyle/>
                    <a:p>
                      <a:pPr algn="l" rtl="0" fontAlgn="ctr">
                        <a:buNone/>
                      </a:pPr>
                      <a:r>
                        <a:rPr lang="es-MX" sz="800" b="0" i="0" u="none" strike="noStrike">
                          <a:solidFill>
                            <a:srgbClr val="000000"/>
                          </a:solidFill>
                          <a:effectLst/>
                          <a:latin typeface="Noto Sans" panose="020B0502040504020204" pitchFamily="34" charset="0"/>
                          <a:ea typeface="Noto Sans" panose="020B0502040504020204" pitchFamily="34" charset="0"/>
                          <a:cs typeface="Noto Sans" panose="020B0502040504020204" pitchFamily="34" charset="0"/>
                        </a:rPr>
                        <a:t>Calle Amarelo, 20200  Olinda</a:t>
                      </a:r>
                    </a:p>
                  </a:txBody>
                  <a:tcPr marL="0" marR="0" marT="0" marB="0" anchor="ctr"/>
                </a:tc>
                <a:tc>
                  <a:txBody>
                    <a:bodyPr/>
                    <a:lstStyle/>
                    <a:p>
                      <a:pPr algn="ctr" rtl="0" fontAlgn="ctr">
                        <a:buNone/>
                      </a:pPr>
                      <a:r>
                        <a:rPr lang="es-MX" sz="800" b="0" i="0" u="none" strike="noStrike">
                          <a:solidFill>
                            <a:srgbClr val="000000"/>
                          </a:solidFill>
                          <a:effectLst/>
                          <a:latin typeface="Noto Sans" panose="020B0502040504020204" pitchFamily="34" charset="0"/>
                          <a:ea typeface="Noto Sans" panose="020B0502040504020204" pitchFamily="34" charset="0"/>
                          <a:cs typeface="Noto Sans" panose="020B0502040504020204" pitchFamily="34" charset="0"/>
                        </a:rPr>
                        <a:t>ACDO.AS2.HCT.310326/69.P.DA</a:t>
                      </a:r>
                    </a:p>
                  </a:txBody>
                  <a:tcPr marL="0" marR="0" marT="0" marB="0" anchor="ctr"/>
                </a:tc>
                <a:tc>
                  <a:txBody>
                    <a:bodyPr/>
                    <a:lstStyle/>
                    <a:p>
                      <a:pPr algn="ctr" rtl="0" fontAlgn="ctr">
                        <a:buNone/>
                      </a:pPr>
                      <a:r>
                        <a:rPr lang="es-MX" sz="800" b="0" i="0" u="none" strike="noStrike">
                          <a:solidFill>
                            <a:srgbClr val="000000"/>
                          </a:solidFill>
                          <a:effectLst/>
                          <a:latin typeface="Noto Sans" panose="020B0502040504020204" pitchFamily="34" charset="0"/>
                          <a:ea typeface="Noto Sans" panose="020B0502040504020204" pitchFamily="34" charset="0"/>
                          <a:cs typeface="Noto Sans" panose="020B0502040504020204" pitchFamily="34" charset="0"/>
                        </a:rPr>
                        <a:t>Escritura 41,687 del 28 de abril de 2026</a:t>
                      </a:r>
                    </a:p>
                  </a:txBody>
                  <a:tcPr marL="0" marR="0" marT="0" marB="0" anchor="ctr"/>
                </a:tc>
                <a:extLst>
                  <a:ext uri="{0D108BD9-81ED-4DB2-BD59-A6C34878D82A}">
                    <a16:rowId xmlns:a16="http://schemas.microsoft.com/office/drawing/2014/main" val="3725142865"/>
                  </a:ext>
                </a:extLst>
              </a:tr>
              <a:tr h="227454">
                <a:tc>
                  <a:txBody>
                    <a:bodyPr/>
                    <a:lstStyle/>
                    <a:p>
                      <a:pPr algn="ctr" fontAlgn="ctr">
                        <a:buNone/>
                      </a:pPr>
                      <a:r>
                        <a:rPr lang="es-MX" sz="800" b="0" u="none" strike="noStrike">
                          <a:solidFill>
                            <a:srgbClr val="000000"/>
                          </a:solidFill>
                          <a:effectLst/>
                          <a:latin typeface="Noto Sans" panose="020B0502040504020204" pitchFamily="34" charset="0"/>
                          <a:ea typeface="Noto Sans" panose="020B0502040504020204" pitchFamily="34" charset="0"/>
                          <a:cs typeface="Noto Sans" panose="020B0502040504020204" pitchFamily="34" charset="0"/>
                        </a:rPr>
                        <a:t>3</a:t>
                      </a:r>
                      <a:endParaRPr lang="es-MX" sz="800" b="0" i="0" u="none" strike="noStrike">
                        <a:solidFill>
                          <a:srgbClr val="000000"/>
                        </a:solidFill>
                        <a:effectLst/>
                        <a:latin typeface="Noto Sans" panose="020B0502040504020204" pitchFamily="34" charset="0"/>
                        <a:ea typeface="Noto Sans" panose="020B0502040504020204" pitchFamily="34" charset="0"/>
                        <a:cs typeface="Noto Sans" panose="020B0502040504020204" pitchFamily="34" charset="0"/>
                      </a:endParaRPr>
                    </a:p>
                  </a:txBody>
                  <a:tcPr marL="0" marR="0" marT="0" marB="0" anchor="ctr"/>
                </a:tc>
                <a:tc>
                  <a:txBody>
                    <a:bodyPr/>
                    <a:lstStyle/>
                    <a:p>
                      <a:pPr algn="l" rtl="0" fontAlgn="ctr">
                        <a:buNone/>
                      </a:pPr>
                      <a:r>
                        <a:rPr lang="es-MX" sz="800" b="0" i="0" u="none" strike="noStrike">
                          <a:solidFill>
                            <a:srgbClr val="000000"/>
                          </a:solidFill>
                          <a:effectLst/>
                          <a:latin typeface="Noto Sans" panose="020B0502040504020204" pitchFamily="34" charset="0"/>
                          <a:ea typeface="Noto Sans" panose="020B0502040504020204" pitchFamily="34" charset="0"/>
                          <a:cs typeface="Noto Sans" panose="020B0502040504020204" pitchFamily="34" charset="0"/>
                        </a:rPr>
                        <a:t>Aguascalientes</a:t>
                      </a:r>
                    </a:p>
                  </a:txBody>
                  <a:tcPr marL="0" marR="0" marT="0" marB="0" anchor="ctr"/>
                </a:tc>
                <a:tc>
                  <a:txBody>
                    <a:bodyPr/>
                    <a:lstStyle/>
                    <a:p>
                      <a:pPr algn="l" rtl="0" fontAlgn="ctr">
                        <a:buNone/>
                      </a:pPr>
                      <a:r>
                        <a:rPr lang="es-MX" sz="800" b="0" i="0" u="none" strike="noStrike">
                          <a:solidFill>
                            <a:srgbClr val="000000"/>
                          </a:solidFill>
                          <a:effectLst/>
                          <a:latin typeface="Noto Sans" panose="020B0502040504020204" pitchFamily="34" charset="0"/>
                          <a:ea typeface="Noto Sans" panose="020B0502040504020204" pitchFamily="34" charset="0"/>
                          <a:cs typeface="Noto Sans" panose="020B0502040504020204" pitchFamily="34" charset="0"/>
                        </a:rPr>
                        <a:t>Aguascalientes</a:t>
                      </a:r>
                    </a:p>
                  </a:txBody>
                  <a:tcPr marL="0" marR="0" marT="0" marB="0" anchor="ctr"/>
                </a:tc>
                <a:tc>
                  <a:txBody>
                    <a:bodyPr/>
                    <a:lstStyle/>
                    <a:p>
                      <a:pPr algn="ctr" rtl="0" fontAlgn="ctr">
                        <a:buNone/>
                      </a:pPr>
                      <a:r>
                        <a:rPr lang="es-MX" sz="800" b="0" i="0" u="none" strike="noStrike">
                          <a:solidFill>
                            <a:srgbClr val="000000"/>
                          </a:solidFill>
                          <a:effectLst/>
                          <a:latin typeface="Noto Sans" panose="020B0502040504020204" pitchFamily="34" charset="0"/>
                          <a:ea typeface="Noto Sans" panose="020B0502040504020204" pitchFamily="34" charset="0"/>
                          <a:cs typeface="Noto Sans" panose="020B0502040504020204" pitchFamily="34" charset="0"/>
                        </a:rPr>
                        <a:t>250</a:t>
                      </a:r>
                    </a:p>
                  </a:txBody>
                  <a:tcPr marL="0" marR="0" marT="0" marB="0" anchor="ctr"/>
                </a:tc>
                <a:tc>
                  <a:txBody>
                    <a:bodyPr/>
                    <a:lstStyle/>
                    <a:p>
                      <a:pPr algn="l" rtl="0" fontAlgn="ctr">
                        <a:buNone/>
                      </a:pPr>
                      <a:r>
                        <a:rPr lang="es-MX" sz="800" b="0" i="0" u="none" strike="noStrike">
                          <a:solidFill>
                            <a:srgbClr val="000000"/>
                          </a:solidFill>
                          <a:effectLst/>
                          <a:latin typeface="Noto Sans" panose="020B0502040504020204" pitchFamily="34" charset="0"/>
                          <a:ea typeface="Noto Sans" panose="020B0502040504020204" pitchFamily="34" charset="0"/>
                          <a:cs typeface="Noto Sans" panose="020B0502040504020204" pitchFamily="34" charset="0"/>
                        </a:rPr>
                        <a:t>Calle San Francisco de los Viveros 1412-1420, 20196 Ojo caliente</a:t>
                      </a:r>
                    </a:p>
                  </a:txBody>
                  <a:tcPr marL="0" marR="0" marT="0" marB="0" anchor="ctr"/>
                </a:tc>
                <a:tc>
                  <a:txBody>
                    <a:bodyPr/>
                    <a:lstStyle/>
                    <a:p>
                      <a:pPr algn="ctr" rtl="0" fontAlgn="ctr">
                        <a:buNone/>
                      </a:pPr>
                      <a:r>
                        <a:rPr lang="es-MX" sz="800" b="0" i="0" u="none" strike="noStrike">
                          <a:solidFill>
                            <a:srgbClr val="000000"/>
                          </a:solidFill>
                          <a:effectLst/>
                          <a:latin typeface="Noto Sans" panose="020B0502040504020204" pitchFamily="34" charset="0"/>
                          <a:ea typeface="Noto Sans" panose="020B0502040504020204" pitchFamily="34" charset="0"/>
                          <a:cs typeface="Noto Sans" panose="020B0502040504020204" pitchFamily="34" charset="0"/>
                        </a:rPr>
                        <a:t>ACDO.AS2.HCT.310326/63.P.DA</a:t>
                      </a:r>
                    </a:p>
                  </a:txBody>
                  <a:tcPr marL="0" marR="0" marT="0" marB="0" anchor="ctr"/>
                </a:tc>
                <a:tc>
                  <a:txBody>
                    <a:bodyPr/>
                    <a:lstStyle/>
                    <a:p>
                      <a:pPr algn="ctr" rtl="0" fontAlgn="ctr">
                        <a:buNone/>
                      </a:pPr>
                      <a:r>
                        <a:rPr lang="es-MX" sz="800" b="0" i="0" u="none" strike="noStrike">
                          <a:solidFill>
                            <a:srgbClr val="000000"/>
                          </a:solidFill>
                          <a:effectLst/>
                          <a:latin typeface="Noto Sans" panose="020B0502040504020204" pitchFamily="34" charset="0"/>
                          <a:ea typeface="Noto Sans" panose="020B0502040504020204" pitchFamily="34" charset="0"/>
                          <a:cs typeface="Noto Sans" panose="020B0502040504020204" pitchFamily="34" charset="0"/>
                        </a:rPr>
                        <a:t>Escritura 41,688 del 28/04/2026</a:t>
                      </a:r>
                    </a:p>
                  </a:txBody>
                  <a:tcPr marL="0" marR="0" marT="0" marB="0" anchor="ctr"/>
                </a:tc>
                <a:extLst>
                  <a:ext uri="{0D108BD9-81ED-4DB2-BD59-A6C34878D82A}">
                    <a16:rowId xmlns:a16="http://schemas.microsoft.com/office/drawing/2014/main" val="144219780"/>
                  </a:ext>
                </a:extLst>
              </a:tr>
              <a:tr h="227454">
                <a:tc>
                  <a:txBody>
                    <a:bodyPr/>
                    <a:lstStyle/>
                    <a:p>
                      <a:pPr algn="ctr" fontAlgn="ctr">
                        <a:buNone/>
                      </a:pPr>
                      <a:r>
                        <a:rPr lang="es-MX" sz="800" b="0" u="none" strike="noStrike">
                          <a:solidFill>
                            <a:srgbClr val="000000"/>
                          </a:solidFill>
                          <a:effectLst/>
                          <a:latin typeface="Noto Sans" panose="020B0502040504020204" pitchFamily="34" charset="0"/>
                          <a:ea typeface="Noto Sans" panose="020B0502040504020204" pitchFamily="34" charset="0"/>
                          <a:cs typeface="Noto Sans" panose="020B0502040504020204" pitchFamily="34" charset="0"/>
                        </a:rPr>
                        <a:t>4</a:t>
                      </a:r>
                      <a:endParaRPr lang="es-MX" sz="800" b="0" i="0" u="none" strike="noStrike">
                        <a:solidFill>
                          <a:srgbClr val="000000"/>
                        </a:solidFill>
                        <a:effectLst/>
                        <a:latin typeface="Noto Sans" panose="020B0502040504020204" pitchFamily="34" charset="0"/>
                        <a:ea typeface="Noto Sans" panose="020B0502040504020204" pitchFamily="34" charset="0"/>
                        <a:cs typeface="Noto Sans" panose="020B0502040504020204" pitchFamily="34" charset="0"/>
                      </a:endParaRPr>
                    </a:p>
                  </a:txBody>
                  <a:tcPr marL="0" marR="0" marT="0" marB="0" anchor="ctr"/>
                </a:tc>
                <a:tc>
                  <a:txBody>
                    <a:bodyPr/>
                    <a:lstStyle/>
                    <a:p>
                      <a:pPr algn="l" rtl="0" fontAlgn="ctr">
                        <a:buNone/>
                      </a:pPr>
                      <a:r>
                        <a:rPr lang="es-MX" sz="800" b="0" i="0" u="none" strike="noStrike">
                          <a:solidFill>
                            <a:srgbClr val="000000"/>
                          </a:solidFill>
                          <a:effectLst/>
                          <a:latin typeface="Noto Sans" panose="020B0502040504020204" pitchFamily="34" charset="0"/>
                          <a:ea typeface="Noto Sans" panose="020B0502040504020204" pitchFamily="34" charset="0"/>
                          <a:cs typeface="Noto Sans" panose="020B0502040504020204" pitchFamily="34" charset="0"/>
                        </a:rPr>
                        <a:t>Aguascalientes</a:t>
                      </a:r>
                    </a:p>
                  </a:txBody>
                  <a:tcPr marL="0" marR="0" marT="0" marB="0" anchor="ctr"/>
                </a:tc>
                <a:tc>
                  <a:txBody>
                    <a:bodyPr/>
                    <a:lstStyle/>
                    <a:p>
                      <a:pPr algn="l" rtl="0" fontAlgn="ctr">
                        <a:buNone/>
                      </a:pPr>
                      <a:r>
                        <a:rPr lang="es-MX" sz="800" b="0" i="0" u="none" strike="noStrike">
                          <a:solidFill>
                            <a:srgbClr val="000000"/>
                          </a:solidFill>
                          <a:effectLst/>
                          <a:latin typeface="Noto Sans" panose="020B0502040504020204" pitchFamily="34" charset="0"/>
                          <a:ea typeface="Noto Sans" panose="020B0502040504020204" pitchFamily="34" charset="0"/>
                          <a:cs typeface="Noto Sans" panose="020B0502040504020204" pitchFamily="34" charset="0"/>
                        </a:rPr>
                        <a:t>Jesús María</a:t>
                      </a:r>
                    </a:p>
                  </a:txBody>
                  <a:tcPr marL="0" marR="0" marT="0" marB="0" anchor="ctr"/>
                </a:tc>
                <a:tc>
                  <a:txBody>
                    <a:bodyPr/>
                    <a:lstStyle/>
                    <a:p>
                      <a:pPr algn="ctr" rtl="0" fontAlgn="ctr">
                        <a:buNone/>
                      </a:pPr>
                      <a:r>
                        <a:rPr lang="es-MX" sz="800" b="0" i="0" u="none" strike="noStrike">
                          <a:solidFill>
                            <a:srgbClr val="000000"/>
                          </a:solidFill>
                          <a:effectLst/>
                          <a:latin typeface="Noto Sans" panose="020B0502040504020204" pitchFamily="34" charset="0"/>
                          <a:ea typeface="Noto Sans" panose="020B0502040504020204" pitchFamily="34" charset="0"/>
                          <a:cs typeface="Noto Sans" panose="020B0502040504020204" pitchFamily="34" charset="0"/>
                        </a:rPr>
                        <a:t>110</a:t>
                      </a:r>
                    </a:p>
                  </a:txBody>
                  <a:tcPr marL="0" marR="0" marT="0" marB="0" anchor="ctr"/>
                </a:tc>
                <a:tc>
                  <a:txBody>
                    <a:bodyPr/>
                    <a:lstStyle/>
                    <a:p>
                      <a:pPr algn="l" rtl="0" fontAlgn="ctr">
                        <a:buNone/>
                      </a:pPr>
                      <a:r>
                        <a:rPr lang="es-MX" sz="800" b="0" i="0" u="none" strike="noStrike">
                          <a:solidFill>
                            <a:srgbClr val="000000"/>
                          </a:solidFill>
                          <a:effectLst/>
                          <a:latin typeface="Noto Sans" panose="020B0502040504020204" pitchFamily="34" charset="0"/>
                          <a:ea typeface="Noto Sans" panose="020B0502040504020204" pitchFamily="34" charset="0"/>
                          <a:cs typeface="Noto Sans" panose="020B0502040504020204" pitchFamily="34" charset="0"/>
                        </a:rPr>
                        <a:t>Avenida Prolongación Niagara, 20916</a:t>
                      </a:r>
                    </a:p>
                  </a:txBody>
                  <a:tcPr marL="0" marR="0" marT="0" marB="0" anchor="ctr"/>
                </a:tc>
                <a:tc>
                  <a:txBody>
                    <a:bodyPr/>
                    <a:lstStyle/>
                    <a:p>
                      <a:pPr algn="ctr" rtl="0" fontAlgn="ctr">
                        <a:buNone/>
                      </a:pPr>
                      <a:r>
                        <a:rPr lang="es-MX" sz="800" b="0" i="0" u="none" strike="noStrike">
                          <a:solidFill>
                            <a:srgbClr val="000000"/>
                          </a:solidFill>
                          <a:effectLst/>
                          <a:latin typeface="Noto Sans" panose="020B0502040504020204" pitchFamily="34" charset="0"/>
                          <a:ea typeface="Noto Sans" panose="020B0502040504020204" pitchFamily="34" charset="0"/>
                          <a:cs typeface="Noto Sans" panose="020B0502040504020204" pitchFamily="34" charset="0"/>
                        </a:rPr>
                        <a:t>ACDO.AS2.HCT.310326/65.P.DA</a:t>
                      </a:r>
                    </a:p>
                  </a:txBody>
                  <a:tcPr marL="0" marR="0" marT="0" marB="0" anchor="ctr"/>
                </a:tc>
                <a:tc>
                  <a:txBody>
                    <a:bodyPr/>
                    <a:lstStyle/>
                    <a:p>
                      <a:pPr algn="ctr" rtl="0" fontAlgn="ctr">
                        <a:buNone/>
                      </a:pPr>
                      <a:r>
                        <a:rPr lang="es-MX" sz="800" b="0" i="0" u="none" strike="noStrike">
                          <a:solidFill>
                            <a:srgbClr val="000000"/>
                          </a:solidFill>
                          <a:effectLst/>
                          <a:latin typeface="Noto Sans" panose="020B0502040504020204" pitchFamily="34" charset="0"/>
                          <a:ea typeface="Noto Sans" panose="020B0502040504020204" pitchFamily="34" charset="0"/>
                          <a:cs typeface="Noto Sans" panose="020B0502040504020204" pitchFamily="34" charset="0"/>
                        </a:rPr>
                        <a:t>Escritura 41,689 del 28/04/2026</a:t>
                      </a:r>
                    </a:p>
                  </a:txBody>
                  <a:tcPr marL="0" marR="0" marT="0" marB="0" anchor="ctr"/>
                </a:tc>
                <a:extLst>
                  <a:ext uri="{0D108BD9-81ED-4DB2-BD59-A6C34878D82A}">
                    <a16:rowId xmlns:a16="http://schemas.microsoft.com/office/drawing/2014/main" val="1210201524"/>
                  </a:ext>
                </a:extLst>
              </a:tr>
              <a:tr h="227454">
                <a:tc>
                  <a:txBody>
                    <a:bodyPr/>
                    <a:lstStyle/>
                    <a:p>
                      <a:pPr algn="ctr" fontAlgn="ctr">
                        <a:buNone/>
                      </a:pPr>
                      <a:r>
                        <a:rPr lang="es-MX" sz="800" b="0" u="none" strike="noStrike">
                          <a:solidFill>
                            <a:srgbClr val="000000"/>
                          </a:solidFill>
                          <a:effectLst/>
                          <a:latin typeface="Noto Sans" panose="020B0502040504020204" pitchFamily="34" charset="0"/>
                          <a:ea typeface="Noto Sans" panose="020B0502040504020204" pitchFamily="34" charset="0"/>
                          <a:cs typeface="Noto Sans" panose="020B0502040504020204" pitchFamily="34" charset="0"/>
                        </a:rPr>
                        <a:t>5</a:t>
                      </a:r>
                      <a:endParaRPr lang="es-MX" sz="800" b="0" i="0" u="none" strike="noStrike">
                        <a:solidFill>
                          <a:srgbClr val="000000"/>
                        </a:solidFill>
                        <a:effectLst/>
                        <a:latin typeface="Noto Sans" panose="020B0502040504020204" pitchFamily="34" charset="0"/>
                        <a:ea typeface="Noto Sans" panose="020B0502040504020204" pitchFamily="34" charset="0"/>
                        <a:cs typeface="Noto Sans" panose="020B0502040504020204" pitchFamily="34" charset="0"/>
                      </a:endParaRPr>
                    </a:p>
                  </a:txBody>
                  <a:tcPr marL="0" marR="0" marT="0" marB="0" anchor="ctr"/>
                </a:tc>
                <a:tc>
                  <a:txBody>
                    <a:bodyPr/>
                    <a:lstStyle/>
                    <a:p>
                      <a:pPr algn="l" rtl="0" fontAlgn="ctr">
                        <a:buNone/>
                      </a:pPr>
                      <a:r>
                        <a:rPr lang="es-MX" sz="800" b="0" i="0" u="none" strike="noStrike">
                          <a:solidFill>
                            <a:srgbClr val="000000"/>
                          </a:solidFill>
                          <a:effectLst/>
                          <a:latin typeface="Noto Sans" panose="020B0502040504020204" pitchFamily="34" charset="0"/>
                          <a:ea typeface="Noto Sans" panose="020B0502040504020204" pitchFamily="34" charset="0"/>
                          <a:cs typeface="Noto Sans" panose="020B0502040504020204" pitchFamily="34" charset="0"/>
                        </a:rPr>
                        <a:t>Aguascalientes</a:t>
                      </a:r>
                    </a:p>
                  </a:txBody>
                  <a:tcPr marL="0" marR="0" marT="0" marB="0" anchor="ctr"/>
                </a:tc>
                <a:tc>
                  <a:txBody>
                    <a:bodyPr/>
                    <a:lstStyle/>
                    <a:p>
                      <a:pPr algn="l" rtl="0" fontAlgn="ctr">
                        <a:buNone/>
                      </a:pPr>
                      <a:r>
                        <a:rPr lang="es-MX" sz="800" b="0" i="0" u="none" strike="noStrike">
                          <a:solidFill>
                            <a:srgbClr val="000000"/>
                          </a:solidFill>
                          <a:effectLst/>
                          <a:latin typeface="Noto Sans" panose="020B0502040504020204" pitchFamily="34" charset="0"/>
                          <a:ea typeface="Noto Sans" panose="020B0502040504020204" pitchFamily="34" charset="0"/>
                          <a:cs typeface="Noto Sans" panose="020B0502040504020204" pitchFamily="34" charset="0"/>
                        </a:rPr>
                        <a:t>Pabellón de Arteaga</a:t>
                      </a:r>
                    </a:p>
                  </a:txBody>
                  <a:tcPr marL="0" marR="0" marT="0" marB="0" anchor="ctr"/>
                </a:tc>
                <a:tc>
                  <a:txBody>
                    <a:bodyPr/>
                    <a:lstStyle/>
                    <a:p>
                      <a:pPr algn="ctr" rtl="0" fontAlgn="ctr">
                        <a:buNone/>
                      </a:pPr>
                      <a:r>
                        <a:rPr lang="es-MX" sz="800" b="0" i="0" u="none" strike="noStrike">
                          <a:solidFill>
                            <a:srgbClr val="000000"/>
                          </a:solidFill>
                          <a:effectLst/>
                          <a:latin typeface="Noto Sans" panose="020B0502040504020204" pitchFamily="34" charset="0"/>
                          <a:ea typeface="Noto Sans" panose="020B0502040504020204" pitchFamily="34" charset="0"/>
                          <a:cs typeface="Noto Sans" panose="020B0502040504020204" pitchFamily="34" charset="0"/>
                        </a:rPr>
                        <a:t>150</a:t>
                      </a:r>
                    </a:p>
                  </a:txBody>
                  <a:tcPr marL="0" marR="0" marT="0" marB="0" anchor="ctr"/>
                </a:tc>
                <a:tc>
                  <a:txBody>
                    <a:bodyPr/>
                    <a:lstStyle/>
                    <a:p>
                      <a:pPr algn="l" rtl="0" fontAlgn="ctr">
                        <a:buNone/>
                      </a:pPr>
                      <a:r>
                        <a:rPr lang="es-MX" sz="800" b="0" i="0" u="none" strike="noStrike">
                          <a:solidFill>
                            <a:srgbClr val="000000"/>
                          </a:solidFill>
                          <a:effectLst/>
                          <a:latin typeface="Noto Sans" panose="020B0502040504020204" pitchFamily="34" charset="0"/>
                          <a:ea typeface="Noto Sans" panose="020B0502040504020204" pitchFamily="34" charset="0"/>
                          <a:cs typeface="Noto Sans" panose="020B0502040504020204" pitchFamily="34" charset="0"/>
                        </a:rPr>
                        <a:t>Emiliano Zapata 17, Palo Alto, 20675, Pabellón de Arteaga</a:t>
                      </a:r>
                    </a:p>
                  </a:txBody>
                  <a:tcPr marL="0" marR="0" marT="0" marB="0" anchor="ctr"/>
                </a:tc>
                <a:tc>
                  <a:txBody>
                    <a:bodyPr/>
                    <a:lstStyle/>
                    <a:p>
                      <a:pPr algn="ctr" rtl="0" fontAlgn="ctr">
                        <a:buNone/>
                      </a:pPr>
                      <a:r>
                        <a:rPr lang="es-MX" sz="800" b="0" i="0" u="none" strike="noStrike">
                          <a:solidFill>
                            <a:srgbClr val="000000"/>
                          </a:solidFill>
                          <a:effectLst/>
                          <a:latin typeface="Noto Sans" panose="020B0502040504020204" pitchFamily="34" charset="0"/>
                          <a:ea typeface="Noto Sans" panose="020B0502040504020204" pitchFamily="34" charset="0"/>
                          <a:cs typeface="Noto Sans" panose="020B0502040504020204" pitchFamily="34" charset="0"/>
                        </a:rPr>
                        <a:t>ACDO.AS2.HCT.310326/67.P.DA</a:t>
                      </a:r>
                    </a:p>
                  </a:txBody>
                  <a:tcPr marL="0" marR="0" marT="0" marB="0" anchor="ctr"/>
                </a:tc>
                <a:tc>
                  <a:txBody>
                    <a:bodyPr/>
                    <a:lstStyle/>
                    <a:p>
                      <a:pPr algn="ctr" rtl="0" fontAlgn="ctr">
                        <a:buNone/>
                      </a:pPr>
                      <a:r>
                        <a:rPr lang="es-MX" sz="800" b="0" i="0" u="none" strike="noStrike">
                          <a:solidFill>
                            <a:srgbClr val="000000"/>
                          </a:solidFill>
                          <a:effectLst/>
                          <a:latin typeface="Noto Sans" panose="020B0502040504020204" pitchFamily="34" charset="0"/>
                          <a:ea typeface="Noto Sans" panose="020B0502040504020204" pitchFamily="34" charset="0"/>
                          <a:cs typeface="Noto Sans" panose="020B0502040504020204" pitchFamily="34" charset="0"/>
                        </a:rPr>
                        <a:t>Escritura 41,690 del 28/04/2026</a:t>
                      </a:r>
                    </a:p>
                  </a:txBody>
                  <a:tcPr marL="0" marR="0" marT="0" marB="0" anchor="ctr"/>
                </a:tc>
                <a:extLst>
                  <a:ext uri="{0D108BD9-81ED-4DB2-BD59-A6C34878D82A}">
                    <a16:rowId xmlns:a16="http://schemas.microsoft.com/office/drawing/2014/main" val="1244720307"/>
                  </a:ext>
                </a:extLst>
              </a:tr>
              <a:tr h="227454">
                <a:tc>
                  <a:txBody>
                    <a:bodyPr/>
                    <a:lstStyle/>
                    <a:p>
                      <a:pPr algn="ctr" fontAlgn="ctr">
                        <a:buNone/>
                      </a:pPr>
                      <a:r>
                        <a:rPr lang="es-MX" sz="800" b="0" u="none" strike="noStrike">
                          <a:solidFill>
                            <a:srgbClr val="000000"/>
                          </a:solidFill>
                          <a:effectLst/>
                          <a:latin typeface="Noto Sans" panose="020B0502040504020204" pitchFamily="34" charset="0"/>
                          <a:ea typeface="Noto Sans" panose="020B0502040504020204" pitchFamily="34" charset="0"/>
                          <a:cs typeface="Noto Sans" panose="020B0502040504020204" pitchFamily="34" charset="0"/>
                        </a:rPr>
                        <a:t>6</a:t>
                      </a:r>
                      <a:endParaRPr lang="es-MX" sz="800" b="0" i="0" u="none" strike="noStrike">
                        <a:solidFill>
                          <a:srgbClr val="000000"/>
                        </a:solidFill>
                        <a:effectLst/>
                        <a:latin typeface="Noto Sans" panose="020B0502040504020204" pitchFamily="34" charset="0"/>
                        <a:ea typeface="Noto Sans" panose="020B0502040504020204" pitchFamily="34" charset="0"/>
                        <a:cs typeface="Noto Sans" panose="020B0502040504020204" pitchFamily="34" charset="0"/>
                      </a:endParaRPr>
                    </a:p>
                  </a:txBody>
                  <a:tcPr marL="0" marR="0" marT="0" marB="0" anchor="ctr"/>
                </a:tc>
                <a:tc>
                  <a:txBody>
                    <a:bodyPr/>
                    <a:lstStyle/>
                    <a:p>
                      <a:pPr algn="l" rtl="0" fontAlgn="ctr">
                        <a:buNone/>
                      </a:pPr>
                      <a:r>
                        <a:rPr lang="es-MX" sz="800" b="0" i="0" u="none" strike="noStrike">
                          <a:solidFill>
                            <a:srgbClr val="000000"/>
                          </a:solidFill>
                          <a:effectLst/>
                          <a:latin typeface="Noto Sans" panose="020B0502040504020204" pitchFamily="34" charset="0"/>
                          <a:ea typeface="Noto Sans" panose="020B0502040504020204" pitchFamily="34" charset="0"/>
                          <a:cs typeface="Noto Sans" panose="020B0502040504020204" pitchFamily="34" charset="0"/>
                        </a:rPr>
                        <a:t>Aguascalientes</a:t>
                      </a:r>
                    </a:p>
                  </a:txBody>
                  <a:tcPr marL="0" marR="0" marT="0" marB="0" anchor="ctr"/>
                </a:tc>
                <a:tc>
                  <a:txBody>
                    <a:bodyPr/>
                    <a:lstStyle/>
                    <a:p>
                      <a:pPr algn="l" rtl="0" fontAlgn="ctr">
                        <a:buNone/>
                      </a:pPr>
                      <a:r>
                        <a:rPr lang="es-MX" sz="800" b="0" i="0" u="none" strike="noStrike">
                          <a:solidFill>
                            <a:srgbClr val="000000"/>
                          </a:solidFill>
                          <a:effectLst/>
                          <a:latin typeface="Noto Sans" panose="020B0502040504020204" pitchFamily="34" charset="0"/>
                          <a:ea typeface="Noto Sans" panose="020B0502040504020204" pitchFamily="34" charset="0"/>
                          <a:cs typeface="Noto Sans" panose="020B0502040504020204" pitchFamily="34" charset="0"/>
                        </a:rPr>
                        <a:t>Rincón de Romos</a:t>
                      </a:r>
                    </a:p>
                  </a:txBody>
                  <a:tcPr marL="0" marR="0" marT="0" marB="0" anchor="ctr"/>
                </a:tc>
                <a:tc>
                  <a:txBody>
                    <a:bodyPr/>
                    <a:lstStyle/>
                    <a:p>
                      <a:pPr algn="ctr" rtl="0" fontAlgn="ctr">
                        <a:buNone/>
                      </a:pPr>
                      <a:r>
                        <a:rPr lang="es-MX" sz="800" b="0" i="0" u="none" strike="noStrike">
                          <a:solidFill>
                            <a:srgbClr val="000000"/>
                          </a:solidFill>
                          <a:effectLst/>
                          <a:latin typeface="Noto Sans" panose="020B0502040504020204" pitchFamily="34" charset="0"/>
                          <a:ea typeface="Noto Sans" panose="020B0502040504020204" pitchFamily="34" charset="0"/>
                          <a:cs typeface="Noto Sans" panose="020B0502040504020204" pitchFamily="34" charset="0"/>
                        </a:rPr>
                        <a:t>110</a:t>
                      </a:r>
                    </a:p>
                  </a:txBody>
                  <a:tcPr marL="0" marR="0" marT="0" marB="0" anchor="ctr"/>
                </a:tc>
                <a:tc>
                  <a:txBody>
                    <a:bodyPr/>
                    <a:lstStyle/>
                    <a:p>
                      <a:pPr algn="l" rtl="0" fontAlgn="ctr">
                        <a:buNone/>
                      </a:pPr>
                      <a:r>
                        <a:rPr lang="es-MX" sz="800" b="0" i="0" u="none" strike="noStrike">
                          <a:solidFill>
                            <a:srgbClr val="000000"/>
                          </a:solidFill>
                          <a:effectLst/>
                          <a:latin typeface="Noto Sans" panose="020B0502040504020204" pitchFamily="34" charset="0"/>
                          <a:ea typeface="Noto Sans" panose="020B0502040504020204" pitchFamily="34" charset="0"/>
                          <a:cs typeface="Noto Sans" panose="020B0502040504020204" pitchFamily="34" charset="0"/>
                        </a:rPr>
                        <a:t>Prol. 5 de Mayo, 20404, Rincón de Romos</a:t>
                      </a:r>
                    </a:p>
                  </a:txBody>
                  <a:tcPr marL="0" marR="0" marT="0" marB="0" anchor="ctr"/>
                </a:tc>
                <a:tc>
                  <a:txBody>
                    <a:bodyPr/>
                    <a:lstStyle/>
                    <a:p>
                      <a:pPr algn="ctr" rtl="0" fontAlgn="ctr">
                        <a:buNone/>
                      </a:pPr>
                      <a:r>
                        <a:rPr lang="es-MX" sz="800" b="0" i="0" u="none" strike="noStrike">
                          <a:solidFill>
                            <a:srgbClr val="000000"/>
                          </a:solidFill>
                          <a:effectLst/>
                          <a:latin typeface="Noto Sans" panose="020B0502040504020204" pitchFamily="34" charset="0"/>
                          <a:ea typeface="Noto Sans" panose="020B0502040504020204" pitchFamily="34" charset="0"/>
                          <a:cs typeface="Noto Sans" panose="020B0502040504020204" pitchFamily="34" charset="0"/>
                        </a:rPr>
                        <a:t>ACDO.AS2.HCT.310326/68.P.DA</a:t>
                      </a:r>
                    </a:p>
                  </a:txBody>
                  <a:tcPr marL="0" marR="0" marT="0" marB="0" anchor="ctr"/>
                </a:tc>
                <a:tc>
                  <a:txBody>
                    <a:bodyPr/>
                    <a:lstStyle/>
                    <a:p>
                      <a:pPr algn="ctr" rtl="0" fontAlgn="ctr">
                        <a:buNone/>
                      </a:pPr>
                      <a:r>
                        <a:rPr lang="es-MX" sz="800" b="0" i="0" u="none" strike="noStrike">
                          <a:solidFill>
                            <a:srgbClr val="000000"/>
                          </a:solidFill>
                          <a:effectLst/>
                          <a:latin typeface="Noto Sans" panose="020B0502040504020204" pitchFamily="34" charset="0"/>
                          <a:ea typeface="Noto Sans" panose="020B0502040504020204" pitchFamily="34" charset="0"/>
                          <a:cs typeface="Noto Sans" panose="020B0502040504020204" pitchFamily="34" charset="0"/>
                        </a:rPr>
                        <a:t>Escritura 41,691 del 28 de abril de 2026</a:t>
                      </a:r>
                    </a:p>
                  </a:txBody>
                  <a:tcPr marL="0" marR="0" marT="0" marB="0" anchor="ctr"/>
                </a:tc>
                <a:extLst>
                  <a:ext uri="{0D108BD9-81ED-4DB2-BD59-A6C34878D82A}">
                    <a16:rowId xmlns:a16="http://schemas.microsoft.com/office/drawing/2014/main" val="2828683907"/>
                  </a:ext>
                </a:extLst>
              </a:tr>
              <a:tr h="227454">
                <a:tc>
                  <a:txBody>
                    <a:bodyPr/>
                    <a:lstStyle/>
                    <a:p>
                      <a:pPr algn="ctr" fontAlgn="ctr">
                        <a:buNone/>
                      </a:pPr>
                      <a:r>
                        <a:rPr lang="es-MX" sz="800" b="0" u="none" strike="noStrike">
                          <a:solidFill>
                            <a:srgbClr val="000000"/>
                          </a:solidFill>
                          <a:effectLst/>
                          <a:latin typeface="Noto Sans" panose="020B0502040504020204" pitchFamily="34" charset="0"/>
                          <a:ea typeface="Noto Sans" panose="020B0502040504020204" pitchFamily="34" charset="0"/>
                          <a:cs typeface="Noto Sans" panose="020B0502040504020204" pitchFamily="34" charset="0"/>
                        </a:rPr>
                        <a:t>7</a:t>
                      </a:r>
                      <a:endParaRPr lang="es-MX" sz="800" b="0" i="0" u="none" strike="noStrike">
                        <a:solidFill>
                          <a:srgbClr val="000000"/>
                        </a:solidFill>
                        <a:effectLst/>
                        <a:latin typeface="Noto Sans" panose="020B0502040504020204" pitchFamily="34" charset="0"/>
                        <a:ea typeface="Noto Sans" panose="020B0502040504020204" pitchFamily="34" charset="0"/>
                        <a:cs typeface="Noto Sans" panose="020B0502040504020204" pitchFamily="34" charset="0"/>
                      </a:endParaRPr>
                    </a:p>
                  </a:txBody>
                  <a:tcPr marL="0" marR="0" marT="0" marB="0" anchor="ctr"/>
                </a:tc>
                <a:tc>
                  <a:txBody>
                    <a:bodyPr/>
                    <a:lstStyle/>
                    <a:p>
                      <a:pPr algn="l" rtl="0" fontAlgn="ctr">
                        <a:buNone/>
                      </a:pPr>
                      <a:r>
                        <a:rPr lang="es-MX" sz="800" b="0" i="0" u="none" strike="noStrike">
                          <a:solidFill>
                            <a:srgbClr val="000000"/>
                          </a:solidFill>
                          <a:effectLst/>
                          <a:latin typeface="Noto Sans" panose="020B0502040504020204" pitchFamily="34" charset="0"/>
                          <a:ea typeface="Noto Sans" panose="020B0502040504020204" pitchFamily="34" charset="0"/>
                          <a:cs typeface="Noto Sans" panose="020B0502040504020204" pitchFamily="34" charset="0"/>
                        </a:rPr>
                        <a:t>Aguascalientes</a:t>
                      </a:r>
                    </a:p>
                  </a:txBody>
                  <a:tcPr marL="0" marR="0" marT="0" marB="0" anchor="ctr"/>
                </a:tc>
                <a:tc>
                  <a:txBody>
                    <a:bodyPr/>
                    <a:lstStyle/>
                    <a:p>
                      <a:pPr algn="l" rtl="0" fontAlgn="ctr">
                        <a:buNone/>
                      </a:pPr>
                      <a:r>
                        <a:rPr lang="es-MX" sz="800" b="0" i="0" u="none" strike="noStrike">
                          <a:solidFill>
                            <a:srgbClr val="000000"/>
                          </a:solidFill>
                          <a:effectLst/>
                          <a:latin typeface="Noto Sans" panose="020B0502040504020204" pitchFamily="34" charset="0"/>
                          <a:ea typeface="Noto Sans" panose="020B0502040504020204" pitchFamily="34" charset="0"/>
                          <a:cs typeface="Noto Sans" panose="020B0502040504020204" pitchFamily="34" charset="0"/>
                        </a:rPr>
                        <a:t>San Francisco de los Romo</a:t>
                      </a:r>
                    </a:p>
                  </a:txBody>
                  <a:tcPr marL="0" marR="0" marT="0" marB="0" anchor="ctr"/>
                </a:tc>
                <a:tc>
                  <a:txBody>
                    <a:bodyPr/>
                    <a:lstStyle/>
                    <a:p>
                      <a:pPr algn="ctr" rtl="0" fontAlgn="ctr">
                        <a:buNone/>
                      </a:pPr>
                      <a:r>
                        <a:rPr lang="es-MX" sz="800" b="0" i="0" u="none" strike="noStrike">
                          <a:solidFill>
                            <a:srgbClr val="000000"/>
                          </a:solidFill>
                          <a:effectLst/>
                          <a:latin typeface="Noto Sans" panose="020B0502040504020204" pitchFamily="34" charset="0"/>
                          <a:ea typeface="Noto Sans" panose="020B0502040504020204" pitchFamily="34" charset="0"/>
                          <a:cs typeface="Noto Sans" panose="020B0502040504020204" pitchFamily="34" charset="0"/>
                        </a:rPr>
                        <a:t>150</a:t>
                      </a:r>
                    </a:p>
                  </a:txBody>
                  <a:tcPr marL="0" marR="0" marT="0" marB="0" anchor="ctr"/>
                </a:tc>
                <a:tc>
                  <a:txBody>
                    <a:bodyPr/>
                    <a:lstStyle/>
                    <a:p>
                      <a:pPr algn="l" rtl="0" fontAlgn="ctr">
                        <a:buNone/>
                      </a:pPr>
                      <a:r>
                        <a:rPr lang="es-MX" sz="800" b="0" i="0" u="none" strike="noStrike">
                          <a:solidFill>
                            <a:srgbClr val="000000"/>
                          </a:solidFill>
                          <a:effectLst/>
                          <a:latin typeface="Noto Sans" panose="020B0502040504020204" pitchFamily="34" charset="0"/>
                          <a:ea typeface="Noto Sans" panose="020B0502040504020204" pitchFamily="34" charset="0"/>
                          <a:cs typeface="Noto Sans" panose="020B0502040504020204" pitchFamily="34" charset="0"/>
                        </a:rPr>
                        <a:t>Calle San Benjamín 108, Urbivilla del Vergel</a:t>
                      </a:r>
                    </a:p>
                  </a:txBody>
                  <a:tcPr marL="0" marR="0" marT="0" marB="0" anchor="ctr"/>
                </a:tc>
                <a:tc>
                  <a:txBody>
                    <a:bodyPr/>
                    <a:lstStyle/>
                    <a:p>
                      <a:pPr algn="ctr" rtl="0" fontAlgn="ctr">
                        <a:buNone/>
                      </a:pPr>
                      <a:r>
                        <a:rPr lang="es-MX" sz="800" b="0" i="0" u="none" strike="noStrike">
                          <a:solidFill>
                            <a:srgbClr val="000000"/>
                          </a:solidFill>
                          <a:effectLst/>
                          <a:latin typeface="Noto Sans" panose="020B0502040504020204" pitchFamily="34" charset="0"/>
                          <a:ea typeface="Noto Sans" panose="020B0502040504020204" pitchFamily="34" charset="0"/>
                          <a:cs typeface="Noto Sans" panose="020B0502040504020204" pitchFamily="34" charset="0"/>
                        </a:rPr>
                        <a:t>ACDO.AS2.HCT.310326/66.P.DA</a:t>
                      </a:r>
                    </a:p>
                  </a:txBody>
                  <a:tcPr marL="0" marR="0" marT="0" marB="0" anchor="ctr"/>
                </a:tc>
                <a:tc>
                  <a:txBody>
                    <a:bodyPr/>
                    <a:lstStyle/>
                    <a:p>
                      <a:pPr algn="ctr" rtl="0" fontAlgn="ctr">
                        <a:buNone/>
                      </a:pPr>
                      <a:r>
                        <a:rPr lang="es-MX" sz="800" b="0" i="0" u="none" strike="noStrike">
                          <a:solidFill>
                            <a:srgbClr val="000000"/>
                          </a:solidFill>
                          <a:effectLst/>
                          <a:latin typeface="Noto Sans" panose="020B0502040504020204" pitchFamily="34" charset="0"/>
                          <a:ea typeface="Noto Sans" panose="020B0502040504020204" pitchFamily="34" charset="0"/>
                          <a:cs typeface="Noto Sans" panose="020B0502040504020204" pitchFamily="34" charset="0"/>
                        </a:rPr>
                        <a:t>Escritura 41,692 del 28/04/2026</a:t>
                      </a:r>
                    </a:p>
                  </a:txBody>
                  <a:tcPr marL="0" marR="0" marT="0" marB="0" anchor="ctr"/>
                </a:tc>
                <a:extLst>
                  <a:ext uri="{0D108BD9-81ED-4DB2-BD59-A6C34878D82A}">
                    <a16:rowId xmlns:a16="http://schemas.microsoft.com/office/drawing/2014/main" val="1463797186"/>
                  </a:ext>
                </a:extLst>
              </a:tr>
              <a:tr h="284318">
                <a:tc>
                  <a:txBody>
                    <a:bodyPr/>
                    <a:lstStyle/>
                    <a:p>
                      <a:pPr algn="ctr" fontAlgn="ctr">
                        <a:buNone/>
                      </a:pPr>
                      <a:r>
                        <a:rPr lang="es-MX" sz="800" b="0" u="none" strike="noStrike">
                          <a:solidFill>
                            <a:srgbClr val="000000"/>
                          </a:solidFill>
                          <a:effectLst/>
                          <a:latin typeface="Noto Sans" panose="020B0502040504020204" pitchFamily="34" charset="0"/>
                          <a:ea typeface="Noto Sans" panose="020B0502040504020204" pitchFamily="34" charset="0"/>
                          <a:cs typeface="Noto Sans" panose="020B0502040504020204" pitchFamily="34" charset="0"/>
                        </a:rPr>
                        <a:t>8</a:t>
                      </a:r>
                      <a:endParaRPr lang="es-MX" sz="800" b="0" i="0" u="none" strike="noStrike">
                        <a:solidFill>
                          <a:srgbClr val="000000"/>
                        </a:solidFill>
                        <a:effectLst/>
                        <a:latin typeface="Noto Sans" panose="020B0502040504020204" pitchFamily="34" charset="0"/>
                        <a:ea typeface="Noto Sans" panose="020B0502040504020204" pitchFamily="34" charset="0"/>
                        <a:cs typeface="Noto Sans" panose="020B0502040504020204" pitchFamily="34" charset="0"/>
                      </a:endParaRPr>
                    </a:p>
                  </a:txBody>
                  <a:tcPr marL="0" marR="0" marT="0" marB="0" anchor="ctr"/>
                </a:tc>
                <a:tc>
                  <a:txBody>
                    <a:bodyPr/>
                    <a:lstStyle/>
                    <a:p>
                      <a:pPr algn="l" rtl="0" fontAlgn="ctr">
                        <a:buNone/>
                      </a:pPr>
                      <a:r>
                        <a:rPr lang="es-MX" sz="800" b="0" i="0" u="none" strike="noStrike">
                          <a:solidFill>
                            <a:srgbClr val="000000"/>
                          </a:solidFill>
                          <a:effectLst/>
                          <a:latin typeface="Noto Sans" panose="020B0502040504020204" pitchFamily="34" charset="0"/>
                          <a:ea typeface="Noto Sans" panose="020B0502040504020204" pitchFamily="34" charset="0"/>
                          <a:cs typeface="Noto Sans" panose="020B0502040504020204" pitchFamily="34" charset="0"/>
                        </a:rPr>
                        <a:t>Baja California</a:t>
                      </a:r>
                    </a:p>
                  </a:txBody>
                  <a:tcPr marL="0" marR="0" marT="0" marB="0" anchor="ctr"/>
                </a:tc>
                <a:tc>
                  <a:txBody>
                    <a:bodyPr/>
                    <a:lstStyle/>
                    <a:p>
                      <a:pPr algn="l" rtl="0" fontAlgn="ctr">
                        <a:buNone/>
                      </a:pPr>
                      <a:r>
                        <a:rPr lang="es-MX" sz="800" b="0" i="0" u="none" strike="noStrike">
                          <a:solidFill>
                            <a:srgbClr val="000000"/>
                          </a:solidFill>
                          <a:effectLst/>
                          <a:latin typeface="Noto Sans" panose="020B0502040504020204" pitchFamily="34" charset="0"/>
                          <a:ea typeface="Noto Sans" panose="020B0502040504020204" pitchFamily="34" charset="0"/>
                          <a:cs typeface="Noto Sans" panose="020B0502040504020204" pitchFamily="34" charset="0"/>
                        </a:rPr>
                        <a:t>Mexicali</a:t>
                      </a:r>
                    </a:p>
                  </a:txBody>
                  <a:tcPr marL="0" marR="0" marT="0" marB="0" anchor="ctr"/>
                </a:tc>
                <a:tc>
                  <a:txBody>
                    <a:bodyPr/>
                    <a:lstStyle/>
                    <a:p>
                      <a:pPr algn="ctr" rtl="0" fontAlgn="ctr">
                        <a:buNone/>
                      </a:pPr>
                      <a:r>
                        <a:rPr lang="es-MX" sz="800" b="0" i="0" u="none" strike="noStrike">
                          <a:solidFill>
                            <a:srgbClr val="000000"/>
                          </a:solidFill>
                          <a:effectLst/>
                          <a:latin typeface="Noto Sans" panose="020B0502040504020204" pitchFamily="34" charset="0"/>
                          <a:ea typeface="Noto Sans" panose="020B0502040504020204" pitchFamily="34" charset="0"/>
                          <a:cs typeface="Noto Sans" panose="020B0502040504020204" pitchFamily="34" charset="0"/>
                        </a:rPr>
                        <a:t>110</a:t>
                      </a:r>
                    </a:p>
                  </a:txBody>
                  <a:tcPr marL="0" marR="0" marT="0" marB="0" anchor="ctr"/>
                </a:tc>
                <a:tc>
                  <a:txBody>
                    <a:bodyPr/>
                    <a:lstStyle/>
                    <a:p>
                      <a:pPr algn="l" rtl="0" fontAlgn="ctr">
                        <a:buNone/>
                      </a:pPr>
                      <a:r>
                        <a:rPr lang="es-MX" sz="800" b="0" i="0" u="none" strike="noStrike">
                          <a:solidFill>
                            <a:srgbClr val="000000"/>
                          </a:solidFill>
                          <a:effectLst/>
                          <a:latin typeface="Noto Sans" panose="020B0502040504020204" pitchFamily="34" charset="0"/>
                          <a:ea typeface="Noto Sans" panose="020B0502040504020204" pitchFamily="34" charset="0"/>
                          <a:cs typeface="Noto Sans" panose="020B0502040504020204" pitchFamily="34" charset="0"/>
                        </a:rPr>
                        <a:t>Avenida Torre, Atienza, número 2621, Colonia Hacienda de las Torres, Municipio de Mexicali</a:t>
                      </a:r>
                    </a:p>
                  </a:txBody>
                  <a:tcPr marL="0" marR="0" marT="0" marB="0" anchor="ctr"/>
                </a:tc>
                <a:tc>
                  <a:txBody>
                    <a:bodyPr/>
                    <a:lstStyle/>
                    <a:p>
                      <a:pPr algn="ctr" rtl="0" fontAlgn="ctr">
                        <a:buNone/>
                      </a:pPr>
                      <a:r>
                        <a:rPr lang="es-MX" sz="800" b="0" i="0" u="none" strike="noStrike">
                          <a:solidFill>
                            <a:srgbClr val="000000"/>
                          </a:solidFill>
                          <a:effectLst/>
                          <a:latin typeface="Noto Sans" panose="020B0502040504020204" pitchFamily="34" charset="0"/>
                          <a:ea typeface="Noto Sans" panose="020B0502040504020204" pitchFamily="34" charset="0"/>
                          <a:cs typeface="Noto Sans" panose="020B0502040504020204" pitchFamily="34" charset="0"/>
                        </a:rPr>
                        <a:t>ACDO.AS2.HCT.280426/104.P.DA</a:t>
                      </a:r>
                    </a:p>
                  </a:txBody>
                  <a:tcPr marL="0" marR="0" marT="0" marB="0" anchor="ctr"/>
                </a:tc>
                <a:tc>
                  <a:txBody>
                    <a:bodyPr/>
                    <a:lstStyle/>
                    <a:p>
                      <a:pPr algn="ctr" rtl="0" fontAlgn="ctr">
                        <a:buNone/>
                      </a:pPr>
                      <a:r>
                        <a:rPr lang="es-MX" sz="800" b="0" i="0" u="none" strike="noStrike">
                          <a:solidFill>
                            <a:srgbClr val="000000"/>
                          </a:solidFill>
                          <a:effectLst/>
                          <a:latin typeface="Noto Sans" panose="020B0502040504020204" pitchFamily="34" charset="0"/>
                          <a:ea typeface="Noto Sans" panose="020B0502040504020204" pitchFamily="34" charset="0"/>
                          <a:cs typeface="Noto Sans" panose="020B0502040504020204" pitchFamily="34" charset="0"/>
                        </a:rPr>
                        <a:t>-</a:t>
                      </a:r>
                    </a:p>
                  </a:txBody>
                  <a:tcPr marL="0" marR="0" marT="0" marB="0" anchor="ctr"/>
                </a:tc>
                <a:extLst>
                  <a:ext uri="{0D108BD9-81ED-4DB2-BD59-A6C34878D82A}">
                    <a16:rowId xmlns:a16="http://schemas.microsoft.com/office/drawing/2014/main" val="3261330989"/>
                  </a:ext>
                </a:extLst>
              </a:tr>
              <a:tr h="142159">
                <a:tc>
                  <a:txBody>
                    <a:bodyPr/>
                    <a:lstStyle/>
                    <a:p>
                      <a:pPr algn="ctr" fontAlgn="ctr">
                        <a:buNone/>
                      </a:pPr>
                      <a:r>
                        <a:rPr lang="es-MX" sz="800" b="0" u="none" strike="noStrike">
                          <a:solidFill>
                            <a:srgbClr val="000000"/>
                          </a:solidFill>
                          <a:effectLst/>
                          <a:latin typeface="Noto Sans" panose="020B0502040504020204" pitchFamily="34" charset="0"/>
                          <a:ea typeface="Noto Sans" panose="020B0502040504020204" pitchFamily="34" charset="0"/>
                          <a:cs typeface="Noto Sans" panose="020B0502040504020204" pitchFamily="34" charset="0"/>
                        </a:rPr>
                        <a:t>9</a:t>
                      </a:r>
                      <a:endParaRPr lang="es-MX" sz="800" b="0" i="0" u="none" strike="noStrike">
                        <a:solidFill>
                          <a:srgbClr val="000000"/>
                        </a:solidFill>
                        <a:effectLst/>
                        <a:latin typeface="Noto Sans" panose="020B0502040504020204" pitchFamily="34" charset="0"/>
                        <a:ea typeface="Noto Sans" panose="020B0502040504020204" pitchFamily="34" charset="0"/>
                        <a:cs typeface="Noto Sans" panose="020B0502040504020204" pitchFamily="34" charset="0"/>
                      </a:endParaRPr>
                    </a:p>
                  </a:txBody>
                  <a:tcPr marL="0" marR="0" marT="0" marB="0" anchor="ctr"/>
                </a:tc>
                <a:tc>
                  <a:txBody>
                    <a:bodyPr/>
                    <a:lstStyle/>
                    <a:p>
                      <a:pPr algn="l" rtl="0" fontAlgn="ctr">
                        <a:buNone/>
                      </a:pPr>
                      <a:r>
                        <a:rPr lang="es-MX" sz="800" b="0" i="0" u="none" strike="noStrike">
                          <a:solidFill>
                            <a:srgbClr val="000000"/>
                          </a:solidFill>
                          <a:effectLst/>
                          <a:latin typeface="Noto Sans" panose="020B0502040504020204" pitchFamily="34" charset="0"/>
                          <a:ea typeface="Noto Sans" panose="020B0502040504020204" pitchFamily="34" charset="0"/>
                          <a:cs typeface="Noto Sans" panose="020B0502040504020204" pitchFamily="34" charset="0"/>
                        </a:rPr>
                        <a:t>Baja California</a:t>
                      </a:r>
                    </a:p>
                  </a:txBody>
                  <a:tcPr marL="0" marR="0" marT="0" marB="0" anchor="ctr"/>
                </a:tc>
                <a:tc>
                  <a:txBody>
                    <a:bodyPr/>
                    <a:lstStyle/>
                    <a:p>
                      <a:pPr algn="l" rtl="0" fontAlgn="ctr">
                        <a:buNone/>
                      </a:pPr>
                      <a:r>
                        <a:rPr lang="es-MX" sz="800" b="0" i="0" u="none" strike="noStrike">
                          <a:solidFill>
                            <a:srgbClr val="000000"/>
                          </a:solidFill>
                          <a:effectLst/>
                          <a:latin typeface="Noto Sans" panose="020B0502040504020204" pitchFamily="34" charset="0"/>
                          <a:ea typeface="Noto Sans" panose="020B0502040504020204" pitchFamily="34" charset="0"/>
                          <a:cs typeface="Noto Sans" panose="020B0502040504020204" pitchFamily="34" charset="0"/>
                        </a:rPr>
                        <a:t>San Quintín</a:t>
                      </a:r>
                    </a:p>
                  </a:txBody>
                  <a:tcPr marL="0" marR="0" marT="0" marB="0" anchor="ctr"/>
                </a:tc>
                <a:tc>
                  <a:txBody>
                    <a:bodyPr/>
                    <a:lstStyle/>
                    <a:p>
                      <a:pPr algn="ctr" rtl="0" fontAlgn="ctr">
                        <a:buNone/>
                      </a:pPr>
                      <a:r>
                        <a:rPr lang="es-MX" sz="800" b="0" i="0" u="none" strike="noStrike">
                          <a:solidFill>
                            <a:srgbClr val="000000"/>
                          </a:solidFill>
                          <a:effectLst/>
                          <a:latin typeface="Noto Sans" panose="020B0502040504020204" pitchFamily="34" charset="0"/>
                          <a:ea typeface="Noto Sans" panose="020B0502040504020204" pitchFamily="34" charset="0"/>
                          <a:cs typeface="Noto Sans" panose="020B0502040504020204" pitchFamily="34" charset="0"/>
                        </a:rPr>
                        <a:t>110</a:t>
                      </a:r>
                    </a:p>
                  </a:txBody>
                  <a:tcPr marL="0" marR="0" marT="0" marB="0" anchor="ctr"/>
                </a:tc>
                <a:tc>
                  <a:txBody>
                    <a:bodyPr/>
                    <a:lstStyle/>
                    <a:p>
                      <a:pPr algn="l" rtl="0" fontAlgn="ctr">
                        <a:buNone/>
                      </a:pPr>
                      <a:r>
                        <a:rPr lang="es-MX" sz="800" b="0" i="0" u="none" strike="noStrike">
                          <a:solidFill>
                            <a:srgbClr val="000000"/>
                          </a:solidFill>
                          <a:effectLst/>
                          <a:latin typeface="Noto Sans" panose="020B0502040504020204" pitchFamily="34" charset="0"/>
                          <a:ea typeface="Noto Sans" panose="020B0502040504020204" pitchFamily="34" charset="0"/>
                          <a:cs typeface="Noto Sans" panose="020B0502040504020204" pitchFamily="34" charset="0"/>
                        </a:rPr>
                        <a:t>San Ramón</a:t>
                      </a:r>
                    </a:p>
                  </a:txBody>
                  <a:tcPr marL="0" marR="0" marT="0" marB="0" anchor="ctr"/>
                </a:tc>
                <a:tc>
                  <a:txBody>
                    <a:bodyPr/>
                    <a:lstStyle/>
                    <a:p>
                      <a:pPr algn="ctr" rtl="0" fontAlgn="ctr">
                        <a:buNone/>
                      </a:pPr>
                      <a:r>
                        <a:rPr lang="es-MX" sz="800" b="0" i="0" u="none" strike="noStrike">
                          <a:solidFill>
                            <a:srgbClr val="000000"/>
                          </a:solidFill>
                          <a:effectLst/>
                          <a:latin typeface="Noto Sans" panose="020B0502040504020204" pitchFamily="34" charset="0"/>
                          <a:ea typeface="Noto Sans" panose="020B0502040504020204" pitchFamily="34" charset="0"/>
                          <a:cs typeface="Noto Sans" panose="020B0502040504020204" pitchFamily="34" charset="0"/>
                        </a:rPr>
                        <a:t>ACDO.AS2.HCT.270525/130.P.DA </a:t>
                      </a:r>
                    </a:p>
                  </a:txBody>
                  <a:tcPr marL="0" marR="0" marT="0" marB="0" anchor="ctr"/>
                </a:tc>
                <a:tc>
                  <a:txBody>
                    <a:bodyPr/>
                    <a:lstStyle/>
                    <a:p>
                      <a:pPr algn="ctr" rtl="0" fontAlgn="ctr">
                        <a:buNone/>
                      </a:pPr>
                      <a:r>
                        <a:rPr lang="es-MX" sz="800" b="0" i="0" u="none" strike="noStrike">
                          <a:solidFill>
                            <a:srgbClr val="000000"/>
                          </a:solidFill>
                          <a:effectLst/>
                          <a:latin typeface="Noto Sans" panose="020B0502040504020204" pitchFamily="34" charset="0"/>
                          <a:ea typeface="Noto Sans" panose="020B0502040504020204" pitchFamily="34" charset="0"/>
                          <a:cs typeface="Noto Sans" panose="020B0502040504020204" pitchFamily="34" charset="0"/>
                        </a:rPr>
                        <a:t>Escritura 2226 del 22/07/2025</a:t>
                      </a:r>
                    </a:p>
                  </a:txBody>
                  <a:tcPr marL="0" marR="0" marT="0" marB="0" anchor="ctr"/>
                </a:tc>
                <a:extLst>
                  <a:ext uri="{0D108BD9-81ED-4DB2-BD59-A6C34878D82A}">
                    <a16:rowId xmlns:a16="http://schemas.microsoft.com/office/drawing/2014/main" val="3957917563"/>
                  </a:ext>
                </a:extLst>
              </a:tr>
              <a:tr h="142159">
                <a:tc>
                  <a:txBody>
                    <a:bodyPr/>
                    <a:lstStyle/>
                    <a:p>
                      <a:pPr algn="ctr" fontAlgn="ctr">
                        <a:buNone/>
                      </a:pPr>
                      <a:r>
                        <a:rPr lang="es-MX" sz="800" b="0" u="none" strike="noStrike">
                          <a:solidFill>
                            <a:srgbClr val="000000"/>
                          </a:solidFill>
                          <a:effectLst/>
                          <a:latin typeface="Noto Sans" panose="020B0502040504020204" pitchFamily="34" charset="0"/>
                          <a:ea typeface="Noto Sans" panose="020B0502040504020204" pitchFamily="34" charset="0"/>
                          <a:cs typeface="Noto Sans" panose="020B0502040504020204" pitchFamily="34" charset="0"/>
                        </a:rPr>
                        <a:t>10</a:t>
                      </a:r>
                      <a:endParaRPr lang="es-MX" sz="800" b="0" i="0" u="none" strike="noStrike">
                        <a:solidFill>
                          <a:srgbClr val="000000"/>
                        </a:solidFill>
                        <a:effectLst/>
                        <a:latin typeface="Noto Sans" panose="020B0502040504020204" pitchFamily="34" charset="0"/>
                        <a:ea typeface="Noto Sans" panose="020B0502040504020204" pitchFamily="34" charset="0"/>
                        <a:cs typeface="Noto Sans" panose="020B0502040504020204" pitchFamily="34" charset="0"/>
                      </a:endParaRPr>
                    </a:p>
                  </a:txBody>
                  <a:tcPr marL="0" marR="0" marT="0" marB="0" anchor="ctr"/>
                </a:tc>
                <a:tc>
                  <a:txBody>
                    <a:bodyPr/>
                    <a:lstStyle/>
                    <a:p>
                      <a:pPr algn="l" rtl="0" fontAlgn="ctr">
                        <a:buNone/>
                      </a:pPr>
                      <a:r>
                        <a:rPr lang="es-MX" sz="800" b="0" i="0" u="none" strike="noStrike">
                          <a:solidFill>
                            <a:srgbClr val="000000"/>
                          </a:solidFill>
                          <a:effectLst/>
                          <a:latin typeface="Noto Sans" panose="020B0502040504020204" pitchFamily="34" charset="0"/>
                          <a:ea typeface="Noto Sans" panose="020B0502040504020204" pitchFamily="34" charset="0"/>
                          <a:cs typeface="Noto Sans" panose="020B0502040504020204" pitchFamily="34" charset="0"/>
                        </a:rPr>
                        <a:t>Chihuahua</a:t>
                      </a:r>
                    </a:p>
                  </a:txBody>
                  <a:tcPr marL="0" marR="0" marT="0" marB="0" anchor="ctr"/>
                </a:tc>
                <a:tc>
                  <a:txBody>
                    <a:bodyPr/>
                    <a:lstStyle/>
                    <a:p>
                      <a:pPr algn="l" rtl="0" fontAlgn="ctr">
                        <a:buNone/>
                      </a:pPr>
                      <a:r>
                        <a:rPr lang="es-MX" sz="800" b="0" i="0" u="none" strike="noStrike">
                          <a:solidFill>
                            <a:srgbClr val="000000"/>
                          </a:solidFill>
                          <a:effectLst/>
                          <a:latin typeface="Noto Sans" panose="020B0502040504020204" pitchFamily="34" charset="0"/>
                          <a:ea typeface="Noto Sans" panose="020B0502040504020204" pitchFamily="34" charset="0"/>
                          <a:cs typeface="Noto Sans" panose="020B0502040504020204" pitchFamily="34" charset="0"/>
                        </a:rPr>
                        <a:t>Ciudad Juárez</a:t>
                      </a:r>
                    </a:p>
                  </a:txBody>
                  <a:tcPr marL="0" marR="0" marT="0" marB="0" anchor="ctr"/>
                </a:tc>
                <a:tc>
                  <a:txBody>
                    <a:bodyPr/>
                    <a:lstStyle/>
                    <a:p>
                      <a:pPr algn="ctr" rtl="0" fontAlgn="ctr">
                        <a:buNone/>
                      </a:pPr>
                      <a:r>
                        <a:rPr lang="es-MX" sz="800" b="0" i="0" u="none" strike="noStrike">
                          <a:solidFill>
                            <a:srgbClr val="000000"/>
                          </a:solidFill>
                          <a:effectLst/>
                          <a:latin typeface="Noto Sans" panose="020B0502040504020204" pitchFamily="34" charset="0"/>
                          <a:ea typeface="Noto Sans" panose="020B0502040504020204" pitchFamily="34" charset="0"/>
                          <a:cs typeface="Noto Sans" panose="020B0502040504020204" pitchFamily="34" charset="0"/>
                        </a:rPr>
                        <a:t>250</a:t>
                      </a:r>
                    </a:p>
                  </a:txBody>
                  <a:tcPr marL="0" marR="0" marT="0" marB="0" anchor="ctr"/>
                </a:tc>
                <a:tc>
                  <a:txBody>
                    <a:bodyPr/>
                    <a:lstStyle/>
                    <a:p>
                      <a:pPr algn="l" rtl="0" fontAlgn="ctr">
                        <a:buNone/>
                      </a:pPr>
                      <a:r>
                        <a:rPr lang="es-MX" sz="800" b="0" i="0" u="none" strike="noStrike">
                          <a:solidFill>
                            <a:srgbClr val="000000"/>
                          </a:solidFill>
                          <a:effectLst/>
                          <a:latin typeface="Noto Sans" panose="020B0502040504020204" pitchFamily="34" charset="0"/>
                          <a:ea typeface="Noto Sans" panose="020B0502040504020204" pitchFamily="34" charset="0"/>
                          <a:cs typeface="Noto Sans" panose="020B0502040504020204" pitchFamily="34" charset="0"/>
                        </a:rPr>
                        <a:t>Paraje Oriente</a:t>
                      </a:r>
                    </a:p>
                  </a:txBody>
                  <a:tcPr marL="0" marR="0" marT="0" marB="0" anchor="ctr"/>
                </a:tc>
                <a:tc>
                  <a:txBody>
                    <a:bodyPr/>
                    <a:lstStyle/>
                    <a:p>
                      <a:pPr algn="ctr" rtl="0" fontAlgn="ctr">
                        <a:buNone/>
                      </a:pPr>
                      <a:r>
                        <a:rPr lang="es-MX" sz="800" b="0" i="0" u="none" strike="noStrike">
                          <a:solidFill>
                            <a:srgbClr val="000000"/>
                          </a:solidFill>
                          <a:effectLst/>
                          <a:latin typeface="Noto Sans" panose="020B0502040504020204" pitchFamily="34" charset="0"/>
                          <a:ea typeface="Noto Sans" panose="020B0502040504020204" pitchFamily="34" charset="0"/>
                          <a:cs typeface="Noto Sans" panose="020B0502040504020204" pitchFamily="34" charset="0"/>
                        </a:rPr>
                        <a:t>ACDO.AS2.HCT.280125/3.P.DA</a:t>
                      </a:r>
                    </a:p>
                  </a:txBody>
                  <a:tcPr marL="0" marR="0" marT="0" marB="0" anchor="ctr"/>
                </a:tc>
                <a:tc>
                  <a:txBody>
                    <a:bodyPr/>
                    <a:lstStyle/>
                    <a:p>
                      <a:pPr algn="ctr" rtl="0" fontAlgn="ctr">
                        <a:buNone/>
                      </a:pPr>
                      <a:r>
                        <a:rPr lang="es-MX" sz="800" b="0" i="0" u="none" strike="noStrike">
                          <a:solidFill>
                            <a:srgbClr val="000000"/>
                          </a:solidFill>
                          <a:effectLst/>
                          <a:latin typeface="Noto Sans" panose="020B0502040504020204" pitchFamily="34" charset="0"/>
                          <a:ea typeface="Noto Sans" panose="020B0502040504020204" pitchFamily="34" charset="0"/>
                          <a:cs typeface="Noto Sans" panose="020B0502040504020204" pitchFamily="34" charset="0"/>
                        </a:rPr>
                        <a:t>Escritura 21 del 10/04/2025, </a:t>
                      </a:r>
                    </a:p>
                  </a:txBody>
                  <a:tcPr marL="0" marR="0" marT="0" marB="0" anchor="ctr"/>
                </a:tc>
                <a:extLst>
                  <a:ext uri="{0D108BD9-81ED-4DB2-BD59-A6C34878D82A}">
                    <a16:rowId xmlns:a16="http://schemas.microsoft.com/office/drawing/2014/main" val="59159110"/>
                  </a:ext>
                </a:extLst>
              </a:tr>
              <a:tr h="142159">
                <a:tc>
                  <a:txBody>
                    <a:bodyPr/>
                    <a:lstStyle/>
                    <a:p>
                      <a:pPr algn="ctr" fontAlgn="ctr">
                        <a:buNone/>
                      </a:pPr>
                      <a:r>
                        <a:rPr lang="es-MX" sz="800" b="0" u="none" strike="noStrike">
                          <a:solidFill>
                            <a:srgbClr val="000000"/>
                          </a:solidFill>
                          <a:effectLst/>
                          <a:latin typeface="Noto Sans" panose="020B0502040504020204" pitchFamily="34" charset="0"/>
                          <a:ea typeface="Noto Sans" panose="020B0502040504020204" pitchFamily="34" charset="0"/>
                          <a:cs typeface="Noto Sans" panose="020B0502040504020204" pitchFamily="34" charset="0"/>
                        </a:rPr>
                        <a:t>11</a:t>
                      </a:r>
                      <a:endParaRPr lang="es-MX" sz="800" b="0" i="0" u="none" strike="noStrike">
                        <a:solidFill>
                          <a:srgbClr val="000000"/>
                        </a:solidFill>
                        <a:effectLst/>
                        <a:latin typeface="Noto Sans" panose="020B0502040504020204" pitchFamily="34" charset="0"/>
                        <a:ea typeface="Noto Sans" panose="020B0502040504020204" pitchFamily="34" charset="0"/>
                        <a:cs typeface="Noto Sans" panose="020B0502040504020204" pitchFamily="34" charset="0"/>
                      </a:endParaRPr>
                    </a:p>
                  </a:txBody>
                  <a:tcPr marL="0" marR="0" marT="0" marB="0" anchor="ctr"/>
                </a:tc>
                <a:tc>
                  <a:txBody>
                    <a:bodyPr/>
                    <a:lstStyle/>
                    <a:p>
                      <a:pPr algn="l" rtl="0" fontAlgn="ctr">
                        <a:buNone/>
                      </a:pPr>
                      <a:r>
                        <a:rPr lang="es-MX" sz="800" b="0" i="0" u="none" strike="noStrike">
                          <a:solidFill>
                            <a:srgbClr val="000000"/>
                          </a:solidFill>
                          <a:effectLst/>
                          <a:latin typeface="Noto Sans" panose="020B0502040504020204" pitchFamily="34" charset="0"/>
                          <a:ea typeface="Noto Sans" panose="020B0502040504020204" pitchFamily="34" charset="0"/>
                          <a:cs typeface="Noto Sans" panose="020B0502040504020204" pitchFamily="34" charset="0"/>
                        </a:rPr>
                        <a:t>Chihuahua</a:t>
                      </a:r>
                    </a:p>
                  </a:txBody>
                  <a:tcPr marL="0" marR="0" marT="0" marB="0" anchor="ctr"/>
                </a:tc>
                <a:tc>
                  <a:txBody>
                    <a:bodyPr/>
                    <a:lstStyle/>
                    <a:p>
                      <a:pPr algn="l" rtl="0" fontAlgn="ctr">
                        <a:buNone/>
                      </a:pPr>
                      <a:r>
                        <a:rPr lang="es-MX" sz="800" b="0" i="0" u="none" strike="noStrike">
                          <a:solidFill>
                            <a:srgbClr val="000000"/>
                          </a:solidFill>
                          <a:effectLst/>
                          <a:latin typeface="Noto Sans" panose="020B0502040504020204" pitchFamily="34" charset="0"/>
                          <a:ea typeface="Noto Sans" panose="020B0502040504020204" pitchFamily="34" charset="0"/>
                          <a:cs typeface="Noto Sans" panose="020B0502040504020204" pitchFamily="34" charset="0"/>
                        </a:rPr>
                        <a:t>Ciudad Juárez</a:t>
                      </a:r>
                    </a:p>
                  </a:txBody>
                  <a:tcPr marL="0" marR="0" marT="0" marB="0" anchor="ctr"/>
                </a:tc>
                <a:tc>
                  <a:txBody>
                    <a:bodyPr/>
                    <a:lstStyle/>
                    <a:p>
                      <a:pPr algn="ctr" rtl="0" fontAlgn="ctr">
                        <a:buNone/>
                      </a:pPr>
                      <a:r>
                        <a:rPr lang="es-MX" sz="800" b="0" i="0" u="none" strike="noStrike">
                          <a:solidFill>
                            <a:srgbClr val="000000"/>
                          </a:solidFill>
                          <a:effectLst/>
                          <a:latin typeface="Noto Sans" panose="020B0502040504020204" pitchFamily="34" charset="0"/>
                          <a:ea typeface="Noto Sans" panose="020B0502040504020204" pitchFamily="34" charset="0"/>
                          <a:cs typeface="Noto Sans" panose="020B0502040504020204" pitchFamily="34" charset="0"/>
                        </a:rPr>
                        <a:t>110</a:t>
                      </a:r>
                    </a:p>
                  </a:txBody>
                  <a:tcPr marL="0" marR="0" marT="0" marB="0" anchor="ctr"/>
                </a:tc>
                <a:tc>
                  <a:txBody>
                    <a:bodyPr/>
                    <a:lstStyle/>
                    <a:p>
                      <a:pPr algn="l" rtl="0" fontAlgn="ctr">
                        <a:buNone/>
                      </a:pPr>
                      <a:r>
                        <a:rPr lang="es-MX" sz="800" b="0" i="0" u="none" strike="noStrike">
                          <a:solidFill>
                            <a:srgbClr val="000000"/>
                          </a:solidFill>
                          <a:effectLst/>
                          <a:latin typeface="Noto Sans" panose="020B0502040504020204" pitchFamily="34" charset="0"/>
                          <a:ea typeface="Noto Sans" panose="020B0502040504020204" pitchFamily="34" charset="0"/>
                          <a:cs typeface="Noto Sans" panose="020B0502040504020204" pitchFamily="34" charset="0"/>
                        </a:rPr>
                        <a:t>Municipio Libre</a:t>
                      </a:r>
                    </a:p>
                  </a:txBody>
                  <a:tcPr marL="0" marR="0" marT="0" marB="0" anchor="ctr"/>
                </a:tc>
                <a:tc>
                  <a:txBody>
                    <a:bodyPr/>
                    <a:lstStyle/>
                    <a:p>
                      <a:pPr algn="ctr" rtl="0" fontAlgn="ctr">
                        <a:buNone/>
                      </a:pPr>
                      <a:r>
                        <a:rPr lang="es-MX" sz="800" b="0" i="0" u="none" strike="noStrike">
                          <a:solidFill>
                            <a:srgbClr val="000000"/>
                          </a:solidFill>
                          <a:effectLst/>
                          <a:latin typeface="Noto Sans" panose="020B0502040504020204" pitchFamily="34" charset="0"/>
                          <a:ea typeface="Noto Sans" panose="020B0502040504020204" pitchFamily="34" charset="0"/>
                          <a:cs typeface="Noto Sans" panose="020B0502040504020204" pitchFamily="34" charset="0"/>
                        </a:rPr>
                        <a:t>ACDO.AS2.HCT.280125/3.P.DA</a:t>
                      </a:r>
                    </a:p>
                  </a:txBody>
                  <a:tcPr marL="0" marR="0" marT="0" marB="0" anchor="ctr"/>
                </a:tc>
                <a:tc>
                  <a:txBody>
                    <a:bodyPr/>
                    <a:lstStyle/>
                    <a:p>
                      <a:pPr algn="ctr" rtl="0" fontAlgn="ctr">
                        <a:buNone/>
                      </a:pPr>
                      <a:r>
                        <a:rPr lang="es-MX" sz="800" b="0" i="0" u="none" strike="noStrike">
                          <a:solidFill>
                            <a:srgbClr val="000000"/>
                          </a:solidFill>
                          <a:effectLst/>
                          <a:latin typeface="Noto Sans" panose="020B0502040504020204" pitchFamily="34" charset="0"/>
                          <a:ea typeface="Noto Sans" panose="020B0502040504020204" pitchFamily="34" charset="0"/>
                          <a:cs typeface="Noto Sans" panose="020B0502040504020204" pitchFamily="34" charset="0"/>
                        </a:rPr>
                        <a:t>Escritura 20 del 10/04/2025</a:t>
                      </a:r>
                    </a:p>
                  </a:txBody>
                  <a:tcPr marL="0" marR="0" marT="0" marB="0" anchor="ctr"/>
                </a:tc>
                <a:extLst>
                  <a:ext uri="{0D108BD9-81ED-4DB2-BD59-A6C34878D82A}">
                    <a16:rowId xmlns:a16="http://schemas.microsoft.com/office/drawing/2014/main" val="1133268094"/>
                  </a:ext>
                </a:extLst>
              </a:tr>
              <a:tr h="142159">
                <a:tc>
                  <a:txBody>
                    <a:bodyPr/>
                    <a:lstStyle/>
                    <a:p>
                      <a:pPr algn="ctr" fontAlgn="ctr">
                        <a:buNone/>
                      </a:pPr>
                      <a:r>
                        <a:rPr lang="es-MX" sz="800" b="0" u="none" strike="noStrike">
                          <a:solidFill>
                            <a:srgbClr val="000000"/>
                          </a:solidFill>
                          <a:effectLst/>
                          <a:latin typeface="Noto Sans" panose="020B0502040504020204" pitchFamily="34" charset="0"/>
                          <a:ea typeface="Noto Sans" panose="020B0502040504020204" pitchFamily="34" charset="0"/>
                          <a:cs typeface="Noto Sans" panose="020B0502040504020204" pitchFamily="34" charset="0"/>
                        </a:rPr>
                        <a:t>12</a:t>
                      </a:r>
                      <a:endParaRPr lang="es-MX" sz="800" b="0" i="0" u="none" strike="noStrike">
                        <a:solidFill>
                          <a:srgbClr val="000000"/>
                        </a:solidFill>
                        <a:effectLst/>
                        <a:latin typeface="Noto Sans" panose="020B0502040504020204" pitchFamily="34" charset="0"/>
                        <a:ea typeface="Noto Sans" panose="020B0502040504020204" pitchFamily="34" charset="0"/>
                        <a:cs typeface="Noto Sans" panose="020B0502040504020204" pitchFamily="34" charset="0"/>
                      </a:endParaRPr>
                    </a:p>
                  </a:txBody>
                  <a:tcPr marL="0" marR="0" marT="0" marB="0" anchor="ctr"/>
                </a:tc>
                <a:tc>
                  <a:txBody>
                    <a:bodyPr/>
                    <a:lstStyle/>
                    <a:p>
                      <a:pPr algn="l" rtl="0" fontAlgn="ctr">
                        <a:buNone/>
                      </a:pPr>
                      <a:r>
                        <a:rPr lang="es-MX" sz="800" b="0" i="0" u="none" strike="noStrike">
                          <a:solidFill>
                            <a:srgbClr val="000000"/>
                          </a:solidFill>
                          <a:effectLst/>
                          <a:latin typeface="Noto Sans" panose="020B0502040504020204" pitchFamily="34" charset="0"/>
                          <a:ea typeface="Noto Sans" panose="020B0502040504020204" pitchFamily="34" charset="0"/>
                          <a:cs typeface="Noto Sans" panose="020B0502040504020204" pitchFamily="34" charset="0"/>
                        </a:rPr>
                        <a:t>Chihuahua</a:t>
                      </a:r>
                    </a:p>
                  </a:txBody>
                  <a:tcPr marL="0" marR="0" marT="0" marB="0" anchor="ctr"/>
                </a:tc>
                <a:tc>
                  <a:txBody>
                    <a:bodyPr/>
                    <a:lstStyle/>
                    <a:p>
                      <a:pPr algn="l" rtl="0" fontAlgn="ctr">
                        <a:buNone/>
                      </a:pPr>
                      <a:r>
                        <a:rPr lang="es-MX" sz="800" b="0" i="0" u="none" strike="noStrike">
                          <a:solidFill>
                            <a:srgbClr val="000000"/>
                          </a:solidFill>
                          <a:effectLst/>
                          <a:latin typeface="Noto Sans" panose="020B0502040504020204" pitchFamily="34" charset="0"/>
                          <a:ea typeface="Noto Sans" panose="020B0502040504020204" pitchFamily="34" charset="0"/>
                          <a:cs typeface="Noto Sans" panose="020B0502040504020204" pitchFamily="34" charset="0"/>
                        </a:rPr>
                        <a:t>Ciudad Juárez</a:t>
                      </a:r>
                    </a:p>
                  </a:txBody>
                  <a:tcPr marL="0" marR="0" marT="0" marB="0" anchor="ctr"/>
                </a:tc>
                <a:tc>
                  <a:txBody>
                    <a:bodyPr/>
                    <a:lstStyle/>
                    <a:p>
                      <a:pPr algn="ctr" rtl="0" fontAlgn="ctr">
                        <a:buNone/>
                      </a:pPr>
                      <a:r>
                        <a:rPr lang="es-MX" sz="800" b="0" i="0" u="none" strike="noStrike">
                          <a:solidFill>
                            <a:srgbClr val="000000"/>
                          </a:solidFill>
                          <a:effectLst/>
                          <a:latin typeface="Noto Sans" panose="020B0502040504020204" pitchFamily="34" charset="0"/>
                          <a:ea typeface="Noto Sans" panose="020B0502040504020204" pitchFamily="34" charset="0"/>
                          <a:cs typeface="Noto Sans" panose="020B0502040504020204" pitchFamily="34" charset="0"/>
                        </a:rPr>
                        <a:t>250</a:t>
                      </a:r>
                    </a:p>
                  </a:txBody>
                  <a:tcPr marL="0" marR="0" marT="0" marB="0" anchor="ctr"/>
                </a:tc>
                <a:tc>
                  <a:txBody>
                    <a:bodyPr/>
                    <a:lstStyle/>
                    <a:p>
                      <a:pPr algn="l" rtl="0" fontAlgn="ctr">
                        <a:buNone/>
                      </a:pPr>
                      <a:r>
                        <a:rPr lang="es-MX" sz="800" b="0" i="0" u="none" strike="noStrike">
                          <a:solidFill>
                            <a:srgbClr val="000000"/>
                          </a:solidFill>
                          <a:effectLst/>
                          <a:latin typeface="Noto Sans" panose="020B0502040504020204" pitchFamily="34" charset="0"/>
                          <a:ea typeface="Noto Sans" panose="020B0502040504020204" pitchFamily="34" charset="0"/>
                          <a:cs typeface="Noto Sans" panose="020B0502040504020204" pitchFamily="34" charset="0"/>
                        </a:rPr>
                        <a:t>San Isidro</a:t>
                      </a:r>
                    </a:p>
                  </a:txBody>
                  <a:tcPr marL="0" marR="0" marT="0" marB="0" anchor="ctr"/>
                </a:tc>
                <a:tc>
                  <a:txBody>
                    <a:bodyPr/>
                    <a:lstStyle/>
                    <a:p>
                      <a:pPr algn="ctr" rtl="0" fontAlgn="ctr">
                        <a:buNone/>
                      </a:pPr>
                      <a:r>
                        <a:rPr lang="es-MX" sz="800" b="0" i="0" u="none" strike="noStrike" dirty="0">
                          <a:solidFill>
                            <a:srgbClr val="000000"/>
                          </a:solidFill>
                          <a:effectLst/>
                          <a:latin typeface="Noto Sans" panose="020B0502040504020204" pitchFamily="34" charset="0"/>
                          <a:ea typeface="Noto Sans" panose="020B0502040504020204" pitchFamily="34" charset="0"/>
                          <a:cs typeface="Noto Sans" panose="020B0502040504020204" pitchFamily="34" charset="0"/>
                        </a:rPr>
                        <a:t>ACDO.AS2.HCT.280125/3.P.DA</a:t>
                      </a:r>
                    </a:p>
                  </a:txBody>
                  <a:tcPr marL="0" marR="0" marT="0" marB="0" anchor="ctr"/>
                </a:tc>
                <a:tc>
                  <a:txBody>
                    <a:bodyPr/>
                    <a:lstStyle/>
                    <a:p>
                      <a:pPr algn="ctr" rtl="0" fontAlgn="ctr">
                        <a:buNone/>
                      </a:pPr>
                      <a:r>
                        <a:rPr lang="es-MX" sz="800" b="0" i="0" u="none" strike="noStrike">
                          <a:solidFill>
                            <a:srgbClr val="000000"/>
                          </a:solidFill>
                          <a:effectLst/>
                          <a:latin typeface="Noto Sans" panose="020B0502040504020204" pitchFamily="34" charset="0"/>
                          <a:ea typeface="Noto Sans" panose="020B0502040504020204" pitchFamily="34" charset="0"/>
                          <a:cs typeface="Noto Sans" panose="020B0502040504020204" pitchFamily="34" charset="0"/>
                        </a:rPr>
                        <a:t>Escritura 19 del 10/04/2025 </a:t>
                      </a:r>
                    </a:p>
                  </a:txBody>
                  <a:tcPr marL="0" marR="0" marT="0" marB="0" anchor="ctr"/>
                </a:tc>
                <a:extLst>
                  <a:ext uri="{0D108BD9-81ED-4DB2-BD59-A6C34878D82A}">
                    <a16:rowId xmlns:a16="http://schemas.microsoft.com/office/drawing/2014/main" val="2164957033"/>
                  </a:ext>
                </a:extLst>
              </a:tr>
              <a:tr h="142159">
                <a:tc>
                  <a:txBody>
                    <a:bodyPr/>
                    <a:lstStyle/>
                    <a:p>
                      <a:pPr algn="ctr" fontAlgn="ctr">
                        <a:buNone/>
                      </a:pPr>
                      <a:r>
                        <a:rPr lang="es-MX" sz="800" b="0" u="none" strike="noStrike">
                          <a:solidFill>
                            <a:srgbClr val="000000"/>
                          </a:solidFill>
                          <a:effectLst/>
                          <a:latin typeface="Noto Sans" panose="020B0502040504020204" pitchFamily="34" charset="0"/>
                          <a:ea typeface="Noto Sans" panose="020B0502040504020204" pitchFamily="34" charset="0"/>
                          <a:cs typeface="Noto Sans" panose="020B0502040504020204" pitchFamily="34" charset="0"/>
                        </a:rPr>
                        <a:t>13</a:t>
                      </a:r>
                      <a:endParaRPr lang="es-MX" sz="800" b="0" i="0" u="none" strike="noStrike">
                        <a:solidFill>
                          <a:srgbClr val="000000"/>
                        </a:solidFill>
                        <a:effectLst/>
                        <a:latin typeface="Noto Sans" panose="020B0502040504020204" pitchFamily="34" charset="0"/>
                        <a:ea typeface="Noto Sans" panose="020B0502040504020204" pitchFamily="34" charset="0"/>
                        <a:cs typeface="Noto Sans" panose="020B0502040504020204" pitchFamily="34" charset="0"/>
                      </a:endParaRPr>
                    </a:p>
                  </a:txBody>
                  <a:tcPr marL="0" marR="0" marT="0" marB="0" anchor="ctr"/>
                </a:tc>
                <a:tc>
                  <a:txBody>
                    <a:bodyPr/>
                    <a:lstStyle/>
                    <a:p>
                      <a:pPr algn="l" rtl="0" fontAlgn="ctr">
                        <a:buNone/>
                      </a:pPr>
                      <a:r>
                        <a:rPr lang="es-MX" sz="800" b="0" i="0" u="none" strike="noStrike">
                          <a:solidFill>
                            <a:srgbClr val="000000"/>
                          </a:solidFill>
                          <a:effectLst/>
                          <a:latin typeface="Noto Sans" panose="020B0502040504020204" pitchFamily="34" charset="0"/>
                          <a:ea typeface="Noto Sans" panose="020B0502040504020204" pitchFamily="34" charset="0"/>
                          <a:cs typeface="Noto Sans" panose="020B0502040504020204" pitchFamily="34" charset="0"/>
                        </a:rPr>
                        <a:t>Chihuahua</a:t>
                      </a:r>
                    </a:p>
                  </a:txBody>
                  <a:tcPr marL="0" marR="0" marT="0" marB="0" anchor="ctr"/>
                </a:tc>
                <a:tc>
                  <a:txBody>
                    <a:bodyPr/>
                    <a:lstStyle/>
                    <a:p>
                      <a:pPr algn="l" rtl="0" fontAlgn="ctr">
                        <a:buNone/>
                      </a:pPr>
                      <a:r>
                        <a:rPr lang="es-MX" sz="800" b="0" i="0" u="none" strike="noStrike">
                          <a:solidFill>
                            <a:srgbClr val="000000"/>
                          </a:solidFill>
                          <a:effectLst/>
                          <a:latin typeface="Noto Sans" panose="020B0502040504020204" pitchFamily="34" charset="0"/>
                          <a:ea typeface="Noto Sans" panose="020B0502040504020204" pitchFamily="34" charset="0"/>
                          <a:cs typeface="Noto Sans" panose="020B0502040504020204" pitchFamily="34" charset="0"/>
                        </a:rPr>
                        <a:t>Ciudad Juárez</a:t>
                      </a:r>
                    </a:p>
                  </a:txBody>
                  <a:tcPr marL="0" marR="0" marT="0" marB="0" anchor="ctr"/>
                </a:tc>
                <a:tc>
                  <a:txBody>
                    <a:bodyPr/>
                    <a:lstStyle/>
                    <a:p>
                      <a:pPr algn="ctr" rtl="0" fontAlgn="ctr">
                        <a:buNone/>
                      </a:pPr>
                      <a:r>
                        <a:rPr lang="es-MX" sz="800" b="0" i="0" u="none" strike="noStrike">
                          <a:solidFill>
                            <a:srgbClr val="000000"/>
                          </a:solidFill>
                          <a:effectLst/>
                          <a:latin typeface="Noto Sans" panose="020B0502040504020204" pitchFamily="34" charset="0"/>
                          <a:ea typeface="Noto Sans" panose="020B0502040504020204" pitchFamily="34" charset="0"/>
                          <a:cs typeface="Noto Sans" panose="020B0502040504020204" pitchFamily="34" charset="0"/>
                        </a:rPr>
                        <a:t>250</a:t>
                      </a:r>
                    </a:p>
                  </a:txBody>
                  <a:tcPr marL="0" marR="0" marT="0" marB="0" anchor="ctr"/>
                </a:tc>
                <a:tc>
                  <a:txBody>
                    <a:bodyPr/>
                    <a:lstStyle/>
                    <a:p>
                      <a:pPr algn="l" rtl="0" fontAlgn="ctr">
                        <a:buNone/>
                      </a:pPr>
                      <a:r>
                        <a:rPr lang="es-MX" sz="800" b="0" i="0" u="none" strike="noStrike">
                          <a:solidFill>
                            <a:srgbClr val="000000"/>
                          </a:solidFill>
                          <a:effectLst/>
                          <a:latin typeface="Noto Sans" panose="020B0502040504020204" pitchFamily="34" charset="0"/>
                          <a:ea typeface="Noto Sans" panose="020B0502040504020204" pitchFamily="34" charset="0"/>
                          <a:cs typeface="Noto Sans" panose="020B0502040504020204" pitchFamily="34" charset="0"/>
                        </a:rPr>
                        <a:t>Gladiolas</a:t>
                      </a:r>
                    </a:p>
                  </a:txBody>
                  <a:tcPr marL="0" marR="0" marT="0" marB="0" anchor="ctr"/>
                </a:tc>
                <a:tc>
                  <a:txBody>
                    <a:bodyPr/>
                    <a:lstStyle/>
                    <a:p>
                      <a:pPr algn="ctr" rtl="0" fontAlgn="ctr">
                        <a:buNone/>
                      </a:pPr>
                      <a:r>
                        <a:rPr lang="es-MX" sz="800" b="0" i="0" u="none" strike="noStrike">
                          <a:solidFill>
                            <a:srgbClr val="000000"/>
                          </a:solidFill>
                          <a:effectLst/>
                          <a:latin typeface="Noto Sans" panose="020B0502040504020204" pitchFamily="34" charset="0"/>
                          <a:ea typeface="Noto Sans" panose="020B0502040504020204" pitchFamily="34" charset="0"/>
                          <a:cs typeface="Noto Sans" panose="020B0502040504020204" pitchFamily="34" charset="0"/>
                        </a:rPr>
                        <a:t>ACDO.AS2.HCT.280125/3.P.DA</a:t>
                      </a:r>
                    </a:p>
                  </a:txBody>
                  <a:tcPr marL="0" marR="0" marT="0" marB="0" anchor="ctr"/>
                </a:tc>
                <a:tc>
                  <a:txBody>
                    <a:bodyPr/>
                    <a:lstStyle/>
                    <a:p>
                      <a:pPr algn="ctr" rtl="0" fontAlgn="ctr">
                        <a:buNone/>
                      </a:pPr>
                      <a:r>
                        <a:rPr lang="es-MX" sz="800" b="0" i="0" u="none" strike="noStrike">
                          <a:solidFill>
                            <a:srgbClr val="000000"/>
                          </a:solidFill>
                          <a:effectLst/>
                          <a:latin typeface="Noto Sans" panose="020B0502040504020204" pitchFamily="34" charset="0"/>
                          <a:ea typeface="Noto Sans" panose="020B0502040504020204" pitchFamily="34" charset="0"/>
                          <a:cs typeface="Noto Sans" panose="020B0502040504020204" pitchFamily="34" charset="0"/>
                        </a:rPr>
                        <a:t>Escritura 22 de 10/04/2025</a:t>
                      </a:r>
                    </a:p>
                  </a:txBody>
                  <a:tcPr marL="0" marR="0" marT="0" marB="0" anchor="ctr"/>
                </a:tc>
                <a:extLst>
                  <a:ext uri="{0D108BD9-81ED-4DB2-BD59-A6C34878D82A}">
                    <a16:rowId xmlns:a16="http://schemas.microsoft.com/office/drawing/2014/main" val="1527820258"/>
                  </a:ext>
                </a:extLst>
              </a:tr>
              <a:tr h="142159">
                <a:tc>
                  <a:txBody>
                    <a:bodyPr/>
                    <a:lstStyle/>
                    <a:p>
                      <a:pPr algn="ctr" fontAlgn="ctr">
                        <a:buNone/>
                      </a:pPr>
                      <a:r>
                        <a:rPr lang="es-MX" sz="800" b="0" u="none" strike="noStrike">
                          <a:solidFill>
                            <a:srgbClr val="000000"/>
                          </a:solidFill>
                          <a:effectLst/>
                          <a:latin typeface="Noto Sans" panose="020B0502040504020204" pitchFamily="34" charset="0"/>
                          <a:ea typeface="Noto Sans" panose="020B0502040504020204" pitchFamily="34" charset="0"/>
                          <a:cs typeface="Noto Sans" panose="020B0502040504020204" pitchFamily="34" charset="0"/>
                        </a:rPr>
                        <a:t>14</a:t>
                      </a:r>
                      <a:endParaRPr lang="es-MX" sz="800" b="0" i="0" u="none" strike="noStrike">
                        <a:solidFill>
                          <a:srgbClr val="000000"/>
                        </a:solidFill>
                        <a:effectLst/>
                        <a:latin typeface="Noto Sans" panose="020B0502040504020204" pitchFamily="34" charset="0"/>
                        <a:ea typeface="Noto Sans" panose="020B0502040504020204" pitchFamily="34" charset="0"/>
                        <a:cs typeface="Noto Sans" panose="020B0502040504020204" pitchFamily="34" charset="0"/>
                      </a:endParaRPr>
                    </a:p>
                  </a:txBody>
                  <a:tcPr marL="0" marR="0" marT="0" marB="0" anchor="ctr"/>
                </a:tc>
                <a:tc>
                  <a:txBody>
                    <a:bodyPr/>
                    <a:lstStyle/>
                    <a:p>
                      <a:pPr algn="l" rtl="0" fontAlgn="ctr">
                        <a:buNone/>
                      </a:pPr>
                      <a:r>
                        <a:rPr lang="es-MX" sz="800" b="0" i="0" u="none" strike="noStrike">
                          <a:solidFill>
                            <a:srgbClr val="000000"/>
                          </a:solidFill>
                          <a:effectLst/>
                          <a:latin typeface="Noto Sans" panose="020B0502040504020204" pitchFamily="34" charset="0"/>
                          <a:ea typeface="Noto Sans" panose="020B0502040504020204" pitchFamily="34" charset="0"/>
                          <a:cs typeface="Noto Sans" panose="020B0502040504020204" pitchFamily="34" charset="0"/>
                        </a:rPr>
                        <a:t>Chihuahua</a:t>
                      </a:r>
                    </a:p>
                  </a:txBody>
                  <a:tcPr marL="0" marR="0" marT="0" marB="0" anchor="ctr"/>
                </a:tc>
                <a:tc>
                  <a:txBody>
                    <a:bodyPr/>
                    <a:lstStyle/>
                    <a:p>
                      <a:pPr algn="l" rtl="0" fontAlgn="ctr">
                        <a:buNone/>
                      </a:pPr>
                      <a:r>
                        <a:rPr lang="es-MX" sz="800" b="0" i="0" u="none" strike="noStrike">
                          <a:solidFill>
                            <a:srgbClr val="000000"/>
                          </a:solidFill>
                          <a:effectLst/>
                          <a:latin typeface="Noto Sans" panose="020B0502040504020204" pitchFamily="34" charset="0"/>
                          <a:ea typeface="Noto Sans" panose="020B0502040504020204" pitchFamily="34" charset="0"/>
                          <a:cs typeface="Noto Sans" panose="020B0502040504020204" pitchFamily="34" charset="0"/>
                        </a:rPr>
                        <a:t>Ciudad Juárez</a:t>
                      </a:r>
                    </a:p>
                  </a:txBody>
                  <a:tcPr marL="0" marR="0" marT="0" marB="0" anchor="ctr"/>
                </a:tc>
                <a:tc>
                  <a:txBody>
                    <a:bodyPr/>
                    <a:lstStyle/>
                    <a:p>
                      <a:pPr algn="ctr" rtl="0" fontAlgn="ctr">
                        <a:buNone/>
                      </a:pPr>
                      <a:r>
                        <a:rPr lang="es-MX" sz="800" b="0" i="0" u="none" strike="noStrike">
                          <a:solidFill>
                            <a:srgbClr val="000000"/>
                          </a:solidFill>
                          <a:effectLst/>
                          <a:latin typeface="Noto Sans" panose="020B0502040504020204" pitchFamily="34" charset="0"/>
                          <a:ea typeface="Noto Sans" panose="020B0502040504020204" pitchFamily="34" charset="0"/>
                          <a:cs typeface="Noto Sans" panose="020B0502040504020204" pitchFamily="34" charset="0"/>
                        </a:rPr>
                        <a:t>250</a:t>
                      </a:r>
                    </a:p>
                  </a:txBody>
                  <a:tcPr marL="0" marR="0" marT="0" marB="0" anchor="ctr"/>
                </a:tc>
                <a:tc>
                  <a:txBody>
                    <a:bodyPr/>
                    <a:lstStyle/>
                    <a:p>
                      <a:pPr algn="l" rtl="0" fontAlgn="ctr">
                        <a:buNone/>
                      </a:pPr>
                      <a:r>
                        <a:rPr lang="es-MX" sz="800" b="0" i="0" u="none" strike="noStrike">
                          <a:solidFill>
                            <a:srgbClr val="000000"/>
                          </a:solidFill>
                          <a:effectLst/>
                          <a:latin typeface="Noto Sans" panose="020B0502040504020204" pitchFamily="34" charset="0"/>
                          <a:ea typeface="Noto Sans" panose="020B0502040504020204" pitchFamily="34" charset="0"/>
                          <a:cs typeface="Noto Sans" panose="020B0502040504020204" pitchFamily="34" charset="0"/>
                        </a:rPr>
                        <a:t>Urbivilla</a:t>
                      </a:r>
                    </a:p>
                  </a:txBody>
                  <a:tcPr marL="0" marR="0" marT="0" marB="0" anchor="ctr"/>
                </a:tc>
                <a:tc>
                  <a:txBody>
                    <a:bodyPr/>
                    <a:lstStyle/>
                    <a:p>
                      <a:pPr algn="ctr" rtl="0" fontAlgn="ctr">
                        <a:buNone/>
                      </a:pPr>
                      <a:r>
                        <a:rPr lang="es-MX" sz="800" b="0" i="0" u="none" strike="noStrike">
                          <a:solidFill>
                            <a:srgbClr val="000000"/>
                          </a:solidFill>
                          <a:effectLst/>
                          <a:latin typeface="Noto Sans" panose="020B0502040504020204" pitchFamily="34" charset="0"/>
                          <a:ea typeface="Noto Sans" panose="020B0502040504020204" pitchFamily="34" charset="0"/>
                          <a:cs typeface="Noto Sans" panose="020B0502040504020204" pitchFamily="34" charset="0"/>
                        </a:rPr>
                        <a:t>ACDO.AS2.HCT.280125/3.P.DA</a:t>
                      </a:r>
                    </a:p>
                  </a:txBody>
                  <a:tcPr marL="0" marR="0" marT="0" marB="0" anchor="ctr"/>
                </a:tc>
                <a:tc>
                  <a:txBody>
                    <a:bodyPr/>
                    <a:lstStyle/>
                    <a:p>
                      <a:pPr algn="ctr" rtl="0" fontAlgn="ctr">
                        <a:buNone/>
                      </a:pPr>
                      <a:r>
                        <a:rPr lang="es-MX" sz="800" b="0" i="0" u="none" strike="noStrike">
                          <a:solidFill>
                            <a:srgbClr val="000000"/>
                          </a:solidFill>
                          <a:effectLst/>
                          <a:latin typeface="Noto Sans" panose="020B0502040504020204" pitchFamily="34" charset="0"/>
                          <a:ea typeface="Noto Sans" panose="020B0502040504020204" pitchFamily="34" charset="0"/>
                          <a:cs typeface="Noto Sans" panose="020B0502040504020204" pitchFamily="34" charset="0"/>
                        </a:rPr>
                        <a:t>Escritura 18 de 10/04/2025</a:t>
                      </a:r>
                    </a:p>
                  </a:txBody>
                  <a:tcPr marL="0" marR="0" marT="0" marB="0" anchor="ctr"/>
                </a:tc>
                <a:extLst>
                  <a:ext uri="{0D108BD9-81ED-4DB2-BD59-A6C34878D82A}">
                    <a16:rowId xmlns:a16="http://schemas.microsoft.com/office/drawing/2014/main" val="4033788973"/>
                  </a:ext>
                </a:extLst>
              </a:tr>
              <a:tr h="284318">
                <a:tc>
                  <a:txBody>
                    <a:bodyPr/>
                    <a:lstStyle/>
                    <a:p>
                      <a:pPr algn="ctr" fontAlgn="ctr">
                        <a:buNone/>
                      </a:pPr>
                      <a:r>
                        <a:rPr lang="es-MX" sz="800" b="0" u="none" strike="noStrike" dirty="0">
                          <a:solidFill>
                            <a:srgbClr val="000000"/>
                          </a:solidFill>
                          <a:effectLst/>
                          <a:latin typeface="Noto Sans" panose="020B0502040504020204" pitchFamily="34" charset="0"/>
                          <a:ea typeface="Noto Sans" panose="020B0502040504020204" pitchFamily="34" charset="0"/>
                          <a:cs typeface="Noto Sans" panose="020B0502040504020204" pitchFamily="34" charset="0"/>
                        </a:rPr>
                        <a:t>15</a:t>
                      </a:r>
                      <a:endParaRPr lang="es-MX" sz="800" b="0" i="0" u="none" strike="noStrike" dirty="0">
                        <a:solidFill>
                          <a:srgbClr val="000000"/>
                        </a:solidFill>
                        <a:effectLst/>
                        <a:latin typeface="Noto Sans" panose="020B0502040504020204" pitchFamily="34" charset="0"/>
                        <a:ea typeface="Noto Sans" panose="020B0502040504020204" pitchFamily="34" charset="0"/>
                        <a:cs typeface="Noto Sans" panose="020B0502040504020204" pitchFamily="34" charset="0"/>
                      </a:endParaRPr>
                    </a:p>
                  </a:txBody>
                  <a:tcPr marL="0" marR="0" marT="0" marB="0" anchor="ctr"/>
                </a:tc>
                <a:tc>
                  <a:txBody>
                    <a:bodyPr/>
                    <a:lstStyle/>
                    <a:p>
                      <a:pPr algn="l" rtl="0" fontAlgn="ctr">
                        <a:buNone/>
                      </a:pPr>
                      <a:r>
                        <a:rPr lang="es-MX" sz="800" b="0" i="0" u="none" strike="noStrike">
                          <a:solidFill>
                            <a:srgbClr val="000000"/>
                          </a:solidFill>
                          <a:effectLst/>
                          <a:latin typeface="Noto Sans" panose="020B0502040504020204" pitchFamily="34" charset="0"/>
                          <a:ea typeface="Noto Sans" panose="020B0502040504020204" pitchFamily="34" charset="0"/>
                          <a:cs typeface="Noto Sans" panose="020B0502040504020204" pitchFamily="34" charset="0"/>
                        </a:rPr>
                        <a:t>Durango</a:t>
                      </a:r>
                    </a:p>
                  </a:txBody>
                  <a:tcPr marL="0" marR="0" marT="0" marB="0" anchor="ctr"/>
                </a:tc>
                <a:tc>
                  <a:txBody>
                    <a:bodyPr/>
                    <a:lstStyle/>
                    <a:p>
                      <a:pPr algn="l" rtl="0" fontAlgn="ctr">
                        <a:buNone/>
                      </a:pPr>
                      <a:r>
                        <a:rPr lang="es-MX" sz="800" b="0" i="0" u="none" strike="noStrike">
                          <a:solidFill>
                            <a:srgbClr val="000000"/>
                          </a:solidFill>
                          <a:effectLst/>
                          <a:latin typeface="Noto Sans" panose="020B0502040504020204" pitchFamily="34" charset="0"/>
                          <a:ea typeface="Noto Sans" panose="020B0502040504020204" pitchFamily="34" charset="0"/>
                          <a:cs typeface="Noto Sans" panose="020B0502040504020204" pitchFamily="34" charset="0"/>
                        </a:rPr>
                        <a:t>Nuevo Ideal</a:t>
                      </a:r>
                    </a:p>
                  </a:txBody>
                  <a:tcPr marL="0" marR="0" marT="0" marB="0" anchor="ctr"/>
                </a:tc>
                <a:tc>
                  <a:txBody>
                    <a:bodyPr/>
                    <a:lstStyle/>
                    <a:p>
                      <a:pPr algn="ctr" rtl="0" fontAlgn="ctr">
                        <a:buNone/>
                      </a:pPr>
                      <a:r>
                        <a:rPr lang="es-MX" sz="800" b="0" i="0" u="none" strike="noStrike">
                          <a:solidFill>
                            <a:srgbClr val="000000"/>
                          </a:solidFill>
                          <a:effectLst/>
                          <a:latin typeface="Noto Sans" panose="020B0502040504020204" pitchFamily="34" charset="0"/>
                          <a:ea typeface="Noto Sans" panose="020B0502040504020204" pitchFamily="34" charset="0"/>
                          <a:cs typeface="Noto Sans" panose="020B0502040504020204" pitchFamily="34" charset="0"/>
                        </a:rPr>
                        <a:t>110</a:t>
                      </a:r>
                    </a:p>
                  </a:txBody>
                  <a:tcPr marL="0" marR="0" marT="0" marB="0" anchor="ctr"/>
                </a:tc>
                <a:tc>
                  <a:txBody>
                    <a:bodyPr/>
                    <a:lstStyle/>
                    <a:p>
                      <a:pPr algn="l" rtl="0" fontAlgn="ctr">
                        <a:buNone/>
                      </a:pPr>
                      <a:r>
                        <a:rPr lang="es-MX" sz="800" b="0" i="0" u="none" strike="noStrike">
                          <a:solidFill>
                            <a:srgbClr val="000000"/>
                          </a:solidFill>
                          <a:effectLst/>
                          <a:latin typeface="Noto Sans" panose="020B0502040504020204" pitchFamily="34" charset="0"/>
                          <a:ea typeface="Noto Sans" panose="020B0502040504020204" pitchFamily="34" charset="0"/>
                          <a:cs typeface="Noto Sans" panose="020B0502040504020204" pitchFamily="34" charset="0"/>
                        </a:rPr>
                        <a:t>Calle Guadalupe Victoria esq. Calle 97, Ejidatarios Colonia La Magdalena, Nuevo Ideal, Durango.</a:t>
                      </a:r>
                    </a:p>
                  </a:txBody>
                  <a:tcPr marL="0" marR="0" marT="0" marB="0" anchor="ctr"/>
                </a:tc>
                <a:tc>
                  <a:txBody>
                    <a:bodyPr/>
                    <a:lstStyle/>
                    <a:p>
                      <a:pPr algn="ctr" rtl="0" fontAlgn="ctr">
                        <a:buNone/>
                      </a:pPr>
                      <a:r>
                        <a:rPr lang="es-MX" sz="800" b="0" i="0" u="none" strike="noStrike">
                          <a:solidFill>
                            <a:srgbClr val="000000"/>
                          </a:solidFill>
                          <a:effectLst/>
                          <a:latin typeface="Noto Sans" panose="020B0502040504020204" pitchFamily="34" charset="0"/>
                          <a:ea typeface="Noto Sans" panose="020B0502040504020204" pitchFamily="34" charset="0"/>
                          <a:cs typeface="Noto Sans" panose="020B0502040504020204" pitchFamily="34" charset="0"/>
                        </a:rPr>
                        <a:t>ACDO.AS2.HCT.280426/103.P.DA.</a:t>
                      </a:r>
                    </a:p>
                  </a:txBody>
                  <a:tcPr marL="0" marR="0" marT="0" marB="0" anchor="ctr"/>
                </a:tc>
                <a:tc>
                  <a:txBody>
                    <a:bodyPr/>
                    <a:lstStyle/>
                    <a:p>
                      <a:pPr algn="ctr" rtl="0" fontAlgn="ctr">
                        <a:buNone/>
                      </a:pPr>
                      <a:r>
                        <a:rPr lang="es-MX" sz="800" b="0" i="0" u="none" strike="noStrike" kern="1200">
                          <a:solidFill>
                            <a:srgbClr val="000000"/>
                          </a:solidFill>
                          <a:effectLst/>
                          <a:latin typeface="Noto Sans" panose="020B0502040504020204" pitchFamily="34" charset="0"/>
                          <a:ea typeface="Noto Sans" panose="020B0502040504020204" pitchFamily="34" charset="0"/>
                          <a:cs typeface="Noto Sans" panose="020B0502040504020204" pitchFamily="34" charset="0"/>
                        </a:rPr>
                        <a:t>Escritura 32 del 19 de junio de 2026</a:t>
                      </a:r>
                    </a:p>
                  </a:txBody>
                  <a:tcPr marL="0" marR="0" marT="0" marB="0" anchor="ctr"/>
                </a:tc>
                <a:extLst>
                  <a:ext uri="{0D108BD9-81ED-4DB2-BD59-A6C34878D82A}">
                    <a16:rowId xmlns:a16="http://schemas.microsoft.com/office/drawing/2014/main" val="3294694336"/>
                  </a:ext>
                </a:extLst>
              </a:tr>
              <a:tr h="284318">
                <a:tc>
                  <a:txBody>
                    <a:bodyPr/>
                    <a:lstStyle/>
                    <a:p>
                      <a:pPr algn="ctr" fontAlgn="ctr">
                        <a:buNone/>
                      </a:pPr>
                      <a:r>
                        <a:rPr lang="es-MX" sz="800" b="0" u="none" strike="noStrike" dirty="0">
                          <a:solidFill>
                            <a:srgbClr val="000000"/>
                          </a:solidFill>
                          <a:effectLst/>
                          <a:latin typeface="Noto Sans" panose="020B0502040504020204" pitchFamily="34" charset="0"/>
                          <a:ea typeface="Noto Sans" panose="020B0502040504020204" pitchFamily="34" charset="0"/>
                          <a:cs typeface="Noto Sans" panose="020B0502040504020204" pitchFamily="34" charset="0"/>
                        </a:rPr>
                        <a:t>16</a:t>
                      </a:r>
                      <a:endParaRPr lang="es-MX" sz="800" b="0" i="0" u="none" strike="noStrike" dirty="0">
                        <a:solidFill>
                          <a:srgbClr val="000000"/>
                        </a:solidFill>
                        <a:effectLst/>
                        <a:latin typeface="Noto Sans" panose="020B0502040504020204" pitchFamily="34" charset="0"/>
                        <a:ea typeface="Noto Sans" panose="020B0502040504020204" pitchFamily="34" charset="0"/>
                        <a:cs typeface="Noto Sans" panose="020B0502040504020204" pitchFamily="34" charset="0"/>
                      </a:endParaRPr>
                    </a:p>
                  </a:txBody>
                  <a:tcPr marL="0" marR="0" marT="0" marB="0" anchor="ctr"/>
                </a:tc>
                <a:tc>
                  <a:txBody>
                    <a:bodyPr/>
                    <a:lstStyle/>
                    <a:p>
                      <a:pPr algn="l" rtl="0" fontAlgn="ctr">
                        <a:buNone/>
                      </a:pPr>
                      <a:r>
                        <a:rPr lang="es-MX" sz="800" b="0" i="0" u="none" strike="noStrike">
                          <a:solidFill>
                            <a:srgbClr val="000000"/>
                          </a:solidFill>
                          <a:effectLst/>
                          <a:latin typeface="Noto Sans" panose="020B0502040504020204" pitchFamily="34" charset="0"/>
                          <a:ea typeface="Noto Sans" panose="020B0502040504020204" pitchFamily="34" charset="0"/>
                          <a:cs typeface="Noto Sans" panose="020B0502040504020204" pitchFamily="34" charset="0"/>
                        </a:rPr>
                        <a:t>Durango </a:t>
                      </a:r>
                    </a:p>
                  </a:txBody>
                  <a:tcPr marL="0" marR="0" marT="0" marB="0" anchor="ctr"/>
                </a:tc>
                <a:tc>
                  <a:txBody>
                    <a:bodyPr/>
                    <a:lstStyle/>
                    <a:p>
                      <a:pPr algn="l" rtl="0" fontAlgn="ctr">
                        <a:buNone/>
                      </a:pPr>
                      <a:r>
                        <a:rPr lang="es-MX" sz="800" b="0" i="0" u="none" strike="noStrike">
                          <a:solidFill>
                            <a:srgbClr val="000000"/>
                          </a:solidFill>
                          <a:effectLst/>
                          <a:latin typeface="Noto Sans" panose="020B0502040504020204" pitchFamily="34" charset="0"/>
                          <a:ea typeface="Noto Sans" panose="020B0502040504020204" pitchFamily="34" charset="0"/>
                          <a:cs typeface="Noto Sans" panose="020B0502040504020204" pitchFamily="34" charset="0"/>
                        </a:rPr>
                        <a:t>Santiago Papasquiaro</a:t>
                      </a:r>
                    </a:p>
                  </a:txBody>
                  <a:tcPr marL="0" marR="0" marT="0" marB="0" anchor="ctr"/>
                </a:tc>
                <a:tc>
                  <a:txBody>
                    <a:bodyPr/>
                    <a:lstStyle/>
                    <a:p>
                      <a:pPr algn="ctr" rtl="0" fontAlgn="ctr">
                        <a:buNone/>
                      </a:pPr>
                      <a:r>
                        <a:rPr lang="es-MX" sz="800" b="0" i="0" u="none" strike="noStrike">
                          <a:solidFill>
                            <a:srgbClr val="000000"/>
                          </a:solidFill>
                          <a:effectLst/>
                          <a:latin typeface="Noto Sans" panose="020B0502040504020204" pitchFamily="34" charset="0"/>
                          <a:ea typeface="Noto Sans" panose="020B0502040504020204" pitchFamily="34" charset="0"/>
                          <a:cs typeface="Noto Sans" panose="020B0502040504020204" pitchFamily="34" charset="0"/>
                        </a:rPr>
                        <a:t>110</a:t>
                      </a:r>
                    </a:p>
                  </a:txBody>
                  <a:tcPr marL="0" marR="0" marT="0" marB="0" anchor="ctr"/>
                </a:tc>
                <a:tc>
                  <a:txBody>
                    <a:bodyPr/>
                    <a:lstStyle/>
                    <a:p>
                      <a:pPr algn="l" rtl="0" fontAlgn="ctr">
                        <a:buNone/>
                      </a:pPr>
                      <a:r>
                        <a:rPr lang="es-MX" sz="800" b="0" i="0" u="none" strike="noStrike">
                          <a:solidFill>
                            <a:srgbClr val="000000"/>
                          </a:solidFill>
                          <a:effectLst/>
                          <a:latin typeface="Noto Sans" panose="020B0502040504020204" pitchFamily="34" charset="0"/>
                          <a:ea typeface="Noto Sans" panose="020B0502040504020204" pitchFamily="34" charset="0"/>
                          <a:cs typeface="Noto Sans" panose="020B0502040504020204" pitchFamily="34" charset="0"/>
                        </a:rPr>
                        <a:t>Calle San Isidro No. 117 Col. Real Campestre, Santiago Papasquiaro, Durango.</a:t>
                      </a:r>
                    </a:p>
                  </a:txBody>
                  <a:tcPr marL="0" marR="0" marT="0" marB="0" anchor="ctr"/>
                </a:tc>
                <a:tc>
                  <a:txBody>
                    <a:bodyPr/>
                    <a:lstStyle/>
                    <a:p>
                      <a:pPr algn="ctr" rtl="0" fontAlgn="ctr">
                        <a:buNone/>
                      </a:pPr>
                      <a:r>
                        <a:rPr lang="es-MX" sz="800" b="0" i="0" u="none" strike="noStrike">
                          <a:solidFill>
                            <a:srgbClr val="000000"/>
                          </a:solidFill>
                          <a:effectLst/>
                          <a:latin typeface="Noto Sans" panose="020B0502040504020204" pitchFamily="34" charset="0"/>
                          <a:ea typeface="Noto Sans" panose="020B0502040504020204" pitchFamily="34" charset="0"/>
                          <a:cs typeface="Noto Sans" panose="020B0502040504020204" pitchFamily="34" charset="0"/>
                        </a:rPr>
                        <a:t>ACDO.AS2.HCT.260526/133.P.DA</a:t>
                      </a:r>
                    </a:p>
                  </a:txBody>
                  <a:tcPr marL="0" marR="0" marT="0" marB="0" anchor="ctr"/>
                </a:tc>
                <a:tc>
                  <a:txBody>
                    <a:bodyPr/>
                    <a:lstStyle/>
                    <a:p>
                      <a:pPr algn="ctr" rtl="0" fontAlgn="ctr">
                        <a:buNone/>
                      </a:pPr>
                      <a:r>
                        <a:rPr lang="es-MX" sz="800" b="0" i="0" u="none" strike="noStrike" kern="1200">
                          <a:solidFill>
                            <a:srgbClr val="000000"/>
                          </a:solidFill>
                          <a:effectLst/>
                          <a:latin typeface="Noto Sans" panose="020B0502040504020204" pitchFamily="34" charset="0"/>
                          <a:ea typeface="Noto Sans" panose="020B0502040504020204" pitchFamily="34" charset="0"/>
                          <a:cs typeface="Noto Sans" panose="020B0502040504020204" pitchFamily="34" charset="0"/>
                        </a:rPr>
                        <a:t>Escritura 34 del 17 de julio de 2026</a:t>
                      </a:r>
                    </a:p>
                  </a:txBody>
                  <a:tcPr marL="0" marR="0" marT="0" marB="0" anchor="ctr"/>
                </a:tc>
                <a:extLst>
                  <a:ext uri="{0D108BD9-81ED-4DB2-BD59-A6C34878D82A}">
                    <a16:rowId xmlns:a16="http://schemas.microsoft.com/office/drawing/2014/main" val="255072984"/>
                  </a:ext>
                </a:extLst>
              </a:tr>
              <a:tr h="284318">
                <a:tc>
                  <a:txBody>
                    <a:bodyPr/>
                    <a:lstStyle/>
                    <a:p>
                      <a:pPr algn="ctr" fontAlgn="ctr">
                        <a:buNone/>
                      </a:pPr>
                      <a:r>
                        <a:rPr lang="es-MX" sz="800" b="0" u="none" strike="noStrike" dirty="0">
                          <a:solidFill>
                            <a:srgbClr val="000000"/>
                          </a:solidFill>
                          <a:effectLst/>
                          <a:latin typeface="Noto Sans" panose="020B0502040504020204" pitchFamily="34" charset="0"/>
                          <a:ea typeface="Noto Sans" panose="020B0502040504020204" pitchFamily="34" charset="0"/>
                          <a:cs typeface="Noto Sans" panose="020B0502040504020204" pitchFamily="34" charset="0"/>
                        </a:rPr>
                        <a:t>17</a:t>
                      </a:r>
                      <a:endParaRPr lang="es-MX" sz="800" b="0" i="0" u="none" strike="noStrike" dirty="0">
                        <a:solidFill>
                          <a:srgbClr val="000000"/>
                        </a:solidFill>
                        <a:effectLst/>
                        <a:latin typeface="Noto Sans" panose="020B0502040504020204" pitchFamily="34" charset="0"/>
                        <a:ea typeface="Noto Sans" panose="020B0502040504020204" pitchFamily="34" charset="0"/>
                        <a:cs typeface="Noto Sans" panose="020B0502040504020204" pitchFamily="34" charset="0"/>
                      </a:endParaRPr>
                    </a:p>
                  </a:txBody>
                  <a:tcPr marL="0" marR="0" marT="0" marB="0" anchor="ctr"/>
                </a:tc>
                <a:tc>
                  <a:txBody>
                    <a:bodyPr/>
                    <a:lstStyle/>
                    <a:p>
                      <a:pPr algn="l" rtl="0" fontAlgn="ctr">
                        <a:buNone/>
                      </a:pPr>
                      <a:r>
                        <a:rPr lang="es-MX" sz="800" b="0" i="0" u="none" strike="noStrike">
                          <a:solidFill>
                            <a:srgbClr val="000000"/>
                          </a:solidFill>
                          <a:effectLst/>
                          <a:latin typeface="Noto Sans" panose="020B0502040504020204" pitchFamily="34" charset="0"/>
                          <a:ea typeface="Noto Sans" panose="020B0502040504020204" pitchFamily="34" charset="0"/>
                          <a:cs typeface="Noto Sans" panose="020B0502040504020204" pitchFamily="34" charset="0"/>
                        </a:rPr>
                        <a:t>Estado de México Oriente</a:t>
                      </a:r>
                    </a:p>
                  </a:txBody>
                  <a:tcPr marL="0" marR="0" marT="0" marB="0" anchor="ctr"/>
                </a:tc>
                <a:tc>
                  <a:txBody>
                    <a:bodyPr/>
                    <a:lstStyle/>
                    <a:p>
                      <a:pPr algn="l" rtl="0" fontAlgn="ctr">
                        <a:buNone/>
                      </a:pPr>
                      <a:r>
                        <a:rPr lang="es-MX" sz="800" b="0" i="0" u="none" strike="noStrike">
                          <a:solidFill>
                            <a:srgbClr val="000000"/>
                          </a:solidFill>
                          <a:effectLst/>
                          <a:latin typeface="Noto Sans" panose="020B0502040504020204" pitchFamily="34" charset="0"/>
                          <a:ea typeface="Noto Sans" panose="020B0502040504020204" pitchFamily="34" charset="0"/>
                          <a:cs typeface="Noto Sans" panose="020B0502040504020204" pitchFamily="34" charset="0"/>
                        </a:rPr>
                        <a:t>Chalco</a:t>
                      </a:r>
                    </a:p>
                  </a:txBody>
                  <a:tcPr marL="0" marR="0" marT="0" marB="0" anchor="ctr"/>
                </a:tc>
                <a:tc>
                  <a:txBody>
                    <a:bodyPr/>
                    <a:lstStyle/>
                    <a:p>
                      <a:pPr algn="ctr" rtl="0" fontAlgn="ctr">
                        <a:buNone/>
                      </a:pPr>
                      <a:r>
                        <a:rPr lang="es-MX" sz="800" b="0" i="0" u="none" strike="noStrike">
                          <a:solidFill>
                            <a:srgbClr val="000000"/>
                          </a:solidFill>
                          <a:effectLst/>
                          <a:latin typeface="Noto Sans" panose="020B0502040504020204" pitchFamily="34" charset="0"/>
                          <a:ea typeface="Noto Sans" panose="020B0502040504020204" pitchFamily="34" charset="0"/>
                          <a:cs typeface="Noto Sans" panose="020B0502040504020204" pitchFamily="34" charset="0"/>
                        </a:rPr>
                        <a:t>110</a:t>
                      </a:r>
                    </a:p>
                  </a:txBody>
                  <a:tcPr marL="0" marR="0" marT="0" marB="0" anchor="ctr"/>
                </a:tc>
                <a:tc>
                  <a:txBody>
                    <a:bodyPr/>
                    <a:lstStyle/>
                    <a:p>
                      <a:pPr algn="l" rtl="0" fontAlgn="ctr">
                        <a:buNone/>
                      </a:pPr>
                      <a:r>
                        <a:rPr lang="es-MX" sz="800" b="0" i="0" u="none" strike="noStrike">
                          <a:solidFill>
                            <a:srgbClr val="000000"/>
                          </a:solidFill>
                          <a:effectLst/>
                          <a:latin typeface="Noto Sans" panose="020B0502040504020204" pitchFamily="34" charset="0"/>
                          <a:ea typeface="Noto Sans" panose="020B0502040504020204" pitchFamily="34" charset="0"/>
                          <a:cs typeface="Noto Sans" panose="020B0502040504020204" pitchFamily="34" charset="0"/>
                        </a:rPr>
                        <a:t>Calle Membrillo No. 32, Colonia Granjas de Chalco, Chalco de Díaz Covarrubias, Estado de México.</a:t>
                      </a:r>
                    </a:p>
                  </a:txBody>
                  <a:tcPr marL="0" marR="0" marT="0" marB="0" anchor="ctr"/>
                </a:tc>
                <a:tc>
                  <a:txBody>
                    <a:bodyPr/>
                    <a:lstStyle/>
                    <a:p>
                      <a:pPr algn="ctr" rtl="0" fontAlgn="ctr">
                        <a:buNone/>
                      </a:pPr>
                      <a:r>
                        <a:rPr lang="es-MX" sz="800" b="0" i="0" u="none" strike="noStrike">
                          <a:solidFill>
                            <a:srgbClr val="000000"/>
                          </a:solidFill>
                          <a:effectLst/>
                          <a:latin typeface="Noto Sans" panose="020B0502040504020204" pitchFamily="34" charset="0"/>
                          <a:ea typeface="Noto Sans" panose="020B0502040504020204" pitchFamily="34" charset="0"/>
                          <a:cs typeface="Noto Sans" panose="020B0502040504020204" pitchFamily="34" charset="0"/>
                        </a:rPr>
                        <a:t>ACDO.AS2.HCT.251125/348.P.DA</a:t>
                      </a:r>
                    </a:p>
                  </a:txBody>
                  <a:tcPr marL="0" marR="0" marT="0" marB="0" anchor="ctr"/>
                </a:tc>
                <a:tc>
                  <a:txBody>
                    <a:bodyPr/>
                    <a:lstStyle/>
                    <a:p>
                      <a:pPr algn="ctr" rtl="0" fontAlgn="ctr">
                        <a:buNone/>
                      </a:pPr>
                      <a:r>
                        <a:rPr lang="es-MX" sz="800" b="0" i="0" u="none" strike="noStrike">
                          <a:solidFill>
                            <a:srgbClr val="000000"/>
                          </a:solidFill>
                          <a:effectLst/>
                          <a:latin typeface="Noto Sans" panose="020B0502040504020204" pitchFamily="34" charset="0"/>
                          <a:ea typeface="Noto Sans" panose="020B0502040504020204" pitchFamily="34" charset="0"/>
                          <a:cs typeface="Noto Sans" panose="020B0502040504020204" pitchFamily="34" charset="0"/>
                        </a:rPr>
                        <a:t>Escritura 18151 de 14/01/2026</a:t>
                      </a:r>
                    </a:p>
                  </a:txBody>
                  <a:tcPr marL="0" marR="0" marT="0" marB="0" anchor="ctr"/>
                </a:tc>
                <a:extLst>
                  <a:ext uri="{0D108BD9-81ED-4DB2-BD59-A6C34878D82A}">
                    <a16:rowId xmlns:a16="http://schemas.microsoft.com/office/drawing/2014/main" val="2110943450"/>
                  </a:ext>
                </a:extLst>
              </a:tr>
              <a:tr h="284318">
                <a:tc>
                  <a:txBody>
                    <a:bodyPr/>
                    <a:lstStyle/>
                    <a:p>
                      <a:pPr algn="ctr" fontAlgn="ctr">
                        <a:buNone/>
                      </a:pPr>
                      <a:r>
                        <a:rPr lang="es-MX" sz="800" b="0" u="none" strike="noStrike" dirty="0">
                          <a:solidFill>
                            <a:srgbClr val="000000"/>
                          </a:solidFill>
                          <a:effectLst/>
                          <a:latin typeface="Noto Sans" panose="020B0502040504020204" pitchFamily="34" charset="0"/>
                          <a:ea typeface="Noto Sans" panose="020B0502040504020204" pitchFamily="34" charset="0"/>
                          <a:cs typeface="Noto Sans" panose="020B0502040504020204" pitchFamily="34" charset="0"/>
                        </a:rPr>
                        <a:t>18</a:t>
                      </a:r>
                      <a:endParaRPr lang="es-MX" sz="800" b="0" i="0" u="none" strike="noStrike" dirty="0">
                        <a:solidFill>
                          <a:srgbClr val="000000"/>
                        </a:solidFill>
                        <a:effectLst/>
                        <a:latin typeface="Noto Sans" panose="020B0502040504020204" pitchFamily="34" charset="0"/>
                        <a:ea typeface="Noto Sans" panose="020B0502040504020204" pitchFamily="34" charset="0"/>
                        <a:cs typeface="Noto Sans" panose="020B0502040504020204" pitchFamily="34" charset="0"/>
                      </a:endParaRPr>
                    </a:p>
                  </a:txBody>
                  <a:tcPr marL="0" marR="0" marT="0" marB="0" anchor="ctr"/>
                </a:tc>
                <a:tc>
                  <a:txBody>
                    <a:bodyPr/>
                    <a:lstStyle/>
                    <a:p>
                      <a:pPr algn="l" rtl="0" fontAlgn="ctr">
                        <a:buNone/>
                      </a:pPr>
                      <a:r>
                        <a:rPr lang="es-MX" sz="800" b="0" i="0" u="none" strike="noStrike">
                          <a:solidFill>
                            <a:srgbClr val="000000"/>
                          </a:solidFill>
                          <a:effectLst/>
                          <a:latin typeface="Noto Sans" panose="020B0502040504020204" pitchFamily="34" charset="0"/>
                          <a:ea typeface="Noto Sans" panose="020B0502040504020204" pitchFamily="34" charset="0"/>
                          <a:cs typeface="Noto Sans" panose="020B0502040504020204" pitchFamily="34" charset="0"/>
                        </a:rPr>
                        <a:t>Estado de México Oriente</a:t>
                      </a:r>
                    </a:p>
                  </a:txBody>
                  <a:tcPr marL="0" marR="0" marT="0" marB="0" anchor="ctr"/>
                </a:tc>
                <a:tc>
                  <a:txBody>
                    <a:bodyPr/>
                    <a:lstStyle/>
                    <a:p>
                      <a:pPr algn="l" rtl="0" fontAlgn="ctr">
                        <a:buNone/>
                      </a:pPr>
                      <a:r>
                        <a:rPr lang="es-MX" sz="800" b="0" i="0" u="none" strike="noStrike">
                          <a:solidFill>
                            <a:srgbClr val="000000"/>
                          </a:solidFill>
                          <a:effectLst/>
                          <a:latin typeface="Noto Sans" panose="020B0502040504020204" pitchFamily="34" charset="0"/>
                          <a:ea typeface="Noto Sans" panose="020B0502040504020204" pitchFamily="34" charset="0"/>
                          <a:cs typeface="Noto Sans" panose="020B0502040504020204" pitchFamily="34" charset="0"/>
                        </a:rPr>
                        <a:t>Nezahualcóyotl</a:t>
                      </a:r>
                    </a:p>
                  </a:txBody>
                  <a:tcPr marL="0" marR="0" marT="0" marB="0" anchor="ctr"/>
                </a:tc>
                <a:tc>
                  <a:txBody>
                    <a:bodyPr/>
                    <a:lstStyle/>
                    <a:p>
                      <a:pPr algn="ctr" rtl="0" fontAlgn="ctr">
                        <a:buNone/>
                      </a:pPr>
                      <a:r>
                        <a:rPr lang="es-MX" sz="800" b="0" i="0" u="none" strike="noStrike">
                          <a:solidFill>
                            <a:srgbClr val="000000"/>
                          </a:solidFill>
                          <a:effectLst/>
                          <a:latin typeface="Noto Sans" panose="020B0502040504020204" pitchFamily="34" charset="0"/>
                          <a:ea typeface="Noto Sans" panose="020B0502040504020204" pitchFamily="34" charset="0"/>
                          <a:cs typeface="Noto Sans" panose="020B0502040504020204" pitchFamily="34" charset="0"/>
                        </a:rPr>
                        <a:t>150</a:t>
                      </a:r>
                    </a:p>
                  </a:txBody>
                  <a:tcPr marL="0" marR="0" marT="0" marB="0" anchor="ctr"/>
                </a:tc>
                <a:tc>
                  <a:txBody>
                    <a:bodyPr/>
                    <a:lstStyle/>
                    <a:p>
                      <a:pPr algn="l" rtl="0" fontAlgn="ctr">
                        <a:buNone/>
                      </a:pPr>
                      <a:r>
                        <a:rPr lang="es-MX" sz="800" b="0" i="0" u="none" strike="noStrike">
                          <a:solidFill>
                            <a:srgbClr val="000000"/>
                          </a:solidFill>
                          <a:effectLst/>
                          <a:latin typeface="Noto Sans" panose="020B0502040504020204" pitchFamily="34" charset="0"/>
                          <a:ea typeface="Noto Sans" panose="020B0502040504020204" pitchFamily="34" charset="0"/>
                          <a:cs typeface="Noto Sans" panose="020B0502040504020204" pitchFamily="34" charset="0"/>
                        </a:rPr>
                        <a:t>Calle 38 esquina Tercera Avenida, Colonia El Sol, Nezahualcóyotl, Estado de México.</a:t>
                      </a:r>
                    </a:p>
                  </a:txBody>
                  <a:tcPr marL="0" marR="0" marT="0" marB="0" anchor="ctr"/>
                </a:tc>
                <a:tc>
                  <a:txBody>
                    <a:bodyPr/>
                    <a:lstStyle/>
                    <a:p>
                      <a:pPr algn="ctr" rtl="0" fontAlgn="ctr">
                        <a:buNone/>
                      </a:pPr>
                      <a:r>
                        <a:rPr lang="es-MX" sz="800" b="0" i="0" u="none" strike="noStrike">
                          <a:solidFill>
                            <a:srgbClr val="000000"/>
                          </a:solidFill>
                          <a:effectLst/>
                          <a:latin typeface="Noto Sans" panose="020B0502040504020204" pitchFamily="34" charset="0"/>
                          <a:ea typeface="Noto Sans" panose="020B0502040504020204" pitchFamily="34" charset="0"/>
                          <a:cs typeface="Noto Sans" panose="020B0502040504020204" pitchFamily="34" charset="0"/>
                        </a:rPr>
                        <a:t>ACDO.AS2.HCT.251125/346.P.DA</a:t>
                      </a:r>
                    </a:p>
                  </a:txBody>
                  <a:tcPr marL="0" marR="0" marT="0" marB="0" anchor="ctr"/>
                </a:tc>
                <a:tc>
                  <a:txBody>
                    <a:bodyPr/>
                    <a:lstStyle/>
                    <a:p>
                      <a:pPr algn="ctr" rtl="0" fontAlgn="ctr">
                        <a:buNone/>
                      </a:pPr>
                      <a:r>
                        <a:rPr lang="es-MX" sz="800" b="0" i="0" u="none" strike="noStrike">
                          <a:solidFill>
                            <a:srgbClr val="000000"/>
                          </a:solidFill>
                          <a:effectLst/>
                          <a:latin typeface="Noto Sans" panose="020B0502040504020204" pitchFamily="34" charset="0"/>
                          <a:ea typeface="Noto Sans" panose="020B0502040504020204" pitchFamily="34" charset="0"/>
                          <a:cs typeface="Noto Sans" panose="020B0502040504020204" pitchFamily="34" charset="0"/>
                        </a:rPr>
                        <a:t>Escritura 18153 de 14/01/2026</a:t>
                      </a:r>
                    </a:p>
                  </a:txBody>
                  <a:tcPr marL="0" marR="0" marT="0" marB="0" anchor="ctr"/>
                </a:tc>
                <a:extLst>
                  <a:ext uri="{0D108BD9-81ED-4DB2-BD59-A6C34878D82A}">
                    <a16:rowId xmlns:a16="http://schemas.microsoft.com/office/drawing/2014/main" val="932218523"/>
                  </a:ext>
                </a:extLst>
              </a:tr>
              <a:tr h="284318">
                <a:tc>
                  <a:txBody>
                    <a:bodyPr/>
                    <a:lstStyle/>
                    <a:p>
                      <a:pPr algn="ctr" fontAlgn="ctr">
                        <a:buNone/>
                      </a:pPr>
                      <a:r>
                        <a:rPr lang="es-MX" sz="800" b="0" i="0" u="none" strike="noStrike" dirty="0">
                          <a:solidFill>
                            <a:srgbClr val="000000"/>
                          </a:solidFill>
                          <a:effectLst/>
                          <a:latin typeface="Noto Sans" panose="020B0502040504020204" pitchFamily="34" charset="0"/>
                          <a:ea typeface="Noto Sans" panose="020B0502040504020204" pitchFamily="34" charset="0"/>
                          <a:cs typeface="Noto Sans" panose="020B0502040504020204" pitchFamily="34" charset="0"/>
                        </a:rPr>
                        <a:t>19</a:t>
                      </a:r>
                    </a:p>
                  </a:txBody>
                  <a:tcPr marL="0" marR="0" marT="0" marB="0" anchor="ctr"/>
                </a:tc>
                <a:tc>
                  <a:txBody>
                    <a:bodyPr/>
                    <a:lstStyle/>
                    <a:p>
                      <a:pPr algn="l" rtl="0" fontAlgn="ctr">
                        <a:buNone/>
                      </a:pPr>
                      <a:r>
                        <a:rPr lang="es-MX" sz="800" b="0" i="0" u="none" strike="noStrike">
                          <a:solidFill>
                            <a:srgbClr val="000000"/>
                          </a:solidFill>
                          <a:effectLst/>
                          <a:latin typeface="Noto Sans" panose="020B0502040504020204" pitchFamily="34" charset="0"/>
                          <a:ea typeface="Noto Sans" panose="020B0502040504020204" pitchFamily="34" charset="0"/>
                          <a:cs typeface="Noto Sans" panose="020B0502040504020204" pitchFamily="34" charset="0"/>
                        </a:rPr>
                        <a:t>Estado de México Oriente</a:t>
                      </a:r>
                    </a:p>
                  </a:txBody>
                  <a:tcPr marL="0" marR="0" marT="0" marB="0" anchor="ctr"/>
                </a:tc>
                <a:tc>
                  <a:txBody>
                    <a:bodyPr/>
                    <a:lstStyle/>
                    <a:p>
                      <a:pPr algn="l" rtl="0" fontAlgn="ctr">
                        <a:buNone/>
                      </a:pPr>
                      <a:r>
                        <a:rPr lang="es-MX" sz="800" b="0" i="0" u="none" strike="noStrike">
                          <a:solidFill>
                            <a:srgbClr val="000000"/>
                          </a:solidFill>
                          <a:effectLst/>
                          <a:latin typeface="Noto Sans" panose="020B0502040504020204" pitchFamily="34" charset="0"/>
                          <a:ea typeface="Noto Sans" panose="020B0502040504020204" pitchFamily="34" charset="0"/>
                          <a:cs typeface="Noto Sans" panose="020B0502040504020204" pitchFamily="34" charset="0"/>
                        </a:rPr>
                        <a:t>Texcoco</a:t>
                      </a:r>
                    </a:p>
                  </a:txBody>
                  <a:tcPr marL="0" marR="0" marT="0" marB="0" anchor="ctr"/>
                </a:tc>
                <a:tc>
                  <a:txBody>
                    <a:bodyPr/>
                    <a:lstStyle/>
                    <a:p>
                      <a:pPr algn="ctr" rtl="0" fontAlgn="ctr">
                        <a:buNone/>
                      </a:pPr>
                      <a:r>
                        <a:rPr lang="es-MX" sz="800" b="0" i="0" u="none" strike="noStrike">
                          <a:solidFill>
                            <a:srgbClr val="000000"/>
                          </a:solidFill>
                          <a:effectLst/>
                          <a:latin typeface="Noto Sans" panose="020B0502040504020204" pitchFamily="34" charset="0"/>
                          <a:ea typeface="Noto Sans" panose="020B0502040504020204" pitchFamily="34" charset="0"/>
                          <a:cs typeface="Noto Sans" panose="020B0502040504020204" pitchFamily="34" charset="0"/>
                        </a:rPr>
                        <a:t>200</a:t>
                      </a:r>
                    </a:p>
                  </a:txBody>
                  <a:tcPr marL="0" marR="0" marT="0" marB="0" anchor="ctr"/>
                </a:tc>
                <a:tc>
                  <a:txBody>
                    <a:bodyPr/>
                    <a:lstStyle/>
                    <a:p>
                      <a:pPr algn="l" rtl="0" fontAlgn="ctr">
                        <a:buNone/>
                      </a:pPr>
                      <a:r>
                        <a:rPr lang="es-MX" sz="800" b="0" i="0" u="none" strike="noStrike">
                          <a:solidFill>
                            <a:srgbClr val="000000"/>
                          </a:solidFill>
                          <a:effectLst/>
                          <a:latin typeface="Noto Sans" panose="020B0502040504020204" pitchFamily="34" charset="0"/>
                          <a:ea typeface="Noto Sans" panose="020B0502040504020204" pitchFamily="34" charset="0"/>
                          <a:cs typeface="Noto Sans" panose="020B0502040504020204" pitchFamily="34" charset="0"/>
                        </a:rPr>
                        <a:t>Calle Ignacio Manuel Altamirano, Colonia Leyes de Reforma, Texcoco, Estado de México. (acceso sobre avenida Los limones)</a:t>
                      </a:r>
                    </a:p>
                  </a:txBody>
                  <a:tcPr marL="0" marR="0" marT="0" marB="0" anchor="ctr"/>
                </a:tc>
                <a:tc>
                  <a:txBody>
                    <a:bodyPr/>
                    <a:lstStyle/>
                    <a:p>
                      <a:pPr algn="ctr" rtl="0" fontAlgn="ctr">
                        <a:buNone/>
                      </a:pPr>
                      <a:r>
                        <a:rPr lang="es-MX" sz="800" b="0" i="0" u="none" strike="noStrike">
                          <a:solidFill>
                            <a:srgbClr val="000000"/>
                          </a:solidFill>
                          <a:effectLst/>
                          <a:latin typeface="Noto Sans" panose="020B0502040504020204" pitchFamily="34" charset="0"/>
                          <a:ea typeface="Noto Sans" panose="020B0502040504020204" pitchFamily="34" charset="0"/>
                          <a:cs typeface="Noto Sans" panose="020B0502040504020204" pitchFamily="34" charset="0"/>
                        </a:rPr>
                        <a:t>ACDO.AS2.HCT.280426/100.P.DA</a:t>
                      </a:r>
                    </a:p>
                  </a:txBody>
                  <a:tcPr marL="0" marR="0" marT="0" marB="0" anchor="ctr"/>
                </a:tc>
                <a:tc>
                  <a:txBody>
                    <a:bodyPr/>
                    <a:lstStyle/>
                    <a:p>
                      <a:pPr algn="ctr" rtl="0" fontAlgn="ctr">
                        <a:buNone/>
                      </a:pPr>
                      <a:r>
                        <a:rPr lang="es-MX" sz="800" b="0" i="0" u="none" strike="noStrike" dirty="0">
                          <a:solidFill>
                            <a:srgbClr val="000000"/>
                          </a:solidFill>
                          <a:effectLst/>
                          <a:latin typeface="Noto Sans" panose="020B0502040504020204" pitchFamily="34" charset="0"/>
                          <a:ea typeface="Noto Sans" panose="020B0502040504020204" pitchFamily="34" charset="0"/>
                          <a:cs typeface="Noto Sans" panose="020B0502040504020204" pitchFamily="34" charset="0"/>
                        </a:rPr>
                        <a:t>Escritura 18219 del 22/05/2026</a:t>
                      </a:r>
                    </a:p>
                  </a:txBody>
                  <a:tcPr marL="0" marR="0" marT="0" marB="0" anchor="ctr"/>
                </a:tc>
                <a:extLst>
                  <a:ext uri="{0D108BD9-81ED-4DB2-BD59-A6C34878D82A}">
                    <a16:rowId xmlns:a16="http://schemas.microsoft.com/office/drawing/2014/main" val="2452753743"/>
                  </a:ext>
                </a:extLst>
              </a:tr>
            </a:tbl>
          </a:graphicData>
        </a:graphic>
      </p:graphicFrame>
    </p:spTree>
    <p:extLst>
      <p:ext uri="{BB962C8B-B14F-4D97-AF65-F5344CB8AC3E}">
        <p14:creationId xmlns:p14="http://schemas.microsoft.com/office/powerpoint/2010/main" val="2427827773"/>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27FE47E-F81E-7588-79E7-85CA271DC713}"/>
            </a:ext>
          </a:extLst>
        </p:cNvPr>
        <p:cNvGrpSpPr/>
        <p:nvPr/>
      </p:nvGrpSpPr>
      <p:grpSpPr>
        <a:xfrm>
          <a:off x="0" y="0"/>
          <a:ext cx="0" cy="0"/>
          <a:chOff x="0" y="0"/>
          <a:chExt cx="0" cy="0"/>
        </a:xfrm>
      </p:grpSpPr>
      <p:sp>
        <p:nvSpPr>
          <p:cNvPr id="3" name="CuadroTexto 2">
            <a:extLst>
              <a:ext uri="{FF2B5EF4-FFF2-40B4-BE49-F238E27FC236}">
                <a16:creationId xmlns:a16="http://schemas.microsoft.com/office/drawing/2014/main" id="{6892DE66-0BA2-C73E-ECAF-9A79CA0CD418}"/>
              </a:ext>
            </a:extLst>
          </p:cNvPr>
          <p:cNvSpPr txBox="1"/>
          <p:nvPr/>
        </p:nvSpPr>
        <p:spPr>
          <a:xfrm>
            <a:off x="111967" y="155525"/>
            <a:ext cx="8416214" cy="40011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s-MX" sz="2000" b="1" i="0" u="none" strike="noStrike" kern="1200" cap="none" spc="0" normalizeH="0" baseline="0" noProof="0">
                <a:ln>
                  <a:noFill/>
                </a:ln>
                <a:solidFill>
                  <a:srgbClr val="691C32"/>
                </a:solidFill>
                <a:effectLst/>
                <a:uLnTx/>
                <a:uFillTx/>
                <a:latin typeface="Patria" pitchFamily="2" charset="0"/>
                <a:ea typeface="+mn-ea"/>
                <a:cs typeface="+mn-cs"/>
              </a:rPr>
              <a:t>Detalle validación de </a:t>
            </a:r>
            <a:r>
              <a:rPr lang="es-MX" sz="2000" b="1">
                <a:solidFill>
                  <a:srgbClr val="691C32"/>
                </a:solidFill>
                <a:latin typeface="Patria" pitchFamily="2" charset="0"/>
              </a:rPr>
              <a:t>d</a:t>
            </a:r>
            <a:r>
              <a:rPr kumimoji="0" lang="es-MX" sz="2000" b="1" i="0" u="none" strike="noStrike" kern="1200" cap="none" spc="0" normalizeH="0" baseline="0" noProof="0" err="1">
                <a:ln>
                  <a:noFill/>
                </a:ln>
                <a:solidFill>
                  <a:srgbClr val="691C32"/>
                </a:solidFill>
                <a:effectLst/>
                <a:uLnTx/>
                <a:uFillTx/>
                <a:latin typeface="Patria" pitchFamily="2" charset="0"/>
                <a:ea typeface="+mn-ea"/>
                <a:cs typeface="+mn-cs"/>
              </a:rPr>
              <a:t>onaciones</a:t>
            </a:r>
            <a:r>
              <a:rPr kumimoji="0" lang="es-MX" sz="2000" b="1" i="0" u="none" strike="noStrike" kern="1200" cap="none" spc="0" normalizeH="0" baseline="0" noProof="0">
                <a:ln>
                  <a:noFill/>
                </a:ln>
                <a:solidFill>
                  <a:srgbClr val="691C32"/>
                </a:solidFill>
                <a:effectLst/>
                <a:uLnTx/>
                <a:uFillTx/>
                <a:latin typeface="Patria" pitchFamily="2" charset="0"/>
                <a:ea typeface="+mn-ea"/>
                <a:cs typeface="+mn-cs"/>
              </a:rPr>
              <a:t> </a:t>
            </a:r>
            <a:r>
              <a:rPr lang="es-MX" sz="2000" b="1">
                <a:solidFill>
                  <a:srgbClr val="691C32"/>
                </a:solidFill>
                <a:latin typeface="Patria" pitchFamily="2" charset="0"/>
              </a:rPr>
              <a:t>i</a:t>
            </a:r>
            <a:r>
              <a:rPr kumimoji="0" lang="es-MX" sz="2000" b="1" i="0" u="none" strike="noStrike" kern="1200" cap="none" spc="0" normalizeH="0" baseline="0" noProof="0" err="1">
                <a:ln>
                  <a:noFill/>
                </a:ln>
                <a:solidFill>
                  <a:srgbClr val="691C32"/>
                </a:solidFill>
                <a:effectLst/>
                <a:uLnTx/>
                <a:uFillTx/>
                <a:latin typeface="Patria" pitchFamily="2" charset="0"/>
                <a:ea typeface="+mn-ea"/>
                <a:cs typeface="+mn-cs"/>
              </a:rPr>
              <a:t>nmobiliarias</a:t>
            </a:r>
            <a:r>
              <a:rPr kumimoji="0" lang="es-MX" sz="2000" b="1" i="0" u="none" strike="noStrike" kern="1200" cap="none" spc="0" normalizeH="0" baseline="0" noProof="0">
                <a:ln>
                  <a:noFill/>
                </a:ln>
                <a:solidFill>
                  <a:srgbClr val="691C32"/>
                </a:solidFill>
                <a:effectLst/>
                <a:uLnTx/>
                <a:uFillTx/>
                <a:latin typeface="Patria" pitchFamily="2" charset="0"/>
                <a:ea typeface="+mn-ea"/>
                <a:cs typeface="+mn-cs"/>
              </a:rPr>
              <a:t> para CECI</a:t>
            </a:r>
          </a:p>
        </p:txBody>
      </p:sp>
      <p:pic>
        <p:nvPicPr>
          <p:cNvPr id="7" name="Imagen 6">
            <a:extLst>
              <a:ext uri="{FF2B5EF4-FFF2-40B4-BE49-F238E27FC236}">
                <a16:creationId xmlns:a16="http://schemas.microsoft.com/office/drawing/2014/main" id="{560F010B-ACD8-C495-8A74-0AD7FC71F923}"/>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145463" y="1662113"/>
            <a:ext cx="28575" cy="219075"/>
          </a:xfrm>
          <a:prstGeom prst="rect">
            <a:avLst/>
          </a:prstGeom>
          <a:noFill/>
          <a:extLst>
            <a:ext uri="{909E8E84-426E-40DD-AFC4-6F175D3DCCD1}">
              <a14:hiddenFill xmlns:a14="http://schemas.microsoft.com/office/drawing/2010/main">
                <a:solidFill>
                  <a:srgbClr val="FFFFFF"/>
                </a:solidFill>
              </a14:hiddenFill>
            </a:ext>
          </a:extLst>
        </p:spPr>
      </p:pic>
      <p:pic>
        <p:nvPicPr>
          <p:cNvPr id="8" name="Imagen 7">
            <a:extLst>
              <a:ext uri="{FF2B5EF4-FFF2-40B4-BE49-F238E27FC236}">
                <a16:creationId xmlns:a16="http://schemas.microsoft.com/office/drawing/2014/main" id="{27375E9E-5967-6A1A-0120-E4BC89879474}"/>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145463" y="1662113"/>
            <a:ext cx="28575" cy="219075"/>
          </a:xfrm>
          <a:prstGeom prst="rect">
            <a:avLst/>
          </a:prstGeom>
          <a:noFill/>
          <a:extLst>
            <a:ext uri="{909E8E84-426E-40DD-AFC4-6F175D3DCCD1}">
              <a14:hiddenFill xmlns:a14="http://schemas.microsoft.com/office/drawing/2010/main">
                <a:solidFill>
                  <a:srgbClr val="FFFFFF"/>
                </a:solidFill>
              </a14:hiddenFill>
            </a:ext>
          </a:extLst>
        </p:spPr>
      </p:pic>
      <p:sp>
        <p:nvSpPr>
          <p:cNvPr id="11" name="CuadroTexto 10">
            <a:extLst>
              <a:ext uri="{FF2B5EF4-FFF2-40B4-BE49-F238E27FC236}">
                <a16:creationId xmlns:a16="http://schemas.microsoft.com/office/drawing/2014/main" id="{82A017AA-4A8D-0272-35B2-8596D779E0DE}"/>
              </a:ext>
            </a:extLst>
          </p:cNvPr>
          <p:cNvSpPr txBox="1"/>
          <p:nvPr/>
        </p:nvSpPr>
        <p:spPr>
          <a:xfrm>
            <a:off x="111966" y="556595"/>
            <a:ext cx="8141565" cy="369332"/>
          </a:xfrm>
          <a:prstGeom prst="rect">
            <a:avLst/>
          </a:prstGeom>
          <a:noFill/>
        </p:spPr>
        <p:txBody>
          <a:bodyPr wrap="square" lIns="91440" tIns="45720" rIns="91440" bIns="45720" rtlCol="0">
            <a:spAutoFit/>
          </a:bodyPr>
          <a:lstStyle/>
          <a:p>
            <a:pPr>
              <a:defRPr/>
            </a:pPr>
            <a:r>
              <a:rPr kumimoji="0" lang="es-MX" sz="1800" i="0" u="none" strike="noStrike" kern="1200" cap="none" spc="0" normalizeH="0" baseline="0" noProof="0">
                <a:ln>
                  <a:noFill/>
                </a:ln>
                <a:solidFill>
                  <a:srgbClr val="0B5445"/>
                </a:solidFill>
                <a:effectLst/>
                <a:uLnTx/>
                <a:uFillTx/>
                <a:latin typeface="Noto Sans"/>
                <a:ea typeface="Noto Sans"/>
                <a:cs typeface="Noto Sans"/>
              </a:rPr>
              <a:t>Inmuebles Autorizado por el H. Consejo Técnico </a:t>
            </a:r>
            <a:r>
              <a:rPr lang="es-MX">
                <a:solidFill>
                  <a:srgbClr val="0B5445"/>
                </a:solidFill>
                <a:latin typeface="Noto Sans"/>
                <a:ea typeface="Noto Sans"/>
                <a:cs typeface="Noto Sans"/>
              </a:rPr>
              <a:t>a agosto2026</a:t>
            </a:r>
          </a:p>
        </p:txBody>
      </p:sp>
      <p:sp>
        <p:nvSpPr>
          <p:cNvPr id="6" name="Marcador de número de diapositiva 3">
            <a:extLst>
              <a:ext uri="{FF2B5EF4-FFF2-40B4-BE49-F238E27FC236}">
                <a16:creationId xmlns:a16="http://schemas.microsoft.com/office/drawing/2014/main" id="{E382C917-0056-8A59-C060-9A1C88854F9A}"/>
              </a:ext>
            </a:extLst>
          </p:cNvPr>
          <p:cNvSpPr txBox="1">
            <a:spLocks/>
          </p:cNvSpPr>
          <p:nvPr/>
        </p:nvSpPr>
        <p:spPr>
          <a:xfrm>
            <a:off x="11769636" y="6359455"/>
            <a:ext cx="379813" cy="299857"/>
          </a:xfrm>
          <a:prstGeom prst="rect">
            <a:avLst/>
          </a:prstGeom>
        </p:spPr>
        <p:txBody>
          <a:bodyPr/>
          <a:lstStyle>
            <a:defPPr>
              <a:defRPr lang="es-MX"/>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fld id="{CCF7EA40-30CE-1140-AE32-46D572116FD7}" type="slidenum">
              <a:rPr kumimoji="0" lang="es-ES_tradnl" sz="1100" b="0" i="0" u="none" strike="noStrike" kern="1200" cap="none" spc="0" normalizeH="0" baseline="0" noProof="0">
                <a:ln>
                  <a:noFill/>
                </a:ln>
                <a:solidFill>
                  <a:srgbClr val="FFFFFF">
                    <a:lumMod val="50000"/>
                  </a:srgbClr>
                </a:solidFill>
                <a:effectLst/>
                <a:uLnTx/>
                <a:uFillTx/>
                <a:latin typeface="Noto Sans" panose="020B0502040504020204" pitchFamily="34" charset="0"/>
                <a:ea typeface="Noto Sans" panose="020B0502040504020204" pitchFamily="34" charset="0"/>
                <a:cs typeface="Noto Sans" panose="020B0502040504020204" pitchFamily="34" charset="0"/>
                <a:sym typeface="Arial"/>
              </a:rPr>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t>18</a:t>
            </a:fld>
            <a:endParaRPr kumimoji="0" lang="es-ES_tradnl" sz="1100" b="0" i="0" u="none" strike="noStrike" kern="1200" cap="none" spc="0" normalizeH="0" baseline="0" noProof="0">
              <a:ln>
                <a:noFill/>
              </a:ln>
              <a:solidFill>
                <a:srgbClr val="FFFFFF">
                  <a:lumMod val="50000"/>
                </a:srgbClr>
              </a:solidFill>
              <a:effectLst/>
              <a:uLnTx/>
              <a:uFillTx/>
              <a:latin typeface="Noto Sans" panose="020B0502040504020204" pitchFamily="34" charset="0"/>
              <a:ea typeface="Noto Sans" panose="020B0502040504020204" pitchFamily="34" charset="0"/>
              <a:cs typeface="Noto Sans" panose="020B0502040504020204" pitchFamily="34" charset="0"/>
              <a:sym typeface="Arial"/>
            </a:endParaRPr>
          </a:p>
        </p:txBody>
      </p:sp>
      <p:graphicFrame>
        <p:nvGraphicFramePr>
          <p:cNvPr id="4" name="Tabla 3">
            <a:extLst>
              <a:ext uri="{FF2B5EF4-FFF2-40B4-BE49-F238E27FC236}">
                <a16:creationId xmlns:a16="http://schemas.microsoft.com/office/drawing/2014/main" id="{68F5463A-D9F1-9099-6393-E5ED3CCF6FC9}"/>
              </a:ext>
            </a:extLst>
          </p:cNvPr>
          <p:cNvGraphicFramePr>
            <a:graphicFrameLocks noGrp="1"/>
          </p:cNvGraphicFramePr>
          <p:nvPr/>
        </p:nvGraphicFramePr>
        <p:xfrm>
          <a:off x="196771" y="905337"/>
          <a:ext cx="11472434" cy="4423943"/>
        </p:xfrm>
        <a:graphic>
          <a:graphicData uri="http://schemas.openxmlformats.org/drawingml/2006/table">
            <a:tbl>
              <a:tblPr firstRow="1" bandRow="1">
                <a:tableStyleId>{F5AB1C69-6EDB-4FF4-983F-18BD219EF322}</a:tableStyleId>
              </a:tblPr>
              <a:tblGrid>
                <a:gridCol w="598032">
                  <a:extLst>
                    <a:ext uri="{9D8B030D-6E8A-4147-A177-3AD203B41FA5}">
                      <a16:colId xmlns:a16="http://schemas.microsoft.com/office/drawing/2014/main" val="1688489806"/>
                    </a:ext>
                  </a:extLst>
                </a:gridCol>
                <a:gridCol w="1498692">
                  <a:extLst>
                    <a:ext uri="{9D8B030D-6E8A-4147-A177-3AD203B41FA5}">
                      <a16:colId xmlns:a16="http://schemas.microsoft.com/office/drawing/2014/main" val="329607940"/>
                    </a:ext>
                  </a:extLst>
                </a:gridCol>
                <a:gridCol w="1439056">
                  <a:extLst>
                    <a:ext uri="{9D8B030D-6E8A-4147-A177-3AD203B41FA5}">
                      <a16:colId xmlns:a16="http://schemas.microsoft.com/office/drawing/2014/main" val="1039058617"/>
                    </a:ext>
                  </a:extLst>
                </a:gridCol>
                <a:gridCol w="809469">
                  <a:extLst>
                    <a:ext uri="{9D8B030D-6E8A-4147-A177-3AD203B41FA5}">
                      <a16:colId xmlns:a16="http://schemas.microsoft.com/office/drawing/2014/main" val="514053586"/>
                    </a:ext>
                  </a:extLst>
                </a:gridCol>
                <a:gridCol w="4241943">
                  <a:extLst>
                    <a:ext uri="{9D8B030D-6E8A-4147-A177-3AD203B41FA5}">
                      <a16:colId xmlns:a16="http://schemas.microsoft.com/office/drawing/2014/main" val="4093696866"/>
                    </a:ext>
                  </a:extLst>
                </a:gridCol>
                <a:gridCol w="1709152">
                  <a:extLst>
                    <a:ext uri="{9D8B030D-6E8A-4147-A177-3AD203B41FA5}">
                      <a16:colId xmlns:a16="http://schemas.microsoft.com/office/drawing/2014/main" val="322256887"/>
                    </a:ext>
                  </a:extLst>
                </a:gridCol>
                <a:gridCol w="1176090">
                  <a:extLst>
                    <a:ext uri="{9D8B030D-6E8A-4147-A177-3AD203B41FA5}">
                      <a16:colId xmlns:a16="http://schemas.microsoft.com/office/drawing/2014/main" val="1683561751"/>
                    </a:ext>
                  </a:extLst>
                </a:gridCol>
              </a:tblGrid>
              <a:tr h="269589">
                <a:tc>
                  <a:txBody>
                    <a:bodyPr/>
                    <a:lstStyle/>
                    <a:p>
                      <a:pPr algn="ctr" fontAlgn="ctr">
                        <a:buNone/>
                      </a:pPr>
                      <a:r>
                        <a:rPr lang="es-MX" sz="1000" b="1" u="none" strike="noStrike" dirty="0">
                          <a:solidFill>
                            <a:srgbClr val="FFFFFF"/>
                          </a:solidFill>
                          <a:effectLst/>
                        </a:rPr>
                        <a:t>Nº</a:t>
                      </a:r>
                      <a:endParaRPr lang="es-MX" sz="1000" b="1" i="0" u="none" strike="noStrike" dirty="0">
                        <a:solidFill>
                          <a:srgbClr val="FFFFFF"/>
                        </a:solidFill>
                        <a:effectLst/>
                        <a:latin typeface="Noto Sans"/>
                        <a:ea typeface="Noto Sans"/>
                        <a:cs typeface="Noto Sans"/>
                      </a:endParaRPr>
                    </a:p>
                  </a:txBody>
                  <a:tcPr marL="0" marR="0" marT="0" marB="0" anchor="ctr">
                    <a:solidFill>
                      <a:srgbClr val="275317"/>
                    </a:solidFill>
                  </a:tcPr>
                </a:tc>
                <a:tc>
                  <a:txBody>
                    <a:bodyPr/>
                    <a:lstStyle/>
                    <a:p>
                      <a:pPr algn="ctr" fontAlgn="ctr">
                        <a:buNone/>
                      </a:pPr>
                      <a:r>
                        <a:rPr lang="es-MX" sz="1000" b="1" u="none" strike="noStrike" dirty="0">
                          <a:solidFill>
                            <a:srgbClr val="FFFFFF"/>
                          </a:solidFill>
                          <a:effectLst/>
                        </a:rPr>
                        <a:t>OOAD</a:t>
                      </a:r>
                      <a:endParaRPr lang="es-MX" sz="1000" b="1" i="0" u="none" strike="noStrike" dirty="0">
                        <a:solidFill>
                          <a:srgbClr val="FFFFFF"/>
                        </a:solidFill>
                        <a:effectLst/>
                        <a:latin typeface="Noto Sans" panose="020B0502040504020204" pitchFamily="34" charset="0"/>
                        <a:ea typeface="Noto Sans" panose="020B0502040504020204" pitchFamily="34" charset="0"/>
                        <a:cs typeface="Noto Sans" panose="020B0502040504020204" pitchFamily="34" charset="0"/>
                      </a:endParaRPr>
                    </a:p>
                  </a:txBody>
                  <a:tcPr marL="0" marR="0" marT="0" marB="0" anchor="ctr">
                    <a:solidFill>
                      <a:srgbClr val="275317"/>
                    </a:solidFill>
                  </a:tcPr>
                </a:tc>
                <a:tc>
                  <a:txBody>
                    <a:bodyPr/>
                    <a:lstStyle/>
                    <a:p>
                      <a:pPr algn="ctr" fontAlgn="ctr">
                        <a:buNone/>
                      </a:pPr>
                      <a:r>
                        <a:rPr lang="es-MX" sz="1000" b="1" u="none" strike="noStrike" dirty="0">
                          <a:solidFill>
                            <a:srgbClr val="FFFFFF"/>
                          </a:solidFill>
                          <a:effectLst/>
                        </a:rPr>
                        <a:t>MUNICIPIO</a:t>
                      </a:r>
                      <a:endParaRPr lang="es-MX" sz="1000" b="1" i="0" u="none" strike="noStrike" dirty="0">
                        <a:solidFill>
                          <a:srgbClr val="FFFFFF"/>
                        </a:solidFill>
                        <a:effectLst/>
                        <a:latin typeface="Noto Sans" panose="020B0502040504020204" pitchFamily="34" charset="0"/>
                        <a:ea typeface="Noto Sans" panose="020B0502040504020204" pitchFamily="34" charset="0"/>
                        <a:cs typeface="Noto Sans" panose="020B0502040504020204" pitchFamily="34" charset="0"/>
                      </a:endParaRPr>
                    </a:p>
                  </a:txBody>
                  <a:tcPr marL="0" marR="0" marT="0" marB="0" anchor="ctr">
                    <a:solidFill>
                      <a:srgbClr val="275317"/>
                    </a:solidFill>
                  </a:tcPr>
                </a:tc>
                <a:tc>
                  <a:txBody>
                    <a:bodyPr/>
                    <a:lstStyle/>
                    <a:p>
                      <a:pPr algn="ctr" fontAlgn="ctr">
                        <a:buNone/>
                      </a:pPr>
                      <a:r>
                        <a:rPr lang="es-MX" sz="1000" b="1" u="none" strike="noStrike" dirty="0">
                          <a:solidFill>
                            <a:srgbClr val="FFFFFF"/>
                          </a:solidFill>
                          <a:effectLst/>
                        </a:rPr>
                        <a:t>CAPACIDAD INSTALADA</a:t>
                      </a:r>
                      <a:endParaRPr lang="es-MX" sz="1000" b="1" i="0" u="none" strike="noStrike" dirty="0">
                        <a:solidFill>
                          <a:srgbClr val="FFFFFF"/>
                        </a:solidFill>
                        <a:effectLst/>
                        <a:latin typeface="Noto Sans" panose="020B0502040504020204" pitchFamily="34" charset="0"/>
                        <a:ea typeface="Noto Sans" panose="020B0502040504020204" pitchFamily="34" charset="0"/>
                        <a:cs typeface="Noto Sans" panose="020B0502040504020204" pitchFamily="34" charset="0"/>
                      </a:endParaRPr>
                    </a:p>
                  </a:txBody>
                  <a:tcPr marL="0" marR="0" marT="0" marB="0" anchor="ctr">
                    <a:solidFill>
                      <a:srgbClr val="275317"/>
                    </a:solidFill>
                  </a:tcPr>
                </a:tc>
                <a:tc>
                  <a:txBody>
                    <a:bodyPr/>
                    <a:lstStyle/>
                    <a:p>
                      <a:pPr algn="ctr" fontAlgn="ctr">
                        <a:buNone/>
                      </a:pPr>
                      <a:r>
                        <a:rPr lang="es-MX" sz="1000" b="1" u="none" strike="noStrike" dirty="0">
                          <a:solidFill>
                            <a:srgbClr val="FFFFFF"/>
                          </a:solidFill>
                          <a:effectLst/>
                        </a:rPr>
                        <a:t>DIRECCIÓN</a:t>
                      </a:r>
                      <a:endParaRPr lang="es-MX" sz="1000" b="1" i="0" u="none" strike="noStrike" dirty="0">
                        <a:solidFill>
                          <a:srgbClr val="FFFFFF"/>
                        </a:solidFill>
                        <a:effectLst/>
                        <a:latin typeface="Noto Sans" panose="020B0502040504020204" pitchFamily="34" charset="0"/>
                        <a:ea typeface="Noto Sans" panose="020B0502040504020204" pitchFamily="34" charset="0"/>
                        <a:cs typeface="Noto Sans" panose="020B0502040504020204" pitchFamily="34" charset="0"/>
                      </a:endParaRPr>
                    </a:p>
                  </a:txBody>
                  <a:tcPr marL="0" marR="0" marT="0" marB="0" anchor="ctr">
                    <a:solidFill>
                      <a:srgbClr val="275317"/>
                    </a:solidFill>
                  </a:tcPr>
                </a:tc>
                <a:tc>
                  <a:txBody>
                    <a:bodyPr/>
                    <a:lstStyle/>
                    <a:p>
                      <a:pPr algn="ctr" fontAlgn="ctr">
                        <a:buNone/>
                      </a:pPr>
                      <a:r>
                        <a:rPr lang="es-MX" sz="1000" b="1" u="none" strike="noStrike" dirty="0">
                          <a:solidFill>
                            <a:srgbClr val="FFFFFF"/>
                          </a:solidFill>
                          <a:effectLst/>
                        </a:rPr>
                        <a:t>ACUERDO HCT</a:t>
                      </a:r>
                      <a:endParaRPr lang="es-MX" sz="1000" b="1" i="0" u="none" strike="noStrike" dirty="0">
                        <a:solidFill>
                          <a:srgbClr val="FFFFFF"/>
                        </a:solidFill>
                        <a:effectLst/>
                        <a:latin typeface="Noto Sans" panose="020B0502040504020204" pitchFamily="34" charset="0"/>
                        <a:ea typeface="Noto Sans" panose="020B0502040504020204" pitchFamily="34" charset="0"/>
                        <a:cs typeface="Noto Sans" panose="020B0502040504020204" pitchFamily="34" charset="0"/>
                      </a:endParaRPr>
                    </a:p>
                  </a:txBody>
                  <a:tcPr marL="0" marR="0" marT="0" marB="0" anchor="ctr">
                    <a:solidFill>
                      <a:srgbClr val="275317"/>
                    </a:solidFill>
                  </a:tcPr>
                </a:tc>
                <a:tc>
                  <a:txBody>
                    <a:bodyPr/>
                    <a:lstStyle/>
                    <a:p>
                      <a:pPr algn="ctr" fontAlgn="ctr">
                        <a:buNone/>
                      </a:pPr>
                      <a:r>
                        <a:rPr lang="es-MX" sz="1000" b="1" u="none" strike="noStrike" dirty="0">
                          <a:solidFill>
                            <a:srgbClr val="FFFFFF"/>
                          </a:solidFill>
                          <a:effectLst/>
                        </a:rPr>
                        <a:t>FECHA ESCRITURA A FAVOR DEL IMSS</a:t>
                      </a:r>
                      <a:endParaRPr lang="es-MX" sz="1000" b="1" i="0" u="none" strike="noStrike" dirty="0">
                        <a:solidFill>
                          <a:srgbClr val="FFFFFF"/>
                        </a:solidFill>
                        <a:effectLst/>
                        <a:latin typeface="Noto Sans" panose="020B0502040504020204" pitchFamily="34" charset="0"/>
                        <a:ea typeface="Noto Sans" panose="020B0502040504020204" pitchFamily="34" charset="0"/>
                        <a:cs typeface="Noto Sans" panose="020B0502040504020204" pitchFamily="34" charset="0"/>
                      </a:endParaRPr>
                    </a:p>
                  </a:txBody>
                  <a:tcPr marL="0" marR="0" marT="0" marB="0" anchor="ctr">
                    <a:solidFill>
                      <a:srgbClr val="275317"/>
                    </a:solidFill>
                  </a:tcPr>
                </a:tc>
                <a:extLst>
                  <a:ext uri="{0D108BD9-81ED-4DB2-BD59-A6C34878D82A}">
                    <a16:rowId xmlns:a16="http://schemas.microsoft.com/office/drawing/2014/main" val="3089482238"/>
                  </a:ext>
                </a:extLst>
              </a:tr>
              <a:tr h="269589">
                <a:tc>
                  <a:txBody>
                    <a:bodyPr/>
                    <a:lstStyle/>
                    <a:p>
                      <a:pPr algn="ctr" fontAlgn="ctr">
                        <a:buNone/>
                      </a:pPr>
                      <a:r>
                        <a:rPr lang="es-MX" sz="1000" b="0" u="none" strike="noStrike" dirty="0">
                          <a:solidFill>
                            <a:schemeClr val="tx1"/>
                          </a:solidFill>
                          <a:effectLst/>
                          <a:latin typeface="+mj-lt"/>
                        </a:rPr>
                        <a:t>20</a:t>
                      </a:r>
                      <a:endParaRPr lang="es-MX" sz="1000" b="0" i="0" u="none" strike="noStrike" dirty="0">
                        <a:solidFill>
                          <a:schemeClr val="tx1"/>
                        </a:solidFill>
                        <a:effectLst/>
                        <a:latin typeface="+mj-lt"/>
                        <a:ea typeface="Noto Sans" panose="020B0502040504020204" pitchFamily="34" charset="0"/>
                        <a:cs typeface="Noto Sans" panose="020B0502040504020204" pitchFamily="34" charset="0"/>
                      </a:endParaRPr>
                    </a:p>
                  </a:txBody>
                  <a:tcPr marL="0" marR="0" marT="0" marB="0" anchor="ctr"/>
                </a:tc>
                <a:tc>
                  <a:txBody>
                    <a:bodyPr/>
                    <a:lstStyle/>
                    <a:p>
                      <a:pPr algn="l" rtl="0" fontAlgn="ctr">
                        <a:buNone/>
                      </a:pPr>
                      <a:r>
                        <a:rPr lang="es-MX" sz="1000" b="0" i="0" u="none" strike="noStrike" dirty="0">
                          <a:solidFill>
                            <a:srgbClr val="000000"/>
                          </a:solidFill>
                          <a:effectLst/>
                          <a:latin typeface="+mj-lt"/>
                        </a:rPr>
                        <a:t>Estado de México Oriente</a:t>
                      </a:r>
                    </a:p>
                  </a:txBody>
                  <a:tcPr marL="0" marR="0" marT="0" marB="0" anchor="ctr"/>
                </a:tc>
                <a:tc>
                  <a:txBody>
                    <a:bodyPr/>
                    <a:lstStyle/>
                    <a:p>
                      <a:pPr algn="l" rtl="0" fontAlgn="ctr">
                        <a:buNone/>
                      </a:pPr>
                      <a:r>
                        <a:rPr lang="es-MX" sz="1000" b="0" i="0" u="none" strike="noStrike" dirty="0">
                          <a:solidFill>
                            <a:srgbClr val="000000"/>
                          </a:solidFill>
                          <a:effectLst/>
                          <a:latin typeface="+mj-lt"/>
                        </a:rPr>
                        <a:t>Tlalnepantla de Baz</a:t>
                      </a:r>
                    </a:p>
                  </a:txBody>
                  <a:tcPr marL="0" marR="0" marT="0" marB="0" anchor="ctr"/>
                </a:tc>
                <a:tc>
                  <a:txBody>
                    <a:bodyPr/>
                    <a:lstStyle/>
                    <a:p>
                      <a:pPr algn="ctr" rtl="0" fontAlgn="ctr">
                        <a:buNone/>
                      </a:pPr>
                      <a:r>
                        <a:rPr lang="es-MX" sz="1000" b="0" i="0" u="none" strike="noStrike" dirty="0">
                          <a:solidFill>
                            <a:srgbClr val="000000"/>
                          </a:solidFill>
                          <a:effectLst/>
                          <a:latin typeface="+mj-lt"/>
                        </a:rPr>
                        <a:t>150</a:t>
                      </a:r>
                    </a:p>
                  </a:txBody>
                  <a:tcPr marL="0" marR="0" marT="0" marB="0" anchor="ctr"/>
                </a:tc>
                <a:tc>
                  <a:txBody>
                    <a:bodyPr/>
                    <a:lstStyle/>
                    <a:p>
                      <a:pPr algn="just" rtl="0" fontAlgn="ctr">
                        <a:buNone/>
                      </a:pPr>
                      <a:r>
                        <a:rPr lang="es-MX" sz="1000" b="0" i="0" u="none" strike="noStrike" dirty="0">
                          <a:solidFill>
                            <a:srgbClr val="000000"/>
                          </a:solidFill>
                          <a:effectLst/>
                          <a:latin typeface="+mj-lt"/>
                        </a:rPr>
                        <a:t>Parque Recreativo "El Rosario" 1, avenida Cultura Tolteca, Lagos de Tlalnepantla.</a:t>
                      </a:r>
                    </a:p>
                  </a:txBody>
                  <a:tcPr marL="0" marR="0" marT="0" marB="0" anchor="ctr"/>
                </a:tc>
                <a:tc>
                  <a:txBody>
                    <a:bodyPr/>
                    <a:lstStyle/>
                    <a:p>
                      <a:pPr algn="ctr" rtl="0" fontAlgn="ctr">
                        <a:buNone/>
                      </a:pPr>
                      <a:r>
                        <a:rPr lang="es-MX" sz="800" b="0" i="0" u="none" strike="noStrike" dirty="0">
                          <a:solidFill>
                            <a:srgbClr val="000000"/>
                          </a:solidFill>
                          <a:effectLst/>
                          <a:latin typeface="+mj-lt"/>
                        </a:rPr>
                        <a:t>ACDO.AS2.HCT.251125/345.P.DA</a:t>
                      </a:r>
                    </a:p>
                  </a:txBody>
                  <a:tcPr marL="0" marR="0" marT="0" marB="0" anchor="ctr"/>
                </a:tc>
                <a:tc>
                  <a:txBody>
                    <a:bodyPr/>
                    <a:lstStyle/>
                    <a:p>
                      <a:pPr algn="ctr" rtl="0" fontAlgn="ctr">
                        <a:buNone/>
                      </a:pPr>
                      <a:r>
                        <a:rPr lang="es-MX" sz="800" b="0" i="0" u="none" strike="noStrike" dirty="0">
                          <a:solidFill>
                            <a:srgbClr val="000000"/>
                          </a:solidFill>
                          <a:effectLst/>
                          <a:latin typeface="+mj-lt"/>
                        </a:rPr>
                        <a:t>Escritura 18152 de 14/01/2026</a:t>
                      </a:r>
                    </a:p>
                  </a:txBody>
                  <a:tcPr marL="0" marR="0" marT="0" marB="0" anchor="ctr"/>
                </a:tc>
                <a:extLst>
                  <a:ext uri="{0D108BD9-81ED-4DB2-BD59-A6C34878D82A}">
                    <a16:rowId xmlns:a16="http://schemas.microsoft.com/office/drawing/2014/main" val="44263494"/>
                  </a:ext>
                </a:extLst>
              </a:tr>
              <a:tr h="269589">
                <a:tc>
                  <a:txBody>
                    <a:bodyPr/>
                    <a:lstStyle/>
                    <a:p>
                      <a:pPr algn="ctr" fontAlgn="ctr">
                        <a:buNone/>
                      </a:pPr>
                      <a:r>
                        <a:rPr lang="es-MX" sz="1000" b="0" u="none" strike="noStrike" dirty="0">
                          <a:solidFill>
                            <a:schemeClr val="tx1"/>
                          </a:solidFill>
                          <a:effectLst/>
                          <a:latin typeface="+mj-lt"/>
                        </a:rPr>
                        <a:t>21</a:t>
                      </a:r>
                      <a:endParaRPr lang="es-MX" sz="1000" b="0" i="0" u="none" strike="noStrike" dirty="0">
                        <a:solidFill>
                          <a:schemeClr val="tx1"/>
                        </a:solidFill>
                        <a:effectLst/>
                        <a:latin typeface="+mj-lt"/>
                        <a:ea typeface="Noto Sans" panose="020B0502040504020204" pitchFamily="34" charset="0"/>
                        <a:cs typeface="Noto Sans" panose="020B0502040504020204" pitchFamily="34" charset="0"/>
                      </a:endParaRPr>
                    </a:p>
                  </a:txBody>
                  <a:tcPr marL="0" marR="0" marT="0" marB="0" anchor="ctr"/>
                </a:tc>
                <a:tc>
                  <a:txBody>
                    <a:bodyPr/>
                    <a:lstStyle/>
                    <a:p>
                      <a:pPr algn="l" rtl="0" fontAlgn="ctr">
                        <a:buNone/>
                      </a:pPr>
                      <a:r>
                        <a:rPr lang="es-MX" sz="1000" b="0" i="0" u="none" strike="noStrike" dirty="0">
                          <a:solidFill>
                            <a:srgbClr val="000000"/>
                          </a:solidFill>
                          <a:effectLst/>
                          <a:latin typeface="+mj-lt"/>
                        </a:rPr>
                        <a:t>Estado de México Oriente</a:t>
                      </a:r>
                    </a:p>
                  </a:txBody>
                  <a:tcPr marL="0" marR="0" marT="0" marB="0" anchor="ctr"/>
                </a:tc>
                <a:tc>
                  <a:txBody>
                    <a:bodyPr/>
                    <a:lstStyle/>
                    <a:p>
                      <a:pPr algn="l" rtl="0" fontAlgn="ctr">
                        <a:buNone/>
                      </a:pPr>
                      <a:r>
                        <a:rPr lang="es-MX" sz="1000" b="0" i="0" u="none" strike="noStrike" dirty="0">
                          <a:solidFill>
                            <a:srgbClr val="000000"/>
                          </a:solidFill>
                          <a:effectLst/>
                          <a:latin typeface="+mj-lt"/>
                        </a:rPr>
                        <a:t>Valle de Chalco</a:t>
                      </a:r>
                    </a:p>
                  </a:txBody>
                  <a:tcPr marL="0" marR="0" marT="0" marB="0" anchor="ctr"/>
                </a:tc>
                <a:tc>
                  <a:txBody>
                    <a:bodyPr/>
                    <a:lstStyle/>
                    <a:p>
                      <a:pPr algn="ctr" rtl="0" fontAlgn="ctr">
                        <a:buNone/>
                      </a:pPr>
                      <a:r>
                        <a:rPr lang="es-MX" sz="1000" b="0" i="0" u="none" strike="noStrike" dirty="0">
                          <a:solidFill>
                            <a:srgbClr val="000000"/>
                          </a:solidFill>
                          <a:effectLst/>
                          <a:latin typeface="+mj-lt"/>
                        </a:rPr>
                        <a:t>250</a:t>
                      </a:r>
                    </a:p>
                  </a:txBody>
                  <a:tcPr marL="0" marR="0" marT="0" marB="0" anchor="ctr"/>
                </a:tc>
                <a:tc>
                  <a:txBody>
                    <a:bodyPr/>
                    <a:lstStyle/>
                    <a:p>
                      <a:pPr algn="just" rtl="0" fontAlgn="ctr">
                        <a:buNone/>
                      </a:pPr>
                      <a:r>
                        <a:rPr lang="es-MX" sz="1000" b="0" i="0" u="none" strike="noStrike" dirty="0">
                          <a:solidFill>
                            <a:srgbClr val="000000"/>
                          </a:solidFill>
                          <a:effectLst/>
                          <a:latin typeface="+mj-lt"/>
                        </a:rPr>
                        <a:t>Interior del Deportivo Luis Donaldo Colosio, Colonia San Miguel Xico II Sección, Valle de Chalco, Estado de México.</a:t>
                      </a:r>
                    </a:p>
                  </a:txBody>
                  <a:tcPr marL="0" marR="0" marT="0" marB="0" anchor="ctr"/>
                </a:tc>
                <a:tc>
                  <a:txBody>
                    <a:bodyPr/>
                    <a:lstStyle/>
                    <a:p>
                      <a:pPr algn="ctr" rtl="0" fontAlgn="ctr">
                        <a:buNone/>
                      </a:pPr>
                      <a:r>
                        <a:rPr lang="es-MX" sz="800" b="0" i="0" u="none" strike="noStrike" dirty="0">
                          <a:solidFill>
                            <a:srgbClr val="000000"/>
                          </a:solidFill>
                          <a:effectLst/>
                          <a:latin typeface="+mj-lt"/>
                        </a:rPr>
                        <a:t>ACDO/AS2.HCT.251125/347.P.DA</a:t>
                      </a:r>
                    </a:p>
                  </a:txBody>
                  <a:tcPr marL="0" marR="0" marT="0" marB="0" anchor="ctr"/>
                </a:tc>
                <a:tc>
                  <a:txBody>
                    <a:bodyPr/>
                    <a:lstStyle/>
                    <a:p>
                      <a:pPr algn="ctr" rtl="0" fontAlgn="ctr">
                        <a:buNone/>
                      </a:pPr>
                      <a:r>
                        <a:rPr lang="es-MX" sz="800" b="0" i="0" u="none" strike="noStrike" dirty="0">
                          <a:solidFill>
                            <a:srgbClr val="000000"/>
                          </a:solidFill>
                          <a:effectLst/>
                          <a:latin typeface="+mj-lt"/>
                        </a:rPr>
                        <a:t>Escritura 18148 del 19/12/2025</a:t>
                      </a:r>
                    </a:p>
                  </a:txBody>
                  <a:tcPr marL="0" marR="0" marT="0" marB="0" anchor="ctr"/>
                </a:tc>
                <a:extLst>
                  <a:ext uri="{0D108BD9-81ED-4DB2-BD59-A6C34878D82A}">
                    <a16:rowId xmlns:a16="http://schemas.microsoft.com/office/drawing/2014/main" val="3725142865"/>
                  </a:ext>
                </a:extLst>
              </a:tr>
              <a:tr h="269589">
                <a:tc>
                  <a:txBody>
                    <a:bodyPr/>
                    <a:lstStyle/>
                    <a:p>
                      <a:pPr algn="ctr" fontAlgn="ctr">
                        <a:buNone/>
                      </a:pPr>
                      <a:r>
                        <a:rPr lang="es-MX" sz="1000" b="0" u="none" strike="noStrike" dirty="0">
                          <a:solidFill>
                            <a:schemeClr val="tx1"/>
                          </a:solidFill>
                          <a:effectLst/>
                          <a:latin typeface="+mj-lt"/>
                        </a:rPr>
                        <a:t>22</a:t>
                      </a:r>
                      <a:endParaRPr lang="es-MX" sz="1000" b="0" i="0" u="none" strike="noStrike" dirty="0">
                        <a:solidFill>
                          <a:schemeClr val="tx1"/>
                        </a:solidFill>
                        <a:effectLst/>
                        <a:latin typeface="+mj-lt"/>
                        <a:ea typeface="Noto Sans" panose="020B0502040504020204" pitchFamily="34" charset="0"/>
                        <a:cs typeface="Noto Sans" panose="020B0502040504020204" pitchFamily="34" charset="0"/>
                      </a:endParaRPr>
                    </a:p>
                  </a:txBody>
                  <a:tcPr marL="0" marR="0" marT="0" marB="0" anchor="ctr"/>
                </a:tc>
                <a:tc>
                  <a:txBody>
                    <a:bodyPr/>
                    <a:lstStyle/>
                    <a:p>
                      <a:pPr algn="l" rtl="0" fontAlgn="ctr">
                        <a:buNone/>
                      </a:pPr>
                      <a:r>
                        <a:rPr lang="es-MX" sz="1000" b="0" i="0" u="none" strike="noStrike" dirty="0">
                          <a:solidFill>
                            <a:srgbClr val="000000"/>
                          </a:solidFill>
                          <a:effectLst/>
                          <a:latin typeface="+mj-lt"/>
                        </a:rPr>
                        <a:t>Estado de México Oriente</a:t>
                      </a:r>
                    </a:p>
                  </a:txBody>
                  <a:tcPr marL="0" marR="0" marT="0" marB="0" anchor="ctr"/>
                </a:tc>
                <a:tc>
                  <a:txBody>
                    <a:bodyPr/>
                    <a:lstStyle/>
                    <a:p>
                      <a:pPr algn="l" rtl="0" fontAlgn="ctr">
                        <a:buNone/>
                      </a:pPr>
                      <a:r>
                        <a:rPr lang="es-MX" sz="1000" b="0" i="0" u="none" strike="noStrike" dirty="0">
                          <a:solidFill>
                            <a:srgbClr val="000000"/>
                          </a:solidFill>
                          <a:effectLst/>
                          <a:latin typeface="+mj-lt"/>
                        </a:rPr>
                        <a:t>Chicoloapan</a:t>
                      </a:r>
                    </a:p>
                  </a:txBody>
                  <a:tcPr marL="0" marR="0" marT="0" marB="0" anchor="ctr"/>
                </a:tc>
                <a:tc>
                  <a:txBody>
                    <a:bodyPr/>
                    <a:lstStyle/>
                    <a:p>
                      <a:pPr algn="ctr" rtl="0" fontAlgn="ctr">
                        <a:buNone/>
                      </a:pPr>
                      <a:r>
                        <a:rPr lang="es-MX" sz="1000" b="0" i="0" u="none" strike="noStrike" dirty="0">
                          <a:solidFill>
                            <a:srgbClr val="000000"/>
                          </a:solidFill>
                          <a:effectLst/>
                          <a:latin typeface="+mj-lt"/>
                        </a:rPr>
                        <a:t>250</a:t>
                      </a:r>
                    </a:p>
                  </a:txBody>
                  <a:tcPr marL="0" marR="0" marT="0" marB="0" anchor="ctr"/>
                </a:tc>
                <a:tc>
                  <a:txBody>
                    <a:bodyPr/>
                    <a:lstStyle/>
                    <a:p>
                      <a:pPr algn="just" rtl="0" fontAlgn="ctr">
                        <a:buNone/>
                      </a:pPr>
                      <a:r>
                        <a:rPr lang="es-MX" sz="1000" b="0" i="0" u="none" strike="noStrike" dirty="0">
                          <a:solidFill>
                            <a:srgbClr val="000000"/>
                          </a:solidFill>
                          <a:effectLst/>
                          <a:latin typeface="+mj-lt"/>
                        </a:rPr>
                        <a:t>Paseo Vía Láctea, Manzana 057, Unidad Habitacional Galaxia Los Reyes, C.P. 56383, Municipio de Chicoloapan, Estado de México.</a:t>
                      </a:r>
                    </a:p>
                  </a:txBody>
                  <a:tcPr marL="0" marR="0" marT="0" marB="0" anchor="ctr"/>
                </a:tc>
                <a:tc>
                  <a:txBody>
                    <a:bodyPr/>
                    <a:lstStyle/>
                    <a:p>
                      <a:pPr algn="ctr" rtl="0" fontAlgn="ctr">
                        <a:buNone/>
                      </a:pPr>
                      <a:r>
                        <a:rPr lang="es-MX" sz="800" b="0" i="0" u="none" strike="noStrike" dirty="0">
                          <a:solidFill>
                            <a:srgbClr val="000000"/>
                          </a:solidFill>
                          <a:effectLst/>
                          <a:latin typeface="+mj-lt"/>
                        </a:rPr>
                        <a:t>ACDO.AS2.HCT.260526/137.P.DA</a:t>
                      </a:r>
                    </a:p>
                  </a:txBody>
                  <a:tcPr marL="0" marR="0" marT="0" marB="0" anchor="ctr"/>
                </a:tc>
                <a:tc>
                  <a:txBody>
                    <a:bodyPr/>
                    <a:lstStyle/>
                    <a:p>
                      <a:pPr lvl="0" algn="ctr">
                        <a:buNone/>
                      </a:pPr>
                      <a:r>
                        <a:rPr lang="es-MX" sz="800" b="0" i="0" u="none" strike="noStrike" noProof="0" dirty="0">
                          <a:solidFill>
                            <a:schemeClr val="tx1"/>
                          </a:solidFill>
                          <a:effectLst/>
                          <a:latin typeface="+mj-lt"/>
                        </a:rPr>
                        <a:t>Escritura 18,225 del 11/06/2026</a:t>
                      </a:r>
                      <a:endParaRPr lang="es-MX" sz="1000" b="0" i="0" u="none" strike="noStrike" dirty="0">
                        <a:solidFill>
                          <a:schemeClr val="tx1"/>
                        </a:solidFill>
                        <a:effectLst/>
                        <a:latin typeface="+mj-lt"/>
                      </a:endParaRPr>
                    </a:p>
                  </a:txBody>
                  <a:tcPr marL="0" marR="0" marT="0" marB="0" anchor="ctr"/>
                </a:tc>
                <a:extLst>
                  <a:ext uri="{0D108BD9-81ED-4DB2-BD59-A6C34878D82A}">
                    <a16:rowId xmlns:a16="http://schemas.microsoft.com/office/drawing/2014/main" val="144219780"/>
                  </a:ext>
                </a:extLst>
              </a:tr>
              <a:tr h="269589">
                <a:tc>
                  <a:txBody>
                    <a:bodyPr/>
                    <a:lstStyle/>
                    <a:p>
                      <a:pPr algn="ctr" fontAlgn="ctr">
                        <a:buNone/>
                      </a:pPr>
                      <a:r>
                        <a:rPr lang="es-MX" sz="1000" b="0" u="none" strike="noStrike" dirty="0">
                          <a:solidFill>
                            <a:schemeClr val="tx1"/>
                          </a:solidFill>
                          <a:effectLst/>
                          <a:latin typeface="+mj-lt"/>
                        </a:rPr>
                        <a:t>23</a:t>
                      </a:r>
                      <a:endParaRPr lang="es-MX" sz="1000" b="0" i="0" u="none" strike="noStrike" dirty="0">
                        <a:solidFill>
                          <a:schemeClr val="tx1"/>
                        </a:solidFill>
                        <a:effectLst/>
                        <a:latin typeface="+mj-lt"/>
                        <a:ea typeface="Noto Sans" panose="020B0502040504020204" pitchFamily="34" charset="0"/>
                        <a:cs typeface="Noto Sans" panose="020B0502040504020204" pitchFamily="34" charset="0"/>
                      </a:endParaRPr>
                    </a:p>
                  </a:txBody>
                  <a:tcPr marL="0" marR="0" marT="0" marB="0" anchor="ctr"/>
                </a:tc>
                <a:tc>
                  <a:txBody>
                    <a:bodyPr/>
                    <a:lstStyle/>
                    <a:p>
                      <a:pPr algn="l" rtl="0" fontAlgn="ctr">
                        <a:buNone/>
                      </a:pPr>
                      <a:r>
                        <a:rPr lang="es-MX" sz="1000" b="0" i="0" u="none" strike="noStrike" dirty="0">
                          <a:solidFill>
                            <a:srgbClr val="000000"/>
                          </a:solidFill>
                          <a:effectLst/>
                          <a:latin typeface="+mj-lt"/>
                        </a:rPr>
                        <a:t>Estado de México Oriente</a:t>
                      </a:r>
                    </a:p>
                  </a:txBody>
                  <a:tcPr marL="0" marR="0" marT="0" marB="0" anchor="ctr"/>
                </a:tc>
                <a:tc>
                  <a:txBody>
                    <a:bodyPr/>
                    <a:lstStyle/>
                    <a:p>
                      <a:pPr algn="l" rtl="0" fontAlgn="ctr">
                        <a:buNone/>
                      </a:pPr>
                      <a:r>
                        <a:rPr lang="es-MX" sz="1000" b="0" i="0" u="none" strike="noStrike" dirty="0">
                          <a:solidFill>
                            <a:srgbClr val="000000"/>
                          </a:solidFill>
                          <a:effectLst/>
                          <a:latin typeface="+mj-lt"/>
                        </a:rPr>
                        <a:t>Ixtapaluca</a:t>
                      </a:r>
                    </a:p>
                  </a:txBody>
                  <a:tcPr marL="0" marR="0" marT="0" marB="0" anchor="ctr"/>
                </a:tc>
                <a:tc>
                  <a:txBody>
                    <a:bodyPr/>
                    <a:lstStyle/>
                    <a:p>
                      <a:pPr algn="ctr" rtl="0" fontAlgn="ctr">
                        <a:buNone/>
                      </a:pPr>
                      <a:r>
                        <a:rPr lang="es-MX" sz="1000" b="0" i="0" u="none" strike="noStrike" dirty="0">
                          <a:solidFill>
                            <a:srgbClr val="000000"/>
                          </a:solidFill>
                          <a:effectLst/>
                          <a:latin typeface="+mj-lt"/>
                        </a:rPr>
                        <a:t>250</a:t>
                      </a:r>
                    </a:p>
                  </a:txBody>
                  <a:tcPr marL="0" marR="0" marT="0" marB="0" anchor="ctr"/>
                </a:tc>
                <a:tc>
                  <a:txBody>
                    <a:bodyPr/>
                    <a:lstStyle/>
                    <a:p>
                      <a:pPr algn="just" rtl="0" fontAlgn="ctr">
                        <a:buNone/>
                      </a:pPr>
                      <a:r>
                        <a:rPr lang="es-MX" sz="1000" b="0" i="0" u="none" strike="noStrike" dirty="0">
                          <a:solidFill>
                            <a:srgbClr val="000000"/>
                          </a:solidFill>
                          <a:effectLst/>
                          <a:latin typeface="+mj-lt"/>
                        </a:rPr>
                        <a:t>Calle Ignacio López Rayon </a:t>
                      </a:r>
                      <a:r>
                        <a:rPr lang="es-MX" sz="1000" b="0" i="0" u="none" strike="noStrike" dirty="0" err="1">
                          <a:solidFill>
                            <a:srgbClr val="000000"/>
                          </a:solidFill>
                          <a:effectLst/>
                          <a:latin typeface="+mj-lt"/>
                        </a:rPr>
                        <a:t>Mz</a:t>
                      </a:r>
                      <a:r>
                        <a:rPr lang="es-MX" sz="1000" b="0" i="0" u="none" strike="noStrike" dirty="0">
                          <a:solidFill>
                            <a:srgbClr val="000000"/>
                          </a:solidFill>
                          <a:effectLst/>
                          <a:latin typeface="+mj-lt"/>
                        </a:rPr>
                        <a:t> 4, </a:t>
                      </a:r>
                      <a:r>
                        <a:rPr lang="es-MX" sz="1000" b="0" i="0" u="none" strike="noStrike" dirty="0" err="1">
                          <a:solidFill>
                            <a:srgbClr val="000000"/>
                          </a:solidFill>
                          <a:effectLst/>
                          <a:latin typeface="+mj-lt"/>
                        </a:rPr>
                        <a:t>Lt</a:t>
                      </a:r>
                      <a:r>
                        <a:rPr lang="es-MX" sz="1000" b="0" i="0" u="none" strike="noStrike" dirty="0">
                          <a:solidFill>
                            <a:srgbClr val="000000"/>
                          </a:solidFill>
                          <a:effectLst/>
                          <a:latin typeface="+mj-lt"/>
                        </a:rPr>
                        <a:t> 5, Conjunto Urbano Los Héroes, Municipio de Ixtapaluca, Estado de México</a:t>
                      </a:r>
                    </a:p>
                  </a:txBody>
                  <a:tcPr marL="0" marR="0" marT="0" marB="0" anchor="ctr"/>
                </a:tc>
                <a:tc>
                  <a:txBody>
                    <a:bodyPr/>
                    <a:lstStyle/>
                    <a:p>
                      <a:pPr algn="ctr" rtl="0" fontAlgn="ctr">
                        <a:buNone/>
                      </a:pPr>
                      <a:r>
                        <a:rPr lang="es-MX" sz="800" b="0" i="0" u="none" strike="noStrike" dirty="0">
                          <a:solidFill>
                            <a:srgbClr val="000000"/>
                          </a:solidFill>
                          <a:effectLst/>
                          <a:latin typeface="+mj-lt"/>
                        </a:rPr>
                        <a:t>ACDO.AS2.HCT.260526/138.P.DA</a:t>
                      </a:r>
                    </a:p>
                  </a:txBody>
                  <a:tcPr marL="0" marR="0" marT="0" marB="0" anchor="ctr"/>
                </a:tc>
                <a:tc>
                  <a:txBody>
                    <a:bodyPr/>
                    <a:lstStyle/>
                    <a:p>
                      <a:pPr lvl="0" algn="ctr">
                        <a:buNone/>
                      </a:pPr>
                      <a:r>
                        <a:rPr lang="es-MX" sz="800" b="0" i="0" u="none" strike="noStrike" noProof="0" dirty="0">
                          <a:solidFill>
                            <a:schemeClr val="tx1"/>
                          </a:solidFill>
                          <a:effectLst/>
                          <a:latin typeface="+mj-lt"/>
                        </a:rPr>
                        <a:t>Escritura 18,226 del 11/06/2026</a:t>
                      </a:r>
                      <a:endParaRPr lang="es-MX" sz="1000" b="0" i="0" u="none" strike="noStrike" dirty="0">
                        <a:solidFill>
                          <a:schemeClr val="tx1"/>
                        </a:solidFill>
                        <a:effectLst/>
                        <a:latin typeface="+mj-lt"/>
                      </a:endParaRPr>
                    </a:p>
                  </a:txBody>
                  <a:tcPr marL="0" marR="0" marT="0" marB="0" anchor="ctr"/>
                </a:tc>
                <a:extLst>
                  <a:ext uri="{0D108BD9-81ED-4DB2-BD59-A6C34878D82A}">
                    <a16:rowId xmlns:a16="http://schemas.microsoft.com/office/drawing/2014/main" val="1210201524"/>
                  </a:ext>
                </a:extLst>
              </a:tr>
              <a:tr h="269589">
                <a:tc>
                  <a:txBody>
                    <a:bodyPr/>
                    <a:lstStyle/>
                    <a:p>
                      <a:pPr marL="0" marR="0" indent="0" algn="ctr" defTabSz="914400" rtl="0" eaLnBrk="1" fontAlgn="base" latinLnBrk="0" hangingPunct="1">
                        <a:buNone/>
                      </a:pPr>
                      <a:r>
                        <a:rPr lang="es-MX" sz="900" b="0" i="0" kern="1200" dirty="0">
                          <a:solidFill>
                            <a:schemeClr val="tx1"/>
                          </a:solidFill>
                          <a:effectLst/>
                          <a:latin typeface="+mj-lt"/>
                          <a:ea typeface="+mn-ea"/>
                          <a:cs typeface="+mn-cs"/>
                        </a:rPr>
                        <a:t>2</a:t>
                      </a:r>
                      <a:r>
                        <a:rPr lang="en-US" sz="900" b="0" i="0" kern="1200" dirty="0">
                          <a:solidFill>
                            <a:schemeClr val="tx1"/>
                          </a:solidFill>
                          <a:effectLst/>
                          <a:latin typeface="+mj-lt"/>
                          <a:ea typeface="+mn-ea"/>
                          <a:cs typeface="+mn-cs"/>
                        </a:rPr>
                        <a:t>4</a:t>
                      </a:r>
                    </a:p>
                  </a:txBody>
                  <a:tcPr anchor="ctr"/>
                </a:tc>
                <a:tc>
                  <a:txBody>
                    <a:bodyPr/>
                    <a:lstStyle/>
                    <a:p>
                      <a:pPr marL="0" marR="0" indent="0" algn="just" defTabSz="914400" rtl="0" eaLnBrk="1" fontAlgn="base" latinLnBrk="0" hangingPunct="1">
                        <a:buNone/>
                      </a:pPr>
                      <a:r>
                        <a:rPr lang="es-MX" sz="900" b="0" i="0" kern="1200" dirty="0">
                          <a:solidFill>
                            <a:schemeClr val="tx1"/>
                          </a:solidFill>
                          <a:effectLst/>
                          <a:latin typeface="+mj-lt"/>
                          <a:ea typeface="+mn-ea"/>
                          <a:cs typeface="+mn-cs"/>
                        </a:rPr>
                        <a:t>Estado de México Oriente</a:t>
                      </a:r>
                      <a:r>
                        <a:rPr lang="en-US" sz="900" b="0" i="0" kern="1200" dirty="0">
                          <a:solidFill>
                            <a:schemeClr val="tx1"/>
                          </a:solidFill>
                          <a:effectLst/>
                          <a:latin typeface="+mj-lt"/>
                          <a:ea typeface="+mn-ea"/>
                          <a:cs typeface="+mn-cs"/>
                        </a:rPr>
                        <a:t>​</a:t>
                      </a:r>
                    </a:p>
                  </a:txBody>
                  <a:tcPr anchor="ctr"/>
                </a:tc>
                <a:tc>
                  <a:txBody>
                    <a:bodyPr/>
                    <a:lstStyle/>
                    <a:p>
                      <a:pPr marL="0" marR="0" indent="0" algn="just" defTabSz="914400" rtl="0" eaLnBrk="1" fontAlgn="ctr" latinLnBrk="0" hangingPunct="1">
                        <a:buNone/>
                      </a:pPr>
                      <a:r>
                        <a:rPr lang="es-MX" sz="1000" b="0" i="0" u="none" strike="noStrike" kern="1200" dirty="0">
                          <a:solidFill>
                            <a:srgbClr val="000000"/>
                          </a:solidFill>
                          <a:effectLst/>
                          <a:latin typeface="+mj-lt"/>
                          <a:ea typeface="+mn-ea"/>
                          <a:cs typeface="+mn-cs"/>
                        </a:rPr>
                        <a:t>Ecatepec</a:t>
                      </a:r>
                      <a:r>
                        <a:rPr lang="en-US" sz="1000" b="0" i="0" u="none" strike="noStrike" kern="1200" dirty="0">
                          <a:solidFill>
                            <a:srgbClr val="000000"/>
                          </a:solidFill>
                          <a:effectLst/>
                          <a:latin typeface="+mj-lt"/>
                          <a:ea typeface="+mn-ea"/>
                          <a:cs typeface="+mn-cs"/>
                        </a:rPr>
                        <a:t>​</a:t>
                      </a:r>
                    </a:p>
                  </a:txBody>
                  <a:tcPr anchor="ctr"/>
                </a:tc>
                <a:tc>
                  <a:txBody>
                    <a:bodyPr/>
                    <a:lstStyle/>
                    <a:p>
                      <a:pPr marL="0" marR="0" indent="0" algn="ctr" defTabSz="914400" rtl="0" eaLnBrk="1" fontAlgn="base" latinLnBrk="0" hangingPunct="1">
                        <a:buNone/>
                      </a:pPr>
                      <a:r>
                        <a:rPr lang="es-MX" sz="900" b="0" i="0" kern="1200" dirty="0">
                          <a:solidFill>
                            <a:schemeClr val="tx1"/>
                          </a:solidFill>
                          <a:effectLst/>
                          <a:latin typeface="+mj-lt"/>
                          <a:ea typeface="+mn-ea"/>
                          <a:cs typeface="+mn-cs"/>
                        </a:rPr>
                        <a:t>250</a:t>
                      </a:r>
                      <a:r>
                        <a:rPr lang="en-US" sz="900" b="0" i="0" kern="1200" dirty="0">
                          <a:solidFill>
                            <a:schemeClr val="tx1"/>
                          </a:solidFill>
                          <a:effectLst/>
                          <a:latin typeface="+mj-lt"/>
                          <a:ea typeface="+mn-ea"/>
                          <a:cs typeface="+mn-cs"/>
                        </a:rPr>
                        <a:t>​</a:t>
                      </a:r>
                    </a:p>
                  </a:txBody>
                  <a:tcPr anchor="ctr"/>
                </a:tc>
                <a:tc>
                  <a:txBody>
                    <a:bodyPr/>
                    <a:lstStyle/>
                    <a:p>
                      <a:pPr marL="0" marR="0" indent="0" algn="just" defTabSz="914400" rtl="0" eaLnBrk="1" fontAlgn="base" latinLnBrk="0" hangingPunct="1">
                        <a:buNone/>
                      </a:pPr>
                      <a:r>
                        <a:rPr lang="es-MX" sz="900" b="0" i="0" kern="1200" dirty="0">
                          <a:solidFill>
                            <a:schemeClr val="tx1"/>
                          </a:solidFill>
                          <a:effectLst/>
                          <a:latin typeface="+mj-lt"/>
                          <a:ea typeface="+mn-ea"/>
                          <a:cs typeface="+mn-cs"/>
                        </a:rPr>
                        <a:t>Avenida Valle del Júcar (Av. Lázaro Cárdenas), entre Calle Fuerza y Calle Superación, número 110-B, Manzana s/n, Lote B, Colonia Ejército del Trabajo II, Municipio de Ecatepec, Estado de México.</a:t>
                      </a:r>
                      <a:r>
                        <a:rPr lang="en-US" sz="900" b="0" i="0" kern="1200" dirty="0">
                          <a:solidFill>
                            <a:schemeClr val="tx1"/>
                          </a:solidFill>
                          <a:effectLst/>
                          <a:latin typeface="+mj-lt"/>
                          <a:ea typeface="+mn-ea"/>
                          <a:cs typeface="+mn-cs"/>
                        </a:rPr>
                        <a:t>​</a:t>
                      </a:r>
                    </a:p>
                  </a:txBody>
                  <a:tcPr anchor="ctr"/>
                </a:tc>
                <a:tc>
                  <a:txBody>
                    <a:bodyPr/>
                    <a:lstStyle/>
                    <a:p>
                      <a:pPr marL="0" marR="0" indent="0" algn="ctr" defTabSz="914400" rtl="0" eaLnBrk="1" fontAlgn="base" latinLnBrk="0" hangingPunct="1">
                        <a:buNone/>
                      </a:pPr>
                      <a:r>
                        <a:rPr lang="es-MX" sz="900" b="0" i="0" kern="1200" dirty="0">
                          <a:solidFill>
                            <a:schemeClr val="tx1"/>
                          </a:solidFill>
                          <a:effectLst/>
                          <a:latin typeface="+mj-lt"/>
                          <a:ea typeface="+mn-ea"/>
                          <a:cs typeface="+mn-cs"/>
                        </a:rPr>
                        <a:t>ACDO.AS2.HCT.240726/206.P.DA</a:t>
                      </a:r>
                      <a:endParaRPr lang="en-US" sz="900" b="0" i="0" kern="1200" dirty="0">
                        <a:solidFill>
                          <a:schemeClr val="tx1"/>
                        </a:solidFill>
                        <a:effectLst/>
                        <a:latin typeface="+mj-lt"/>
                        <a:ea typeface="+mn-ea"/>
                        <a:cs typeface="+mn-cs"/>
                      </a:endParaRPr>
                    </a:p>
                  </a:txBody>
                  <a:tcPr anchor="ctr"/>
                </a:tc>
                <a:tc>
                  <a:txBody>
                    <a:bodyPr/>
                    <a:lstStyle/>
                    <a:p>
                      <a:pPr marL="0" marR="0" lvl="0" indent="0" algn="ctr" defTabSz="914400" rtl="0" eaLnBrk="1" fontAlgn="base" latinLnBrk="0" hangingPunct="1">
                        <a:buNone/>
                      </a:pPr>
                      <a:r>
                        <a:rPr lang="es-MX" sz="900" b="0" i="0" kern="1200" dirty="0">
                          <a:solidFill>
                            <a:schemeClr val="tx1"/>
                          </a:solidFill>
                          <a:effectLst/>
                          <a:latin typeface="+mj-lt"/>
                          <a:ea typeface="+mn-ea"/>
                          <a:cs typeface="+mn-cs"/>
                        </a:rPr>
                        <a:t>Escritura 18,274 del 14/08/2026</a:t>
                      </a:r>
                    </a:p>
                  </a:txBody>
                  <a:tcPr marL="0" marR="0" marT="0" marB="0" anchor="ctr"/>
                </a:tc>
                <a:extLst>
                  <a:ext uri="{0D108BD9-81ED-4DB2-BD59-A6C34878D82A}">
                    <a16:rowId xmlns:a16="http://schemas.microsoft.com/office/drawing/2014/main" val="452650648"/>
                  </a:ext>
                </a:extLst>
              </a:tr>
              <a:tr h="269589">
                <a:tc>
                  <a:txBody>
                    <a:bodyPr/>
                    <a:lstStyle/>
                    <a:p>
                      <a:pPr marL="0" marR="0" indent="0" algn="ctr" rtl="0" fontAlgn="base">
                        <a:buNone/>
                      </a:pPr>
                      <a:r>
                        <a:rPr lang="en-US" sz="900" b="0" i="0" dirty="0">
                          <a:solidFill>
                            <a:schemeClr val="tx1"/>
                          </a:solidFill>
                          <a:effectLst/>
                          <a:latin typeface="+mj-lt"/>
                        </a:rPr>
                        <a:t>25</a:t>
                      </a:r>
                    </a:p>
                  </a:txBody>
                  <a:tcPr anchor="ctr"/>
                </a:tc>
                <a:tc>
                  <a:txBody>
                    <a:bodyPr/>
                    <a:lstStyle/>
                    <a:p>
                      <a:pPr marL="0" marR="0" indent="0" algn="l" rtl="0" fontAlgn="base">
                        <a:buNone/>
                      </a:pPr>
                      <a:r>
                        <a:rPr lang="en-US" sz="900" b="0" i="0" dirty="0">
                          <a:solidFill>
                            <a:schemeClr val="tx1"/>
                          </a:solidFill>
                          <a:effectLst/>
                          <a:latin typeface="+mj-lt"/>
                        </a:rPr>
                        <a:t>Estado de México Oriente</a:t>
                      </a:r>
                    </a:p>
                  </a:txBody>
                  <a:tcPr anchor="ctr"/>
                </a:tc>
                <a:tc>
                  <a:txBody>
                    <a:bodyPr/>
                    <a:lstStyle/>
                    <a:p>
                      <a:pPr marL="0" marR="0" indent="0" algn="l" rtl="0" fontAlgn="base">
                        <a:buNone/>
                      </a:pPr>
                      <a:r>
                        <a:rPr lang="en-US" sz="900" b="0" i="0" dirty="0">
                          <a:solidFill>
                            <a:schemeClr val="tx1"/>
                          </a:solidFill>
                          <a:effectLst/>
                          <a:latin typeface="+mj-lt"/>
                        </a:rPr>
                        <a:t>Chimalhuacán</a:t>
                      </a:r>
                    </a:p>
                  </a:txBody>
                  <a:tcPr anchor="ctr"/>
                </a:tc>
                <a:tc>
                  <a:txBody>
                    <a:bodyPr/>
                    <a:lstStyle/>
                    <a:p>
                      <a:pPr marL="0" marR="0" indent="0" algn="ctr" rtl="0" fontAlgn="base">
                        <a:buNone/>
                      </a:pPr>
                      <a:r>
                        <a:rPr lang="en-US" sz="900" b="0" i="0" dirty="0">
                          <a:solidFill>
                            <a:schemeClr val="tx1"/>
                          </a:solidFill>
                          <a:effectLst/>
                          <a:latin typeface="+mj-lt"/>
                        </a:rPr>
                        <a:t>150</a:t>
                      </a:r>
                    </a:p>
                  </a:txBody>
                  <a:tcPr anchor="ctr"/>
                </a:tc>
                <a:tc>
                  <a:txBody>
                    <a:bodyPr/>
                    <a:lstStyle/>
                    <a:p>
                      <a:pPr algn="just" fontAlgn="b">
                        <a:buNone/>
                      </a:pPr>
                      <a:r>
                        <a:rPr lang="es-MX" sz="1000" b="0" i="0" u="none" strike="noStrike" kern="1200" dirty="0">
                          <a:solidFill>
                            <a:schemeClr val="tx1"/>
                          </a:solidFill>
                          <a:effectLst/>
                          <a:latin typeface="+mj-lt"/>
                          <a:ea typeface="+mn-ea"/>
                          <a:cs typeface="+mn-cs"/>
                        </a:rPr>
                        <a:t>Avenida Miguel Hidalgo esquina Avenida Arenal, sin número, Manzana 9, lote 42, Colonia Tepalcate, Municipio de Chimalhuacán, Estado de México</a:t>
                      </a:r>
                    </a:p>
                  </a:txBody>
                  <a:tcPr marL="9525" marR="9525" marT="9525" anchor="b"/>
                </a:tc>
                <a:tc>
                  <a:txBody>
                    <a:bodyPr/>
                    <a:lstStyle/>
                    <a:p>
                      <a:pPr marL="0" marR="0" indent="0" algn="ctr" rtl="0" fontAlgn="base">
                        <a:buNone/>
                      </a:pPr>
                      <a:r>
                        <a:rPr lang="en-US" sz="900" b="0" i="0" dirty="0">
                          <a:solidFill>
                            <a:schemeClr val="tx1"/>
                          </a:solidFill>
                          <a:effectLst/>
                          <a:latin typeface="+mj-lt"/>
                        </a:rPr>
                        <a:t>ACDO.AS2.HCT.310826/234.P.DA</a:t>
                      </a:r>
                    </a:p>
                  </a:txBody>
                  <a:tcPr anchor="ctr"/>
                </a:tc>
                <a:tc>
                  <a:txBody>
                    <a:bodyPr/>
                    <a:lstStyle/>
                    <a:p>
                      <a:pPr lvl="0" algn="ctr">
                        <a:buNone/>
                      </a:pPr>
                      <a:r>
                        <a:rPr lang="es-MX" sz="1000" b="0" i="0" u="none" strike="noStrike" dirty="0">
                          <a:solidFill>
                            <a:srgbClr val="00B050"/>
                          </a:solidFill>
                          <a:effectLst/>
                          <a:latin typeface="+mj-lt"/>
                        </a:rPr>
                        <a:t>-</a:t>
                      </a:r>
                    </a:p>
                  </a:txBody>
                  <a:tcPr marL="0" marR="0" marT="0" marB="0" anchor="ctr"/>
                </a:tc>
                <a:extLst>
                  <a:ext uri="{0D108BD9-81ED-4DB2-BD59-A6C34878D82A}">
                    <a16:rowId xmlns:a16="http://schemas.microsoft.com/office/drawing/2014/main" val="776623753"/>
                  </a:ext>
                </a:extLst>
              </a:tr>
              <a:tr h="134795">
                <a:tc>
                  <a:txBody>
                    <a:bodyPr/>
                    <a:lstStyle/>
                    <a:p>
                      <a:pPr algn="ctr" fontAlgn="ctr">
                        <a:buNone/>
                      </a:pPr>
                      <a:r>
                        <a:rPr lang="es-MX" sz="1000" b="0" u="none" strike="noStrike" dirty="0">
                          <a:solidFill>
                            <a:schemeClr val="tx1"/>
                          </a:solidFill>
                          <a:effectLst/>
                          <a:latin typeface="+mj-lt"/>
                        </a:rPr>
                        <a:t>26</a:t>
                      </a:r>
                      <a:endParaRPr lang="es-MX" sz="1000" b="0" i="0" u="none" strike="noStrike" dirty="0">
                        <a:solidFill>
                          <a:schemeClr val="tx1"/>
                        </a:solidFill>
                        <a:effectLst/>
                        <a:latin typeface="+mj-lt"/>
                        <a:ea typeface="Noto Sans" panose="020B0502040504020204" pitchFamily="34" charset="0"/>
                        <a:cs typeface="Noto Sans" panose="020B0502040504020204" pitchFamily="34" charset="0"/>
                      </a:endParaRPr>
                    </a:p>
                  </a:txBody>
                  <a:tcPr marL="0" marR="0" marT="0" marB="0" anchor="ctr"/>
                </a:tc>
                <a:tc>
                  <a:txBody>
                    <a:bodyPr/>
                    <a:lstStyle/>
                    <a:p>
                      <a:pPr algn="l" rtl="0" fontAlgn="ctr">
                        <a:buNone/>
                      </a:pPr>
                      <a:r>
                        <a:rPr lang="es-MX" sz="1000" b="0" i="0" u="none" strike="noStrike" dirty="0">
                          <a:solidFill>
                            <a:srgbClr val="000000"/>
                          </a:solidFill>
                          <a:effectLst/>
                          <a:latin typeface="+mj-lt"/>
                        </a:rPr>
                        <a:t>Jalisco</a:t>
                      </a:r>
                    </a:p>
                  </a:txBody>
                  <a:tcPr marL="0" marR="0" marT="0" marB="0" anchor="ctr"/>
                </a:tc>
                <a:tc>
                  <a:txBody>
                    <a:bodyPr/>
                    <a:lstStyle/>
                    <a:p>
                      <a:pPr algn="l" rtl="0" fontAlgn="ctr">
                        <a:buNone/>
                      </a:pPr>
                      <a:r>
                        <a:rPr lang="es-MX" sz="1000" b="0" i="0" u="none" strike="noStrike" dirty="0">
                          <a:solidFill>
                            <a:srgbClr val="000000"/>
                          </a:solidFill>
                          <a:effectLst/>
                          <a:latin typeface="+mj-lt"/>
                        </a:rPr>
                        <a:t>Arandas</a:t>
                      </a:r>
                    </a:p>
                  </a:txBody>
                  <a:tcPr marL="0" marR="0" marT="0" marB="0" anchor="ctr"/>
                </a:tc>
                <a:tc>
                  <a:txBody>
                    <a:bodyPr/>
                    <a:lstStyle/>
                    <a:p>
                      <a:pPr algn="ctr" rtl="0" fontAlgn="ctr">
                        <a:buNone/>
                      </a:pPr>
                      <a:r>
                        <a:rPr lang="es-MX" sz="1000" b="0" i="0" u="none" strike="noStrike" dirty="0">
                          <a:solidFill>
                            <a:srgbClr val="000000"/>
                          </a:solidFill>
                          <a:effectLst/>
                          <a:latin typeface="+mj-lt"/>
                        </a:rPr>
                        <a:t>250</a:t>
                      </a:r>
                    </a:p>
                  </a:txBody>
                  <a:tcPr marL="0" marR="0" marT="0" marB="0" anchor="ctr"/>
                </a:tc>
                <a:tc>
                  <a:txBody>
                    <a:bodyPr/>
                    <a:lstStyle/>
                    <a:p>
                      <a:pPr algn="just" rtl="0" fontAlgn="ctr">
                        <a:buNone/>
                      </a:pPr>
                      <a:r>
                        <a:rPr lang="es-MX" sz="1000" b="0" i="0" u="none" strike="noStrike" dirty="0">
                          <a:solidFill>
                            <a:srgbClr val="000000"/>
                          </a:solidFill>
                          <a:effectLst/>
                          <a:latin typeface="+mj-lt"/>
                        </a:rPr>
                        <a:t>Calle Ocampo S/N, Fracc. Villa franca, 47182,  Arandas, Jalisco.</a:t>
                      </a:r>
                    </a:p>
                  </a:txBody>
                  <a:tcPr marL="0" marR="0" marT="0" marB="0" anchor="ctr"/>
                </a:tc>
                <a:tc>
                  <a:txBody>
                    <a:bodyPr/>
                    <a:lstStyle/>
                    <a:p>
                      <a:pPr algn="ctr" rtl="0" fontAlgn="ctr">
                        <a:buNone/>
                      </a:pPr>
                      <a:r>
                        <a:rPr lang="es-MX" sz="800" b="0" i="0" u="none" strike="noStrike" dirty="0">
                          <a:solidFill>
                            <a:srgbClr val="000000"/>
                          </a:solidFill>
                          <a:effectLst/>
                          <a:latin typeface="+mj-lt"/>
                        </a:rPr>
                        <a:t>ACDO.AS2.HCT.280426/101.P.DA</a:t>
                      </a:r>
                    </a:p>
                  </a:txBody>
                  <a:tcPr marL="0" marR="0" marT="0" marB="0" anchor="ctr"/>
                </a:tc>
                <a:tc>
                  <a:txBody>
                    <a:bodyPr/>
                    <a:lstStyle/>
                    <a:p>
                      <a:pPr algn="ctr" rtl="0" fontAlgn="ctr">
                        <a:buNone/>
                      </a:pPr>
                      <a:r>
                        <a:rPr lang="es-MX" sz="1000" b="0" i="0" u="none" strike="noStrike" dirty="0">
                          <a:solidFill>
                            <a:srgbClr val="000000"/>
                          </a:solidFill>
                          <a:effectLst/>
                          <a:latin typeface="+mj-lt"/>
                        </a:rPr>
                        <a:t>-</a:t>
                      </a:r>
                    </a:p>
                  </a:txBody>
                  <a:tcPr marL="0" marR="0" marT="0" marB="0" anchor="ctr"/>
                </a:tc>
                <a:extLst>
                  <a:ext uri="{0D108BD9-81ED-4DB2-BD59-A6C34878D82A}">
                    <a16:rowId xmlns:a16="http://schemas.microsoft.com/office/drawing/2014/main" val="1244720307"/>
                  </a:ext>
                </a:extLst>
              </a:tr>
              <a:tr h="193794">
                <a:tc>
                  <a:txBody>
                    <a:bodyPr/>
                    <a:lstStyle/>
                    <a:p>
                      <a:pPr algn="ctr" fontAlgn="ctr">
                        <a:buNone/>
                      </a:pPr>
                      <a:r>
                        <a:rPr lang="es-MX" sz="1000" b="0" u="none" strike="noStrike" dirty="0">
                          <a:solidFill>
                            <a:schemeClr val="tx1"/>
                          </a:solidFill>
                          <a:effectLst/>
                          <a:latin typeface="+mj-lt"/>
                        </a:rPr>
                        <a:t>27</a:t>
                      </a:r>
                      <a:endParaRPr lang="es-MX" sz="1000" b="0" i="0" u="none" strike="noStrike" dirty="0">
                        <a:solidFill>
                          <a:schemeClr val="tx1"/>
                        </a:solidFill>
                        <a:effectLst/>
                        <a:latin typeface="+mj-lt"/>
                        <a:ea typeface="Noto Sans" panose="020B0502040504020204" pitchFamily="34" charset="0"/>
                        <a:cs typeface="Noto Sans" panose="020B0502040504020204" pitchFamily="34" charset="0"/>
                      </a:endParaRPr>
                    </a:p>
                  </a:txBody>
                  <a:tcPr marL="0" marR="0" marT="0" marB="0" anchor="ctr"/>
                </a:tc>
                <a:tc>
                  <a:txBody>
                    <a:bodyPr/>
                    <a:lstStyle/>
                    <a:p>
                      <a:pPr algn="l" rtl="0" fontAlgn="ctr">
                        <a:buNone/>
                      </a:pPr>
                      <a:r>
                        <a:rPr lang="es-MX" sz="1000" b="0" i="0" u="none" strike="noStrike" dirty="0">
                          <a:solidFill>
                            <a:srgbClr val="000000"/>
                          </a:solidFill>
                          <a:effectLst/>
                          <a:latin typeface="+mj-lt"/>
                        </a:rPr>
                        <a:t>Jalisco</a:t>
                      </a:r>
                    </a:p>
                  </a:txBody>
                  <a:tcPr marL="0" marR="0" marT="0" marB="0" anchor="ctr"/>
                </a:tc>
                <a:tc>
                  <a:txBody>
                    <a:bodyPr/>
                    <a:lstStyle/>
                    <a:p>
                      <a:pPr algn="l" rtl="0" fontAlgn="ctr">
                        <a:buNone/>
                      </a:pPr>
                      <a:r>
                        <a:rPr lang="es-MX" sz="1000" b="0" i="0" u="none" strike="noStrike" dirty="0">
                          <a:solidFill>
                            <a:srgbClr val="000000"/>
                          </a:solidFill>
                          <a:effectLst/>
                          <a:latin typeface="+mj-lt"/>
                        </a:rPr>
                        <a:t>Ayutla</a:t>
                      </a:r>
                    </a:p>
                  </a:txBody>
                  <a:tcPr marL="0" marR="0" marT="0" marB="0" anchor="ctr"/>
                </a:tc>
                <a:tc>
                  <a:txBody>
                    <a:bodyPr/>
                    <a:lstStyle/>
                    <a:p>
                      <a:pPr algn="ctr" rtl="0" fontAlgn="ctr">
                        <a:buNone/>
                      </a:pPr>
                      <a:r>
                        <a:rPr lang="es-MX" sz="1000" b="0" i="0" u="none" strike="noStrike" dirty="0">
                          <a:solidFill>
                            <a:srgbClr val="000000"/>
                          </a:solidFill>
                          <a:effectLst/>
                          <a:latin typeface="+mj-lt"/>
                        </a:rPr>
                        <a:t>110</a:t>
                      </a:r>
                    </a:p>
                  </a:txBody>
                  <a:tcPr marL="0" marR="0" marT="0" marB="0" anchor="ctr"/>
                </a:tc>
                <a:tc>
                  <a:txBody>
                    <a:bodyPr/>
                    <a:lstStyle/>
                    <a:p>
                      <a:pPr algn="just" rtl="0" fontAlgn="ctr">
                        <a:buNone/>
                      </a:pPr>
                      <a:r>
                        <a:rPr lang="es-MX" sz="1000" b="0" i="0" u="none" strike="noStrike" dirty="0">
                          <a:solidFill>
                            <a:srgbClr val="000000"/>
                          </a:solidFill>
                          <a:effectLst/>
                          <a:latin typeface="+mj-lt"/>
                        </a:rPr>
                        <a:t>Calle Santo Toribio romo No. 6 Fracc. Capilla del Rayo </a:t>
                      </a:r>
                    </a:p>
                  </a:txBody>
                  <a:tcPr marL="0" marR="0" marT="0" marB="0" anchor="ctr"/>
                </a:tc>
                <a:tc>
                  <a:txBody>
                    <a:bodyPr/>
                    <a:lstStyle/>
                    <a:p>
                      <a:pPr algn="ctr" rtl="0" fontAlgn="ctr">
                        <a:buNone/>
                      </a:pPr>
                      <a:r>
                        <a:rPr lang="es-MX" sz="800" b="0" i="0" u="none" strike="noStrike" dirty="0">
                          <a:solidFill>
                            <a:srgbClr val="000000"/>
                          </a:solidFill>
                          <a:effectLst/>
                          <a:latin typeface="+mj-lt"/>
                        </a:rPr>
                        <a:t>ACDO.AS2.HCT.310326/71.P.DA</a:t>
                      </a:r>
                    </a:p>
                  </a:txBody>
                  <a:tcPr marL="0" marR="0" marT="0" marB="0" anchor="ctr"/>
                </a:tc>
                <a:tc>
                  <a:txBody>
                    <a:bodyPr/>
                    <a:lstStyle/>
                    <a:p>
                      <a:pPr marL="0" lvl="0" algn="ctr" defTabSz="914400" rtl="0" eaLnBrk="1" fontAlgn="ctr" latinLnBrk="0" hangingPunct="1">
                        <a:buNone/>
                      </a:pPr>
                      <a:r>
                        <a:rPr lang="es-MX" sz="800" b="0" i="0" u="none" strike="noStrike" kern="1200" dirty="0">
                          <a:solidFill>
                            <a:schemeClr val="tx1"/>
                          </a:solidFill>
                          <a:effectLst/>
                          <a:latin typeface="+mj-lt"/>
                          <a:ea typeface="+mn-ea"/>
                          <a:cs typeface="+mn-cs"/>
                        </a:rPr>
                        <a:t>Escritura 1 del 30/06/2026</a:t>
                      </a:r>
                    </a:p>
                  </a:txBody>
                  <a:tcPr marL="0" marR="0" marT="0" marB="0" anchor="ctr"/>
                </a:tc>
                <a:extLst>
                  <a:ext uri="{0D108BD9-81ED-4DB2-BD59-A6C34878D82A}">
                    <a16:rowId xmlns:a16="http://schemas.microsoft.com/office/drawing/2014/main" val="2828683907"/>
                  </a:ext>
                </a:extLst>
              </a:tr>
              <a:tr h="134795">
                <a:tc>
                  <a:txBody>
                    <a:bodyPr/>
                    <a:lstStyle/>
                    <a:p>
                      <a:pPr algn="ctr" fontAlgn="ctr">
                        <a:buNone/>
                      </a:pPr>
                      <a:r>
                        <a:rPr lang="es-MX" sz="1000" b="0" u="none" strike="noStrike" dirty="0">
                          <a:solidFill>
                            <a:schemeClr val="tx1"/>
                          </a:solidFill>
                          <a:effectLst/>
                          <a:latin typeface="+mj-lt"/>
                        </a:rPr>
                        <a:t>28</a:t>
                      </a:r>
                      <a:endParaRPr lang="es-MX" sz="1000" b="0" i="0" u="none" strike="noStrike" dirty="0">
                        <a:solidFill>
                          <a:schemeClr val="tx1"/>
                        </a:solidFill>
                        <a:effectLst/>
                        <a:latin typeface="+mj-lt"/>
                        <a:ea typeface="Noto Sans" panose="020B0502040504020204" pitchFamily="34" charset="0"/>
                        <a:cs typeface="Noto Sans" panose="020B0502040504020204" pitchFamily="34" charset="0"/>
                      </a:endParaRPr>
                    </a:p>
                  </a:txBody>
                  <a:tcPr marL="0" marR="0" marT="0" marB="0" anchor="ctr"/>
                </a:tc>
                <a:tc>
                  <a:txBody>
                    <a:bodyPr/>
                    <a:lstStyle/>
                    <a:p>
                      <a:pPr algn="l" rtl="0" fontAlgn="ctr">
                        <a:buNone/>
                      </a:pPr>
                      <a:r>
                        <a:rPr lang="es-MX" sz="1000" b="0" i="0" u="none" strike="noStrike" dirty="0">
                          <a:solidFill>
                            <a:srgbClr val="000000"/>
                          </a:solidFill>
                          <a:effectLst/>
                          <a:latin typeface="+mj-lt"/>
                        </a:rPr>
                        <a:t>jalisco</a:t>
                      </a:r>
                    </a:p>
                  </a:txBody>
                  <a:tcPr marL="0" marR="0" marT="0" marB="0" anchor="ctr"/>
                </a:tc>
                <a:tc>
                  <a:txBody>
                    <a:bodyPr/>
                    <a:lstStyle/>
                    <a:p>
                      <a:pPr algn="l" rtl="0" fontAlgn="ctr">
                        <a:buNone/>
                      </a:pPr>
                      <a:r>
                        <a:rPr lang="es-MX" sz="1000" b="0" i="0" u="none" strike="noStrike" dirty="0">
                          <a:solidFill>
                            <a:srgbClr val="000000"/>
                          </a:solidFill>
                          <a:effectLst/>
                          <a:latin typeface="+mj-lt"/>
                        </a:rPr>
                        <a:t>Sayula</a:t>
                      </a:r>
                    </a:p>
                  </a:txBody>
                  <a:tcPr marL="0" marR="0" marT="0" marB="0" anchor="ctr"/>
                </a:tc>
                <a:tc>
                  <a:txBody>
                    <a:bodyPr/>
                    <a:lstStyle/>
                    <a:p>
                      <a:pPr algn="ctr" rtl="0" fontAlgn="ctr">
                        <a:buNone/>
                      </a:pPr>
                      <a:r>
                        <a:rPr lang="es-MX" sz="1000" b="0" i="0" u="none" strike="noStrike" dirty="0">
                          <a:solidFill>
                            <a:srgbClr val="000000"/>
                          </a:solidFill>
                          <a:effectLst/>
                          <a:latin typeface="+mj-lt"/>
                        </a:rPr>
                        <a:t>110</a:t>
                      </a:r>
                    </a:p>
                  </a:txBody>
                  <a:tcPr marL="0" marR="0" marT="0" marB="0" anchor="ctr"/>
                </a:tc>
                <a:tc>
                  <a:txBody>
                    <a:bodyPr/>
                    <a:lstStyle/>
                    <a:p>
                      <a:pPr algn="just" rtl="0" fontAlgn="ctr">
                        <a:buNone/>
                      </a:pPr>
                      <a:r>
                        <a:rPr lang="es-MX" sz="1000" b="0" i="0" u="none" strike="noStrike" dirty="0">
                          <a:solidFill>
                            <a:srgbClr val="000000"/>
                          </a:solidFill>
                          <a:effectLst/>
                          <a:latin typeface="+mj-lt"/>
                        </a:rPr>
                        <a:t>Calle </a:t>
                      </a:r>
                      <a:r>
                        <a:rPr lang="es-MX" sz="1000" b="0" i="0" u="none" strike="noStrike" dirty="0" err="1">
                          <a:solidFill>
                            <a:srgbClr val="000000"/>
                          </a:solidFill>
                          <a:effectLst/>
                          <a:latin typeface="+mj-lt"/>
                        </a:rPr>
                        <a:t>Ogazon</a:t>
                      </a:r>
                      <a:r>
                        <a:rPr lang="es-MX" sz="1000" b="0" i="0" u="none" strike="noStrike" dirty="0">
                          <a:solidFill>
                            <a:srgbClr val="000000"/>
                          </a:solidFill>
                          <a:effectLst/>
                          <a:latin typeface="+mj-lt"/>
                        </a:rPr>
                        <a:t> No. 223, </a:t>
                      </a:r>
                      <a:r>
                        <a:rPr lang="es-MX" sz="1000" b="0" i="0" u="none" strike="noStrike" dirty="0" err="1">
                          <a:solidFill>
                            <a:srgbClr val="000000"/>
                          </a:solidFill>
                          <a:effectLst/>
                          <a:latin typeface="+mj-lt"/>
                        </a:rPr>
                        <a:t>Fracc</a:t>
                      </a:r>
                      <a:r>
                        <a:rPr lang="es-MX" sz="1000" b="0" i="0" u="none" strike="noStrike" dirty="0">
                          <a:solidFill>
                            <a:srgbClr val="000000"/>
                          </a:solidFill>
                          <a:effectLst/>
                          <a:latin typeface="+mj-lt"/>
                        </a:rPr>
                        <a:t>, Parques Aldama</a:t>
                      </a:r>
                    </a:p>
                  </a:txBody>
                  <a:tcPr marL="0" marR="0" marT="0" marB="0" anchor="ctr"/>
                </a:tc>
                <a:tc>
                  <a:txBody>
                    <a:bodyPr/>
                    <a:lstStyle/>
                    <a:p>
                      <a:pPr algn="ctr" rtl="0" fontAlgn="ctr">
                        <a:buNone/>
                      </a:pPr>
                      <a:r>
                        <a:rPr lang="es-MX" sz="800" b="0" i="0" u="none" strike="noStrike" dirty="0">
                          <a:solidFill>
                            <a:srgbClr val="000000"/>
                          </a:solidFill>
                          <a:effectLst/>
                          <a:latin typeface="+mj-lt"/>
                        </a:rPr>
                        <a:t>ACDO.AS2.HCT.280426/102.P.DA.</a:t>
                      </a:r>
                    </a:p>
                  </a:txBody>
                  <a:tcPr marL="0" marR="0" marT="0" marB="0" anchor="ctr"/>
                </a:tc>
                <a:tc>
                  <a:txBody>
                    <a:bodyPr/>
                    <a:lstStyle/>
                    <a:p>
                      <a:pPr algn="ctr" rtl="0" fontAlgn="ctr">
                        <a:buNone/>
                      </a:pPr>
                      <a:r>
                        <a:rPr lang="es-MX" sz="1000" b="0" i="0" u="none" strike="noStrike" dirty="0">
                          <a:solidFill>
                            <a:srgbClr val="000000"/>
                          </a:solidFill>
                          <a:effectLst/>
                          <a:latin typeface="+mj-lt"/>
                        </a:rPr>
                        <a:t>-</a:t>
                      </a:r>
                    </a:p>
                  </a:txBody>
                  <a:tcPr marL="0" marR="0" marT="0" marB="0" anchor="ctr"/>
                </a:tc>
                <a:extLst>
                  <a:ext uri="{0D108BD9-81ED-4DB2-BD59-A6C34878D82A}">
                    <a16:rowId xmlns:a16="http://schemas.microsoft.com/office/drawing/2014/main" val="1463797186"/>
                  </a:ext>
                </a:extLst>
              </a:tr>
              <a:tr h="269589">
                <a:tc>
                  <a:txBody>
                    <a:bodyPr/>
                    <a:lstStyle/>
                    <a:p>
                      <a:pPr algn="ctr" fontAlgn="ctr">
                        <a:buNone/>
                      </a:pPr>
                      <a:r>
                        <a:rPr lang="es-MX" sz="1000" b="0" i="0" u="none" strike="noStrike" dirty="0">
                          <a:solidFill>
                            <a:schemeClr val="tx1"/>
                          </a:solidFill>
                          <a:effectLst/>
                          <a:latin typeface="+mj-lt"/>
                          <a:ea typeface="Noto Sans"/>
                          <a:cs typeface="Noto Sans"/>
                        </a:rPr>
                        <a:t>29</a:t>
                      </a:r>
                    </a:p>
                  </a:txBody>
                  <a:tcPr marL="0" marR="0" marT="0" marB="0" anchor="ctr"/>
                </a:tc>
                <a:tc>
                  <a:txBody>
                    <a:bodyPr/>
                    <a:lstStyle/>
                    <a:p>
                      <a:pPr algn="l" rtl="0" fontAlgn="ctr">
                        <a:buNone/>
                      </a:pPr>
                      <a:r>
                        <a:rPr lang="es-MX" sz="1000" b="0" i="0" u="none" strike="noStrike" dirty="0">
                          <a:solidFill>
                            <a:srgbClr val="000000"/>
                          </a:solidFill>
                          <a:effectLst/>
                          <a:latin typeface="+mj-lt"/>
                        </a:rPr>
                        <a:t>Jalisco</a:t>
                      </a:r>
                    </a:p>
                  </a:txBody>
                  <a:tcPr marL="0" marR="0" marT="0" marB="0" anchor="ctr"/>
                </a:tc>
                <a:tc>
                  <a:txBody>
                    <a:bodyPr/>
                    <a:lstStyle/>
                    <a:p>
                      <a:pPr algn="l" rtl="0" fontAlgn="ctr">
                        <a:buNone/>
                      </a:pPr>
                      <a:r>
                        <a:rPr lang="es-MX" sz="1000" b="0" i="0" u="none" strike="noStrike" dirty="0">
                          <a:solidFill>
                            <a:srgbClr val="000000"/>
                          </a:solidFill>
                          <a:effectLst/>
                          <a:latin typeface="+mj-lt"/>
                        </a:rPr>
                        <a:t>Encarnación de Díaz</a:t>
                      </a:r>
                    </a:p>
                  </a:txBody>
                  <a:tcPr marL="0" marR="0" marT="0" marB="0" anchor="ctr"/>
                </a:tc>
                <a:tc>
                  <a:txBody>
                    <a:bodyPr/>
                    <a:lstStyle/>
                    <a:p>
                      <a:pPr algn="ctr" rtl="0" fontAlgn="ctr">
                        <a:buNone/>
                      </a:pPr>
                      <a:r>
                        <a:rPr lang="es-MX" sz="1000" b="0" i="0" u="none" strike="noStrike" dirty="0">
                          <a:solidFill>
                            <a:srgbClr val="000000"/>
                          </a:solidFill>
                          <a:effectLst/>
                          <a:latin typeface="+mj-lt"/>
                        </a:rPr>
                        <a:t>110</a:t>
                      </a:r>
                    </a:p>
                  </a:txBody>
                  <a:tcPr marL="0" marR="0" marT="0" marB="0" anchor="ctr"/>
                </a:tc>
                <a:tc>
                  <a:txBody>
                    <a:bodyPr/>
                    <a:lstStyle/>
                    <a:p>
                      <a:pPr algn="just" rtl="0" fontAlgn="ctr">
                        <a:buNone/>
                      </a:pPr>
                      <a:r>
                        <a:rPr lang="es-MX" sz="1000" b="0" i="0" u="none" strike="noStrike" dirty="0">
                          <a:solidFill>
                            <a:srgbClr val="000000"/>
                          </a:solidFill>
                          <a:effectLst/>
                          <a:latin typeface="+mj-lt"/>
                        </a:rPr>
                        <a:t>Hacienda Los Sauces, Fraccionamiento Real de Haciendas, Encarnación de Díaz, Jalisco.</a:t>
                      </a:r>
                    </a:p>
                  </a:txBody>
                  <a:tcPr marL="0" marR="0" marT="0" marB="0" anchor="ctr"/>
                </a:tc>
                <a:tc>
                  <a:txBody>
                    <a:bodyPr/>
                    <a:lstStyle/>
                    <a:p>
                      <a:pPr algn="ctr" fontAlgn="ctr">
                        <a:buNone/>
                      </a:pPr>
                      <a:r>
                        <a:rPr lang="es-MX" sz="1800" b="0" i="0" u="none" strike="noStrike" dirty="0">
                          <a:solidFill>
                            <a:schemeClr val="tx1"/>
                          </a:solidFill>
                          <a:effectLst/>
                          <a:latin typeface="+mj-lt"/>
                        </a:rPr>
                        <a:t> </a:t>
                      </a:r>
                      <a:r>
                        <a:rPr lang="es-MX" sz="800" b="0" i="0" u="none" strike="noStrike" noProof="0" dirty="0">
                          <a:solidFill>
                            <a:schemeClr val="tx1"/>
                          </a:solidFill>
                          <a:effectLst/>
                          <a:latin typeface="+mj-lt"/>
                        </a:rPr>
                        <a:t>ACDO.AS2.HCT.290626/174.P.DA</a:t>
                      </a:r>
                      <a:endParaRPr lang="es-MX" sz="1800" b="0" i="0" u="none" strike="noStrike" dirty="0">
                        <a:solidFill>
                          <a:srgbClr val="00B050"/>
                        </a:solidFill>
                        <a:effectLst/>
                        <a:latin typeface="+mj-lt"/>
                      </a:endParaRPr>
                    </a:p>
                  </a:txBody>
                  <a:tcPr marL="0" marR="0" marT="0" marB="0" anchor="ctr"/>
                </a:tc>
                <a:tc>
                  <a:txBody>
                    <a:bodyPr/>
                    <a:lstStyle/>
                    <a:p>
                      <a:pPr algn="ctr" rtl="0" fontAlgn="ctr">
                        <a:buNone/>
                      </a:pPr>
                      <a:r>
                        <a:rPr lang="es-MX" sz="1000" b="0" i="0" u="none" strike="noStrike" dirty="0">
                          <a:solidFill>
                            <a:srgbClr val="000000"/>
                          </a:solidFill>
                          <a:effectLst/>
                          <a:latin typeface="+mj-lt"/>
                        </a:rPr>
                        <a:t>-</a:t>
                      </a:r>
                    </a:p>
                  </a:txBody>
                  <a:tcPr marL="0" marR="0" marT="0" marB="0" anchor="ctr"/>
                </a:tc>
                <a:extLst>
                  <a:ext uri="{0D108BD9-81ED-4DB2-BD59-A6C34878D82A}">
                    <a16:rowId xmlns:a16="http://schemas.microsoft.com/office/drawing/2014/main" val="3261330989"/>
                  </a:ext>
                </a:extLst>
              </a:tr>
              <a:tr h="269589">
                <a:tc>
                  <a:txBody>
                    <a:bodyPr/>
                    <a:lstStyle/>
                    <a:p>
                      <a:pPr lvl="0" algn="ctr">
                        <a:buNone/>
                      </a:pPr>
                      <a:r>
                        <a:rPr lang="es-MX" sz="1000" b="0" u="none" strike="noStrike" dirty="0">
                          <a:solidFill>
                            <a:schemeClr val="tx1"/>
                          </a:solidFill>
                          <a:effectLst/>
                          <a:latin typeface="+mj-lt"/>
                        </a:rPr>
                        <a:t>30</a:t>
                      </a:r>
                    </a:p>
                  </a:txBody>
                  <a:tcPr marL="0" marR="0" marT="0" marB="0" anchor="ctr"/>
                </a:tc>
                <a:tc>
                  <a:txBody>
                    <a:bodyPr/>
                    <a:lstStyle/>
                    <a:p>
                      <a:pPr lvl="0" algn="l">
                        <a:buNone/>
                      </a:pPr>
                      <a:r>
                        <a:rPr lang="es-MX" sz="1000" b="0" i="0" u="none" strike="noStrike" dirty="0">
                          <a:solidFill>
                            <a:schemeClr val="tx1"/>
                          </a:solidFill>
                          <a:effectLst/>
                          <a:latin typeface="+mj-lt"/>
                        </a:rPr>
                        <a:t>Jalisco </a:t>
                      </a:r>
                    </a:p>
                  </a:txBody>
                  <a:tcPr marL="0" marR="0" marT="0" marB="0" anchor="ctr"/>
                </a:tc>
                <a:tc>
                  <a:txBody>
                    <a:bodyPr/>
                    <a:lstStyle/>
                    <a:p>
                      <a:pPr lvl="0" algn="l">
                        <a:buNone/>
                      </a:pPr>
                      <a:r>
                        <a:rPr lang="es-MX" sz="1000" b="0" i="0" u="none" strike="noStrike" dirty="0" err="1">
                          <a:solidFill>
                            <a:schemeClr val="tx1"/>
                          </a:solidFill>
                          <a:effectLst/>
                          <a:latin typeface="+mj-lt"/>
                        </a:rPr>
                        <a:t>Jalostotitlan</a:t>
                      </a:r>
                      <a:r>
                        <a:rPr lang="es-MX" sz="1000" b="0" i="0" u="none" strike="noStrike" dirty="0">
                          <a:solidFill>
                            <a:schemeClr val="tx1"/>
                          </a:solidFill>
                          <a:effectLst/>
                          <a:latin typeface="+mj-lt"/>
                        </a:rPr>
                        <a:t> </a:t>
                      </a:r>
                    </a:p>
                  </a:txBody>
                  <a:tcPr marL="0" marR="0" marT="0" marB="0" anchor="ctr"/>
                </a:tc>
                <a:tc>
                  <a:txBody>
                    <a:bodyPr/>
                    <a:lstStyle/>
                    <a:p>
                      <a:pPr lvl="0" algn="ctr">
                        <a:buNone/>
                      </a:pPr>
                      <a:r>
                        <a:rPr lang="es-MX" sz="1000" b="0" i="0" u="none" strike="noStrike" dirty="0">
                          <a:solidFill>
                            <a:schemeClr val="tx1"/>
                          </a:solidFill>
                          <a:effectLst/>
                          <a:latin typeface="+mj-lt"/>
                        </a:rPr>
                        <a:t>110</a:t>
                      </a:r>
                    </a:p>
                  </a:txBody>
                  <a:tcPr marL="0" marR="0" marT="0" marB="0" anchor="ctr"/>
                </a:tc>
                <a:tc>
                  <a:txBody>
                    <a:bodyPr/>
                    <a:lstStyle/>
                    <a:p>
                      <a:pPr lvl="0" algn="just">
                        <a:lnSpc>
                          <a:spcPct val="100000"/>
                        </a:lnSpc>
                        <a:spcBef>
                          <a:spcPts val="0"/>
                        </a:spcBef>
                        <a:spcAft>
                          <a:spcPts val="0"/>
                        </a:spcAft>
                        <a:buNone/>
                      </a:pPr>
                      <a:r>
                        <a:rPr lang="es-MX" sz="1000" b="0" i="0" u="none" strike="noStrike" noProof="0" dirty="0">
                          <a:solidFill>
                            <a:schemeClr val="tx1"/>
                          </a:solidFill>
                          <a:effectLst/>
                          <a:latin typeface="+mj-lt"/>
                          <a:ea typeface="Noto Sans"/>
                          <a:cs typeface="Noto Sans"/>
                        </a:rPr>
                        <a:t>Avenida San </a:t>
                      </a:r>
                      <a:r>
                        <a:rPr lang="es-MX" sz="1000" b="0" i="0" u="none" strike="noStrike" noProof="0" dirty="0" err="1">
                          <a:solidFill>
                            <a:schemeClr val="tx1"/>
                          </a:solidFill>
                          <a:effectLst/>
                          <a:latin typeface="+mj-lt"/>
                          <a:ea typeface="Noto Sans"/>
                          <a:cs typeface="Noto Sans"/>
                        </a:rPr>
                        <a:t>Angel</a:t>
                      </a:r>
                      <a:r>
                        <a:rPr lang="es-MX" sz="1000" b="0" i="0" u="none" strike="noStrike" noProof="0" dirty="0">
                          <a:solidFill>
                            <a:schemeClr val="tx1"/>
                          </a:solidFill>
                          <a:effectLst/>
                          <a:latin typeface="+mj-lt"/>
                          <a:ea typeface="Noto Sans"/>
                          <a:cs typeface="Noto Sans"/>
                        </a:rPr>
                        <a:t> No. 71, </a:t>
                      </a:r>
                      <a:r>
                        <a:rPr lang="es-MX" sz="1000" b="0" i="0" u="none" strike="noStrike" noProof="0" dirty="0" err="1">
                          <a:solidFill>
                            <a:schemeClr val="tx1"/>
                          </a:solidFill>
                          <a:effectLst/>
                          <a:latin typeface="+mj-lt"/>
                          <a:ea typeface="Noto Sans"/>
                          <a:cs typeface="Noto Sans"/>
                        </a:rPr>
                        <a:t>Fracc</a:t>
                      </a:r>
                      <a:r>
                        <a:rPr lang="es-MX" sz="1000" b="0" i="0" u="none" strike="noStrike" noProof="0" dirty="0">
                          <a:solidFill>
                            <a:schemeClr val="tx1"/>
                          </a:solidFill>
                          <a:effectLst/>
                          <a:latin typeface="+mj-lt"/>
                          <a:ea typeface="Noto Sans"/>
                          <a:cs typeface="Noto Sans"/>
                        </a:rPr>
                        <a:t> Lomas de la Cañada</a:t>
                      </a:r>
                    </a:p>
                    <a:p>
                      <a:pPr lvl="0" algn="just">
                        <a:buNone/>
                      </a:pPr>
                      <a:endParaRPr lang="es-MX" sz="1000" b="0" i="0" u="none" strike="noStrike">
                        <a:solidFill>
                          <a:schemeClr val="tx1"/>
                        </a:solidFill>
                        <a:effectLst/>
                        <a:latin typeface="+mj-lt"/>
                      </a:endParaRPr>
                    </a:p>
                  </a:txBody>
                  <a:tcPr marL="0" marR="0" marT="0" marB="0" anchor="ctr"/>
                </a:tc>
                <a:tc>
                  <a:txBody>
                    <a:bodyPr/>
                    <a:lstStyle/>
                    <a:p>
                      <a:pPr lvl="0" algn="ctr">
                        <a:buNone/>
                      </a:pPr>
                      <a:r>
                        <a:rPr lang="es-MX" sz="800" b="0" i="0" u="none" strike="noStrike" noProof="0" dirty="0">
                          <a:solidFill>
                            <a:schemeClr val="tx1"/>
                          </a:solidFill>
                          <a:effectLst/>
                          <a:latin typeface="+mj-lt"/>
                        </a:rPr>
                        <a:t>ACDO.AS2.HTC.310826/232.P´.DA</a:t>
                      </a:r>
                    </a:p>
                  </a:txBody>
                  <a:tcPr marL="0" marR="0" marT="0" marB="0" anchor="ctr"/>
                </a:tc>
                <a:tc>
                  <a:txBody>
                    <a:bodyPr/>
                    <a:lstStyle/>
                    <a:p>
                      <a:pPr algn="ctr" rtl="0" fontAlgn="ctr">
                        <a:buNone/>
                      </a:pPr>
                      <a:endParaRPr lang="es-MX" sz="1000" b="0" i="0" u="none" strike="noStrike">
                        <a:solidFill>
                          <a:srgbClr val="000000"/>
                        </a:solidFill>
                        <a:effectLst/>
                        <a:latin typeface="+mj-lt"/>
                      </a:endParaRPr>
                    </a:p>
                  </a:txBody>
                  <a:tcPr marL="0" marR="0" marT="0" marB="0" anchor="ctr"/>
                </a:tc>
                <a:extLst>
                  <a:ext uri="{0D108BD9-81ED-4DB2-BD59-A6C34878D82A}">
                    <a16:rowId xmlns:a16="http://schemas.microsoft.com/office/drawing/2014/main" val="3678602542"/>
                  </a:ext>
                </a:extLst>
              </a:tr>
              <a:tr h="229843">
                <a:tc>
                  <a:txBody>
                    <a:bodyPr/>
                    <a:lstStyle/>
                    <a:p>
                      <a:pPr algn="ctr" fontAlgn="ctr">
                        <a:buNone/>
                      </a:pPr>
                      <a:r>
                        <a:rPr lang="es-MX" sz="1000" b="0" i="0" u="none" strike="noStrike" dirty="0">
                          <a:solidFill>
                            <a:schemeClr val="tx1"/>
                          </a:solidFill>
                          <a:effectLst/>
                          <a:latin typeface="+mj-lt"/>
                          <a:ea typeface="Noto Sans"/>
                          <a:cs typeface="Noto Sans"/>
                        </a:rPr>
                        <a:t>31</a:t>
                      </a:r>
                    </a:p>
                  </a:txBody>
                  <a:tcPr marL="0" marR="0" marT="0" marB="0" anchor="ctr"/>
                </a:tc>
                <a:tc>
                  <a:txBody>
                    <a:bodyPr/>
                    <a:lstStyle/>
                    <a:p>
                      <a:pPr algn="l" rtl="0" fontAlgn="ctr">
                        <a:buNone/>
                      </a:pPr>
                      <a:r>
                        <a:rPr lang="es-MX" sz="1000" b="0" i="0" u="none" strike="noStrike" dirty="0">
                          <a:solidFill>
                            <a:schemeClr val="tx1"/>
                          </a:solidFill>
                          <a:effectLst/>
                          <a:latin typeface="+mj-lt"/>
                        </a:rPr>
                        <a:t>Jalisco</a:t>
                      </a:r>
                    </a:p>
                  </a:txBody>
                  <a:tcPr marL="0" marR="0" marT="0" marB="0" anchor="ctr"/>
                </a:tc>
                <a:tc>
                  <a:txBody>
                    <a:bodyPr/>
                    <a:lstStyle/>
                    <a:p>
                      <a:pPr algn="l" rtl="0" fontAlgn="ctr">
                        <a:buNone/>
                      </a:pPr>
                      <a:r>
                        <a:rPr lang="es-MX" sz="1000" b="0" i="0" u="none" strike="noStrike" dirty="0">
                          <a:solidFill>
                            <a:schemeClr val="tx1"/>
                          </a:solidFill>
                          <a:effectLst/>
                          <a:latin typeface="+mj-lt"/>
                        </a:rPr>
                        <a:t>Ocotlan</a:t>
                      </a:r>
                    </a:p>
                  </a:txBody>
                  <a:tcPr marL="0" marR="0" marT="0" marB="0" anchor="ctr"/>
                </a:tc>
                <a:tc>
                  <a:txBody>
                    <a:bodyPr/>
                    <a:lstStyle/>
                    <a:p>
                      <a:pPr algn="ctr" rtl="0" fontAlgn="ctr">
                        <a:buNone/>
                      </a:pPr>
                      <a:r>
                        <a:rPr lang="es-MX" sz="1000" b="0" i="0" u="none" strike="noStrike" dirty="0">
                          <a:solidFill>
                            <a:schemeClr val="tx1"/>
                          </a:solidFill>
                          <a:effectLst/>
                          <a:latin typeface="+mj-lt"/>
                        </a:rPr>
                        <a:t>110</a:t>
                      </a:r>
                    </a:p>
                  </a:txBody>
                  <a:tcPr marL="0" marR="0" marT="0" marB="0" anchor="ctr"/>
                </a:tc>
                <a:tc>
                  <a:txBody>
                    <a:bodyPr/>
                    <a:lstStyle/>
                    <a:p>
                      <a:pPr lvl="0" algn="just">
                        <a:buNone/>
                      </a:pPr>
                      <a:r>
                        <a:rPr lang="es-MX" sz="1000" b="0" i="0" u="none" strike="noStrike" kern="1200" noProof="0" dirty="0">
                          <a:solidFill>
                            <a:schemeClr val="tx1"/>
                          </a:solidFill>
                          <a:effectLst/>
                          <a:latin typeface="+mj-lt"/>
                          <a:ea typeface="Noto Sans"/>
                          <a:cs typeface="Noto Sans"/>
                        </a:rPr>
                        <a:t>Calle Topacio 21, Fraccionamiento Solidaridad, Ocotlan, Jalisco</a:t>
                      </a:r>
                      <a:endParaRPr lang="es-ES" sz="1000" b="0" i="0" u="none" strike="noStrike" kern="1200" dirty="0">
                        <a:solidFill>
                          <a:schemeClr val="tx1"/>
                        </a:solidFill>
                        <a:effectLst/>
                        <a:latin typeface="+mj-lt"/>
                        <a:ea typeface="Noto Sans"/>
                        <a:cs typeface="Noto Sans"/>
                      </a:endParaRPr>
                    </a:p>
                  </a:txBody>
                  <a:tcPr marL="0" marR="0" marT="0" marB="0" anchor="ctr"/>
                </a:tc>
                <a:tc>
                  <a:txBody>
                    <a:bodyPr/>
                    <a:lstStyle/>
                    <a:p>
                      <a:pPr lvl="0" algn="ctr">
                        <a:buNone/>
                      </a:pPr>
                      <a:r>
                        <a:rPr lang="es-MX" sz="1000" b="0" i="0" u="none" strike="noStrike" kern="1200" noProof="0" dirty="0">
                          <a:solidFill>
                            <a:schemeClr val="tx1"/>
                          </a:solidFill>
                          <a:effectLst/>
                          <a:latin typeface="+mj-lt"/>
                          <a:ea typeface="Noto Sans"/>
                          <a:cs typeface="Noto Sans"/>
                        </a:rPr>
                        <a:t>ACDO.AS2.HCT.240726/205.P.DA</a:t>
                      </a:r>
                      <a:endParaRPr lang="es-ES" sz="1000" b="0" i="0" u="none" strike="noStrike" kern="1200" dirty="0">
                        <a:solidFill>
                          <a:schemeClr val="tx1"/>
                        </a:solidFill>
                        <a:effectLst/>
                        <a:latin typeface="+mj-lt"/>
                        <a:ea typeface="Noto Sans"/>
                        <a:cs typeface="Noto Sans"/>
                      </a:endParaRPr>
                    </a:p>
                  </a:txBody>
                  <a:tcPr marL="0" marR="0" marT="0" marB="0" anchor="ctr"/>
                </a:tc>
                <a:tc>
                  <a:txBody>
                    <a:bodyPr/>
                    <a:lstStyle/>
                    <a:p>
                      <a:pPr algn="ctr" rtl="0" fontAlgn="ctr">
                        <a:buNone/>
                      </a:pPr>
                      <a:r>
                        <a:rPr lang="es-MX" sz="1000" b="0" i="0" u="none" strike="noStrike" dirty="0">
                          <a:solidFill>
                            <a:srgbClr val="FF0000"/>
                          </a:solidFill>
                          <a:effectLst/>
                          <a:latin typeface="+mj-lt"/>
                        </a:rPr>
                        <a:t>-</a:t>
                      </a:r>
                    </a:p>
                  </a:txBody>
                  <a:tcPr marL="0" marR="0" marT="0" marB="0" anchor="ctr"/>
                </a:tc>
                <a:extLst>
                  <a:ext uri="{0D108BD9-81ED-4DB2-BD59-A6C34878D82A}">
                    <a16:rowId xmlns:a16="http://schemas.microsoft.com/office/drawing/2014/main" val="2892658300"/>
                  </a:ext>
                </a:extLst>
              </a:tr>
              <a:tr h="229843">
                <a:tc>
                  <a:txBody>
                    <a:bodyPr/>
                    <a:lstStyle/>
                    <a:p>
                      <a:pPr algn="ctr" fontAlgn="ctr">
                        <a:buNone/>
                      </a:pPr>
                      <a:r>
                        <a:rPr lang="es-MX" sz="1000" b="0" i="0" u="none" strike="noStrike" dirty="0">
                          <a:solidFill>
                            <a:schemeClr val="tx1"/>
                          </a:solidFill>
                          <a:effectLst/>
                          <a:latin typeface="+mj-lt"/>
                          <a:ea typeface="Noto Sans"/>
                          <a:cs typeface="Noto Sans"/>
                        </a:rPr>
                        <a:t>32</a:t>
                      </a:r>
                    </a:p>
                  </a:txBody>
                  <a:tcPr marL="0" marR="0" marT="0" marB="0" anchor="ctr"/>
                </a:tc>
                <a:tc>
                  <a:txBody>
                    <a:bodyPr/>
                    <a:lstStyle/>
                    <a:p>
                      <a:pPr algn="l" rtl="0" fontAlgn="ctr">
                        <a:buNone/>
                      </a:pPr>
                      <a:r>
                        <a:rPr lang="es-MX" sz="1000" b="0" i="0" u="none" strike="noStrike" dirty="0">
                          <a:solidFill>
                            <a:srgbClr val="000000"/>
                          </a:solidFill>
                          <a:effectLst/>
                          <a:latin typeface="+mj-lt"/>
                        </a:rPr>
                        <a:t>Michoacán</a:t>
                      </a:r>
                    </a:p>
                  </a:txBody>
                  <a:tcPr marL="0" marR="0" marT="0" marB="0" anchor="ctr"/>
                </a:tc>
                <a:tc>
                  <a:txBody>
                    <a:bodyPr/>
                    <a:lstStyle/>
                    <a:p>
                      <a:pPr algn="l" rtl="0" fontAlgn="ctr">
                        <a:buNone/>
                      </a:pPr>
                      <a:r>
                        <a:rPr lang="es-MX" sz="1000" b="0" i="0" u="none" strike="noStrike" dirty="0">
                          <a:solidFill>
                            <a:srgbClr val="000000"/>
                          </a:solidFill>
                          <a:effectLst/>
                          <a:latin typeface="+mj-lt"/>
                        </a:rPr>
                        <a:t>Jacona</a:t>
                      </a:r>
                    </a:p>
                  </a:txBody>
                  <a:tcPr marL="0" marR="0" marT="0" marB="0" anchor="ctr"/>
                </a:tc>
                <a:tc>
                  <a:txBody>
                    <a:bodyPr/>
                    <a:lstStyle/>
                    <a:p>
                      <a:pPr algn="ctr" rtl="0" fontAlgn="ctr">
                        <a:buNone/>
                      </a:pPr>
                      <a:r>
                        <a:rPr lang="es-MX" sz="1000" b="0" i="0" u="none" strike="noStrike" dirty="0">
                          <a:solidFill>
                            <a:srgbClr val="000000"/>
                          </a:solidFill>
                          <a:effectLst/>
                          <a:latin typeface="+mj-lt"/>
                        </a:rPr>
                        <a:t>150</a:t>
                      </a:r>
                    </a:p>
                  </a:txBody>
                  <a:tcPr marL="0" marR="0" marT="0" marB="0" anchor="ctr"/>
                </a:tc>
                <a:tc>
                  <a:txBody>
                    <a:bodyPr/>
                    <a:lstStyle/>
                    <a:p>
                      <a:pPr algn="just" rtl="0" fontAlgn="ctr">
                        <a:buNone/>
                      </a:pPr>
                      <a:r>
                        <a:rPr lang="es-MX" sz="1000" b="0" i="0" u="none" strike="noStrike" dirty="0">
                          <a:solidFill>
                            <a:srgbClr val="000000"/>
                          </a:solidFill>
                          <a:effectLst/>
                          <a:latin typeface="+mj-lt"/>
                        </a:rPr>
                        <a:t>Presa Solis No. 7, Fraccionamiento La Luz, C.P. 59833</a:t>
                      </a:r>
                    </a:p>
                  </a:txBody>
                  <a:tcPr marL="0" marR="0" marT="0" marB="0" anchor="ctr"/>
                </a:tc>
                <a:tc>
                  <a:txBody>
                    <a:bodyPr/>
                    <a:lstStyle/>
                    <a:p>
                      <a:pPr algn="ctr" rtl="0" fontAlgn="ctr">
                        <a:buNone/>
                      </a:pPr>
                      <a:r>
                        <a:rPr lang="es-MX" sz="800" b="0" i="0" u="none" strike="noStrike" dirty="0">
                          <a:solidFill>
                            <a:srgbClr val="000000"/>
                          </a:solidFill>
                          <a:effectLst/>
                          <a:latin typeface="+mj-lt"/>
                        </a:rPr>
                        <a:t>ACDO.AS2.HCT.280426/107.P.DA</a:t>
                      </a:r>
                    </a:p>
                  </a:txBody>
                  <a:tcPr marL="0" marR="0" marT="0" marB="0" anchor="ctr"/>
                </a:tc>
                <a:tc>
                  <a:txBody>
                    <a:bodyPr/>
                    <a:lstStyle/>
                    <a:p>
                      <a:pPr algn="ctr" rtl="0" fontAlgn="ctr">
                        <a:buNone/>
                      </a:pPr>
                      <a:r>
                        <a:rPr lang="es-MX" sz="1000" b="0" i="0" u="none" strike="noStrike" dirty="0">
                          <a:solidFill>
                            <a:srgbClr val="000000"/>
                          </a:solidFill>
                          <a:effectLst/>
                          <a:latin typeface="+mj-lt"/>
                        </a:rPr>
                        <a:t>-</a:t>
                      </a:r>
                    </a:p>
                  </a:txBody>
                  <a:tcPr marL="0" marR="0" marT="0" marB="0" anchor="ctr"/>
                </a:tc>
                <a:extLst>
                  <a:ext uri="{0D108BD9-81ED-4DB2-BD59-A6C34878D82A}">
                    <a16:rowId xmlns:a16="http://schemas.microsoft.com/office/drawing/2014/main" val="3957917563"/>
                  </a:ext>
                </a:extLst>
              </a:tr>
              <a:tr h="193794">
                <a:tc>
                  <a:txBody>
                    <a:bodyPr/>
                    <a:lstStyle/>
                    <a:p>
                      <a:pPr algn="ctr" fontAlgn="ctr">
                        <a:buNone/>
                      </a:pPr>
                      <a:r>
                        <a:rPr lang="es-MX" sz="1000" b="0" u="none" strike="noStrike" dirty="0">
                          <a:solidFill>
                            <a:schemeClr val="tx1"/>
                          </a:solidFill>
                          <a:effectLst/>
                          <a:latin typeface="+mj-lt"/>
                        </a:rPr>
                        <a:t>33</a:t>
                      </a:r>
                      <a:endParaRPr lang="es-MX" sz="1000" b="0" i="0" u="none" strike="noStrike" dirty="0">
                        <a:solidFill>
                          <a:schemeClr val="tx1"/>
                        </a:solidFill>
                        <a:effectLst/>
                        <a:latin typeface="+mj-lt"/>
                        <a:ea typeface="Noto Sans" panose="020B0502040504020204" pitchFamily="34" charset="0"/>
                        <a:cs typeface="Noto Sans" panose="020B0502040504020204" pitchFamily="34" charset="0"/>
                      </a:endParaRPr>
                    </a:p>
                  </a:txBody>
                  <a:tcPr marL="0" marR="0" marT="0" marB="0" anchor="ctr"/>
                </a:tc>
                <a:tc>
                  <a:txBody>
                    <a:bodyPr/>
                    <a:lstStyle/>
                    <a:p>
                      <a:pPr algn="l" rtl="0" fontAlgn="ctr">
                        <a:buNone/>
                      </a:pPr>
                      <a:r>
                        <a:rPr lang="es-MX" sz="1000" b="0" i="0" u="none" strike="noStrike" dirty="0">
                          <a:solidFill>
                            <a:srgbClr val="000000"/>
                          </a:solidFill>
                          <a:effectLst/>
                          <a:latin typeface="+mj-lt"/>
                        </a:rPr>
                        <a:t>Michoacán</a:t>
                      </a:r>
                    </a:p>
                  </a:txBody>
                  <a:tcPr marL="0" marR="0" marT="0" marB="0" anchor="ctr"/>
                </a:tc>
                <a:tc>
                  <a:txBody>
                    <a:bodyPr/>
                    <a:lstStyle/>
                    <a:p>
                      <a:pPr algn="l" rtl="0" fontAlgn="ctr">
                        <a:buNone/>
                      </a:pPr>
                      <a:r>
                        <a:rPr lang="es-MX" sz="1000" b="0" i="0" u="none" strike="noStrike" dirty="0">
                          <a:solidFill>
                            <a:srgbClr val="000000"/>
                          </a:solidFill>
                          <a:effectLst/>
                          <a:latin typeface="+mj-lt"/>
                        </a:rPr>
                        <a:t>Zamora</a:t>
                      </a:r>
                    </a:p>
                  </a:txBody>
                  <a:tcPr marL="0" marR="0" marT="0" marB="0" anchor="ctr"/>
                </a:tc>
                <a:tc>
                  <a:txBody>
                    <a:bodyPr/>
                    <a:lstStyle/>
                    <a:p>
                      <a:pPr algn="ctr" rtl="0" fontAlgn="ctr">
                        <a:buNone/>
                      </a:pPr>
                      <a:r>
                        <a:rPr lang="es-MX" sz="1000" b="0" i="0" u="none" strike="noStrike" dirty="0">
                          <a:solidFill>
                            <a:srgbClr val="000000"/>
                          </a:solidFill>
                          <a:effectLst/>
                          <a:latin typeface="+mj-lt"/>
                        </a:rPr>
                        <a:t>250</a:t>
                      </a:r>
                    </a:p>
                  </a:txBody>
                  <a:tcPr marL="0" marR="0" marT="0" marB="0" anchor="ctr"/>
                </a:tc>
                <a:tc>
                  <a:txBody>
                    <a:bodyPr/>
                    <a:lstStyle/>
                    <a:p>
                      <a:pPr algn="just" rtl="0" fontAlgn="ctr">
                        <a:buNone/>
                      </a:pPr>
                      <a:r>
                        <a:rPr lang="es-MX" sz="1000" b="0" i="0" u="none" strike="noStrike" dirty="0">
                          <a:solidFill>
                            <a:srgbClr val="000000"/>
                          </a:solidFill>
                          <a:effectLst/>
                          <a:latin typeface="+mj-lt"/>
                        </a:rPr>
                        <a:t>Calle Labastida No. 1504, Colonia Real de Valencia, C.P.59717,</a:t>
                      </a:r>
                    </a:p>
                  </a:txBody>
                  <a:tcPr marL="0" marR="0" marT="0" marB="0" anchor="ctr"/>
                </a:tc>
                <a:tc>
                  <a:txBody>
                    <a:bodyPr/>
                    <a:lstStyle/>
                    <a:p>
                      <a:pPr algn="ctr" rtl="0" fontAlgn="ctr">
                        <a:buNone/>
                      </a:pPr>
                      <a:r>
                        <a:rPr lang="es-MX" sz="800" b="0" i="0" u="none" strike="noStrike" dirty="0">
                          <a:solidFill>
                            <a:srgbClr val="000000"/>
                          </a:solidFill>
                          <a:effectLst/>
                          <a:latin typeface="+mj-lt"/>
                        </a:rPr>
                        <a:t>ACDO.AS2.HCT.310326/70.P.DA</a:t>
                      </a:r>
                    </a:p>
                  </a:txBody>
                  <a:tcPr marL="0" marR="0" marT="0" marB="0" anchor="ctr"/>
                </a:tc>
                <a:tc>
                  <a:txBody>
                    <a:bodyPr/>
                    <a:lstStyle/>
                    <a:p>
                      <a:pPr algn="ctr" rtl="0" fontAlgn="ctr">
                        <a:buNone/>
                      </a:pPr>
                      <a:r>
                        <a:rPr lang="es-MX" sz="800" b="0" i="0" u="none" strike="noStrike" dirty="0">
                          <a:solidFill>
                            <a:srgbClr val="000000"/>
                          </a:solidFill>
                          <a:effectLst/>
                          <a:latin typeface="+mj-lt"/>
                        </a:rPr>
                        <a:t>Contrato 16/04/2026</a:t>
                      </a:r>
                    </a:p>
                  </a:txBody>
                  <a:tcPr marL="0" marR="0" marT="0" marB="0" anchor="ctr"/>
                </a:tc>
                <a:extLst>
                  <a:ext uri="{0D108BD9-81ED-4DB2-BD59-A6C34878D82A}">
                    <a16:rowId xmlns:a16="http://schemas.microsoft.com/office/drawing/2014/main" val="59159110"/>
                  </a:ext>
                </a:extLst>
              </a:tr>
              <a:tr h="229843">
                <a:tc>
                  <a:txBody>
                    <a:bodyPr/>
                    <a:lstStyle/>
                    <a:p>
                      <a:pPr algn="ctr" fontAlgn="ctr">
                        <a:buNone/>
                      </a:pPr>
                      <a:r>
                        <a:rPr lang="es-MX" sz="1000" b="0" u="none" strike="noStrike" dirty="0">
                          <a:solidFill>
                            <a:schemeClr val="tx1"/>
                          </a:solidFill>
                          <a:effectLst/>
                          <a:latin typeface="+mj-lt"/>
                        </a:rPr>
                        <a:t>34</a:t>
                      </a:r>
                      <a:endParaRPr lang="es-MX" sz="1000" b="0" i="0" u="none" strike="noStrike" dirty="0">
                        <a:solidFill>
                          <a:schemeClr val="tx1"/>
                        </a:solidFill>
                        <a:effectLst/>
                        <a:latin typeface="+mj-lt"/>
                        <a:ea typeface="Noto Sans" panose="020B0502040504020204" pitchFamily="34" charset="0"/>
                        <a:cs typeface="Noto Sans" panose="020B0502040504020204" pitchFamily="34" charset="0"/>
                      </a:endParaRPr>
                    </a:p>
                  </a:txBody>
                  <a:tcPr marL="0" marR="0" marT="0" marB="0" anchor="ctr"/>
                </a:tc>
                <a:tc>
                  <a:txBody>
                    <a:bodyPr/>
                    <a:lstStyle/>
                    <a:p>
                      <a:pPr algn="l" rtl="0" fontAlgn="ctr">
                        <a:buNone/>
                      </a:pPr>
                      <a:r>
                        <a:rPr lang="es-MX" sz="1000" b="0" i="0" u="none" strike="noStrike" dirty="0">
                          <a:solidFill>
                            <a:srgbClr val="000000"/>
                          </a:solidFill>
                          <a:effectLst/>
                          <a:latin typeface="+mj-lt"/>
                        </a:rPr>
                        <a:t>Michoacán</a:t>
                      </a:r>
                    </a:p>
                  </a:txBody>
                  <a:tcPr marL="0" marR="0" marT="0" marB="0" anchor="ctr"/>
                </a:tc>
                <a:tc>
                  <a:txBody>
                    <a:bodyPr/>
                    <a:lstStyle/>
                    <a:p>
                      <a:pPr algn="l" rtl="0" fontAlgn="ctr">
                        <a:buNone/>
                      </a:pPr>
                      <a:r>
                        <a:rPr lang="es-MX" sz="1000" b="0" i="0" u="none" strike="noStrike" dirty="0">
                          <a:solidFill>
                            <a:srgbClr val="000000"/>
                          </a:solidFill>
                          <a:effectLst/>
                          <a:latin typeface="+mj-lt"/>
                        </a:rPr>
                        <a:t>La Piedad</a:t>
                      </a:r>
                    </a:p>
                  </a:txBody>
                  <a:tcPr marL="0" marR="0" marT="0" marB="0" anchor="ctr"/>
                </a:tc>
                <a:tc>
                  <a:txBody>
                    <a:bodyPr/>
                    <a:lstStyle/>
                    <a:p>
                      <a:pPr algn="ctr" rtl="0" fontAlgn="ctr">
                        <a:buNone/>
                      </a:pPr>
                      <a:r>
                        <a:rPr lang="es-MX" sz="1000" b="0" i="0" u="none" strike="noStrike" dirty="0">
                          <a:solidFill>
                            <a:srgbClr val="000000"/>
                          </a:solidFill>
                          <a:effectLst/>
                          <a:latin typeface="+mj-lt"/>
                        </a:rPr>
                        <a:t>150</a:t>
                      </a:r>
                    </a:p>
                  </a:txBody>
                  <a:tcPr marL="0" marR="0" marT="0" marB="0" anchor="ctr"/>
                </a:tc>
                <a:tc>
                  <a:txBody>
                    <a:bodyPr/>
                    <a:lstStyle/>
                    <a:p>
                      <a:pPr algn="just" rtl="0" fontAlgn="ctr">
                        <a:buNone/>
                      </a:pPr>
                      <a:r>
                        <a:rPr lang="es-MX" sz="1000" b="0" i="0" u="none" strike="noStrike" dirty="0">
                          <a:solidFill>
                            <a:srgbClr val="000000"/>
                          </a:solidFill>
                          <a:effectLst/>
                          <a:latin typeface="+mj-lt"/>
                        </a:rPr>
                        <a:t>Goldsmith y Descartes, Colonia </a:t>
                      </a:r>
                      <a:r>
                        <a:rPr lang="es-MX" sz="1000" b="0" i="0" u="none" strike="noStrike" dirty="0" err="1">
                          <a:solidFill>
                            <a:srgbClr val="000000"/>
                          </a:solidFill>
                          <a:effectLst/>
                          <a:latin typeface="+mj-lt"/>
                        </a:rPr>
                        <a:t>Cuitzillo</a:t>
                      </a:r>
                      <a:r>
                        <a:rPr lang="es-MX" sz="1000" b="0" i="0" u="none" strike="noStrike" dirty="0">
                          <a:solidFill>
                            <a:srgbClr val="000000"/>
                          </a:solidFill>
                          <a:effectLst/>
                          <a:latin typeface="+mj-lt"/>
                        </a:rPr>
                        <a:t>, C. P. 59363</a:t>
                      </a:r>
                    </a:p>
                  </a:txBody>
                  <a:tcPr marL="0" marR="0" marT="0" marB="0" anchor="ctr"/>
                </a:tc>
                <a:tc>
                  <a:txBody>
                    <a:bodyPr/>
                    <a:lstStyle/>
                    <a:p>
                      <a:pPr algn="ctr" rtl="0" fontAlgn="ctr">
                        <a:buNone/>
                      </a:pPr>
                      <a:r>
                        <a:rPr lang="es-MX" sz="800" b="0" i="0" u="none" strike="noStrike" dirty="0">
                          <a:solidFill>
                            <a:srgbClr val="000000"/>
                          </a:solidFill>
                          <a:effectLst/>
                          <a:latin typeface="+mj-lt"/>
                        </a:rPr>
                        <a:t>ACDO.AS2.HCT.280426/106.P.DA</a:t>
                      </a:r>
                    </a:p>
                  </a:txBody>
                  <a:tcPr marL="0" marR="0" marT="0" marB="0" anchor="ctr"/>
                </a:tc>
                <a:tc>
                  <a:txBody>
                    <a:bodyPr/>
                    <a:lstStyle/>
                    <a:p>
                      <a:pPr algn="ctr" rtl="0" fontAlgn="ctr">
                        <a:buNone/>
                      </a:pPr>
                      <a:r>
                        <a:rPr lang="es-MX" sz="1000" b="0" i="0" u="none" strike="noStrike" dirty="0">
                          <a:solidFill>
                            <a:srgbClr val="000000"/>
                          </a:solidFill>
                          <a:effectLst/>
                          <a:latin typeface="+mj-lt"/>
                        </a:rPr>
                        <a:t>-</a:t>
                      </a:r>
                    </a:p>
                  </a:txBody>
                  <a:tcPr marL="0" marR="0" marT="0" marB="0" anchor="ctr"/>
                </a:tc>
                <a:extLst>
                  <a:ext uri="{0D108BD9-81ED-4DB2-BD59-A6C34878D82A}">
                    <a16:rowId xmlns:a16="http://schemas.microsoft.com/office/drawing/2014/main" val="1133268094"/>
                  </a:ext>
                </a:extLst>
              </a:tr>
            </a:tbl>
          </a:graphicData>
        </a:graphic>
      </p:graphicFrame>
    </p:spTree>
    <p:extLst>
      <p:ext uri="{BB962C8B-B14F-4D97-AF65-F5344CB8AC3E}">
        <p14:creationId xmlns:p14="http://schemas.microsoft.com/office/powerpoint/2010/main" val="1435211287"/>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C3BEF2C-7ED8-A146-F6B7-F5373CEF9D87}"/>
            </a:ext>
          </a:extLst>
        </p:cNvPr>
        <p:cNvGrpSpPr/>
        <p:nvPr/>
      </p:nvGrpSpPr>
      <p:grpSpPr>
        <a:xfrm>
          <a:off x="0" y="0"/>
          <a:ext cx="0" cy="0"/>
          <a:chOff x="0" y="0"/>
          <a:chExt cx="0" cy="0"/>
        </a:xfrm>
      </p:grpSpPr>
      <p:sp>
        <p:nvSpPr>
          <p:cNvPr id="3" name="CuadroTexto 2">
            <a:extLst>
              <a:ext uri="{FF2B5EF4-FFF2-40B4-BE49-F238E27FC236}">
                <a16:creationId xmlns:a16="http://schemas.microsoft.com/office/drawing/2014/main" id="{DA20A8EE-2615-0E9E-9906-3DD854F12AEA}"/>
              </a:ext>
            </a:extLst>
          </p:cNvPr>
          <p:cNvSpPr txBox="1"/>
          <p:nvPr/>
        </p:nvSpPr>
        <p:spPr>
          <a:xfrm>
            <a:off x="111967" y="155525"/>
            <a:ext cx="8416214" cy="40011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s-MX" sz="2000" b="1" i="0" u="none" strike="noStrike" kern="1200" cap="none" spc="0" normalizeH="0" baseline="0" noProof="0">
                <a:ln>
                  <a:noFill/>
                </a:ln>
                <a:solidFill>
                  <a:srgbClr val="691C32"/>
                </a:solidFill>
                <a:effectLst/>
                <a:uLnTx/>
                <a:uFillTx/>
                <a:latin typeface="Patria" pitchFamily="2" charset="0"/>
                <a:ea typeface="+mn-ea"/>
                <a:cs typeface="+mn-cs"/>
              </a:rPr>
              <a:t>Detalle validación de </a:t>
            </a:r>
            <a:r>
              <a:rPr lang="es-MX" sz="2000" b="1">
                <a:solidFill>
                  <a:srgbClr val="691C32"/>
                </a:solidFill>
                <a:latin typeface="Patria" pitchFamily="2" charset="0"/>
              </a:rPr>
              <a:t>d</a:t>
            </a:r>
            <a:r>
              <a:rPr kumimoji="0" lang="es-MX" sz="2000" b="1" i="0" u="none" strike="noStrike" kern="1200" cap="none" spc="0" normalizeH="0" baseline="0" noProof="0" err="1">
                <a:ln>
                  <a:noFill/>
                </a:ln>
                <a:solidFill>
                  <a:srgbClr val="691C32"/>
                </a:solidFill>
                <a:effectLst/>
                <a:uLnTx/>
                <a:uFillTx/>
                <a:latin typeface="Patria" pitchFamily="2" charset="0"/>
                <a:ea typeface="+mn-ea"/>
                <a:cs typeface="+mn-cs"/>
              </a:rPr>
              <a:t>onaciones</a:t>
            </a:r>
            <a:r>
              <a:rPr kumimoji="0" lang="es-MX" sz="2000" b="1" i="0" u="none" strike="noStrike" kern="1200" cap="none" spc="0" normalizeH="0" baseline="0" noProof="0">
                <a:ln>
                  <a:noFill/>
                </a:ln>
                <a:solidFill>
                  <a:srgbClr val="691C32"/>
                </a:solidFill>
                <a:effectLst/>
                <a:uLnTx/>
                <a:uFillTx/>
                <a:latin typeface="Patria" pitchFamily="2" charset="0"/>
                <a:ea typeface="+mn-ea"/>
                <a:cs typeface="+mn-cs"/>
              </a:rPr>
              <a:t> </a:t>
            </a:r>
            <a:r>
              <a:rPr lang="es-MX" sz="2000" b="1">
                <a:solidFill>
                  <a:srgbClr val="691C32"/>
                </a:solidFill>
                <a:latin typeface="Patria" pitchFamily="2" charset="0"/>
              </a:rPr>
              <a:t>i</a:t>
            </a:r>
            <a:r>
              <a:rPr kumimoji="0" lang="es-MX" sz="2000" b="1" i="0" u="none" strike="noStrike" kern="1200" cap="none" spc="0" normalizeH="0" baseline="0" noProof="0" err="1">
                <a:ln>
                  <a:noFill/>
                </a:ln>
                <a:solidFill>
                  <a:srgbClr val="691C32"/>
                </a:solidFill>
                <a:effectLst/>
                <a:uLnTx/>
                <a:uFillTx/>
                <a:latin typeface="Patria" pitchFamily="2" charset="0"/>
                <a:ea typeface="+mn-ea"/>
                <a:cs typeface="+mn-cs"/>
              </a:rPr>
              <a:t>nmobiliarias</a:t>
            </a:r>
            <a:r>
              <a:rPr kumimoji="0" lang="es-MX" sz="2000" b="1" i="0" u="none" strike="noStrike" kern="1200" cap="none" spc="0" normalizeH="0" baseline="0" noProof="0">
                <a:ln>
                  <a:noFill/>
                </a:ln>
                <a:solidFill>
                  <a:srgbClr val="691C32"/>
                </a:solidFill>
                <a:effectLst/>
                <a:uLnTx/>
                <a:uFillTx/>
                <a:latin typeface="Patria" pitchFamily="2" charset="0"/>
                <a:ea typeface="+mn-ea"/>
                <a:cs typeface="+mn-cs"/>
              </a:rPr>
              <a:t> para CECI</a:t>
            </a:r>
          </a:p>
        </p:txBody>
      </p:sp>
      <p:pic>
        <p:nvPicPr>
          <p:cNvPr id="7" name="Imagen 6">
            <a:extLst>
              <a:ext uri="{FF2B5EF4-FFF2-40B4-BE49-F238E27FC236}">
                <a16:creationId xmlns:a16="http://schemas.microsoft.com/office/drawing/2014/main" id="{579D173E-C380-60ED-E1D3-713C5769D859}"/>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145463" y="1662113"/>
            <a:ext cx="28575" cy="219075"/>
          </a:xfrm>
          <a:prstGeom prst="rect">
            <a:avLst/>
          </a:prstGeom>
          <a:noFill/>
          <a:extLst>
            <a:ext uri="{909E8E84-426E-40DD-AFC4-6F175D3DCCD1}">
              <a14:hiddenFill xmlns:a14="http://schemas.microsoft.com/office/drawing/2010/main">
                <a:solidFill>
                  <a:srgbClr val="FFFFFF"/>
                </a:solidFill>
              </a14:hiddenFill>
            </a:ext>
          </a:extLst>
        </p:spPr>
      </p:pic>
      <p:pic>
        <p:nvPicPr>
          <p:cNvPr id="8" name="Imagen 7">
            <a:extLst>
              <a:ext uri="{FF2B5EF4-FFF2-40B4-BE49-F238E27FC236}">
                <a16:creationId xmlns:a16="http://schemas.microsoft.com/office/drawing/2014/main" id="{8C59C38F-0D68-55A7-A3F8-7731B19BBDC0}"/>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145463" y="1662113"/>
            <a:ext cx="28575" cy="219075"/>
          </a:xfrm>
          <a:prstGeom prst="rect">
            <a:avLst/>
          </a:prstGeom>
          <a:noFill/>
          <a:extLst>
            <a:ext uri="{909E8E84-426E-40DD-AFC4-6F175D3DCCD1}">
              <a14:hiddenFill xmlns:a14="http://schemas.microsoft.com/office/drawing/2010/main">
                <a:solidFill>
                  <a:srgbClr val="FFFFFF"/>
                </a:solidFill>
              </a14:hiddenFill>
            </a:ext>
          </a:extLst>
        </p:spPr>
      </p:pic>
      <p:sp>
        <p:nvSpPr>
          <p:cNvPr id="11" name="CuadroTexto 10">
            <a:extLst>
              <a:ext uri="{FF2B5EF4-FFF2-40B4-BE49-F238E27FC236}">
                <a16:creationId xmlns:a16="http://schemas.microsoft.com/office/drawing/2014/main" id="{9F3805F3-938B-7CF6-AAAC-C0100C31E967}"/>
              </a:ext>
            </a:extLst>
          </p:cNvPr>
          <p:cNvSpPr txBox="1"/>
          <p:nvPr/>
        </p:nvSpPr>
        <p:spPr>
          <a:xfrm>
            <a:off x="111966" y="556595"/>
            <a:ext cx="8415542" cy="369332"/>
          </a:xfrm>
          <a:prstGeom prst="rect">
            <a:avLst/>
          </a:prstGeom>
          <a:noFill/>
        </p:spPr>
        <p:txBody>
          <a:bodyPr wrap="square" lIns="91440" tIns="45720" rIns="91440" bIns="45720" rtlCol="0" anchor="t">
            <a:spAutoFit/>
          </a:bodyPr>
          <a:lstStyle/>
          <a:p>
            <a:pPr>
              <a:defRPr/>
            </a:pPr>
            <a:r>
              <a:rPr kumimoji="0" lang="es-MX" sz="1800" i="0" u="none" strike="noStrike" kern="1200" cap="none" spc="0" normalizeH="0" baseline="0" noProof="0" dirty="0">
                <a:ln>
                  <a:noFill/>
                </a:ln>
                <a:solidFill>
                  <a:srgbClr val="0B5445"/>
                </a:solidFill>
                <a:effectLst/>
                <a:uLnTx/>
                <a:uFillTx/>
                <a:latin typeface="Noto Sans"/>
                <a:ea typeface="Noto Sans"/>
                <a:cs typeface="Noto Sans"/>
              </a:rPr>
              <a:t>Inmuebles Autorizado por el H. Consejo Técnico </a:t>
            </a:r>
            <a:r>
              <a:rPr lang="es-MX" dirty="0">
                <a:solidFill>
                  <a:srgbClr val="0B5445"/>
                </a:solidFill>
                <a:latin typeface="Noto Sans"/>
                <a:ea typeface="Noto Sans"/>
                <a:cs typeface="Noto Sans"/>
              </a:rPr>
              <a:t>a Septiembre </a:t>
            </a:r>
            <a:r>
              <a:rPr kumimoji="0" lang="es-MX" sz="1800" i="0" u="none" strike="noStrike" kern="1200" cap="none" spc="0" normalizeH="0" baseline="0" noProof="0" dirty="0">
                <a:ln>
                  <a:noFill/>
                </a:ln>
                <a:solidFill>
                  <a:srgbClr val="0B5445"/>
                </a:solidFill>
                <a:effectLst/>
                <a:uLnTx/>
                <a:uFillTx/>
                <a:latin typeface="Noto Sans"/>
                <a:ea typeface="Noto Sans"/>
                <a:cs typeface="Noto Sans"/>
              </a:rPr>
              <a:t>2026</a:t>
            </a:r>
            <a:endParaRPr kumimoji="0" lang="es-MX" sz="1800" b="1" i="0" u="none" strike="noStrike" kern="1200" cap="none" spc="0" normalizeH="0" baseline="0" noProof="0" dirty="0">
              <a:ln>
                <a:noFill/>
              </a:ln>
              <a:solidFill>
                <a:srgbClr val="0B5445"/>
              </a:solidFill>
              <a:effectLst/>
              <a:uLnTx/>
              <a:uFillTx/>
              <a:latin typeface="Noto Sans"/>
              <a:ea typeface="Noto Sans"/>
              <a:cs typeface="Noto Sans"/>
            </a:endParaRPr>
          </a:p>
        </p:txBody>
      </p:sp>
      <p:sp>
        <p:nvSpPr>
          <p:cNvPr id="6" name="Marcador de número de diapositiva 3">
            <a:extLst>
              <a:ext uri="{FF2B5EF4-FFF2-40B4-BE49-F238E27FC236}">
                <a16:creationId xmlns:a16="http://schemas.microsoft.com/office/drawing/2014/main" id="{6523B89E-FFCA-0E32-89D3-4F7AA0D083B8}"/>
              </a:ext>
            </a:extLst>
          </p:cNvPr>
          <p:cNvSpPr txBox="1">
            <a:spLocks/>
          </p:cNvSpPr>
          <p:nvPr/>
        </p:nvSpPr>
        <p:spPr>
          <a:xfrm>
            <a:off x="11769636" y="6359455"/>
            <a:ext cx="379813" cy="299857"/>
          </a:xfrm>
          <a:prstGeom prst="rect">
            <a:avLst/>
          </a:prstGeom>
        </p:spPr>
        <p:txBody>
          <a:bodyPr/>
          <a:lstStyle>
            <a:defPPr>
              <a:defRPr lang="es-MX"/>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fld id="{CCF7EA40-30CE-1140-AE32-46D572116FD7}" type="slidenum">
              <a:rPr kumimoji="0" lang="es-ES_tradnl" sz="1100" b="0" i="0" u="none" strike="noStrike" kern="1200" cap="none" spc="0" normalizeH="0" baseline="0" noProof="0">
                <a:ln>
                  <a:noFill/>
                </a:ln>
                <a:solidFill>
                  <a:srgbClr val="FFFFFF">
                    <a:lumMod val="50000"/>
                  </a:srgbClr>
                </a:solidFill>
                <a:effectLst/>
                <a:uLnTx/>
                <a:uFillTx/>
                <a:latin typeface="Noto Sans" panose="020B0502040504020204" pitchFamily="34" charset="0"/>
                <a:ea typeface="Noto Sans" panose="020B0502040504020204" pitchFamily="34" charset="0"/>
                <a:cs typeface="Noto Sans" panose="020B0502040504020204" pitchFamily="34" charset="0"/>
                <a:sym typeface="Arial"/>
              </a:rPr>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t>19</a:t>
            </a:fld>
            <a:endParaRPr kumimoji="0" lang="es-ES_tradnl" sz="1100" b="0" i="0" u="none" strike="noStrike" kern="1200" cap="none" spc="0" normalizeH="0" baseline="0" noProof="0">
              <a:ln>
                <a:noFill/>
              </a:ln>
              <a:solidFill>
                <a:srgbClr val="FFFFFF">
                  <a:lumMod val="50000"/>
                </a:srgbClr>
              </a:solidFill>
              <a:effectLst/>
              <a:uLnTx/>
              <a:uFillTx/>
              <a:latin typeface="Noto Sans" panose="020B0502040504020204" pitchFamily="34" charset="0"/>
              <a:ea typeface="Noto Sans" panose="020B0502040504020204" pitchFamily="34" charset="0"/>
              <a:cs typeface="Noto Sans" panose="020B0502040504020204" pitchFamily="34" charset="0"/>
              <a:sym typeface="Arial"/>
            </a:endParaRPr>
          </a:p>
        </p:txBody>
      </p:sp>
      <p:graphicFrame>
        <p:nvGraphicFramePr>
          <p:cNvPr id="4" name="Tabla 3">
            <a:extLst>
              <a:ext uri="{FF2B5EF4-FFF2-40B4-BE49-F238E27FC236}">
                <a16:creationId xmlns:a16="http://schemas.microsoft.com/office/drawing/2014/main" id="{299D3BD4-D745-8F60-E0C7-5953214DD337}"/>
              </a:ext>
            </a:extLst>
          </p:cNvPr>
          <p:cNvGraphicFramePr>
            <a:graphicFrameLocks noGrp="1"/>
          </p:cNvGraphicFramePr>
          <p:nvPr/>
        </p:nvGraphicFramePr>
        <p:xfrm>
          <a:off x="196771" y="905337"/>
          <a:ext cx="11472434" cy="3095437"/>
        </p:xfrm>
        <a:graphic>
          <a:graphicData uri="http://schemas.openxmlformats.org/drawingml/2006/table">
            <a:tbl>
              <a:tblPr firstRow="1" bandRow="1">
                <a:tableStyleId>{F5AB1C69-6EDB-4FF4-983F-18BD219EF322}</a:tableStyleId>
              </a:tblPr>
              <a:tblGrid>
                <a:gridCol w="598032">
                  <a:extLst>
                    <a:ext uri="{9D8B030D-6E8A-4147-A177-3AD203B41FA5}">
                      <a16:colId xmlns:a16="http://schemas.microsoft.com/office/drawing/2014/main" val="1688489806"/>
                    </a:ext>
                  </a:extLst>
                </a:gridCol>
                <a:gridCol w="1684250">
                  <a:extLst>
                    <a:ext uri="{9D8B030D-6E8A-4147-A177-3AD203B41FA5}">
                      <a16:colId xmlns:a16="http://schemas.microsoft.com/office/drawing/2014/main" val="329607940"/>
                    </a:ext>
                  </a:extLst>
                </a:gridCol>
                <a:gridCol w="1708660">
                  <a:extLst>
                    <a:ext uri="{9D8B030D-6E8A-4147-A177-3AD203B41FA5}">
                      <a16:colId xmlns:a16="http://schemas.microsoft.com/office/drawing/2014/main" val="1039058617"/>
                    </a:ext>
                  </a:extLst>
                </a:gridCol>
                <a:gridCol w="842127">
                  <a:extLst>
                    <a:ext uri="{9D8B030D-6E8A-4147-A177-3AD203B41FA5}">
                      <a16:colId xmlns:a16="http://schemas.microsoft.com/office/drawing/2014/main" val="514053586"/>
                    </a:ext>
                  </a:extLst>
                </a:gridCol>
                <a:gridCol w="3754123">
                  <a:extLst>
                    <a:ext uri="{9D8B030D-6E8A-4147-A177-3AD203B41FA5}">
                      <a16:colId xmlns:a16="http://schemas.microsoft.com/office/drawing/2014/main" val="4093696866"/>
                    </a:ext>
                  </a:extLst>
                </a:gridCol>
                <a:gridCol w="1622049">
                  <a:extLst>
                    <a:ext uri="{9D8B030D-6E8A-4147-A177-3AD203B41FA5}">
                      <a16:colId xmlns:a16="http://schemas.microsoft.com/office/drawing/2014/main" val="322256887"/>
                    </a:ext>
                  </a:extLst>
                </a:gridCol>
                <a:gridCol w="1263193">
                  <a:extLst>
                    <a:ext uri="{9D8B030D-6E8A-4147-A177-3AD203B41FA5}">
                      <a16:colId xmlns:a16="http://schemas.microsoft.com/office/drawing/2014/main" val="1683561751"/>
                    </a:ext>
                  </a:extLst>
                </a:gridCol>
              </a:tblGrid>
              <a:tr h="269589">
                <a:tc>
                  <a:txBody>
                    <a:bodyPr/>
                    <a:lstStyle/>
                    <a:p>
                      <a:pPr algn="ctr" fontAlgn="ctr">
                        <a:buNone/>
                      </a:pPr>
                      <a:r>
                        <a:rPr lang="es-MX" sz="1000" b="1" u="none" strike="noStrike" err="1">
                          <a:solidFill>
                            <a:srgbClr val="FFFFFF"/>
                          </a:solidFill>
                          <a:effectLst/>
                        </a:rPr>
                        <a:t>Nº</a:t>
                      </a:r>
                      <a:endParaRPr lang="es-MX" sz="1000" b="1" i="0" u="none" strike="noStrike">
                        <a:solidFill>
                          <a:srgbClr val="FFFFFF"/>
                        </a:solidFill>
                        <a:effectLst/>
                        <a:latin typeface="Noto Sans"/>
                        <a:ea typeface="Noto Sans"/>
                        <a:cs typeface="Noto Sans"/>
                      </a:endParaRPr>
                    </a:p>
                  </a:txBody>
                  <a:tcPr marL="0" marR="0" marT="0" marB="0" anchor="ctr">
                    <a:solidFill>
                      <a:srgbClr val="275317"/>
                    </a:solidFill>
                  </a:tcPr>
                </a:tc>
                <a:tc>
                  <a:txBody>
                    <a:bodyPr/>
                    <a:lstStyle/>
                    <a:p>
                      <a:pPr algn="ctr" fontAlgn="ctr">
                        <a:buNone/>
                      </a:pPr>
                      <a:r>
                        <a:rPr lang="es-MX" sz="1000" b="1" u="none" strike="noStrike">
                          <a:solidFill>
                            <a:srgbClr val="FFFFFF"/>
                          </a:solidFill>
                          <a:effectLst/>
                        </a:rPr>
                        <a:t>OOAD</a:t>
                      </a:r>
                      <a:endParaRPr lang="es-MX" sz="1000" b="1" i="0" u="none" strike="noStrike">
                        <a:solidFill>
                          <a:srgbClr val="FFFFFF"/>
                        </a:solidFill>
                        <a:effectLst/>
                        <a:latin typeface="Noto Sans" panose="020B0502040504020204" pitchFamily="34" charset="0"/>
                        <a:ea typeface="Noto Sans" panose="020B0502040504020204" pitchFamily="34" charset="0"/>
                        <a:cs typeface="Noto Sans" panose="020B0502040504020204" pitchFamily="34" charset="0"/>
                      </a:endParaRPr>
                    </a:p>
                  </a:txBody>
                  <a:tcPr marL="0" marR="0" marT="0" marB="0" anchor="ctr">
                    <a:solidFill>
                      <a:srgbClr val="275317"/>
                    </a:solidFill>
                  </a:tcPr>
                </a:tc>
                <a:tc>
                  <a:txBody>
                    <a:bodyPr/>
                    <a:lstStyle/>
                    <a:p>
                      <a:pPr algn="ctr" fontAlgn="ctr">
                        <a:buNone/>
                      </a:pPr>
                      <a:r>
                        <a:rPr lang="es-MX" sz="1000" b="1" u="none" strike="noStrike" dirty="0">
                          <a:solidFill>
                            <a:srgbClr val="FFFFFF"/>
                          </a:solidFill>
                          <a:effectLst/>
                        </a:rPr>
                        <a:t>MUNICIPIO</a:t>
                      </a:r>
                      <a:endParaRPr lang="es-MX" sz="1000" b="1" i="0" u="none" strike="noStrike" dirty="0">
                        <a:solidFill>
                          <a:srgbClr val="FFFFFF"/>
                        </a:solidFill>
                        <a:effectLst/>
                        <a:latin typeface="Noto Sans" panose="020B0502040504020204" pitchFamily="34" charset="0"/>
                        <a:ea typeface="Noto Sans" panose="020B0502040504020204" pitchFamily="34" charset="0"/>
                        <a:cs typeface="Noto Sans" panose="020B0502040504020204" pitchFamily="34" charset="0"/>
                      </a:endParaRPr>
                    </a:p>
                  </a:txBody>
                  <a:tcPr marL="0" marR="0" marT="0" marB="0" anchor="ctr">
                    <a:solidFill>
                      <a:srgbClr val="275317"/>
                    </a:solidFill>
                  </a:tcPr>
                </a:tc>
                <a:tc>
                  <a:txBody>
                    <a:bodyPr/>
                    <a:lstStyle/>
                    <a:p>
                      <a:pPr algn="ctr" fontAlgn="ctr">
                        <a:buNone/>
                      </a:pPr>
                      <a:r>
                        <a:rPr lang="es-MX" sz="1000" b="1" u="none" strike="noStrike">
                          <a:solidFill>
                            <a:srgbClr val="FFFFFF"/>
                          </a:solidFill>
                          <a:effectLst/>
                        </a:rPr>
                        <a:t>CAPACIDAD INSTALADA</a:t>
                      </a:r>
                      <a:endParaRPr lang="es-MX" sz="1000" b="1" i="0" u="none" strike="noStrike">
                        <a:solidFill>
                          <a:srgbClr val="FFFFFF"/>
                        </a:solidFill>
                        <a:effectLst/>
                        <a:latin typeface="Noto Sans" panose="020B0502040504020204" pitchFamily="34" charset="0"/>
                        <a:ea typeface="Noto Sans" panose="020B0502040504020204" pitchFamily="34" charset="0"/>
                        <a:cs typeface="Noto Sans" panose="020B0502040504020204" pitchFamily="34" charset="0"/>
                      </a:endParaRPr>
                    </a:p>
                  </a:txBody>
                  <a:tcPr marL="0" marR="0" marT="0" marB="0" anchor="ctr">
                    <a:solidFill>
                      <a:srgbClr val="275317"/>
                    </a:solidFill>
                  </a:tcPr>
                </a:tc>
                <a:tc>
                  <a:txBody>
                    <a:bodyPr/>
                    <a:lstStyle/>
                    <a:p>
                      <a:pPr algn="ctr" fontAlgn="ctr">
                        <a:buNone/>
                      </a:pPr>
                      <a:r>
                        <a:rPr lang="es-MX" sz="1000" b="1" u="none" strike="noStrike">
                          <a:solidFill>
                            <a:srgbClr val="FFFFFF"/>
                          </a:solidFill>
                          <a:effectLst/>
                        </a:rPr>
                        <a:t>DIRECCIÓN</a:t>
                      </a:r>
                      <a:endParaRPr lang="es-MX" sz="1000" b="1" i="0" u="none" strike="noStrike">
                        <a:solidFill>
                          <a:srgbClr val="FFFFFF"/>
                        </a:solidFill>
                        <a:effectLst/>
                        <a:latin typeface="Noto Sans" panose="020B0502040504020204" pitchFamily="34" charset="0"/>
                        <a:ea typeface="Noto Sans" panose="020B0502040504020204" pitchFamily="34" charset="0"/>
                        <a:cs typeface="Noto Sans" panose="020B0502040504020204" pitchFamily="34" charset="0"/>
                      </a:endParaRPr>
                    </a:p>
                  </a:txBody>
                  <a:tcPr marL="0" marR="0" marT="0" marB="0" anchor="ctr">
                    <a:solidFill>
                      <a:srgbClr val="275317"/>
                    </a:solidFill>
                  </a:tcPr>
                </a:tc>
                <a:tc>
                  <a:txBody>
                    <a:bodyPr/>
                    <a:lstStyle/>
                    <a:p>
                      <a:pPr algn="ctr" fontAlgn="ctr">
                        <a:buNone/>
                      </a:pPr>
                      <a:r>
                        <a:rPr lang="es-MX" sz="1000" b="1" u="none" strike="noStrike">
                          <a:solidFill>
                            <a:srgbClr val="FFFFFF"/>
                          </a:solidFill>
                          <a:effectLst/>
                        </a:rPr>
                        <a:t>ACUERDO HCT</a:t>
                      </a:r>
                      <a:endParaRPr lang="es-MX" sz="1000" b="1" i="0" u="none" strike="noStrike">
                        <a:solidFill>
                          <a:srgbClr val="FFFFFF"/>
                        </a:solidFill>
                        <a:effectLst/>
                        <a:latin typeface="Noto Sans" panose="020B0502040504020204" pitchFamily="34" charset="0"/>
                        <a:ea typeface="Noto Sans" panose="020B0502040504020204" pitchFamily="34" charset="0"/>
                        <a:cs typeface="Noto Sans" panose="020B0502040504020204" pitchFamily="34" charset="0"/>
                      </a:endParaRPr>
                    </a:p>
                  </a:txBody>
                  <a:tcPr marL="0" marR="0" marT="0" marB="0" anchor="ctr">
                    <a:solidFill>
                      <a:srgbClr val="275317"/>
                    </a:solidFill>
                  </a:tcPr>
                </a:tc>
                <a:tc>
                  <a:txBody>
                    <a:bodyPr/>
                    <a:lstStyle/>
                    <a:p>
                      <a:pPr algn="ctr" fontAlgn="ctr">
                        <a:buNone/>
                      </a:pPr>
                      <a:r>
                        <a:rPr lang="es-MX" sz="1000" b="1" u="none" strike="noStrike">
                          <a:solidFill>
                            <a:srgbClr val="FFFFFF"/>
                          </a:solidFill>
                          <a:effectLst/>
                        </a:rPr>
                        <a:t>FECHA ESCRITURA A FAVOR DEL IMSS</a:t>
                      </a:r>
                      <a:endParaRPr lang="es-MX" sz="1000" b="1" i="0" u="none" strike="noStrike">
                        <a:solidFill>
                          <a:srgbClr val="FFFFFF"/>
                        </a:solidFill>
                        <a:effectLst/>
                        <a:latin typeface="Noto Sans" panose="020B0502040504020204" pitchFamily="34" charset="0"/>
                        <a:ea typeface="Noto Sans" panose="020B0502040504020204" pitchFamily="34" charset="0"/>
                        <a:cs typeface="Noto Sans" panose="020B0502040504020204" pitchFamily="34" charset="0"/>
                      </a:endParaRPr>
                    </a:p>
                  </a:txBody>
                  <a:tcPr marL="0" marR="0" marT="0" marB="0" anchor="ctr">
                    <a:solidFill>
                      <a:srgbClr val="275317"/>
                    </a:solidFill>
                  </a:tcPr>
                </a:tc>
                <a:extLst>
                  <a:ext uri="{0D108BD9-81ED-4DB2-BD59-A6C34878D82A}">
                    <a16:rowId xmlns:a16="http://schemas.microsoft.com/office/drawing/2014/main" val="3089482238"/>
                  </a:ext>
                </a:extLst>
              </a:tr>
              <a:tr h="193794">
                <a:tc>
                  <a:txBody>
                    <a:bodyPr/>
                    <a:lstStyle/>
                    <a:p>
                      <a:pPr algn="ctr" fontAlgn="ctr">
                        <a:buNone/>
                      </a:pPr>
                      <a:r>
                        <a:rPr lang="es-MX" sz="1000" b="0" u="none" strike="noStrike" dirty="0">
                          <a:solidFill>
                            <a:schemeClr val="tx1"/>
                          </a:solidFill>
                          <a:effectLst/>
                          <a:latin typeface="+mj-lt"/>
                        </a:rPr>
                        <a:t>35</a:t>
                      </a:r>
                      <a:endParaRPr lang="es-MX" sz="1000" b="0" i="0" u="none" strike="noStrike" dirty="0">
                        <a:solidFill>
                          <a:schemeClr val="tx1"/>
                        </a:solidFill>
                        <a:effectLst/>
                        <a:latin typeface="+mj-lt"/>
                        <a:ea typeface="Noto Sans" panose="020B0502040504020204" pitchFamily="34" charset="0"/>
                        <a:cs typeface="Noto Sans" panose="020B0502040504020204" pitchFamily="34" charset="0"/>
                      </a:endParaRPr>
                    </a:p>
                  </a:txBody>
                  <a:tcPr marL="0" marR="0" marT="0" marB="0" anchor="ctr"/>
                </a:tc>
                <a:tc>
                  <a:txBody>
                    <a:bodyPr/>
                    <a:lstStyle/>
                    <a:p>
                      <a:pPr algn="l" rtl="0" fontAlgn="ctr">
                        <a:buNone/>
                      </a:pPr>
                      <a:r>
                        <a:rPr lang="es-MX" sz="1000" b="0" i="0" u="none" strike="noStrike">
                          <a:solidFill>
                            <a:schemeClr val="tx1"/>
                          </a:solidFill>
                          <a:effectLst/>
                          <a:latin typeface="+mj-lt"/>
                        </a:rPr>
                        <a:t>Michoacán</a:t>
                      </a:r>
                    </a:p>
                  </a:txBody>
                  <a:tcPr marL="0" marR="0" marT="0" marB="0" anchor="ctr"/>
                </a:tc>
                <a:tc>
                  <a:txBody>
                    <a:bodyPr/>
                    <a:lstStyle/>
                    <a:p>
                      <a:pPr algn="l" rtl="0" fontAlgn="ctr">
                        <a:buNone/>
                      </a:pPr>
                      <a:r>
                        <a:rPr lang="es-MX" sz="1000" b="0" i="0" u="none" strike="noStrike">
                          <a:solidFill>
                            <a:schemeClr val="tx1"/>
                          </a:solidFill>
                          <a:effectLst/>
                          <a:latin typeface="+mj-lt"/>
                        </a:rPr>
                        <a:t>Sahuayo</a:t>
                      </a:r>
                    </a:p>
                  </a:txBody>
                  <a:tcPr marL="0" marR="0" marT="0" marB="0" anchor="ctr"/>
                </a:tc>
                <a:tc>
                  <a:txBody>
                    <a:bodyPr/>
                    <a:lstStyle/>
                    <a:p>
                      <a:pPr algn="ctr" rtl="0" fontAlgn="ctr">
                        <a:buNone/>
                      </a:pPr>
                      <a:r>
                        <a:rPr lang="es-MX" sz="1000" b="0" i="0" u="none" strike="noStrike">
                          <a:solidFill>
                            <a:schemeClr val="tx1"/>
                          </a:solidFill>
                          <a:effectLst/>
                          <a:latin typeface="+mj-lt"/>
                        </a:rPr>
                        <a:t>150</a:t>
                      </a:r>
                    </a:p>
                  </a:txBody>
                  <a:tcPr marL="0" marR="0" marT="0" marB="0" anchor="ctr"/>
                </a:tc>
                <a:tc>
                  <a:txBody>
                    <a:bodyPr/>
                    <a:lstStyle/>
                    <a:p>
                      <a:pPr algn="just" rtl="0" fontAlgn="ctr">
                        <a:buNone/>
                      </a:pPr>
                      <a:r>
                        <a:rPr lang="es-MX" sz="1000" b="0" i="0" u="none" strike="noStrike">
                          <a:solidFill>
                            <a:schemeClr val="tx1"/>
                          </a:solidFill>
                          <a:effectLst/>
                          <a:latin typeface="+mj-lt"/>
                        </a:rPr>
                        <a:t>Calle Hospital General</a:t>
                      </a:r>
                    </a:p>
                  </a:txBody>
                  <a:tcPr marL="0" marR="0" marT="0" marB="0" anchor="ctr"/>
                </a:tc>
                <a:tc>
                  <a:txBody>
                    <a:bodyPr/>
                    <a:lstStyle/>
                    <a:p>
                      <a:pPr algn="ctr" rtl="0" fontAlgn="ctr">
                        <a:buNone/>
                      </a:pPr>
                      <a:r>
                        <a:rPr lang="es-MX" sz="800" b="0" i="0" u="none" strike="noStrike">
                          <a:solidFill>
                            <a:schemeClr val="tx1"/>
                          </a:solidFill>
                          <a:effectLst/>
                          <a:latin typeface="+mj-lt"/>
                        </a:rPr>
                        <a:t>ACDO.AS2.HCT.260526/136.P.DA</a:t>
                      </a:r>
                    </a:p>
                  </a:txBody>
                  <a:tcPr marL="0" marR="0" marT="0" marB="0" anchor="ctr"/>
                </a:tc>
                <a:tc>
                  <a:txBody>
                    <a:bodyPr/>
                    <a:lstStyle/>
                    <a:p>
                      <a:pPr algn="ctr" rtl="0" fontAlgn="ctr">
                        <a:buNone/>
                      </a:pPr>
                      <a:r>
                        <a:rPr lang="es-MX" sz="800" b="0" i="0" u="none" strike="noStrike" kern="1200" dirty="0">
                          <a:solidFill>
                            <a:schemeClr val="tx1"/>
                          </a:solidFill>
                          <a:effectLst/>
                          <a:latin typeface="+mj-lt"/>
                          <a:ea typeface="+mn-ea"/>
                          <a:cs typeface="+mn-cs"/>
                        </a:rPr>
                        <a:t>Escritura 2,863 del 24 de julio de 2026</a:t>
                      </a:r>
                    </a:p>
                  </a:txBody>
                  <a:tcPr marL="0" marR="0" marT="0" marB="0" anchor="ctr"/>
                </a:tc>
                <a:extLst>
                  <a:ext uri="{0D108BD9-81ED-4DB2-BD59-A6C34878D82A}">
                    <a16:rowId xmlns:a16="http://schemas.microsoft.com/office/drawing/2014/main" val="2828683907"/>
                  </a:ext>
                </a:extLst>
              </a:tr>
              <a:tr h="134795">
                <a:tc>
                  <a:txBody>
                    <a:bodyPr/>
                    <a:lstStyle/>
                    <a:p>
                      <a:pPr lvl="0" algn="ctr">
                        <a:buNone/>
                      </a:pPr>
                      <a:r>
                        <a:rPr lang="es-MX" sz="1000" b="0" u="none" strike="noStrike" dirty="0">
                          <a:solidFill>
                            <a:schemeClr val="tx1"/>
                          </a:solidFill>
                          <a:effectLst/>
                          <a:latin typeface="+mj-lt"/>
                        </a:rPr>
                        <a:t>36</a:t>
                      </a:r>
                    </a:p>
                  </a:txBody>
                  <a:tcPr marL="0" marR="0" marT="0" marB="0" anchor="ctr"/>
                </a:tc>
                <a:tc>
                  <a:txBody>
                    <a:bodyPr/>
                    <a:lstStyle/>
                    <a:p>
                      <a:pPr lvl="0" algn="l">
                        <a:buNone/>
                      </a:pPr>
                      <a:r>
                        <a:rPr lang="es-MX" sz="1000" b="0" i="0" u="none" strike="noStrike">
                          <a:solidFill>
                            <a:schemeClr val="tx1"/>
                          </a:solidFill>
                          <a:effectLst/>
                          <a:latin typeface="+mj-lt"/>
                        </a:rPr>
                        <a:t>Michoacán </a:t>
                      </a:r>
                    </a:p>
                  </a:txBody>
                  <a:tcPr marL="0" marR="0" marT="0" marB="0" anchor="ctr"/>
                </a:tc>
                <a:tc>
                  <a:txBody>
                    <a:bodyPr/>
                    <a:lstStyle/>
                    <a:p>
                      <a:pPr lvl="0" algn="l">
                        <a:buNone/>
                      </a:pPr>
                      <a:r>
                        <a:rPr lang="es-MX" sz="1000" b="0" i="0" u="none" strike="noStrike">
                          <a:solidFill>
                            <a:schemeClr val="tx1"/>
                          </a:solidFill>
                          <a:effectLst/>
                          <a:latin typeface="+mj-lt"/>
                        </a:rPr>
                        <a:t>Zacapu</a:t>
                      </a:r>
                    </a:p>
                  </a:txBody>
                  <a:tcPr marL="0" marR="0" marT="0" marB="0" anchor="ctr"/>
                </a:tc>
                <a:tc>
                  <a:txBody>
                    <a:bodyPr/>
                    <a:lstStyle/>
                    <a:p>
                      <a:pPr lvl="0" algn="ctr">
                        <a:buNone/>
                      </a:pPr>
                      <a:r>
                        <a:rPr lang="es-MX" sz="1000" b="0" i="0" u="none" strike="noStrike" kern="1200">
                          <a:solidFill>
                            <a:schemeClr val="tx1"/>
                          </a:solidFill>
                          <a:effectLst/>
                          <a:latin typeface="+mj-lt"/>
                          <a:ea typeface="+mn-ea"/>
                          <a:cs typeface="+mn-cs"/>
                        </a:rPr>
                        <a:t>150</a:t>
                      </a:r>
                    </a:p>
                  </a:txBody>
                  <a:tcPr marL="0" marR="0" marT="0" marB="0" anchor="ctr"/>
                </a:tc>
                <a:tc>
                  <a:txBody>
                    <a:bodyPr/>
                    <a:lstStyle/>
                    <a:p>
                      <a:pPr lvl="0" algn="just">
                        <a:buNone/>
                      </a:pPr>
                      <a:r>
                        <a:rPr lang="es-MX" sz="1000" b="0" i="0" u="none" strike="noStrike" kern="1200" noProof="0">
                          <a:solidFill>
                            <a:schemeClr val="tx1"/>
                          </a:solidFill>
                          <a:effectLst/>
                          <a:latin typeface="+mj-lt"/>
                          <a:ea typeface="+mn-ea"/>
                          <a:cs typeface="+mn-cs"/>
                        </a:rPr>
                        <a:t>Calle Tulipanes número 13 del predio denominado “Caballería”, en el municipio de Zacapu, Michoacán</a:t>
                      </a:r>
                      <a:endParaRPr lang="es-ES" sz="1000" b="0" i="0" u="none" strike="noStrike" kern="1200">
                        <a:solidFill>
                          <a:schemeClr val="tx1"/>
                        </a:solidFill>
                        <a:effectLst/>
                        <a:latin typeface="+mj-lt"/>
                        <a:ea typeface="+mn-ea"/>
                        <a:cs typeface="+mn-cs"/>
                      </a:endParaRPr>
                    </a:p>
                  </a:txBody>
                  <a:tcPr marL="0" marR="0" marT="0" marB="0" anchor="ctr"/>
                </a:tc>
                <a:tc>
                  <a:txBody>
                    <a:bodyPr/>
                    <a:lstStyle/>
                    <a:p>
                      <a:pPr lvl="0" algn="ctr">
                        <a:buNone/>
                      </a:pPr>
                      <a:r>
                        <a:rPr lang="es-MX" sz="800" b="0" i="0" u="none" strike="noStrike" noProof="0">
                          <a:solidFill>
                            <a:schemeClr val="tx1"/>
                          </a:solidFill>
                          <a:effectLst/>
                          <a:highlight>
                            <a:srgbClr val="FFFFFF"/>
                          </a:highlight>
                          <a:latin typeface="+mj-lt"/>
                          <a:ea typeface="Noto Sans"/>
                          <a:cs typeface="Noto Sans"/>
                        </a:rPr>
                        <a:t>ACDO.AS2.HCT.310826/231.P.DA</a:t>
                      </a:r>
                      <a:endParaRPr lang="es-ES">
                        <a:solidFill>
                          <a:schemeClr val="tx1"/>
                        </a:solidFill>
                        <a:latin typeface="+mj-lt"/>
                      </a:endParaRPr>
                    </a:p>
                  </a:txBody>
                  <a:tcPr marL="0" marR="0" marT="0" marB="0" anchor="ctr"/>
                </a:tc>
                <a:tc>
                  <a:txBody>
                    <a:bodyPr/>
                    <a:lstStyle/>
                    <a:p>
                      <a:pPr lvl="0" algn="ctr">
                        <a:buNone/>
                      </a:pPr>
                      <a:r>
                        <a:rPr lang="es-MX" sz="1000" b="0" i="0" u="none" strike="noStrike">
                          <a:solidFill>
                            <a:schemeClr val="tx1"/>
                          </a:solidFill>
                          <a:effectLst/>
                          <a:latin typeface="+mj-lt"/>
                        </a:rPr>
                        <a:t>-</a:t>
                      </a:r>
                    </a:p>
                  </a:txBody>
                  <a:tcPr marL="0" marR="0" marT="0" marB="0" anchor="ctr"/>
                </a:tc>
                <a:extLst>
                  <a:ext uri="{0D108BD9-81ED-4DB2-BD59-A6C34878D82A}">
                    <a16:rowId xmlns:a16="http://schemas.microsoft.com/office/drawing/2014/main" val="1463797186"/>
                  </a:ext>
                </a:extLst>
              </a:tr>
              <a:tr h="269589">
                <a:tc>
                  <a:txBody>
                    <a:bodyPr/>
                    <a:lstStyle/>
                    <a:p>
                      <a:pPr algn="ctr" fontAlgn="ctr">
                        <a:buNone/>
                      </a:pPr>
                      <a:r>
                        <a:rPr lang="es-MX" sz="1000" b="0" u="none" strike="noStrike" dirty="0">
                          <a:solidFill>
                            <a:schemeClr val="tx1"/>
                          </a:solidFill>
                          <a:effectLst/>
                          <a:latin typeface="+mj-lt"/>
                        </a:rPr>
                        <a:t>37</a:t>
                      </a:r>
                      <a:endParaRPr lang="es-MX" sz="1000" b="0" i="0" u="none" strike="noStrike" dirty="0">
                        <a:solidFill>
                          <a:schemeClr val="tx1"/>
                        </a:solidFill>
                        <a:effectLst/>
                        <a:latin typeface="+mj-lt"/>
                        <a:ea typeface="Noto Sans" panose="020B0502040504020204" pitchFamily="34" charset="0"/>
                        <a:cs typeface="Noto Sans" panose="020B0502040504020204" pitchFamily="34" charset="0"/>
                      </a:endParaRPr>
                    </a:p>
                  </a:txBody>
                  <a:tcPr marL="0" marR="0" marT="0" marB="0" anchor="ctr"/>
                </a:tc>
                <a:tc>
                  <a:txBody>
                    <a:bodyPr/>
                    <a:lstStyle/>
                    <a:p>
                      <a:pPr algn="l" rtl="0" fontAlgn="ctr">
                        <a:buNone/>
                      </a:pPr>
                      <a:r>
                        <a:rPr lang="es-MX" sz="1000" b="0" i="0" u="none" strike="noStrike">
                          <a:solidFill>
                            <a:schemeClr val="tx1"/>
                          </a:solidFill>
                          <a:effectLst/>
                          <a:latin typeface="+mj-lt"/>
                        </a:rPr>
                        <a:t>Morelos</a:t>
                      </a:r>
                    </a:p>
                  </a:txBody>
                  <a:tcPr marL="0" marR="0" marT="0" marB="0" anchor="ctr"/>
                </a:tc>
                <a:tc>
                  <a:txBody>
                    <a:bodyPr/>
                    <a:lstStyle/>
                    <a:p>
                      <a:pPr algn="l" rtl="0" fontAlgn="ctr">
                        <a:buNone/>
                      </a:pPr>
                      <a:r>
                        <a:rPr lang="es-MX" sz="1000" b="0" i="0" u="none" strike="noStrike">
                          <a:solidFill>
                            <a:schemeClr val="tx1"/>
                          </a:solidFill>
                          <a:effectLst/>
                          <a:latin typeface="+mj-lt"/>
                        </a:rPr>
                        <a:t>Emiliano Zapata </a:t>
                      </a:r>
                    </a:p>
                  </a:txBody>
                  <a:tcPr marL="0" marR="0" marT="0" marB="0" anchor="ctr"/>
                </a:tc>
                <a:tc>
                  <a:txBody>
                    <a:bodyPr/>
                    <a:lstStyle/>
                    <a:p>
                      <a:pPr algn="ctr" rtl="0" fontAlgn="ctr">
                        <a:buNone/>
                      </a:pPr>
                      <a:r>
                        <a:rPr lang="es-MX" sz="1000" b="0" i="0" u="none" strike="noStrike">
                          <a:solidFill>
                            <a:schemeClr val="tx1"/>
                          </a:solidFill>
                          <a:effectLst/>
                          <a:latin typeface="+mj-lt"/>
                        </a:rPr>
                        <a:t>200</a:t>
                      </a:r>
                    </a:p>
                  </a:txBody>
                  <a:tcPr marL="0" marR="0" marT="0" marB="0" anchor="ctr"/>
                </a:tc>
                <a:tc>
                  <a:txBody>
                    <a:bodyPr/>
                    <a:lstStyle/>
                    <a:p>
                      <a:pPr algn="l" rtl="0" fontAlgn="ctr">
                        <a:buNone/>
                      </a:pPr>
                      <a:r>
                        <a:rPr lang="es-MX" sz="1000" b="0" i="0" u="none" strike="noStrike" dirty="0">
                          <a:solidFill>
                            <a:schemeClr val="tx1"/>
                          </a:solidFill>
                          <a:effectLst/>
                          <a:latin typeface="+mj-lt"/>
                        </a:rPr>
                        <a:t>Prolongación Cumez Numero 1, en la Colonia Villa Morelos, Emiliano Zapata Morelos </a:t>
                      </a:r>
                    </a:p>
                  </a:txBody>
                  <a:tcPr marL="0" marR="0" marT="0" marB="0" anchor="ctr"/>
                </a:tc>
                <a:tc>
                  <a:txBody>
                    <a:bodyPr/>
                    <a:lstStyle/>
                    <a:p>
                      <a:pPr algn="ctr" rtl="0" fontAlgn="ctr">
                        <a:buNone/>
                      </a:pPr>
                      <a:r>
                        <a:rPr lang="es-MX" sz="800" b="0" i="0" u="none" strike="noStrike">
                          <a:solidFill>
                            <a:schemeClr val="tx1"/>
                          </a:solidFill>
                          <a:effectLst/>
                          <a:latin typeface="+mj-lt"/>
                        </a:rPr>
                        <a:t>ACDO.AS2.HCT.310326/61.P.DA</a:t>
                      </a:r>
                    </a:p>
                  </a:txBody>
                  <a:tcPr marL="0" marR="0" marT="0" marB="0" anchor="ctr"/>
                </a:tc>
                <a:tc>
                  <a:txBody>
                    <a:bodyPr/>
                    <a:lstStyle/>
                    <a:p>
                      <a:pPr marL="0" lvl="0" algn="ctr" defTabSz="914400" rtl="0" eaLnBrk="1" fontAlgn="ctr" latinLnBrk="0" hangingPunct="1">
                        <a:buNone/>
                      </a:pPr>
                      <a:r>
                        <a:rPr lang="es-MX" sz="800" b="0" i="0" u="none" strike="noStrike" kern="1200" noProof="0" dirty="0">
                          <a:solidFill>
                            <a:schemeClr val="tx1"/>
                          </a:solidFill>
                          <a:effectLst/>
                          <a:latin typeface="+mj-lt"/>
                          <a:ea typeface="+mn-ea"/>
                          <a:cs typeface="+mn-cs"/>
                        </a:rPr>
                        <a:t>Escritura 77 del 27/04/2026</a:t>
                      </a:r>
                      <a:endParaRPr lang="es-MX" sz="800" b="0" i="0" u="none" strike="noStrike" kern="1200" dirty="0">
                        <a:solidFill>
                          <a:schemeClr val="tx1"/>
                        </a:solidFill>
                        <a:effectLst/>
                        <a:latin typeface="+mj-lt"/>
                        <a:ea typeface="+mn-ea"/>
                        <a:cs typeface="+mn-cs"/>
                      </a:endParaRPr>
                    </a:p>
                  </a:txBody>
                  <a:tcPr marL="0" marR="0" marT="0" marB="0" anchor="ctr"/>
                </a:tc>
                <a:extLst>
                  <a:ext uri="{0D108BD9-81ED-4DB2-BD59-A6C34878D82A}">
                    <a16:rowId xmlns:a16="http://schemas.microsoft.com/office/drawing/2014/main" val="3261330989"/>
                  </a:ext>
                </a:extLst>
              </a:tr>
              <a:tr h="269589">
                <a:tc>
                  <a:txBody>
                    <a:bodyPr/>
                    <a:lstStyle/>
                    <a:p>
                      <a:pPr algn="ctr" fontAlgn="ctr">
                        <a:buNone/>
                      </a:pPr>
                      <a:r>
                        <a:rPr lang="es-MX" sz="1000" b="0" i="0" u="none" strike="noStrike" dirty="0">
                          <a:solidFill>
                            <a:schemeClr val="tx1"/>
                          </a:solidFill>
                          <a:effectLst/>
                          <a:latin typeface="+mj-lt"/>
                          <a:ea typeface="Noto Sans" panose="020B0502040504020204" pitchFamily="34" charset="0"/>
                          <a:cs typeface="Noto Sans" panose="020B0502040504020204" pitchFamily="34" charset="0"/>
                        </a:rPr>
                        <a:t>38</a:t>
                      </a:r>
                    </a:p>
                  </a:txBody>
                  <a:tcPr marL="0" marR="0" marT="0" marB="0" anchor="ctr"/>
                </a:tc>
                <a:tc>
                  <a:txBody>
                    <a:bodyPr/>
                    <a:lstStyle/>
                    <a:p>
                      <a:pPr algn="l" rtl="0" fontAlgn="ctr">
                        <a:buNone/>
                      </a:pPr>
                      <a:r>
                        <a:rPr lang="es-MX" sz="1000" b="0" i="0" u="none" strike="noStrike" dirty="0">
                          <a:solidFill>
                            <a:schemeClr val="tx1"/>
                          </a:solidFill>
                          <a:effectLst/>
                          <a:latin typeface="+mj-lt"/>
                        </a:rPr>
                        <a:t>Morelos</a:t>
                      </a:r>
                    </a:p>
                  </a:txBody>
                  <a:tcPr marL="0" marR="0" marT="0" marB="0" anchor="ctr"/>
                </a:tc>
                <a:tc>
                  <a:txBody>
                    <a:bodyPr/>
                    <a:lstStyle/>
                    <a:p>
                      <a:pPr algn="l" rtl="0" fontAlgn="ctr">
                        <a:buNone/>
                      </a:pPr>
                      <a:r>
                        <a:rPr lang="es-MX" sz="1000" b="0" i="0" u="none" strike="noStrike">
                          <a:solidFill>
                            <a:schemeClr val="tx1"/>
                          </a:solidFill>
                          <a:effectLst/>
                          <a:latin typeface="+mj-lt"/>
                        </a:rPr>
                        <a:t>Miacatlán</a:t>
                      </a:r>
                    </a:p>
                  </a:txBody>
                  <a:tcPr marL="0" marR="0" marT="0" marB="0" anchor="ctr"/>
                </a:tc>
                <a:tc>
                  <a:txBody>
                    <a:bodyPr/>
                    <a:lstStyle/>
                    <a:p>
                      <a:pPr algn="ctr" rtl="0" fontAlgn="ctr">
                        <a:buNone/>
                      </a:pPr>
                      <a:r>
                        <a:rPr lang="es-MX" sz="1000" b="0" i="0" u="none" strike="noStrike">
                          <a:solidFill>
                            <a:schemeClr val="tx1"/>
                          </a:solidFill>
                          <a:effectLst/>
                          <a:latin typeface="+mj-lt"/>
                        </a:rPr>
                        <a:t>110</a:t>
                      </a:r>
                    </a:p>
                  </a:txBody>
                  <a:tcPr marL="0" marR="0" marT="0" marB="0" anchor="ctr"/>
                </a:tc>
                <a:tc>
                  <a:txBody>
                    <a:bodyPr/>
                    <a:lstStyle/>
                    <a:p>
                      <a:pPr algn="l" rtl="0" fontAlgn="ctr">
                        <a:buNone/>
                      </a:pPr>
                      <a:r>
                        <a:rPr lang="es-MX" sz="1000" b="0" i="0" u="none" strike="noStrike">
                          <a:solidFill>
                            <a:schemeClr val="tx1"/>
                          </a:solidFill>
                          <a:effectLst/>
                          <a:latin typeface="+mj-lt"/>
                        </a:rPr>
                        <a:t>Calle Insurgentes #06 Colonia Centro del Municipio de Miacatlán, Morelos</a:t>
                      </a:r>
                    </a:p>
                  </a:txBody>
                  <a:tcPr marL="0" marR="0" marT="0" marB="0" anchor="ctr"/>
                </a:tc>
                <a:tc>
                  <a:txBody>
                    <a:bodyPr/>
                    <a:lstStyle/>
                    <a:p>
                      <a:pPr algn="ctr" rtl="0" fontAlgn="ctr">
                        <a:buNone/>
                      </a:pPr>
                      <a:r>
                        <a:rPr lang="es-MX" sz="800" b="0" i="0" u="none" strike="noStrike">
                          <a:solidFill>
                            <a:schemeClr val="tx1"/>
                          </a:solidFill>
                          <a:effectLst/>
                          <a:latin typeface="+mj-lt"/>
                        </a:rPr>
                        <a:t>ACDO.AS2.HCT.310326/62.P.DA</a:t>
                      </a:r>
                    </a:p>
                  </a:txBody>
                  <a:tcPr marL="0" marR="0" marT="0" marB="0" anchor="ctr"/>
                </a:tc>
                <a:tc>
                  <a:txBody>
                    <a:bodyPr/>
                    <a:lstStyle/>
                    <a:p>
                      <a:pPr lvl="0" algn="ctr">
                        <a:buNone/>
                      </a:pPr>
                      <a:r>
                        <a:rPr lang="es-MX" sz="800" b="0" i="0" u="none" strike="noStrike" noProof="0">
                          <a:solidFill>
                            <a:schemeClr val="tx1"/>
                          </a:solidFill>
                          <a:effectLst/>
                          <a:latin typeface="+mj-lt"/>
                        </a:rPr>
                        <a:t>Escritura 79 del 27/04/2026</a:t>
                      </a:r>
                      <a:endParaRPr lang="es-MX" sz="800" b="0" i="0" u="none" strike="noStrike">
                        <a:solidFill>
                          <a:schemeClr val="tx1"/>
                        </a:solidFill>
                        <a:effectLst/>
                        <a:latin typeface="+mj-lt"/>
                      </a:endParaRPr>
                    </a:p>
                  </a:txBody>
                  <a:tcPr marL="0" marR="0" marT="0" marB="0" anchor="ctr"/>
                </a:tc>
                <a:extLst>
                  <a:ext uri="{0D108BD9-81ED-4DB2-BD59-A6C34878D82A}">
                    <a16:rowId xmlns:a16="http://schemas.microsoft.com/office/drawing/2014/main" val="3678602542"/>
                  </a:ext>
                </a:extLst>
              </a:tr>
              <a:tr h="229843">
                <a:tc>
                  <a:txBody>
                    <a:bodyPr/>
                    <a:lstStyle/>
                    <a:p>
                      <a:pPr algn="ctr" fontAlgn="ctr">
                        <a:buNone/>
                      </a:pPr>
                      <a:r>
                        <a:rPr lang="es-MX" sz="1000" b="0" i="0" u="none" strike="noStrike" dirty="0">
                          <a:solidFill>
                            <a:schemeClr val="tx1"/>
                          </a:solidFill>
                          <a:effectLst/>
                          <a:latin typeface="+mj-lt"/>
                          <a:ea typeface="Noto Sans" panose="020B0502040504020204" pitchFamily="34" charset="0"/>
                          <a:cs typeface="Noto Sans" panose="020B0502040504020204" pitchFamily="34" charset="0"/>
                        </a:rPr>
                        <a:t>39</a:t>
                      </a:r>
                    </a:p>
                  </a:txBody>
                  <a:tcPr marL="0" marR="0" marT="0" marB="0" anchor="ctr"/>
                </a:tc>
                <a:tc>
                  <a:txBody>
                    <a:bodyPr/>
                    <a:lstStyle/>
                    <a:p>
                      <a:pPr algn="l" rtl="0" fontAlgn="ctr">
                        <a:buNone/>
                      </a:pPr>
                      <a:r>
                        <a:rPr lang="es-MX" sz="1000" b="0" i="0" u="none" strike="noStrike">
                          <a:solidFill>
                            <a:schemeClr val="tx1"/>
                          </a:solidFill>
                          <a:effectLst/>
                          <a:latin typeface="+mj-lt"/>
                        </a:rPr>
                        <a:t>Morelos</a:t>
                      </a:r>
                    </a:p>
                  </a:txBody>
                  <a:tcPr marL="0" marR="0" marT="0" marB="0" anchor="ctr"/>
                </a:tc>
                <a:tc>
                  <a:txBody>
                    <a:bodyPr/>
                    <a:lstStyle/>
                    <a:p>
                      <a:pPr algn="l" rtl="0" fontAlgn="ctr">
                        <a:buNone/>
                      </a:pPr>
                      <a:r>
                        <a:rPr lang="es-MX" sz="1000" b="0" i="0" u="none" strike="noStrike">
                          <a:solidFill>
                            <a:schemeClr val="tx1"/>
                          </a:solidFill>
                          <a:effectLst/>
                          <a:latin typeface="+mj-lt"/>
                        </a:rPr>
                        <a:t>Tlaquiltenango</a:t>
                      </a:r>
                    </a:p>
                  </a:txBody>
                  <a:tcPr marL="0" marR="0" marT="0" marB="0" anchor="ctr"/>
                </a:tc>
                <a:tc>
                  <a:txBody>
                    <a:bodyPr/>
                    <a:lstStyle/>
                    <a:p>
                      <a:pPr algn="ctr" rtl="0" fontAlgn="ctr">
                        <a:buNone/>
                      </a:pPr>
                      <a:r>
                        <a:rPr lang="es-MX" sz="1000" b="0" i="0" u="none" strike="noStrike">
                          <a:solidFill>
                            <a:schemeClr val="tx1"/>
                          </a:solidFill>
                          <a:effectLst/>
                          <a:latin typeface="+mj-lt"/>
                        </a:rPr>
                        <a:t>200</a:t>
                      </a:r>
                    </a:p>
                  </a:txBody>
                  <a:tcPr marL="0" marR="0" marT="0" marB="0" anchor="ctr"/>
                </a:tc>
                <a:tc>
                  <a:txBody>
                    <a:bodyPr/>
                    <a:lstStyle/>
                    <a:p>
                      <a:pPr algn="l" rtl="0" fontAlgn="ctr">
                        <a:buNone/>
                      </a:pPr>
                      <a:r>
                        <a:rPr lang="es-MX" sz="1000" b="0" i="0" u="none" strike="noStrike">
                          <a:solidFill>
                            <a:schemeClr val="tx1"/>
                          </a:solidFill>
                          <a:effectLst/>
                          <a:latin typeface="+mj-lt"/>
                        </a:rPr>
                        <a:t>Calle Tlahuica número 3 A, Colonia Centro, Tlaquiltenango, Morelos</a:t>
                      </a:r>
                    </a:p>
                  </a:txBody>
                  <a:tcPr marL="0" marR="0" marT="0" marB="0" anchor="ctr"/>
                </a:tc>
                <a:tc>
                  <a:txBody>
                    <a:bodyPr/>
                    <a:lstStyle/>
                    <a:p>
                      <a:pPr algn="ctr" rtl="0" fontAlgn="ctr">
                        <a:buNone/>
                      </a:pPr>
                      <a:r>
                        <a:rPr lang="es-MX" sz="800" b="0" i="0" u="none" strike="noStrike">
                          <a:solidFill>
                            <a:schemeClr val="tx1"/>
                          </a:solidFill>
                          <a:effectLst/>
                          <a:latin typeface="+mj-lt"/>
                        </a:rPr>
                        <a:t>ACDO.AS2.HCT.310326/60.P.DA</a:t>
                      </a:r>
                    </a:p>
                  </a:txBody>
                  <a:tcPr marL="0" marR="0" marT="0" marB="0" anchor="ctr"/>
                </a:tc>
                <a:tc>
                  <a:txBody>
                    <a:bodyPr/>
                    <a:lstStyle/>
                    <a:p>
                      <a:pPr lvl="0" algn="ctr">
                        <a:buNone/>
                      </a:pPr>
                      <a:r>
                        <a:rPr lang="es-MX" sz="800" b="0" i="0" u="none" strike="noStrike" noProof="0">
                          <a:solidFill>
                            <a:schemeClr val="tx1"/>
                          </a:solidFill>
                          <a:effectLst/>
                          <a:latin typeface="+mj-lt"/>
                        </a:rPr>
                        <a:t>Escritura 78 del 27/04/2026</a:t>
                      </a:r>
                      <a:endParaRPr lang="es-MX" sz="800" b="0" i="0" u="none" strike="noStrike">
                        <a:solidFill>
                          <a:schemeClr val="tx1"/>
                        </a:solidFill>
                        <a:effectLst/>
                        <a:latin typeface="+mj-lt"/>
                      </a:endParaRPr>
                    </a:p>
                  </a:txBody>
                  <a:tcPr marL="0" marR="0" marT="0" marB="0" anchor="ctr"/>
                </a:tc>
                <a:extLst>
                  <a:ext uri="{0D108BD9-81ED-4DB2-BD59-A6C34878D82A}">
                    <a16:rowId xmlns:a16="http://schemas.microsoft.com/office/drawing/2014/main" val="3957917563"/>
                  </a:ext>
                </a:extLst>
              </a:tr>
              <a:tr h="193794">
                <a:tc>
                  <a:txBody>
                    <a:bodyPr/>
                    <a:lstStyle/>
                    <a:p>
                      <a:pPr algn="ctr" fontAlgn="ctr">
                        <a:buNone/>
                      </a:pPr>
                      <a:r>
                        <a:rPr lang="es-MX" sz="1000" b="0" i="0" u="none" strike="noStrike" dirty="0">
                          <a:solidFill>
                            <a:schemeClr val="tx1"/>
                          </a:solidFill>
                          <a:effectLst/>
                          <a:latin typeface="+mj-lt"/>
                          <a:ea typeface="Noto Sans" panose="020B0502040504020204" pitchFamily="34" charset="0"/>
                          <a:cs typeface="Noto Sans" panose="020B0502040504020204" pitchFamily="34" charset="0"/>
                        </a:rPr>
                        <a:t>40</a:t>
                      </a:r>
                    </a:p>
                  </a:txBody>
                  <a:tcPr marL="0" marR="0" marT="0" marB="0" anchor="ctr"/>
                </a:tc>
                <a:tc>
                  <a:txBody>
                    <a:bodyPr/>
                    <a:lstStyle/>
                    <a:p>
                      <a:pPr algn="l" rtl="0" fontAlgn="ctr">
                        <a:buNone/>
                      </a:pPr>
                      <a:r>
                        <a:rPr lang="es-MX" sz="1000" b="0" i="0" u="none" strike="noStrike">
                          <a:solidFill>
                            <a:schemeClr val="tx1"/>
                          </a:solidFill>
                          <a:effectLst/>
                          <a:latin typeface="+mj-lt"/>
                        </a:rPr>
                        <a:t>Morelos</a:t>
                      </a:r>
                    </a:p>
                  </a:txBody>
                  <a:tcPr marL="0" marR="0" marT="0" marB="0" anchor="ctr"/>
                </a:tc>
                <a:tc>
                  <a:txBody>
                    <a:bodyPr/>
                    <a:lstStyle/>
                    <a:p>
                      <a:pPr algn="l" rtl="0" fontAlgn="ctr">
                        <a:buNone/>
                      </a:pPr>
                      <a:r>
                        <a:rPr lang="es-MX" sz="1000" b="0" i="0" u="none" strike="noStrike">
                          <a:solidFill>
                            <a:schemeClr val="tx1"/>
                          </a:solidFill>
                          <a:effectLst/>
                          <a:latin typeface="+mj-lt"/>
                        </a:rPr>
                        <a:t>Tepalcingo</a:t>
                      </a:r>
                    </a:p>
                  </a:txBody>
                  <a:tcPr marL="0" marR="0" marT="0" marB="0" anchor="ctr"/>
                </a:tc>
                <a:tc>
                  <a:txBody>
                    <a:bodyPr/>
                    <a:lstStyle/>
                    <a:p>
                      <a:pPr algn="ctr" rtl="0" fontAlgn="ctr">
                        <a:buNone/>
                      </a:pPr>
                      <a:r>
                        <a:rPr lang="es-MX" sz="1000" b="0" i="0" u="none" strike="noStrike">
                          <a:solidFill>
                            <a:schemeClr val="tx1"/>
                          </a:solidFill>
                          <a:effectLst/>
                          <a:latin typeface="+mj-lt"/>
                        </a:rPr>
                        <a:t>250</a:t>
                      </a:r>
                    </a:p>
                  </a:txBody>
                  <a:tcPr marL="0" marR="0" marT="0" marB="0" anchor="ctr"/>
                </a:tc>
                <a:tc>
                  <a:txBody>
                    <a:bodyPr/>
                    <a:lstStyle/>
                    <a:p>
                      <a:pPr algn="l" rtl="0" fontAlgn="ctr">
                        <a:buNone/>
                      </a:pPr>
                      <a:r>
                        <a:rPr lang="es-MX" sz="1000" b="0" i="0" u="none" strike="noStrike">
                          <a:solidFill>
                            <a:schemeClr val="tx1"/>
                          </a:solidFill>
                          <a:effectLst/>
                          <a:latin typeface="+mj-lt"/>
                        </a:rPr>
                        <a:t>Calle paseo Ribereño No. 5, campo de Tepalcingo, Municipio de Tepalcingo, Estado de Morelos</a:t>
                      </a:r>
                    </a:p>
                  </a:txBody>
                  <a:tcPr marL="0" marR="0" marT="0" marB="0" anchor="ctr"/>
                </a:tc>
                <a:tc>
                  <a:txBody>
                    <a:bodyPr/>
                    <a:lstStyle/>
                    <a:p>
                      <a:pPr algn="ctr" rtl="0" fontAlgn="ctr">
                        <a:buNone/>
                      </a:pPr>
                      <a:r>
                        <a:rPr lang="es-MX" sz="800" b="0" i="0" u="none" strike="noStrike">
                          <a:solidFill>
                            <a:schemeClr val="tx1"/>
                          </a:solidFill>
                          <a:effectLst/>
                          <a:latin typeface="+mj-lt"/>
                        </a:rPr>
                        <a:t>ACDO.AS2.HCT.280426/105.P.DA</a:t>
                      </a:r>
                    </a:p>
                  </a:txBody>
                  <a:tcPr marL="0" marR="0" marT="0" marB="0" anchor="ctr"/>
                </a:tc>
                <a:tc>
                  <a:txBody>
                    <a:bodyPr/>
                    <a:lstStyle/>
                    <a:p>
                      <a:pPr algn="ctr" rtl="0" fontAlgn="ctr">
                        <a:buNone/>
                      </a:pPr>
                      <a:r>
                        <a:rPr lang="es-MX" sz="1000" b="0" i="0" u="none" strike="noStrike">
                          <a:solidFill>
                            <a:schemeClr val="tx1"/>
                          </a:solidFill>
                          <a:effectLst/>
                          <a:latin typeface="+mj-lt"/>
                        </a:rPr>
                        <a:t>-</a:t>
                      </a:r>
                    </a:p>
                  </a:txBody>
                  <a:tcPr marL="0" marR="0" marT="0" marB="0" anchor="ctr"/>
                </a:tc>
                <a:extLst>
                  <a:ext uri="{0D108BD9-81ED-4DB2-BD59-A6C34878D82A}">
                    <a16:rowId xmlns:a16="http://schemas.microsoft.com/office/drawing/2014/main" val="59159110"/>
                  </a:ext>
                </a:extLst>
              </a:tr>
              <a:tr h="279525">
                <a:tc>
                  <a:txBody>
                    <a:bodyPr/>
                    <a:lstStyle/>
                    <a:p>
                      <a:pPr lvl="0" algn="ctr">
                        <a:buNone/>
                      </a:pPr>
                      <a:r>
                        <a:rPr lang="es-MX" sz="1000" b="0" i="0" u="none" strike="noStrike" dirty="0">
                          <a:solidFill>
                            <a:schemeClr val="tx1"/>
                          </a:solidFill>
                          <a:effectLst/>
                          <a:latin typeface="+mj-lt"/>
                          <a:ea typeface="Noto Sans"/>
                          <a:cs typeface="Noto Sans"/>
                        </a:rPr>
                        <a:t>41</a:t>
                      </a:r>
                    </a:p>
                  </a:txBody>
                  <a:tcPr marL="0" marR="0" marT="0" marB="0" anchor="ctr"/>
                </a:tc>
                <a:tc>
                  <a:txBody>
                    <a:bodyPr/>
                    <a:lstStyle/>
                    <a:p>
                      <a:pPr lvl="0" algn="l" rtl="0">
                        <a:buNone/>
                      </a:pPr>
                      <a:r>
                        <a:rPr lang="es-MX" sz="1000" b="0" i="0" u="none" strike="noStrike">
                          <a:solidFill>
                            <a:schemeClr val="tx1"/>
                          </a:solidFill>
                          <a:effectLst/>
                          <a:latin typeface="+mj-lt"/>
                        </a:rPr>
                        <a:t>Morelos</a:t>
                      </a:r>
                      <a:endParaRPr lang="es-ES">
                        <a:solidFill>
                          <a:schemeClr val="tx1"/>
                        </a:solidFill>
                        <a:latin typeface="+mj-lt"/>
                      </a:endParaRPr>
                    </a:p>
                  </a:txBody>
                  <a:tcPr marL="0" marR="0" marT="0" marB="0" anchor="ctr"/>
                </a:tc>
                <a:tc>
                  <a:txBody>
                    <a:bodyPr/>
                    <a:lstStyle/>
                    <a:p>
                      <a:pPr lvl="0" algn="l" rtl="0">
                        <a:buNone/>
                      </a:pPr>
                      <a:r>
                        <a:rPr lang="es-MX" sz="1000" b="0" i="0" u="none" strike="noStrike">
                          <a:solidFill>
                            <a:schemeClr val="tx1"/>
                          </a:solidFill>
                          <a:effectLst/>
                          <a:latin typeface="+mj-lt"/>
                        </a:rPr>
                        <a:t>Jojutla</a:t>
                      </a:r>
                      <a:endParaRPr lang="es-ES">
                        <a:solidFill>
                          <a:schemeClr val="tx1"/>
                        </a:solidFill>
                        <a:latin typeface="+mj-lt"/>
                      </a:endParaRPr>
                    </a:p>
                  </a:txBody>
                  <a:tcPr marL="0" marR="0" marT="0" marB="0" anchor="ctr"/>
                </a:tc>
                <a:tc>
                  <a:txBody>
                    <a:bodyPr/>
                    <a:lstStyle/>
                    <a:p>
                      <a:pPr lvl="0" algn="ctr" rtl="0">
                        <a:buNone/>
                      </a:pPr>
                      <a:r>
                        <a:rPr lang="es-MX" sz="1000" b="0" i="0" u="none" strike="noStrike">
                          <a:solidFill>
                            <a:schemeClr val="tx1"/>
                          </a:solidFill>
                          <a:effectLst/>
                          <a:latin typeface="+mj-lt"/>
                        </a:rPr>
                        <a:t>110</a:t>
                      </a:r>
                      <a:endParaRPr lang="es-ES">
                        <a:solidFill>
                          <a:schemeClr val="tx1"/>
                        </a:solidFill>
                        <a:latin typeface="+mj-lt"/>
                      </a:endParaRPr>
                    </a:p>
                  </a:txBody>
                  <a:tcPr marL="0" marR="0" marT="0" marB="0" anchor="ctr"/>
                </a:tc>
                <a:tc>
                  <a:txBody>
                    <a:bodyPr/>
                    <a:lstStyle/>
                    <a:p>
                      <a:pPr lvl="0" algn="l" rtl="0">
                        <a:buNone/>
                      </a:pPr>
                      <a:r>
                        <a:rPr lang="es-MX" sz="1000" b="0" i="0" u="none" strike="noStrike">
                          <a:solidFill>
                            <a:schemeClr val="tx1"/>
                          </a:solidFill>
                          <a:effectLst/>
                          <a:latin typeface="+mj-lt"/>
                        </a:rPr>
                        <a:t>Calle Crisantemos LT-02, Col. Santa María Tlatenchi</a:t>
                      </a:r>
                      <a:endParaRPr lang="es-ES">
                        <a:solidFill>
                          <a:schemeClr val="tx1"/>
                        </a:solidFill>
                        <a:latin typeface="+mj-lt"/>
                      </a:endParaRPr>
                    </a:p>
                  </a:txBody>
                  <a:tcPr marL="0" marR="0" marT="0" marB="0" anchor="ctr"/>
                </a:tc>
                <a:tc>
                  <a:txBody>
                    <a:bodyPr/>
                    <a:lstStyle/>
                    <a:p>
                      <a:pPr lvl="0" algn="ctr" rtl="0">
                        <a:buNone/>
                      </a:pPr>
                      <a:r>
                        <a:rPr lang="es-MX" sz="800" b="0" i="0" u="none" strike="noStrike">
                          <a:solidFill>
                            <a:schemeClr val="tx1"/>
                          </a:solidFill>
                          <a:effectLst/>
                          <a:latin typeface="+mj-lt"/>
                        </a:rPr>
                        <a:t>ACDO.AS2.HCT.260526/135.P.DA</a:t>
                      </a:r>
                      <a:endParaRPr lang="es-ES">
                        <a:solidFill>
                          <a:schemeClr val="tx1"/>
                        </a:solidFill>
                        <a:latin typeface="+mj-lt"/>
                      </a:endParaRPr>
                    </a:p>
                  </a:txBody>
                  <a:tcPr marL="0" marR="0" marT="0" marB="0" anchor="ctr"/>
                </a:tc>
                <a:tc>
                  <a:txBody>
                    <a:bodyPr/>
                    <a:lstStyle/>
                    <a:p>
                      <a:pPr lvl="0" algn="ctr" rtl="0">
                        <a:buNone/>
                      </a:pPr>
                      <a:r>
                        <a:rPr lang="es-MX" sz="1000" b="0" i="0" u="none" strike="noStrike">
                          <a:solidFill>
                            <a:schemeClr val="tx1"/>
                          </a:solidFill>
                          <a:effectLst/>
                          <a:latin typeface="+mj-lt"/>
                        </a:rPr>
                        <a:t>-</a:t>
                      </a:r>
                      <a:endParaRPr lang="es-ES">
                        <a:solidFill>
                          <a:schemeClr val="tx1"/>
                        </a:solidFill>
                        <a:latin typeface="+mj-lt"/>
                      </a:endParaRPr>
                    </a:p>
                  </a:txBody>
                  <a:tcPr marL="0" marR="0" marT="0" marB="0" anchor="ctr"/>
                </a:tc>
                <a:extLst>
                  <a:ext uri="{0D108BD9-81ED-4DB2-BD59-A6C34878D82A}">
                    <a16:rowId xmlns:a16="http://schemas.microsoft.com/office/drawing/2014/main" val="1133268094"/>
                  </a:ext>
                </a:extLst>
              </a:tr>
              <a:tr h="134795">
                <a:tc>
                  <a:txBody>
                    <a:bodyPr/>
                    <a:lstStyle/>
                    <a:p>
                      <a:pPr lvl="0" algn="ctr">
                        <a:buNone/>
                      </a:pPr>
                      <a:r>
                        <a:rPr lang="es-MX" sz="1000" b="0" i="0" u="none" strike="noStrike" dirty="0">
                          <a:solidFill>
                            <a:schemeClr val="tx1"/>
                          </a:solidFill>
                          <a:effectLst/>
                          <a:latin typeface="+mj-lt"/>
                          <a:ea typeface="Noto Sans"/>
                          <a:cs typeface="Noto Sans"/>
                        </a:rPr>
                        <a:t>42</a:t>
                      </a:r>
                    </a:p>
                  </a:txBody>
                  <a:tcPr marL="0" marR="0" marT="0" marB="0" anchor="ctr"/>
                </a:tc>
                <a:tc>
                  <a:txBody>
                    <a:bodyPr/>
                    <a:lstStyle/>
                    <a:p>
                      <a:pPr lvl="0" algn="l" rtl="0">
                        <a:buNone/>
                      </a:pPr>
                      <a:r>
                        <a:rPr lang="es-MX" sz="1000" b="0" i="0" u="none" strike="noStrike">
                          <a:solidFill>
                            <a:schemeClr val="tx1"/>
                          </a:solidFill>
                          <a:effectLst/>
                          <a:latin typeface="+mj-lt"/>
                        </a:rPr>
                        <a:t>Puebla</a:t>
                      </a:r>
                      <a:endParaRPr lang="es-ES">
                        <a:solidFill>
                          <a:schemeClr val="tx1"/>
                        </a:solidFill>
                        <a:latin typeface="+mj-lt"/>
                      </a:endParaRPr>
                    </a:p>
                  </a:txBody>
                  <a:tcPr marL="0" marR="0" marT="0" marB="0" anchor="ctr"/>
                </a:tc>
                <a:tc>
                  <a:txBody>
                    <a:bodyPr/>
                    <a:lstStyle/>
                    <a:p>
                      <a:pPr lvl="0" algn="l" rtl="0">
                        <a:buNone/>
                      </a:pPr>
                      <a:r>
                        <a:rPr lang="es-MX" sz="1000" b="0" i="0" u="none" strike="noStrike">
                          <a:solidFill>
                            <a:schemeClr val="tx1"/>
                          </a:solidFill>
                          <a:effectLst/>
                          <a:latin typeface="+mj-lt"/>
                        </a:rPr>
                        <a:t>San Martín Texmelucan</a:t>
                      </a:r>
                      <a:endParaRPr lang="es-ES">
                        <a:solidFill>
                          <a:schemeClr val="tx1"/>
                        </a:solidFill>
                        <a:latin typeface="+mj-lt"/>
                      </a:endParaRPr>
                    </a:p>
                  </a:txBody>
                  <a:tcPr marL="0" marR="0" marT="0" marB="0" anchor="ctr"/>
                </a:tc>
                <a:tc>
                  <a:txBody>
                    <a:bodyPr/>
                    <a:lstStyle/>
                    <a:p>
                      <a:pPr lvl="0" algn="ctr" rtl="0">
                        <a:buNone/>
                      </a:pPr>
                      <a:r>
                        <a:rPr lang="es-MX" sz="1000" b="0" i="0" u="none" strike="noStrike">
                          <a:solidFill>
                            <a:schemeClr val="tx1"/>
                          </a:solidFill>
                          <a:effectLst/>
                          <a:latin typeface="+mj-lt"/>
                        </a:rPr>
                        <a:t>110</a:t>
                      </a:r>
                      <a:endParaRPr lang="es-ES">
                        <a:solidFill>
                          <a:schemeClr val="tx1"/>
                        </a:solidFill>
                        <a:latin typeface="+mj-lt"/>
                      </a:endParaRPr>
                    </a:p>
                  </a:txBody>
                  <a:tcPr marL="0" marR="0" marT="0" marB="0" anchor="ctr"/>
                </a:tc>
                <a:tc>
                  <a:txBody>
                    <a:bodyPr/>
                    <a:lstStyle/>
                    <a:p>
                      <a:pPr lvl="0" algn="l" rtl="0">
                        <a:buNone/>
                      </a:pPr>
                      <a:r>
                        <a:rPr lang="es-MX" sz="1000" b="0" i="0" u="none" strike="noStrike">
                          <a:solidFill>
                            <a:schemeClr val="tx1"/>
                          </a:solidFill>
                          <a:effectLst/>
                          <a:latin typeface="+mj-lt"/>
                        </a:rPr>
                        <a:t>Privada Reforma 200, San Rafael </a:t>
                      </a:r>
                      <a:r>
                        <a:rPr lang="es-MX" sz="1000" b="0" i="0" u="none" strike="noStrike" err="1">
                          <a:solidFill>
                            <a:schemeClr val="tx1"/>
                          </a:solidFill>
                          <a:effectLst/>
                          <a:latin typeface="+mj-lt"/>
                        </a:rPr>
                        <a:t>Tlanalapan</a:t>
                      </a:r>
                      <a:endParaRPr lang="es-ES">
                        <a:solidFill>
                          <a:schemeClr val="tx1"/>
                        </a:solidFill>
                        <a:latin typeface="+mj-lt"/>
                      </a:endParaRPr>
                    </a:p>
                  </a:txBody>
                  <a:tcPr marL="0" marR="0" marT="0" marB="0" anchor="ctr"/>
                </a:tc>
                <a:tc>
                  <a:txBody>
                    <a:bodyPr/>
                    <a:lstStyle/>
                    <a:p>
                      <a:pPr lvl="0" algn="ctr" rtl="0">
                        <a:buNone/>
                      </a:pPr>
                      <a:r>
                        <a:rPr lang="es-MX" sz="800" b="0" i="0" u="none" strike="noStrike">
                          <a:solidFill>
                            <a:schemeClr val="tx1"/>
                          </a:solidFill>
                          <a:effectLst/>
                          <a:latin typeface="+mj-lt"/>
                        </a:rPr>
                        <a:t>ACDO.AS2.HCT.260226/29.P.DA</a:t>
                      </a:r>
                      <a:endParaRPr lang="es-ES">
                        <a:solidFill>
                          <a:schemeClr val="tx1"/>
                        </a:solidFill>
                        <a:latin typeface="+mj-lt"/>
                      </a:endParaRPr>
                    </a:p>
                  </a:txBody>
                  <a:tcPr marL="0" marR="0" marT="0" marB="0" anchor="ctr"/>
                </a:tc>
                <a:tc>
                  <a:txBody>
                    <a:bodyPr/>
                    <a:lstStyle/>
                    <a:p>
                      <a:pPr lvl="0" algn="ctr" rtl="0">
                        <a:buNone/>
                      </a:pPr>
                      <a:r>
                        <a:rPr lang="es-MX" sz="800" b="0" i="0" u="none" strike="noStrike" dirty="0">
                          <a:solidFill>
                            <a:schemeClr val="tx1"/>
                          </a:solidFill>
                          <a:effectLst/>
                          <a:latin typeface="+mj-lt"/>
                        </a:rPr>
                        <a:t>Escritura 8 del 16/04/2026</a:t>
                      </a:r>
                      <a:endParaRPr lang="es-ES" dirty="0">
                        <a:solidFill>
                          <a:schemeClr val="tx1"/>
                        </a:solidFill>
                        <a:latin typeface="+mj-lt"/>
                      </a:endParaRPr>
                    </a:p>
                  </a:txBody>
                  <a:tcPr marL="0" marR="0" marT="0" marB="0" anchor="ctr"/>
                </a:tc>
                <a:extLst>
                  <a:ext uri="{0D108BD9-81ED-4DB2-BD59-A6C34878D82A}">
                    <a16:rowId xmlns:a16="http://schemas.microsoft.com/office/drawing/2014/main" val="2164957033"/>
                  </a:ext>
                </a:extLst>
              </a:tr>
              <a:tr h="269589">
                <a:tc>
                  <a:txBody>
                    <a:bodyPr/>
                    <a:lstStyle/>
                    <a:p>
                      <a:pPr marL="0" lvl="0" algn="ctr" defTabSz="914400" rtl="0" eaLnBrk="1" latinLnBrk="0" hangingPunct="1">
                        <a:buNone/>
                      </a:pPr>
                      <a:r>
                        <a:rPr lang="es-ES" sz="1000" b="0" i="0" u="none" strike="noStrike" kern="1200" dirty="0">
                          <a:solidFill>
                            <a:schemeClr val="tx1"/>
                          </a:solidFill>
                          <a:effectLst/>
                          <a:latin typeface="+mj-lt"/>
                          <a:ea typeface="Noto Sans"/>
                          <a:cs typeface="Noto Sans"/>
                        </a:rPr>
                        <a:t>43</a:t>
                      </a:r>
                    </a:p>
                  </a:txBody>
                  <a:tcPr marL="0" marR="0" marT="0" marB="0" anchor="ctr"/>
                </a:tc>
                <a:tc>
                  <a:txBody>
                    <a:bodyPr/>
                    <a:lstStyle/>
                    <a:p>
                      <a:pPr lvl="0" algn="l" rtl="0">
                        <a:buNone/>
                      </a:pPr>
                      <a:r>
                        <a:rPr lang="es-ES" sz="1000" b="0" i="0" u="none" strike="noStrike" kern="1200">
                          <a:solidFill>
                            <a:schemeClr val="tx1"/>
                          </a:solidFill>
                          <a:effectLst/>
                          <a:latin typeface="+mj-lt"/>
                          <a:ea typeface="+mn-ea"/>
                          <a:cs typeface="+mn-cs"/>
                        </a:rPr>
                        <a:t>Quintana Roo</a:t>
                      </a:r>
                    </a:p>
                  </a:txBody>
                  <a:tcPr marL="0" marR="0" marT="0" marB="0" anchor="ctr"/>
                </a:tc>
                <a:tc>
                  <a:txBody>
                    <a:bodyPr/>
                    <a:lstStyle/>
                    <a:p>
                      <a:pPr lvl="0" algn="l" rtl="0">
                        <a:buNone/>
                      </a:pPr>
                      <a:r>
                        <a:rPr lang="es-ES" sz="1000" b="0" i="0" u="none" strike="noStrike" kern="1200">
                          <a:solidFill>
                            <a:schemeClr val="tx1"/>
                          </a:solidFill>
                          <a:effectLst/>
                          <a:latin typeface="+mj-lt"/>
                          <a:ea typeface="+mn-ea"/>
                          <a:cs typeface="+mn-cs"/>
                        </a:rPr>
                        <a:t>Cozumel</a:t>
                      </a:r>
                    </a:p>
                  </a:txBody>
                  <a:tcPr marL="0" marR="0" marT="0" marB="0" anchor="ctr"/>
                </a:tc>
                <a:tc>
                  <a:txBody>
                    <a:bodyPr/>
                    <a:lstStyle/>
                    <a:p>
                      <a:pPr marL="0" lvl="0" algn="ctr" defTabSz="914400" rtl="0" eaLnBrk="1" latinLnBrk="0" hangingPunct="1">
                        <a:buNone/>
                      </a:pPr>
                      <a:r>
                        <a:rPr lang="es-ES" sz="1000" b="0" i="0" u="none" strike="noStrike" kern="1200">
                          <a:solidFill>
                            <a:schemeClr val="tx1"/>
                          </a:solidFill>
                          <a:effectLst/>
                          <a:latin typeface="+mj-lt"/>
                          <a:ea typeface="+mn-ea"/>
                          <a:cs typeface="+mn-cs"/>
                        </a:rPr>
                        <a:t>250</a:t>
                      </a:r>
                    </a:p>
                  </a:txBody>
                  <a:tcPr marL="0" marR="0" marT="0" marB="0" anchor="ctr"/>
                </a:tc>
                <a:tc>
                  <a:txBody>
                    <a:bodyPr/>
                    <a:lstStyle/>
                    <a:p>
                      <a:pPr marL="0" lvl="0" algn="just" defTabSz="914400" rtl="0" eaLnBrk="1" latinLnBrk="0" hangingPunct="1">
                        <a:buNone/>
                      </a:pPr>
                      <a:r>
                        <a:rPr lang="es-MX" sz="1000" b="0" i="0" u="none" strike="noStrike" kern="1200" dirty="0">
                          <a:solidFill>
                            <a:schemeClr val="tx1"/>
                          </a:solidFill>
                          <a:effectLst/>
                          <a:latin typeface="+mj-lt"/>
                          <a:ea typeface="+mn-ea"/>
                          <a:cs typeface="+mn-cs"/>
                        </a:rPr>
                        <a:t>Calle 8 norte número 601 entre 105 Avenida Norte y 110 Avenida Norte, Reserva de AGEPRO, Municipio Cozumel, Quintana Roo</a:t>
                      </a:r>
                    </a:p>
                  </a:txBody>
                  <a:tcPr anchor="ctr"/>
                </a:tc>
                <a:tc>
                  <a:txBody>
                    <a:bodyPr/>
                    <a:lstStyle/>
                    <a:p>
                      <a:pPr algn="l" fontAlgn="b">
                        <a:buNone/>
                      </a:pPr>
                      <a:r>
                        <a:rPr lang="es-MX" sz="800" b="0" i="0" u="none" strike="noStrike" kern="1200">
                          <a:solidFill>
                            <a:schemeClr val="tx1"/>
                          </a:solidFill>
                          <a:effectLst/>
                          <a:latin typeface="+mj-lt"/>
                          <a:ea typeface="+mn-ea"/>
                          <a:cs typeface="+mn-cs"/>
                        </a:rPr>
                        <a:t>ACDO.AS2.HCT.310826/233.P.DA</a:t>
                      </a:r>
                    </a:p>
                  </a:txBody>
                  <a:tcPr marL="9525" marR="9525" marT="9525" anchor="b"/>
                </a:tc>
                <a:tc>
                  <a:txBody>
                    <a:bodyPr/>
                    <a:lstStyle/>
                    <a:p>
                      <a:pPr lvl="0" algn="ctr" rtl="0">
                        <a:buNone/>
                      </a:pPr>
                      <a:r>
                        <a:rPr lang="es-ES" sz="800" b="0" i="0" u="none" strike="noStrike" kern="1200">
                          <a:solidFill>
                            <a:schemeClr val="tx1"/>
                          </a:solidFill>
                          <a:effectLst/>
                          <a:latin typeface="+mj-lt"/>
                          <a:ea typeface="+mn-ea"/>
                          <a:cs typeface="+mn-cs"/>
                        </a:rPr>
                        <a:t>-</a:t>
                      </a:r>
                    </a:p>
                  </a:txBody>
                  <a:tcPr marL="0" marR="0" marT="0" marB="0" anchor="ctr"/>
                </a:tc>
                <a:extLst>
                  <a:ext uri="{0D108BD9-81ED-4DB2-BD59-A6C34878D82A}">
                    <a16:rowId xmlns:a16="http://schemas.microsoft.com/office/drawing/2014/main" val="3920442071"/>
                  </a:ext>
                </a:extLst>
              </a:tr>
              <a:tr h="269589">
                <a:tc>
                  <a:txBody>
                    <a:bodyPr/>
                    <a:lstStyle/>
                    <a:p>
                      <a:pPr lvl="0" algn="ctr">
                        <a:buNone/>
                      </a:pPr>
                      <a:r>
                        <a:rPr lang="es-MX" sz="1000" b="0" u="none" strike="noStrike" dirty="0">
                          <a:solidFill>
                            <a:schemeClr val="tx1"/>
                          </a:solidFill>
                          <a:effectLst/>
                          <a:latin typeface="+mj-lt"/>
                        </a:rPr>
                        <a:t>44</a:t>
                      </a:r>
                      <a:endParaRPr lang="es-ES" dirty="0">
                        <a:solidFill>
                          <a:schemeClr val="tx1"/>
                        </a:solidFill>
                        <a:latin typeface="+mj-lt"/>
                      </a:endParaRPr>
                    </a:p>
                  </a:txBody>
                  <a:tcPr marL="0" marR="0" marT="0" marB="0" anchor="ctr"/>
                </a:tc>
                <a:tc>
                  <a:txBody>
                    <a:bodyPr/>
                    <a:lstStyle/>
                    <a:p>
                      <a:pPr lvl="0" algn="l" rtl="0">
                        <a:buNone/>
                      </a:pPr>
                      <a:r>
                        <a:rPr lang="es-MX" sz="1000" b="0" i="0" u="none" strike="noStrike">
                          <a:solidFill>
                            <a:schemeClr val="tx1"/>
                          </a:solidFill>
                          <a:effectLst/>
                          <a:latin typeface="+mj-lt"/>
                        </a:rPr>
                        <a:t>Sonora</a:t>
                      </a:r>
                      <a:endParaRPr lang="es-ES">
                        <a:solidFill>
                          <a:schemeClr val="tx1"/>
                        </a:solidFill>
                        <a:latin typeface="+mj-lt"/>
                      </a:endParaRPr>
                    </a:p>
                  </a:txBody>
                  <a:tcPr marL="0" marR="0" marT="0" marB="0" anchor="ctr"/>
                </a:tc>
                <a:tc>
                  <a:txBody>
                    <a:bodyPr/>
                    <a:lstStyle/>
                    <a:p>
                      <a:pPr lvl="0" algn="l" rtl="0">
                        <a:buNone/>
                      </a:pPr>
                      <a:r>
                        <a:rPr lang="es-MX" sz="1000" b="0" i="0" u="none" strike="noStrike">
                          <a:solidFill>
                            <a:schemeClr val="tx1"/>
                          </a:solidFill>
                          <a:effectLst/>
                          <a:latin typeface="+mj-lt"/>
                        </a:rPr>
                        <a:t>Nogales</a:t>
                      </a:r>
                      <a:endParaRPr lang="es-ES">
                        <a:solidFill>
                          <a:schemeClr val="tx1"/>
                        </a:solidFill>
                        <a:latin typeface="+mj-lt"/>
                      </a:endParaRPr>
                    </a:p>
                  </a:txBody>
                  <a:tcPr marL="0" marR="0" marT="0" marB="0" anchor="ctr"/>
                </a:tc>
                <a:tc>
                  <a:txBody>
                    <a:bodyPr/>
                    <a:lstStyle/>
                    <a:p>
                      <a:pPr lvl="0" algn="ctr" rtl="0">
                        <a:buNone/>
                      </a:pPr>
                      <a:r>
                        <a:rPr lang="es-MX" sz="1000" b="0" i="0" u="none" strike="noStrike">
                          <a:solidFill>
                            <a:schemeClr val="tx1"/>
                          </a:solidFill>
                          <a:effectLst/>
                          <a:latin typeface="+mj-lt"/>
                        </a:rPr>
                        <a:t>150</a:t>
                      </a:r>
                      <a:endParaRPr lang="es-ES">
                        <a:solidFill>
                          <a:schemeClr val="tx1"/>
                        </a:solidFill>
                        <a:latin typeface="+mj-lt"/>
                      </a:endParaRPr>
                    </a:p>
                  </a:txBody>
                  <a:tcPr marL="0" marR="0" marT="0" marB="0" anchor="ctr"/>
                </a:tc>
                <a:tc>
                  <a:txBody>
                    <a:bodyPr/>
                    <a:lstStyle/>
                    <a:p>
                      <a:pPr lvl="0" algn="just" rtl="0">
                        <a:buNone/>
                      </a:pPr>
                      <a:r>
                        <a:rPr lang="es-MX" sz="1000" b="0" i="0" u="none" strike="noStrike" dirty="0">
                          <a:solidFill>
                            <a:schemeClr val="tx1"/>
                          </a:solidFill>
                          <a:effectLst/>
                          <a:latin typeface="+mj-lt"/>
                        </a:rPr>
                        <a:t>Calle Sabino, Col Sabinos, a un costado de la Col. Lomas de Anza</a:t>
                      </a:r>
                      <a:endParaRPr lang="es-ES" dirty="0">
                        <a:solidFill>
                          <a:schemeClr val="tx1"/>
                        </a:solidFill>
                        <a:latin typeface="+mj-lt"/>
                      </a:endParaRPr>
                    </a:p>
                  </a:txBody>
                  <a:tcPr marL="0" marR="0" marT="0" marB="0" anchor="ctr"/>
                </a:tc>
                <a:tc>
                  <a:txBody>
                    <a:bodyPr/>
                    <a:lstStyle/>
                    <a:p>
                      <a:pPr lvl="0" algn="ctr" rtl="0">
                        <a:buNone/>
                      </a:pPr>
                      <a:r>
                        <a:rPr lang="es-MX" sz="800" b="0" i="0" u="none" strike="noStrike">
                          <a:solidFill>
                            <a:schemeClr val="tx1"/>
                          </a:solidFill>
                          <a:effectLst/>
                          <a:latin typeface="+mj-lt"/>
                        </a:rPr>
                        <a:t>ACDO.AS2.HCT.260526/134.P.DA</a:t>
                      </a:r>
                      <a:endParaRPr lang="es-ES">
                        <a:solidFill>
                          <a:schemeClr val="tx1"/>
                        </a:solidFill>
                        <a:latin typeface="+mj-lt"/>
                      </a:endParaRPr>
                    </a:p>
                  </a:txBody>
                  <a:tcPr marL="0" marR="0" marT="0" marB="0" anchor="ctr"/>
                </a:tc>
                <a:tc>
                  <a:txBody>
                    <a:bodyPr/>
                    <a:lstStyle/>
                    <a:p>
                      <a:pPr lvl="0" algn="ctr" rtl="0">
                        <a:buNone/>
                      </a:pPr>
                      <a:r>
                        <a:rPr lang="es-MX" sz="800" b="0" i="0" u="none" strike="noStrike" dirty="0">
                          <a:solidFill>
                            <a:schemeClr val="tx1"/>
                          </a:solidFill>
                          <a:effectLst/>
                          <a:latin typeface="+mj-lt"/>
                        </a:rPr>
                        <a:t>Escritura 1 del 3/09/2026</a:t>
                      </a:r>
                      <a:endParaRPr lang="es-ES" sz="1400" dirty="0">
                        <a:solidFill>
                          <a:schemeClr val="tx1"/>
                        </a:solidFill>
                        <a:latin typeface="+mj-lt"/>
                      </a:endParaRPr>
                    </a:p>
                  </a:txBody>
                  <a:tcPr marL="0" marR="0" marT="0" marB="0" anchor="ctr"/>
                </a:tc>
                <a:extLst>
                  <a:ext uri="{0D108BD9-81ED-4DB2-BD59-A6C34878D82A}">
                    <a16:rowId xmlns:a16="http://schemas.microsoft.com/office/drawing/2014/main" val="1527820258"/>
                  </a:ext>
                </a:extLst>
              </a:tr>
            </a:tbl>
          </a:graphicData>
        </a:graphic>
      </p:graphicFrame>
    </p:spTree>
    <p:extLst>
      <p:ext uri="{BB962C8B-B14F-4D97-AF65-F5344CB8AC3E}">
        <p14:creationId xmlns:p14="http://schemas.microsoft.com/office/powerpoint/2010/main" val="3907588395"/>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556A871-F8C0-4F86-008A-6F29EE332E57}"/>
            </a:ext>
          </a:extLst>
        </p:cNvPr>
        <p:cNvGrpSpPr/>
        <p:nvPr/>
      </p:nvGrpSpPr>
      <p:grpSpPr>
        <a:xfrm>
          <a:off x="0" y="0"/>
          <a:ext cx="0" cy="0"/>
          <a:chOff x="0" y="0"/>
          <a:chExt cx="0" cy="0"/>
        </a:xfrm>
      </p:grpSpPr>
      <p:sp>
        <p:nvSpPr>
          <p:cNvPr id="3" name="CuadroTexto 2">
            <a:extLst>
              <a:ext uri="{FF2B5EF4-FFF2-40B4-BE49-F238E27FC236}">
                <a16:creationId xmlns:a16="http://schemas.microsoft.com/office/drawing/2014/main" id="{DA2928A6-EB8A-26C5-1315-E4F9AB3400B1}"/>
              </a:ext>
            </a:extLst>
          </p:cNvPr>
          <p:cNvSpPr txBox="1"/>
          <p:nvPr/>
        </p:nvSpPr>
        <p:spPr>
          <a:xfrm>
            <a:off x="111967" y="155525"/>
            <a:ext cx="8416214" cy="40011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s-MX" sz="2000" b="1" i="0" u="none" strike="noStrike" kern="1200" cap="none" spc="0" normalizeH="0" baseline="0" noProof="0">
                <a:ln>
                  <a:noFill/>
                </a:ln>
                <a:solidFill>
                  <a:srgbClr val="691C32"/>
                </a:solidFill>
                <a:effectLst/>
                <a:uLnTx/>
                <a:uFillTx/>
                <a:latin typeface="Patria" pitchFamily="2" charset="0"/>
                <a:ea typeface="+mn-ea"/>
                <a:cs typeface="+mn-cs"/>
              </a:rPr>
              <a:t>Detalle validación de </a:t>
            </a:r>
            <a:r>
              <a:rPr lang="es-MX" sz="2000" b="1">
                <a:solidFill>
                  <a:srgbClr val="691C32"/>
                </a:solidFill>
                <a:latin typeface="Patria" pitchFamily="2" charset="0"/>
              </a:rPr>
              <a:t>d</a:t>
            </a:r>
            <a:r>
              <a:rPr kumimoji="0" lang="es-MX" sz="2000" b="1" i="0" u="none" strike="noStrike" kern="1200" cap="none" spc="0" normalizeH="0" baseline="0" noProof="0" err="1">
                <a:ln>
                  <a:noFill/>
                </a:ln>
                <a:solidFill>
                  <a:srgbClr val="691C32"/>
                </a:solidFill>
                <a:effectLst/>
                <a:uLnTx/>
                <a:uFillTx/>
                <a:latin typeface="Patria" pitchFamily="2" charset="0"/>
                <a:ea typeface="+mn-ea"/>
                <a:cs typeface="+mn-cs"/>
              </a:rPr>
              <a:t>onaciones</a:t>
            </a:r>
            <a:r>
              <a:rPr kumimoji="0" lang="es-MX" sz="2000" b="1" i="0" u="none" strike="noStrike" kern="1200" cap="none" spc="0" normalizeH="0" baseline="0" noProof="0">
                <a:ln>
                  <a:noFill/>
                </a:ln>
                <a:solidFill>
                  <a:srgbClr val="691C32"/>
                </a:solidFill>
                <a:effectLst/>
                <a:uLnTx/>
                <a:uFillTx/>
                <a:latin typeface="Patria" pitchFamily="2" charset="0"/>
                <a:ea typeface="+mn-ea"/>
                <a:cs typeface="+mn-cs"/>
              </a:rPr>
              <a:t> </a:t>
            </a:r>
            <a:r>
              <a:rPr lang="es-MX" sz="2000" b="1">
                <a:solidFill>
                  <a:srgbClr val="691C32"/>
                </a:solidFill>
                <a:latin typeface="Patria" pitchFamily="2" charset="0"/>
              </a:rPr>
              <a:t>i</a:t>
            </a:r>
            <a:r>
              <a:rPr kumimoji="0" lang="es-MX" sz="2000" b="1" i="0" u="none" strike="noStrike" kern="1200" cap="none" spc="0" normalizeH="0" baseline="0" noProof="0" err="1">
                <a:ln>
                  <a:noFill/>
                </a:ln>
                <a:solidFill>
                  <a:srgbClr val="691C32"/>
                </a:solidFill>
                <a:effectLst/>
                <a:uLnTx/>
                <a:uFillTx/>
                <a:latin typeface="Patria" pitchFamily="2" charset="0"/>
                <a:ea typeface="+mn-ea"/>
                <a:cs typeface="+mn-cs"/>
              </a:rPr>
              <a:t>nmobiliarias</a:t>
            </a:r>
            <a:r>
              <a:rPr kumimoji="0" lang="es-MX" sz="2000" b="1" i="0" u="none" strike="noStrike" kern="1200" cap="none" spc="0" normalizeH="0" baseline="0" noProof="0">
                <a:ln>
                  <a:noFill/>
                </a:ln>
                <a:solidFill>
                  <a:srgbClr val="691C32"/>
                </a:solidFill>
                <a:effectLst/>
                <a:uLnTx/>
                <a:uFillTx/>
                <a:latin typeface="Patria" pitchFamily="2" charset="0"/>
                <a:ea typeface="+mn-ea"/>
                <a:cs typeface="+mn-cs"/>
              </a:rPr>
              <a:t> para CECI</a:t>
            </a:r>
          </a:p>
        </p:txBody>
      </p:sp>
      <p:pic>
        <p:nvPicPr>
          <p:cNvPr id="7" name="Imagen 6">
            <a:extLst>
              <a:ext uri="{FF2B5EF4-FFF2-40B4-BE49-F238E27FC236}">
                <a16:creationId xmlns:a16="http://schemas.microsoft.com/office/drawing/2014/main" id="{C69F1B7C-099A-2986-C589-61C2FFAD5BF6}"/>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145463" y="1662113"/>
            <a:ext cx="28575" cy="219075"/>
          </a:xfrm>
          <a:prstGeom prst="rect">
            <a:avLst/>
          </a:prstGeom>
          <a:noFill/>
          <a:extLst>
            <a:ext uri="{909E8E84-426E-40DD-AFC4-6F175D3DCCD1}">
              <a14:hiddenFill xmlns:a14="http://schemas.microsoft.com/office/drawing/2010/main">
                <a:solidFill>
                  <a:srgbClr val="FFFFFF"/>
                </a:solidFill>
              </a14:hiddenFill>
            </a:ext>
          </a:extLst>
        </p:spPr>
      </p:pic>
      <p:pic>
        <p:nvPicPr>
          <p:cNvPr id="8" name="Imagen 7">
            <a:extLst>
              <a:ext uri="{FF2B5EF4-FFF2-40B4-BE49-F238E27FC236}">
                <a16:creationId xmlns:a16="http://schemas.microsoft.com/office/drawing/2014/main" id="{7E9D5814-6A2E-65FC-3A9A-509F4DCE6D60}"/>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145463" y="1662113"/>
            <a:ext cx="28575" cy="219075"/>
          </a:xfrm>
          <a:prstGeom prst="rect">
            <a:avLst/>
          </a:prstGeom>
          <a:noFill/>
          <a:extLst>
            <a:ext uri="{909E8E84-426E-40DD-AFC4-6F175D3DCCD1}">
              <a14:hiddenFill xmlns:a14="http://schemas.microsoft.com/office/drawing/2010/main">
                <a:solidFill>
                  <a:srgbClr val="FFFFFF"/>
                </a:solidFill>
              </a14:hiddenFill>
            </a:ext>
          </a:extLst>
        </p:spPr>
      </p:pic>
      <p:sp>
        <p:nvSpPr>
          <p:cNvPr id="11" name="CuadroTexto 10">
            <a:extLst>
              <a:ext uri="{FF2B5EF4-FFF2-40B4-BE49-F238E27FC236}">
                <a16:creationId xmlns:a16="http://schemas.microsoft.com/office/drawing/2014/main" id="{2C2CE8A9-4E06-DA13-19C9-5FB9EE844ECD}"/>
              </a:ext>
            </a:extLst>
          </p:cNvPr>
          <p:cNvSpPr txBox="1"/>
          <p:nvPr/>
        </p:nvSpPr>
        <p:spPr>
          <a:xfrm>
            <a:off x="111966" y="505225"/>
            <a:ext cx="7961768"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s-MX" sz="1800" i="0" u="none" strike="noStrike" kern="1200" cap="none" spc="0" normalizeH="0" baseline="0" noProof="0">
                <a:ln>
                  <a:noFill/>
                </a:ln>
                <a:solidFill>
                  <a:srgbClr val="0B5445"/>
                </a:solidFill>
                <a:effectLst/>
                <a:uLnTx/>
                <a:uFillTx/>
                <a:latin typeface="Noto Sans" panose="020B0502040504020204" pitchFamily="34" charset="0"/>
                <a:ea typeface="Noto Sans" panose="020B0502040504020204" pitchFamily="34" charset="0"/>
                <a:cs typeface="Noto Sans" panose="020B0502040504020204" pitchFamily="34" charset="0"/>
              </a:rPr>
              <a:t>Inmuebles con integración de expediente con </a:t>
            </a:r>
            <a:r>
              <a:rPr kumimoji="0" lang="es-MX" sz="1800" b="1" i="0" u="none" strike="noStrike" kern="1200" cap="none" spc="0" normalizeH="0" baseline="0" noProof="0">
                <a:ln>
                  <a:noFill/>
                </a:ln>
                <a:solidFill>
                  <a:srgbClr val="0B5445"/>
                </a:solidFill>
                <a:effectLst/>
                <a:uLnTx/>
                <a:uFillTx/>
                <a:latin typeface="Noto Sans" panose="020B0502040504020204" pitchFamily="34" charset="0"/>
                <a:ea typeface="Noto Sans" panose="020B0502040504020204" pitchFamily="34" charset="0"/>
                <a:cs typeface="Noto Sans" panose="020B0502040504020204" pitchFamily="34" charset="0"/>
              </a:rPr>
              <a:t>60% o más </a:t>
            </a:r>
            <a:r>
              <a:rPr kumimoji="0" lang="es-MX" sz="1800" i="0" u="none" strike="noStrike" kern="1200" cap="none" spc="0" normalizeH="0" baseline="0" noProof="0">
                <a:ln>
                  <a:noFill/>
                </a:ln>
                <a:solidFill>
                  <a:srgbClr val="0B5445"/>
                </a:solidFill>
                <a:effectLst/>
                <a:uLnTx/>
                <a:uFillTx/>
                <a:latin typeface="Noto Sans" panose="020B0502040504020204" pitchFamily="34" charset="0"/>
                <a:ea typeface="Noto Sans" panose="020B0502040504020204" pitchFamily="34" charset="0"/>
                <a:cs typeface="Noto Sans" panose="020B0502040504020204" pitchFamily="34" charset="0"/>
              </a:rPr>
              <a:t>de avance</a:t>
            </a:r>
            <a:endParaRPr kumimoji="0" lang="es-MX" sz="1800" b="1" i="0" u="none" strike="noStrike" kern="1200" cap="none" spc="0" normalizeH="0" baseline="0" noProof="0">
              <a:ln>
                <a:noFill/>
              </a:ln>
              <a:solidFill>
                <a:srgbClr val="0B5445"/>
              </a:solidFill>
              <a:effectLst/>
              <a:uLnTx/>
              <a:uFillTx/>
              <a:latin typeface="Noto Sans" panose="020B0502040504020204" pitchFamily="34" charset="0"/>
              <a:ea typeface="Noto Sans" panose="020B0502040504020204" pitchFamily="34" charset="0"/>
              <a:cs typeface="Noto Sans" panose="020B0502040504020204" pitchFamily="34" charset="0"/>
            </a:endParaRPr>
          </a:p>
        </p:txBody>
      </p:sp>
      <p:sp>
        <p:nvSpPr>
          <p:cNvPr id="2" name="CuadroTexto 1">
            <a:extLst>
              <a:ext uri="{FF2B5EF4-FFF2-40B4-BE49-F238E27FC236}">
                <a16:creationId xmlns:a16="http://schemas.microsoft.com/office/drawing/2014/main" id="{3AD0DFB3-B1B5-16BD-6A36-CA63115FC831}"/>
              </a:ext>
            </a:extLst>
          </p:cNvPr>
          <p:cNvSpPr txBox="1"/>
          <p:nvPr/>
        </p:nvSpPr>
        <p:spPr>
          <a:xfrm>
            <a:off x="8812040" y="5825793"/>
            <a:ext cx="3130985" cy="646331"/>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s-MX" sz="900" b="0" i="0" u="none" strike="noStrike" kern="1200" cap="none" spc="0" normalizeH="0" baseline="0" noProof="0">
                <a:ln>
                  <a:noFill/>
                </a:ln>
                <a:solidFill>
                  <a:prstClr val="black"/>
                </a:solidFill>
                <a:effectLst/>
                <a:uLnTx/>
                <a:uFillTx/>
                <a:latin typeface="Noto Sans" panose="020B0502040504020204" pitchFamily="34" charset="0"/>
                <a:ea typeface="Noto Sans" panose="020B0502040504020204" pitchFamily="34" charset="0"/>
                <a:cs typeface="Noto Sans" panose="020B0502040504020204" pitchFamily="34" charset="0"/>
              </a:rPr>
              <a:t>CLG: Certificado de Libertad de Gravamen</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s-MX" sz="900" b="0" i="0" u="none" strike="noStrike" kern="1200" cap="none" spc="0" normalizeH="0" baseline="0" noProof="0">
                <a:ln>
                  <a:noFill/>
                </a:ln>
                <a:solidFill>
                  <a:prstClr val="black"/>
                </a:solidFill>
                <a:effectLst/>
                <a:uLnTx/>
                <a:uFillTx/>
                <a:latin typeface="Noto Sans" panose="020B0502040504020204" pitchFamily="34" charset="0"/>
                <a:ea typeface="Noto Sans" panose="020B0502040504020204" pitchFamily="34" charset="0"/>
                <a:cs typeface="Noto Sans" panose="020B0502040504020204" pitchFamily="34" charset="0"/>
              </a:rPr>
              <a:t>AYNº: Alineamiento y Número Oficial</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s-MX" sz="900" b="0" i="0" u="none" strike="noStrike" kern="1200" cap="none" spc="0" normalizeH="0" baseline="0" noProof="0">
                <a:ln>
                  <a:noFill/>
                </a:ln>
                <a:solidFill>
                  <a:prstClr val="black"/>
                </a:solidFill>
                <a:effectLst/>
                <a:uLnTx/>
                <a:uFillTx/>
                <a:latin typeface="Noto Sans" panose="020B0502040504020204" pitchFamily="34" charset="0"/>
                <a:ea typeface="Noto Sans" panose="020B0502040504020204" pitchFamily="34" charset="0"/>
                <a:cs typeface="Noto Sans" panose="020B0502040504020204" pitchFamily="34" charset="0"/>
              </a:rPr>
              <a:t>AC/DD: Acta de Cabildo/ Decreto de Desincorporación</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s-MX" sz="900" b="0" i="0" u="none" strike="noStrike" kern="1200" cap="none" spc="0" normalizeH="0" baseline="0" noProof="0">
                <a:ln>
                  <a:noFill/>
                </a:ln>
                <a:solidFill>
                  <a:prstClr val="black"/>
                </a:solidFill>
                <a:effectLst/>
                <a:uLnTx/>
                <a:uFillTx/>
                <a:latin typeface="Noto Sans" panose="020B0502040504020204" pitchFamily="34" charset="0"/>
                <a:ea typeface="Noto Sans" panose="020B0502040504020204" pitchFamily="34" charset="0"/>
                <a:cs typeface="Noto Sans" panose="020B0502040504020204" pitchFamily="34" charset="0"/>
              </a:rPr>
              <a:t>PLT: Plano Topográfico</a:t>
            </a:r>
          </a:p>
        </p:txBody>
      </p:sp>
      <p:sp>
        <p:nvSpPr>
          <p:cNvPr id="6" name="Marcador de número de diapositiva 3">
            <a:extLst>
              <a:ext uri="{FF2B5EF4-FFF2-40B4-BE49-F238E27FC236}">
                <a16:creationId xmlns:a16="http://schemas.microsoft.com/office/drawing/2014/main" id="{D4401C54-0A63-0440-29DD-FCECB24F212B}"/>
              </a:ext>
            </a:extLst>
          </p:cNvPr>
          <p:cNvSpPr txBox="1">
            <a:spLocks/>
          </p:cNvSpPr>
          <p:nvPr/>
        </p:nvSpPr>
        <p:spPr>
          <a:xfrm>
            <a:off x="11769636" y="6359455"/>
            <a:ext cx="379813" cy="299857"/>
          </a:xfrm>
          <a:prstGeom prst="rect">
            <a:avLst/>
          </a:prstGeom>
        </p:spPr>
        <p:txBody>
          <a:bodyPr/>
          <a:lstStyle>
            <a:defPPr>
              <a:defRPr lang="es-MX"/>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fld id="{CCF7EA40-30CE-1140-AE32-46D572116FD7}" type="slidenum">
              <a:rPr kumimoji="0" lang="es-ES_tradnl" sz="1100" b="0" i="0" u="none" strike="noStrike" kern="1200" cap="none" spc="0" normalizeH="0" baseline="0" noProof="0">
                <a:ln>
                  <a:noFill/>
                </a:ln>
                <a:solidFill>
                  <a:srgbClr val="FFFFFF">
                    <a:lumMod val="50000"/>
                  </a:srgbClr>
                </a:solidFill>
                <a:effectLst/>
                <a:uLnTx/>
                <a:uFillTx/>
                <a:latin typeface="Noto Sans" panose="020B0502040504020204" pitchFamily="34" charset="0"/>
                <a:ea typeface="Noto Sans" panose="020B0502040504020204" pitchFamily="34" charset="0"/>
                <a:cs typeface="Noto Sans" panose="020B0502040504020204" pitchFamily="34" charset="0"/>
                <a:sym typeface="Arial"/>
              </a:rPr>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t>20</a:t>
            </a:fld>
            <a:endParaRPr kumimoji="0" lang="es-ES_tradnl" sz="1100" b="0" i="0" u="none" strike="noStrike" kern="1200" cap="none" spc="0" normalizeH="0" baseline="0" noProof="0">
              <a:ln>
                <a:noFill/>
              </a:ln>
              <a:solidFill>
                <a:srgbClr val="FFFFFF">
                  <a:lumMod val="50000"/>
                </a:srgbClr>
              </a:solidFill>
              <a:effectLst/>
              <a:uLnTx/>
              <a:uFillTx/>
              <a:latin typeface="Noto Sans" panose="020B0502040504020204" pitchFamily="34" charset="0"/>
              <a:ea typeface="Noto Sans" panose="020B0502040504020204" pitchFamily="34" charset="0"/>
              <a:cs typeface="Noto Sans" panose="020B0502040504020204" pitchFamily="34" charset="0"/>
              <a:sym typeface="Arial"/>
            </a:endParaRPr>
          </a:p>
        </p:txBody>
      </p:sp>
      <p:graphicFrame>
        <p:nvGraphicFramePr>
          <p:cNvPr id="4" name="Tabla 3">
            <a:extLst>
              <a:ext uri="{FF2B5EF4-FFF2-40B4-BE49-F238E27FC236}">
                <a16:creationId xmlns:a16="http://schemas.microsoft.com/office/drawing/2014/main" id="{45ABFF4D-F28A-69D4-B6BB-39F103F498F2}"/>
              </a:ext>
            </a:extLst>
          </p:cNvPr>
          <p:cNvGraphicFramePr>
            <a:graphicFrameLocks noGrp="1"/>
          </p:cNvGraphicFramePr>
          <p:nvPr/>
        </p:nvGraphicFramePr>
        <p:xfrm>
          <a:off x="236920" y="860067"/>
          <a:ext cx="11441923" cy="4254345"/>
        </p:xfrm>
        <a:graphic>
          <a:graphicData uri="http://schemas.openxmlformats.org/drawingml/2006/table">
            <a:tbl>
              <a:tblPr firstRow="1" bandRow="1">
                <a:tableStyleId>{F5AB1C69-6EDB-4FF4-983F-18BD219EF322}</a:tableStyleId>
              </a:tblPr>
              <a:tblGrid>
                <a:gridCol w="384487">
                  <a:extLst>
                    <a:ext uri="{9D8B030D-6E8A-4147-A177-3AD203B41FA5}">
                      <a16:colId xmlns:a16="http://schemas.microsoft.com/office/drawing/2014/main" val="3374830230"/>
                    </a:ext>
                  </a:extLst>
                </a:gridCol>
                <a:gridCol w="940693">
                  <a:extLst>
                    <a:ext uri="{9D8B030D-6E8A-4147-A177-3AD203B41FA5}">
                      <a16:colId xmlns:a16="http://schemas.microsoft.com/office/drawing/2014/main" val="2804685509"/>
                    </a:ext>
                  </a:extLst>
                </a:gridCol>
                <a:gridCol w="810708">
                  <a:extLst>
                    <a:ext uri="{9D8B030D-6E8A-4147-A177-3AD203B41FA5}">
                      <a16:colId xmlns:a16="http://schemas.microsoft.com/office/drawing/2014/main" val="3862539647"/>
                    </a:ext>
                  </a:extLst>
                </a:gridCol>
                <a:gridCol w="578734">
                  <a:extLst>
                    <a:ext uri="{9D8B030D-6E8A-4147-A177-3AD203B41FA5}">
                      <a16:colId xmlns:a16="http://schemas.microsoft.com/office/drawing/2014/main" val="2400572072"/>
                    </a:ext>
                  </a:extLst>
                </a:gridCol>
                <a:gridCol w="4375231">
                  <a:extLst>
                    <a:ext uri="{9D8B030D-6E8A-4147-A177-3AD203B41FA5}">
                      <a16:colId xmlns:a16="http://schemas.microsoft.com/office/drawing/2014/main" val="1159017882"/>
                    </a:ext>
                  </a:extLst>
                </a:gridCol>
                <a:gridCol w="902823">
                  <a:extLst>
                    <a:ext uri="{9D8B030D-6E8A-4147-A177-3AD203B41FA5}">
                      <a16:colId xmlns:a16="http://schemas.microsoft.com/office/drawing/2014/main" val="2959246329"/>
                    </a:ext>
                  </a:extLst>
                </a:gridCol>
                <a:gridCol w="717629">
                  <a:extLst>
                    <a:ext uri="{9D8B030D-6E8A-4147-A177-3AD203B41FA5}">
                      <a16:colId xmlns:a16="http://schemas.microsoft.com/office/drawing/2014/main" val="188627969"/>
                    </a:ext>
                  </a:extLst>
                </a:gridCol>
                <a:gridCol w="324092">
                  <a:extLst>
                    <a:ext uri="{9D8B030D-6E8A-4147-A177-3AD203B41FA5}">
                      <a16:colId xmlns:a16="http://schemas.microsoft.com/office/drawing/2014/main" val="669088352"/>
                    </a:ext>
                  </a:extLst>
                </a:gridCol>
                <a:gridCol w="428262">
                  <a:extLst>
                    <a:ext uri="{9D8B030D-6E8A-4147-A177-3AD203B41FA5}">
                      <a16:colId xmlns:a16="http://schemas.microsoft.com/office/drawing/2014/main" val="3573559244"/>
                    </a:ext>
                  </a:extLst>
                </a:gridCol>
                <a:gridCol w="509286">
                  <a:extLst>
                    <a:ext uri="{9D8B030D-6E8A-4147-A177-3AD203B41FA5}">
                      <a16:colId xmlns:a16="http://schemas.microsoft.com/office/drawing/2014/main" val="2228900288"/>
                    </a:ext>
                  </a:extLst>
                </a:gridCol>
                <a:gridCol w="393537">
                  <a:extLst>
                    <a:ext uri="{9D8B030D-6E8A-4147-A177-3AD203B41FA5}">
                      <a16:colId xmlns:a16="http://schemas.microsoft.com/office/drawing/2014/main" val="1290245480"/>
                    </a:ext>
                  </a:extLst>
                </a:gridCol>
                <a:gridCol w="1076441">
                  <a:extLst>
                    <a:ext uri="{9D8B030D-6E8A-4147-A177-3AD203B41FA5}">
                      <a16:colId xmlns:a16="http://schemas.microsoft.com/office/drawing/2014/main" val="107974259"/>
                    </a:ext>
                  </a:extLst>
                </a:gridCol>
              </a:tblGrid>
              <a:tr h="75840">
                <a:tc>
                  <a:txBody>
                    <a:bodyPr/>
                    <a:lstStyle/>
                    <a:p>
                      <a:pPr algn="ctr" rtl="0" fontAlgn="ctr">
                        <a:buNone/>
                      </a:pPr>
                      <a:r>
                        <a:rPr lang="es-MX" sz="1000" b="1" u="none" strike="noStrike" dirty="0">
                          <a:solidFill>
                            <a:schemeClr val="bg1"/>
                          </a:solidFill>
                          <a:effectLst/>
                        </a:rPr>
                        <a:t>No</a:t>
                      </a:r>
                      <a:endParaRPr lang="es-MX" sz="1000" b="1" i="0" u="none" strike="noStrike" dirty="0">
                        <a:solidFill>
                          <a:schemeClr val="bg1"/>
                        </a:solidFill>
                        <a:effectLst/>
                        <a:latin typeface="Noto Sans"/>
                        <a:ea typeface="Noto Sans"/>
                        <a:cs typeface="Noto Sans"/>
                      </a:endParaRPr>
                    </a:p>
                  </a:txBody>
                  <a:tcPr marL="0" marR="0" marT="0" marB="0" anchor="ctr"/>
                </a:tc>
                <a:tc>
                  <a:txBody>
                    <a:bodyPr/>
                    <a:lstStyle/>
                    <a:p>
                      <a:pPr algn="ctr" rtl="0" fontAlgn="ctr">
                        <a:buNone/>
                      </a:pPr>
                      <a:r>
                        <a:rPr lang="es-MX" sz="1000" b="1" u="none" strike="noStrike" dirty="0">
                          <a:solidFill>
                            <a:schemeClr val="bg1"/>
                          </a:solidFill>
                          <a:effectLst/>
                        </a:rPr>
                        <a:t>OOAD</a:t>
                      </a:r>
                      <a:endParaRPr lang="es-MX" sz="1000" b="1" i="0" u="none" strike="noStrike" dirty="0">
                        <a:solidFill>
                          <a:schemeClr val="bg1"/>
                        </a:solidFill>
                        <a:effectLst/>
                        <a:latin typeface="Noto Sans"/>
                        <a:ea typeface="Noto Sans"/>
                        <a:cs typeface="Noto Sans"/>
                      </a:endParaRPr>
                    </a:p>
                  </a:txBody>
                  <a:tcPr marL="0" marR="0" marT="0" marB="0" anchor="ctr"/>
                </a:tc>
                <a:tc>
                  <a:txBody>
                    <a:bodyPr/>
                    <a:lstStyle/>
                    <a:p>
                      <a:pPr algn="ctr" rtl="0" fontAlgn="ctr">
                        <a:buNone/>
                      </a:pPr>
                      <a:r>
                        <a:rPr lang="es-MX" sz="1000" b="1" u="none" strike="noStrike">
                          <a:solidFill>
                            <a:schemeClr val="bg1"/>
                          </a:solidFill>
                          <a:effectLst/>
                        </a:rPr>
                        <a:t>Municipio</a:t>
                      </a:r>
                      <a:endParaRPr lang="es-MX" sz="1000" b="1" i="0" u="none" strike="noStrike">
                        <a:solidFill>
                          <a:schemeClr val="bg1"/>
                        </a:solidFill>
                        <a:effectLst/>
                        <a:latin typeface="Noto Sans"/>
                        <a:ea typeface="Noto Sans"/>
                        <a:cs typeface="Noto Sans"/>
                      </a:endParaRPr>
                    </a:p>
                  </a:txBody>
                  <a:tcPr marL="0" marR="0" marT="0" marB="0" anchor="ctr"/>
                </a:tc>
                <a:tc>
                  <a:txBody>
                    <a:bodyPr/>
                    <a:lstStyle/>
                    <a:p>
                      <a:pPr algn="ctr" rtl="0" fontAlgn="ctr">
                        <a:buNone/>
                      </a:pPr>
                      <a:r>
                        <a:rPr lang="es-MX" sz="1000" b="1" u="none" strike="noStrike" dirty="0">
                          <a:solidFill>
                            <a:schemeClr val="bg1"/>
                          </a:solidFill>
                          <a:effectLst/>
                        </a:rPr>
                        <a:t>Lugares</a:t>
                      </a:r>
                      <a:endParaRPr lang="es-MX" sz="1000" b="1" i="0" u="none" strike="noStrike" dirty="0">
                        <a:solidFill>
                          <a:schemeClr val="bg1"/>
                        </a:solidFill>
                        <a:effectLst/>
                        <a:latin typeface="Noto Sans"/>
                        <a:ea typeface="Noto Sans"/>
                        <a:cs typeface="Noto Sans"/>
                      </a:endParaRPr>
                    </a:p>
                  </a:txBody>
                  <a:tcPr marL="0" marR="0" marT="0" marB="0" anchor="ctr"/>
                </a:tc>
                <a:tc>
                  <a:txBody>
                    <a:bodyPr/>
                    <a:lstStyle/>
                    <a:p>
                      <a:pPr algn="ctr" rtl="0" fontAlgn="ctr">
                        <a:buNone/>
                      </a:pPr>
                      <a:r>
                        <a:rPr lang="es-MX" sz="1000" b="1" u="none" strike="noStrike" dirty="0">
                          <a:solidFill>
                            <a:schemeClr val="bg1"/>
                          </a:solidFill>
                          <a:effectLst/>
                        </a:rPr>
                        <a:t>Dirección</a:t>
                      </a:r>
                      <a:endParaRPr lang="es-MX" sz="1000" b="1" i="0" u="none" strike="noStrike" dirty="0">
                        <a:solidFill>
                          <a:schemeClr val="bg1"/>
                        </a:solidFill>
                        <a:effectLst/>
                        <a:latin typeface="Noto Sans"/>
                        <a:ea typeface="Noto Sans"/>
                        <a:cs typeface="Noto Sans"/>
                      </a:endParaRPr>
                    </a:p>
                  </a:txBody>
                  <a:tcPr marL="0" marR="0" marT="0" marB="0" anchor="ctr"/>
                </a:tc>
                <a:tc>
                  <a:txBody>
                    <a:bodyPr/>
                    <a:lstStyle/>
                    <a:p>
                      <a:pPr algn="ctr" rtl="0" fontAlgn="ctr">
                        <a:buNone/>
                      </a:pPr>
                      <a:r>
                        <a:rPr lang="es-MX" sz="1000" b="1" u="none" strike="noStrike">
                          <a:solidFill>
                            <a:schemeClr val="bg1"/>
                          </a:solidFill>
                          <a:effectLst/>
                        </a:rPr>
                        <a:t>Escrito de ofrecimiento</a:t>
                      </a:r>
                      <a:endParaRPr lang="es-MX" sz="1000" b="1" i="0" u="none" strike="noStrike">
                        <a:solidFill>
                          <a:schemeClr val="bg1"/>
                        </a:solidFill>
                        <a:effectLst/>
                        <a:latin typeface="Noto Sans"/>
                        <a:ea typeface="Noto Sans"/>
                        <a:cs typeface="Noto Sans"/>
                      </a:endParaRPr>
                    </a:p>
                  </a:txBody>
                  <a:tcPr marL="0" marR="0" marT="0" marB="0" anchor="ctr"/>
                </a:tc>
                <a:tc>
                  <a:txBody>
                    <a:bodyPr/>
                    <a:lstStyle/>
                    <a:p>
                      <a:pPr algn="ctr" rtl="0" fontAlgn="ctr">
                        <a:buNone/>
                      </a:pPr>
                      <a:r>
                        <a:rPr lang="es-MX" sz="1000" b="1" u="none" strike="noStrike">
                          <a:solidFill>
                            <a:schemeClr val="bg1"/>
                          </a:solidFill>
                          <a:effectLst/>
                        </a:rPr>
                        <a:t>Acredita propiedad</a:t>
                      </a:r>
                      <a:endParaRPr lang="es-MX" sz="1000" b="1" i="0" u="none" strike="noStrike">
                        <a:solidFill>
                          <a:schemeClr val="bg1"/>
                        </a:solidFill>
                        <a:effectLst/>
                        <a:latin typeface="Noto Sans"/>
                        <a:ea typeface="Noto Sans"/>
                        <a:cs typeface="Noto Sans"/>
                      </a:endParaRPr>
                    </a:p>
                  </a:txBody>
                  <a:tcPr marL="0" marR="0" marT="0" marB="0" anchor="ctr"/>
                </a:tc>
                <a:tc>
                  <a:txBody>
                    <a:bodyPr/>
                    <a:lstStyle/>
                    <a:p>
                      <a:pPr algn="ctr" rtl="0" fontAlgn="ctr">
                        <a:buNone/>
                      </a:pPr>
                      <a:r>
                        <a:rPr lang="es-MX" sz="1000" b="1" u="none" strike="noStrike">
                          <a:solidFill>
                            <a:schemeClr val="bg1"/>
                          </a:solidFill>
                          <a:effectLst/>
                        </a:rPr>
                        <a:t>CLG</a:t>
                      </a:r>
                      <a:endParaRPr lang="es-MX" sz="1000" b="1" i="0" u="none" strike="noStrike">
                        <a:solidFill>
                          <a:schemeClr val="bg1"/>
                        </a:solidFill>
                        <a:effectLst/>
                        <a:latin typeface="Noto Sans"/>
                        <a:ea typeface="Noto Sans"/>
                        <a:cs typeface="Noto Sans"/>
                      </a:endParaRPr>
                    </a:p>
                  </a:txBody>
                  <a:tcPr marL="0" marR="0" marT="0" marB="0" anchor="ctr"/>
                </a:tc>
                <a:tc>
                  <a:txBody>
                    <a:bodyPr/>
                    <a:lstStyle/>
                    <a:p>
                      <a:pPr algn="ctr" rtl="0" fontAlgn="ctr">
                        <a:buNone/>
                      </a:pPr>
                      <a:r>
                        <a:rPr lang="es-MX" sz="1000" b="1" u="none" strike="noStrike" err="1">
                          <a:solidFill>
                            <a:schemeClr val="bg1"/>
                          </a:solidFill>
                          <a:effectLst/>
                        </a:rPr>
                        <a:t>AYNº</a:t>
                      </a:r>
                      <a:endParaRPr lang="es-MX" sz="1000" b="1" i="0" u="none" strike="noStrike">
                        <a:solidFill>
                          <a:schemeClr val="bg1"/>
                        </a:solidFill>
                        <a:effectLst/>
                        <a:latin typeface="Noto Sans"/>
                        <a:ea typeface="Noto Sans"/>
                        <a:cs typeface="Noto Sans"/>
                      </a:endParaRPr>
                    </a:p>
                  </a:txBody>
                  <a:tcPr marL="0" marR="0" marT="0" marB="0" anchor="ctr"/>
                </a:tc>
                <a:tc>
                  <a:txBody>
                    <a:bodyPr/>
                    <a:lstStyle/>
                    <a:p>
                      <a:pPr algn="ctr" rtl="0" fontAlgn="ctr">
                        <a:buNone/>
                      </a:pPr>
                      <a:r>
                        <a:rPr lang="es-MX" sz="1000" b="1" u="none" strike="noStrike">
                          <a:solidFill>
                            <a:schemeClr val="bg1"/>
                          </a:solidFill>
                          <a:effectLst/>
                        </a:rPr>
                        <a:t>AC/DD</a:t>
                      </a:r>
                      <a:endParaRPr lang="es-MX" sz="1000" b="1" i="0" u="none" strike="noStrike">
                        <a:solidFill>
                          <a:schemeClr val="bg1"/>
                        </a:solidFill>
                        <a:effectLst/>
                        <a:latin typeface="Noto Sans"/>
                        <a:ea typeface="Noto Sans"/>
                        <a:cs typeface="Noto Sans"/>
                      </a:endParaRPr>
                    </a:p>
                  </a:txBody>
                  <a:tcPr marL="0" marR="0" marT="0" marB="0" anchor="ctr"/>
                </a:tc>
                <a:tc>
                  <a:txBody>
                    <a:bodyPr/>
                    <a:lstStyle/>
                    <a:p>
                      <a:pPr algn="ctr" rtl="0" fontAlgn="ctr">
                        <a:buNone/>
                      </a:pPr>
                      <a:r>
                        <a:rPr lang="es-MX" sz="1000" b="1" u="none" strike="noStrike">
                          <a:solidFill>
                            <a:schemeClr val="bg1"/>
                          </a:solidFill>
                          <a:effectLst/>
                        </a:rPr>
                        <a:t>PLT</a:t>
                      </a:r>
                      <a:endParaRPr lang="es-MX" sz="1000" b="1" i="0" u="none" strike="noStrike">
                        <a:solidFill>
                          <a:schemeClr val="bg1"/>
                        </a:solidFill>
                        <a:effectLst/>
                        <a:latin typeface="Noto Sans"/>
                        <a:ea typeface="Noto Sans"/>
                        <a:cs typeface="Noto Sans"/>
                      </a:endParaRPr>
                    </a:p>
                  </a:txBody>
                  <a:tcPr marL="0" marR="0" marT="0" marB="0" anchor="ctr"/>
                </a:tc>
                <a:tc>
                  <a:txBody>
                    <a:bodyPr/>
                    <a:lstStyle/>
                    <a:p>
                      <a:pPr algn="ctr" rtl="0" fontAlgn="ctr">
                        <a:buNone/>
                      </a:pPr>
                      <a:r>
                        <a:rPr lang="es-MX" sz="1000" b="1" u="none" strike="noStrike">
                          <a:solidFill>
                            <a:schemeClr val="bg1"/>
                          </a:solidFill>
                          <a:effectLst/>
                        </a:rPr>
                        <a:t>% Integración Expediente Inmobiliario</a:t>
                      </a:r>
                      <a:endParaRPr lang="es-MX" sz="1000" b="1" i="0" u="none" strike="noStrike">
                        <a:solidFill>
                          <a:schemeClr val="bg1"/>
                        </a:solidFill>
                        <a:effectLst/>
                        <a:latin typeface="Noto Sans"/>
                        <a:ea typeface="Noto Sans"/>
                        <a:cs typeface="Noto Sans"/>
                      </a:endParaRPr>
                    </a:p>
                  </a:txBody>
                  <a:tcPr marL="0" marR="0" marT="0" marB="0" anchor="ctr"/>
                </a:tc>
                <a:extLst>
                  <a:ext uri="{0D108BD9-81ED-4DB2-BD59-A6C34878D82A}">
                    <a16:rowId xmlns:a16="http://schemas.microsoft.com/office/drawing/2014/main" val="3956405869"/>
                  </a:ext>
                </a:extLst>
              </a:tr>
              <a:tr h="289140">
                <a:tc>
                  <a:txBody>
                    <a:bodyPr/>
                    <a:lstStyle/>
                    <a:p>
                      <a:pPr lvl="0" algn="ctr" rtl="0">
                        <a:buNone/>
                      </a:pPr>
                      <a:r>
                        <a:rPr lang="es-MX" sz="1000" b="0" u="none" strike="noStrike" dirty="0">
                          <a:solidFill>
                            <a:schemeClr val="tx1"/>
                          </a:solidFill>
                          <a:effectLst/>
                        </a:rPr>
                        <a:t>1</a:t>
                      </a:r>
                      <a:endParaRPr lang="es-MX" sz="1000" b="0" u="none" strike="noStrike" dirty="0">
                        <a:solidFill>
                          <a:schemeClr val="tx1"/>
                        </a:solidFill>
                        <a:effectLst/>
                        <a:latin typeface="Noto Sans"/>
                        <a:ea typeface="Noto Sans"/>
                        <a:cs typeface="Noto Sans"/>
                      </a:endParaRPr>
                    </a:p>
                  </a:txBody>
                  <a:tcPr marL="0" marR="0" marT="0" marB="0" anchor="ctr"/>
                </a:tc>
                <a:tc>
                  <a:txBody>
                    <a:bodyPr/>
                    <a:lstStyle/>
                    <a:p>
                      <a:pPr lvl="0" algn="l" rtl="0">
                        <a:buNone/>
                      </a:pPr>
                      <a:r>
                        <a:rPr lang="es-MX" sz="1000" b="0" u="none" strike="noStrike" dirty="0">
                          <a:solidFill>
                            <a:schemeClr val="tx1"/>
                          </a:solidFill>
                          <a:effectLst/>
                        </a:rPr>
                        <a:t>Tamaulipas</a:t>
                      </a:r>
                      <a:endParaRPr lang="es-MX" sz="1000" b="0" i="0" u="none" strike="noStrike" dirty="0">
                        <a:solidFill>
                          <a:schemeClr val="tx1"/>
                        </a:solidFill>
                        <a:effectLst/>
                        <a:latin typeface="Noto Sans"/>
                        <a:ea typeface="Noto Sans"/>
                        <a:cs typeface="Noto Sans"/>
                      </a:endParaRPr>
                    </a:p>
                  </a:txBody>
                  <a:tcPr marL="0" marR="0" marT="0" marB="0" anchor="ctr"/>
                </a:tc>
                <a:tc>
                  <a:txBody>
                    <a:bodyPr/>
                    <a:lstStyle/>
                    <a:p>
                      <a:pPr lvl="0" algn="l" rtl="0">
                        <a:buNone/>
                      </a:pPr>
                      <a:r>
                        <a:rPr lang="es-MX" sz="1000" b="0" u="none" strike="noStrike" dirty="0">
                          <a:solidFill>
                            <a:schemeClr val="tx1"/>
                          </a:solidFill>
                          <a:effectLst/>
                        </a:rPr>
                        <a:t>Matamoros</a:t>
                      </a:r>
                      <a:endParaRPr lang="es-MX" sz="1000" b="0" i="0" u="none" strike="noStrike" dirty="0">
                        <a:solidFill>
                          <a:schemeClr val="tx1"/>
                        </a:solidFill>
                        <a:effectLst/>
                        <a:latin typeface="Noto Sans"/>
                        <a:ea typeface="Noto Sans"/>
                        <a:cs typeface="Noto Sans"/>
                      </a:endParaRPr>
                    </a:p>
                  </a:txBody>
                  <a:tcPr marL="0" marR="0" marT="0" marB="0" anchor="ctr"/>
                </a:tc>
                <a:tc>
                  <a:txBody>
                    <a:bodyPr/>
                    <a:lstStyle/>
                    <a:p>
                      <a:pPr lvl="0" algn="ctr" rtl="0">
                        <a:buNone/>
                      </a:pPr>
                      <a:r>
                        <a:rPr lang="es-MX" sz="1000" b="0" u="none" strike="noStrike">
                          <a:solidFill>
                            <a:schemeClr val="tx1"/>
                          </a:solidFill>
                          <a:effectLst/>
                        </a:rPr>
                        <a:t>250</a:t>
                      </a:r>
                      <a:endParaRPr lang="es-MX" sz="1000" b="0" i="0" u="none" strike="noStrike">
                        <a:solidFill>
                          <a:schemeClr val="tx1"/>
                        </a:solidFill>
                        <a:effectLst/>
                        <a:latin typeface="Noto Sans"/>
                        <a:ea typeface="Noto Sans"/>
                        <a:cs typeface="Noto Sans"/>
                      </a:endParaRPr>
                    </a:p>
                  </a:txBody>
                  <a:tcPr marL="0" marR="0" marT="0" marB="0" anchor="ctr"/>
                </a:tc>
                <a:tc>
                  <a:txBody>
                    <a:bodyPr/>
                    <a:lstStyle/>
                    <a:p>
                      <a:pPr lvl="0" algn="l" rtl="0">
                        <a:buNone/>
                      </a:pPr>
                      <a:r>
                        <a:rPr lang="es-MX" sz="1000" b="0" u="none" strike="noStrike">
                          <a:solidFill>
                            <a:schemeClr val="tx1"/>
                          </a:solidFill>
                          <a:effectLst/>
                        </a:rPr>
                        <a:t>Profesor Pedro Astudillo Mier n. 56, Fraccionamiento Martha Rita Prince</a:t>
                      </a:r>
                      <a:endParaRPr lang="es-MX" sz="1000" b="0" i="0" u="none" strike="noStrike">
                        <a:solidFill>
                          <a:schemeClr val="tx1"/>
                        </a:solidFill>
                        <a:effectLst/>
                        <a:latin typeface="Noto Sans"/>
                        <a:ea typeface="Noto Sans"/>
                        <a:cs typeface="Noto Sans"/>
                      </a:endParaRPr>
                    </a:p>
                  </a:txBody>
                  <a:tcPr marL="0" marR="0" marT="0" marB="0" anchor="ctr"/>
                </a:tc>
                <a:tc>
                  <a:txBody>
                    <a:bodyPr/>
                    <a:lstStyle/>
                    <a:p>
                      <a:pPr lvl="0" algn="ctr" rtl="0">
                        <a:buNone/>
                      </a:pPr>
                      <a:r>
                        <a:rPr lang="es-MX" sz="1000" b="0" u="none" strike="noStrike">
                          <a:solidFill>
                            <a:schemeClr val="tx1"/>
                          </a:solidFill>
                          <a:effectLst/>
                        </a:rPr>
                        <a:t>Sí</a:t>
                      </a:r>
                      <a:endParaRPr lang="es-MX" sz="1000" b="0" i="0" u="none" strike="noStrike">
                        <a:solidFill>
                          <a:schemeClr val="tx1"/>
                        </a:solidFill>
                        <a:effectLst/>
                        <a:latin typeface="Noto Sans"/>
                        <a:ea typeface="Noto Sans"/>
                        <a:cs typeface="Noto Sans"/>
                      </a:endParaRPr>
                    </a:p>
                  </a:txBody>
                  <a:tcPr marL="0" marR="0" marT="0" marB="0" anchor="ctr"/>
                </a:tc>
                <a:tc>
                  <a:txBody>
                    <a:bodyPr/>
                    <a:lstStyle/>
                    <a:p>
                      <a:pPr lvl="0" algn="ctr" rtl="0">
                        <a:buNone/>
                      </a:pPr>
                      <a:r>
                        <a:rPr lang="es-MX" sz="1000" b="0" u="none" strike="noStrike">
                          <a:solidFill>
                            <a:schemeClr val="tx1"/>
                          </a:solidFill>
                          <a:effectLst/>
                        </a:rPr>
                        <a:t>Sí</a:t>
                      </a:r>
                      <a:endParaRPr lang="es-ES">
                        <a:solidFill>
                          <a:schemeClr val="tx1"/>
                        </a:solidFill>
                      </a:endParaRPr>
                    </a:p>
                  </a:txBody>
                  <a:tcPr marL="0" marR="0" marT="0" marB="0" anchor="ctr"/>
                </a:tc>
                <a:tc>
                  <a:txBody>
                    <a:bodyPr/>
                    <a:lstStyle/>
                    <a:p>
                      <a:pPr lvl="0" algn="ctr" rtl="0">
                        <a:buNone/>
                      </a:pPr>
                      <a:r>
                        <a:rPr lang="es-MX" sz="1000" b="0" u="none" strike="noStrike">
                          <a:solidFill>
                            <a:schemeClr val="tx1"/>
                          </a:solidFill>
                          <a:effectLst/>
                        </a:rPr>
                        <a:t>Sí</a:t>
                      </a:r>
                      <a:endParaRPr lang="es-ES">
                        <a:solidFill>
                          <a:schemeClr val="tx1"/>
                        </a:solidFill>
                      </a:endParaRPr>
                    </a:p>
                  </a:txBody>
                  <a:tcPr marL="0" marR="0" marT="0" marB="0" anchor="ctr"/>
                </a:tc>
                <a:tc>
                  <a:txBody>
                    <a:bodyPr/>
                    <a:lstStyle/>
                    <a:p>
                      <a:pPr lvl="0" algn="ctr" rtl="0">
                        <a:buNone/>
                      </a:pPr>
                      <a:r>
                        <a:rPr lang="es-MX" sz="1000" b="0" u="none" strike="noStrike">
                          <a:solidFill>
                            <a:schemeClr val="tx1"/>
                          </a:solidFill>
                          <a:effectLst/>
                        </a:rPr>
                        <a:t>Sí</a:t>
                      </a:r>
                      <a:endParaRPr lang="es-MX" sz="1000" b="0" i="0" u="none" strike="noStrike">
                        <a:solidFill>
                          <a:schemeClr val="tx1"/>
                        </a:solidFill>
                        <a:effectLst/>
                        <a:latin typeface="Noto Sans"/>
                        <a:ea typeface="Noto Sans"/>
                        <a:cs typeface="Noto Sans"/>
                      </a:endParaRPr>
                    </a:p>
                  </a:txBody>
                  <a:tcPr marL="0" marR="0" marT="0" marB="0" anchor="ctr"/>
                </a:tc>
                <a:tc>
                  <a:txBody>
                    <a:bodyPr/>
                    <a:lstStyle/>
                    <a:p>
                      <a:pPr lvl="0" algn="ctr" rtl="0">
                        <a:buNone/>
                      </a:pPr>
                      <a:r>
                        <a:rPr lang="es-MX" sz="1000" b="0" u="none" strike="noStrike" dirty="0">
                          <a:solidFill>
                            <a:schemeClr val="tx1"/>
                          </a:solidFill>
                          <a:effectLst/>
                        </a:rPr>
                        <a:t>Sí</a:t>
                      </a:r>
                      <a:endParaRPr lang="es-ES" dirty="0">
                        <a:solidFill>
                          <a:schemeClr val="tx1"/>
                        </a:solidFill>
                      </a:endParaRPr>
                    </a:p>
                  </a:txBody>
                  <a:tcPr marL="0" marR="0" marT="0" marB="0" anchor="ctr"/>
                </a:tc>
                <a:tc>
                  <a:txBody>
                    <a:bodyPr/>
                    <a:lstStyle/>
                    <a:p>
                      <a:pPr lvl="0" algn="ctr" rtl="0">
                        <a:buNone/>
                      </a:pPr>
                      <a:r>
                        <a:rPr lang="es-MX" sz="1000" b="0" u="none" strike="noStrike">
                          <a:solidFill>
                            <a:schemeClr val="tx1"/>
                          </a:solidFill>
                          <a:effectLst/>
                        </a:rPr>
                        <a:t>Sí</a:t>
                      </a:r>
                      <a:endParaRPr lang="es-MX" sz="1000" b="0" i="0" u="none" strike="noStrike">
                        <a:solidFill>
                          <a:schemeClr val="tx1"/>
                        </a:solidFill>
                        <a:effectLst/>
                        <a:latin typeface="Noto Sans"/>
                        <a:ea typeface="Noto Sans"/>
                        <a:cs typeface="Noto Sans"/>
                      </a:endParaRPr>
                    </a:p>
                  </a:txBody>
                  <a:tcPr marL="0" marR="0" marT="0" marB="0" anchor="ctr"/>
                </a:tc>
                <a:tc>
                  <a:txBody>
                    <a:bodyPr/>
                    <a:lstStyle/>
                    <a:p>
                      <a:pPr marL="0" lvl="0" algn="ctr" rtl="0">
                        <a:buNone/>
                      </a:pPr>
                      <a:r>
                        <a:rPr lang="es-MX" sz="1100" b="1" u="none" strike="noStrike" kern="1200">
                          <a:solidFill>
                            <a:srgbClr val="691831"/>
                          </a:solidFill>
                          <a:effectLst/>
                        </a:rPr>
                        <a:t>100 %</a:t>
                      </a:r>
                      <a:endParaRPr lang="es-ES" sz="1100" b="1" u="none" strike="noStrike" kern="1200">
                        <a:solidFill>
                          <a:srgbClr val="691831"/>
                        </a:solidFill>
                        <a:effectLst/>
                        <a:latin typeface="Noto Sans"/>
                        <a:ea typeface="Noto Sans"/>
                        <a:cs typeface="Noto Sans"/>
                      </a:endParaRPr>
                    </a:p>
                  </a:txBody>
                  <a:tcPr marL="0" marR="0" marT="0" marB="0" anchor="ctr"/>
                </a:tc>
                <a:extLst>
                  <a:ext uri="{0D108BD9-81ED-4DB2-BD59-A6C34878D82A}">
                    <a16:rowId xmlns:a16="http://schemas.microsoft.com/office/drawing/2014/main" val="44943041"/>
                  </a:ext>
                </a:extLst>
              </a:tr>
              <a:tr h="289140">
                <a:tc>
                  <a:txBody>
                    <a:bodyPr/>
                    <a:lstStyle/>
                    <a:p>
                      <a:pPr lvl="0" algn="ctr" defTabSz="914400" rtl="0">
                        <a:buNone/>
                      </a:pPr>
                      <a:r>
                        <a:rPr lang="es-MX" sz="1000" b="0" u="none" strike="noStrike">
                          <a:solidFill>
                            <a:schemeClr val="tx1"/>
                          </a:solidFill>
                          <a:effectLst/>
                        </a:rPr>
                        <a:t>2</a:t>
                      </a:r>
                      <a:endParaRPr lang="es-MX" sz="1000" b="0" u="none" strike="noStrike">
                        <a:solidFill>
                          <a:schemeClr val="tx1"/>
                        </a:solidFill>
                        <a:effectLst/>
                        <a:latin typeface="Noto Sans"/>
                        <a:ea typeface="Noto Sans"/>
                        <a:cs typeface="Noto Sans"/>
                      </a:endParaRPr>
                    </a:p>
                  </a:txBody>
                  <a:tcPr marL="0" marR="0" marT="0" marB="0" anchor="ctr"/>
                </a:tc>
                <a:tc>
                  <a:txBody>
                    <a:bodyPr/>
                    <a:lstStyle/>
                    <a:p>
                      <a:pPr marL="0" lvl="0" algn="just" rtl="0" eaLnBrk="1" fontAlgn="ctr" latinLnBrk="0" hangingPunct="1">
                        <a:buNone/>
                      </a:pPr>
                      <a:r>
                        <a:rPr lang="es-MX" sz="1000" b="0" u="none" strike="noStrike" kern="1200" dirty="0">
                          <a:solidFill>
                            <a:schemeClr val="tx1"/>
                          </a:solidFill>
                          <a:effectLst/>
                        </a:rPr>
                        <a:t>Sonora </a:t>
                      </a:r>
                      <a:endParaRPr lang="es-MX" sz="1000" b="0" u="none" strike="noStrike" kern="1200" dirty="0">
                        <a:solidFill>
                          <a:schemeClr val="tx1"/>
                        </a:solidFill>
                        <a:effectLst/>
                        <a:latin typeface="Noto Sans"/>
                        <a:ea typeface="Noto Sans"/>
                        <a:cs typeface="Noto Sans"/>
                      </a:endParaRPr>
                    </a:p>
                  </a:txBody>
                  <a:tcPr marL="0" marR="0" marT="0" marB="0" anchor="ctr"/>
                </a:tc>
                <a:tc>
                  <a:txBody>
                    <a:bodyPr/>
                    <a:lstStyle/>
                    <a:p>
                      <a:pPr marL="0" lvl="0" algn="ctr" defTabSz="914400" rtl="0" eaLnBrk="1" fontAlgn="ctr" latinLnBrk="0" hangingPunct="1">
                        <a:buNone/>
                      </a:pPr>
                      <a:r>
                        <a:rPr lang="es-MX" sz="1000" b="0" u="none" strike="noStrike" kern="1200" dirty="0">
                          <a:solidFill>
                            <a:schemeClr val="tx1"/>
                          </a:solidFill>
                          <a:effectLst/>
                        </a:rPr>
                        <a:t>Huatabampo</a:t>
                      </a:r>
                      <a:endParaRPr lang="es-MX" sz="1000" b="0" u="none" strike="noStrike" kern="1200" dirty="0">
                        <a:solidFill>
                          <a:schemeClr val="tx1"/>
                        </a:solidFill>
                        <a:effectLst/>
                        <a:latin typeface="Noto Sans"/>
                        <a:ea typeface="Noto Sans"/>
                        <a:cs typeface="Noto Sans"/>
                      </a:endParaRPr>
                    </a:p>
                  </a:txBody>
                  <a:tcPr marL="0" marR="0" marT="0" marB="0" anchor="ctr"/>
                </a:tc>
                <a:tc>
                  <a:txBody>
                    <a:bodyPr/>
                    <a:lstStyle/>
                    <a:p>
                      <a:pPr marL="0" lvl="0" algn="ctr" defTabSz="914400" rtl="0" eaLnBrk="1" fontAlgn="ctr" latinLnBrk="0" hangingPunct="1">
                        <a:buNone/>
                      </a:pPr>
                      <a:r>
                        <a:rPr lang="es-MX" sz="1000" b="0" u="none" strike="noStrike" kern="1200" dirty="0">
                          <a:solidFill>
                            <a:schemeClr val="tx1"/>
                          </a:solidFill>
                          <a:effectLst/>
                        </a:rPr>
                        <a:t>150</a:t>
                      </a:r>
                      <a:endParaRPr lang="es-MX" sz="1000" b="0" u="none" strike="noStrike" kern="1200" dirty="0">
                        <a:solidFill>
                          <a:schemeClr val="tx1"/>
                        </a:solidFill>
                        <a:effectLst/>
                        <a:latin typeface="Noto Sans"/>
                        <a:ea typeface="Noto Sans"/>
                        <a:cs typeface="Noto Sans"/>
                      </a:endParaRPr>
                    </a:p>
                  </a:txBody>
                  <a:tcPr marL="0" marR="0" marT="0" marB="0" anchor="ctr"/>
                </a:tc>
                <a:tc>
                  <a:txBody>
                    <a:bodyPr/>
                    <a:lstStyle/>
                    <a:p>
                      <a:pPr marL="0" lvl="0" algn="l">
                        <a:buNone/>
                      </a:pPr>
                      <a:r>
                        <a:rPr lang="es-MX" sz="1000" b="0" u="none" strike="noStrike" kern="1200" noProof="0" dirty="0">
                          <a:solidFill>
                            <a:schemeClr val="tx1"/>
                          </a:solidFill>
                          <a:effectLst/>
                        </a:rPr>
                        <a:t>Calle 10 De Abril No. 54, Col. Unidad Deportiva, Huatabampo, Sonora</a:t>
                      </a:r>
                      <a:endParaRPr lang="es-ES" dirty="0">
                        <a:solidFill>
                          <a:schemeClr val="tx1"/>
                        </a:solidFill>
                      </a:endParaRPr>
                    </a:p>
                  </a:txBody>
                  <a:tcPr marL="0" marR="0" marT="0" marB="0" anchor="ctr"/>
                </a:tc>
                <a:tc>
                  <a:txBody>
                    <a:bodyPr/>
                    <a:lstStyle/>
                    <a:p>
                      <a:pPr marL="0" lvl="0" algn="ctr" defTabSz="914400" rtl="0" eaLnBrk="1" fontAlgn="ctr" latinLnBrk="0" hangingPunct="1">
                        <a:buNone/>
                      </a:pPr>
                      <a:r>
                        <a:rPr lang="es-MX" sz="1000" b="0" u="none" strike="noStrike" kern="1200" dirty="0">
                          <a:solidFill>
                            <a:schemeClr val="tx1"/>
                          </a:solidFill>
                          <a:effectLst/>
                        </a:rPr>
                        <a:t>Sí</a:t>
                      </a:r>
                      <a:endParaRPr lang="es-MX" sz="1000" b="0" u="none" strike="noStrike" kern="1200" dirty="0">
                        <a:solidFill>
                          <a:schemeClr val="tx1"/>
                        </a:solidFill>
                        <a:effectLst/>
                        <a:latin typeface="Noto Sans"/>
                        <a:ea typeface="Noto Sans"/>
                        <a:cs typeface="Noto Sans"/>
                      </a:endParaRPr>
                    </a:p>
                  </a:txBody>
                  <a:tcPr marL="0" marR="0" marT="0" marB="0" anchor="ctr"/>
                </a:tc>
                <a:tc>
                  <a:txBody>
                    <a:bodyPr/>
                    <a:lstStyle/>
                    <a:p>
                      <a:pPr marL="0" lvl="0" algn="ctr" defTabSz="914400" rtl="0" eaLnBrk="1" fontAlgn="ctr" latinLnBrk="0" hangingPunct="1">
                        <a:buNone/>
                      </a:pPr>
                      <a:r>
                        <a:rPr lang="es-MX" sz="1000" b="0" u="none" strike="noStrike" dirty="0">
                          <a:solidFill>
                            <a:schemeClr val="tx1"/>
                          </a:solidFill>
                          <a:effectLst/>
                        </a:rPr>
                        <a:t>Sí</a:t>
                      </a:r>
                      <a:endParaRPr lang="es-MX" sz="1000" b="0" u="none" strike="noStrike" kern="1200" dirty="0">
                        <a:solidFill>
                          <a:schemeClr val="tx1"/>
                        </a:solidFill>
                        <a:effectLst/>
                        <a:latin typeface="Noto Sans"/>
                        <a:ea typeface="Noto Sans"/>
                        <a:cs typeface="Noto Sans"/>
                      </a:endParaRPr>
                    </a:p>
                  </a:txBody>
                  <a:tcPr marL="0" marR="0" marT="0" marB="0" anchor="ctr"/>
                </a:tc>
                <a:tc>
                  <a:txBody>
                    <a:bodyPr/>
                    <a:lstStyle/>
                    <a:p>
                      <a:pPr marL="0" lvl="0" algn="ctr" defTabSz="914400" rtl="0" eaLnBrk="1" fontAlgn="ctr" latinLnBrk="0" hangingPunct="1">
                        <a:buNone/>
                      </a:pPr>
                      <a:r>
                        <a:rPr lang="es-MX" sz="1000" b="0" u="none" strike="noStrike" kern="1200" dirty="0">
                          <a:solidFill>
                            <a:schemeClr val="tx1"/>
                          </a:solidFill>
                          <a:effectLst/>
                        </a:rPr>
                        <a:t>Sí</a:t>
                      </a:r>
                      <a:endParaRPr lang="es-MX" sz="1000" b="0" u="none" strike="noStrike" kern="1200" dirty="0">
                        <a:solidFill>
                          <a:schemeClr val="tx1"/>
                        </a:solidFill>
                        <a:effectLst/>
                        <a:latin typeface="Noto Sans"/>
                        <a:ea typeface="Noto Sans"/>
                        <a:cs typeface="Noto Sans"/>
                      </a:endParaRPr>
                    </a:p>
                  </a:txBody>
                  <a:tcPr marL="0" marR="0" marT="0" marB="0" anchor="ctr"/>
                </a:tc>
                <a:tc>
                  <a:txBody>
                    <a:bodyPr/>
                    <a:lstStyle/>
                    <a:p>
                      <a:pPr marL="0" lvl="0" algn="ctr" defTabSz="914400" rtl="0" eaLnBrk="1" fontAlgn="ctr" latinLnBrk="0" hangingPunct="1">
                        <a:buNone/>
                      </a:pPr>
                      <a:r>
                        <a:rPr lang="es-MX" sz="1000" b="0" u="none" strike="noStrike" kern="1200" dirty="0">
                          <a:solidFill>
                            <a:schemeClr val="tx1"/>
                          </a:solidFill>
                          <a:effectLst/>
                        </a:rPr>
                        <a:t>Sí</a:t>
                      </a:r>
                      <a:endParaRPr lang="es-MX" sz="1000" b="0" u="none" strike="noStrike" kern="1200" dirty="0">
                        <a:solidFill>
                          <a:schemeClr val="tx1"/>
                        </a:solidFill>
                        <a:effectLst/>
                        <a:latin typeface="Noto Sans"/>
                        <a:ea typeface="Noto Sans"/>
                        <a:cs typeface="Noto Sans"/>
                      </a:endParaRPr>
                    </a:p>
                  </a:txBody>
                  <a:tcPr marL="0" marR="0" marT="0" marB="0" anchor="ctr"/>
                </a:tc>
                <a:tc>
                  <a:txBody>
                    <a:bodyPr/>
                    <a:lstStyle/>
                    <a:p>
                      <a:pPr lvl="0" algn="ctr" rtl="0">
                        <a:buNone/>
                      </a:pPr>
                      <a:r>
                        <a:rPr lang="es-MX" sz="1000" b="0" u="none" strike="noStrike" dirty="0">
                          <a:solidFill>
                            <a:schemeClr val="tx1"/>
                          </a:solidFill>
                          <a:effectLst/>
                        </a:rPr>
                        <a:t>Sí</a:t>
                      </a:r>
                      <a:endParaRPr lang="es-ES" sz="1000" dirty="0">
                        <a:solidFill>
                          <a:schemeClr val="tx1"/>
                        </a:solidFill>
                      </a:endParaRPr>
                    </a:p>
                  </a:txBody>
                  <a:tcPr marL="0" marR="0" marT="0" marB="0" anchor="ctr"/>
                </a:tc>
                <a:tc>
                  <a:txBody>
                    <a:bodyPr/>
                    <a:lstStyle/>
                    <a:p>
                      <a:pPr marL="0" lvl="0" algn="ctr" defTabSz="914400" rtl="0" eaLnBrk="1" fontAlgn="ctr" latinLnBrk="0" hangingPunct="1">
                        <a:buNone/>
                      </a:pPr>
                      <a:r>
                        <a:rPr lang="es-MX" sz="1000" b="0" u="none" strike="noStrike" kern="1200" dirty="0">
                          <a:solidFill>
                            <a:schemeClr val="tx1"/>
                          </a:solidFill>
                          <a:effectLst/>
                        </a:rPr>
                        <a:t>Sí</a:t>
                      </a:r>
                      <a:endParaRPr lang="es-MX" sz="1000" b="0" u="none" strike="noStrike" kern="1200" dirty="0">
                        <a:solidFill>
                          <a:schemeClr val="tx1"/>
                        </a:solidFill>
                        <a:effectLst/>
                        <a:latin typeface="Noto Sans"/>
                        <a:ea typeface="Noto Sans"/>
                        <a:cs typeface="Noto Sans"/>
                      </a:endParaRPr>
                    </a:p>
                  </a:txBody>
                  <a:tcPr marL="0" marR="0" marT="0" marB="0" anchor="ctr"/>
                </a:tc>
                <a:tc>
                  <a:txBody>
                    <a:bodyPr/>
                    <a:lstStyle/>
                    <a:p>
                      <a:pPr marL="0" lvl="0" algn="ctr" defTabSz="914400" rtl="0" eaLnBrk="1" fontAlgn="ctr" latinLnBrk="0" hangingPunct="1">
                        <a:buNone/>
                      </a:pPr>
                      <a:r>
                        <a:rPr lang="es-MX" sz="1100" b="1" u="none" strike="noStrike" kern="1200" dirty="0">
                          <a:solidFill>
                            <a:srgbClr val="691831"/>
                          </a:solidFill>
                          <a:effectLst/>
                        </a:rPr>
                        <a:t>100%</a:t>
                      </a:r>
                      <a:endParaRPr lang="es-MX" sz="1100" b="1" u="none" strike="noStrike" kern="1200" dirty="0">
                        <a:solidFill>
                          <a:srgbClr val="691831"/>
                        </a:solidFill>
                        <a:effectLst/>
                        <a:latin typeface="Noto Sans"/>
                        <a:ea typeface="Noto Sans"/>
                        <a:cs typeface="Noto Sans"/>
                      </a:endParaRPr>
                    </a:p>
                  </a:txBody>
                  <a:tcPr marL="0" marR="0" marT="0" marB="0" anchor="ctr"/>
                </a:tc>
                <a:extLst>
                  <a:ext uri="{0D108BD9-81ED-4DB2-BD59-A6C34878D82A}">
                    <a16:rowId xmlns:a16="http://schemas.microsoft.com/office/drawing/2014/main" val="547109657"/>
                  </a:ext>
                </a:extLst>
              </a:tr>
              <a:tr h="289140">
                <a:tc>
                  <a:txBody>
                    <a:bodyPr/>
                    <a:lstStyle/>
                    <a:p>
                      <a:pPr lvl="0" algn="ctr">
                        <a:buNone/>
                      </a:pPr>
                      <a:r>
                        <a:rPr lang="es-MX" sz="1000" b="0" u="none" strike="noStrike">
                          <a:solidFill>
                            <a:schemeClr val="tx1"/>
                          </a:solidFill>
                          <a:effectLst/>
                        </a:rPr>
                        <a:t>3</a:t>
                      </a:r>
                      <a:endParaRPr lang="es-MX" sz="1000" b="0" u="none" strike="noStrike">
                        <a:solidFill>
                          <a:schemeClr val="tx1"/>
                        </a:solidFill>
                        <a:effectLst/>
                        <a:latin typeface="Noto Sans"/>
                        <a:ea typeface="Noto Sans"/>
                        <a:cs typeface="Noto Sans"/>
                      </a:endParaRPr>
                    </a:p>
                  </a:txBody>
                  <a:tcPr marL="0" marR="0" marT="0" marB="0" anchor="ctr"/>
                </a:tc>
                <a:tc>
                  <a:txBody>
                    <a:bodyPr/>
                    <a:lstStyle/>
                    <a:p>
                      <a:pPr lvl="0" algn="l" defTabSz="914400" rtl="0">
                        <a:buNone/>
                      </a:pPr>
                      <a:r>
                        <a:rPr lang="es-MX" sz="1000" b="0" u="none" strike="noStrike" dirty="0">
                          <a:solidFill>
                            <a:schemeClr val="tx1"/>
                          </a:solidFill>
                          <a:effectLst/>
                        </a:rPr>
                        <a:t>Tamaulipas</a:t>
                      </a:r>
                      <a:endParaRPr lang="es-MX" sz="1000" b="0" i="0" u="none" strike="noStrike" dirty="0">
                        <a:solidFill>
                          <a:schemeClr val="tx1"/>
                        </a:solidFill>
                        <a:effectLst/>
                        <a:latin typeface="Noto Sans"/>
                        <a:ea typeface="Noto Sans"/>
                        <a:cs typeface="Noto Sans"/>
                      </a:endParaRPr>
                    </a:p>
                  </a:txBody>
                  <a:tcPr marL="0" marR="0" marT="0" marB="0" anchor="ctr"/>
                </a:tc>
                <a:tc>
                  <a:txBody>
                    <a:bodyPr/>
                    <a:lstStyle/>
                    <a:p>
                      <a:pPr lvl="0" algn="l" defTabSz="914400" rtl="0">
                        <a:buNone/>
                      </a:pPr>
                      <a:r>
                        <a:rPr lang="es-MX" sz="1000" b="0" u="none" strike="noStrike" dirty="0">
                          <a:solidFill>
                            <a:schemeClr val="tx1"/>
                          </a:solidFill>
                          <a:effectLst/>
                        </a:rPr>
                        <a:t>Victoria</a:t>
                      </a:r>
                      <a:endParaRPr lang="es-MX" sz="1000" b="0" i="0" u="none" strike="noStrike" dirty="0">
                        <a:solidFill>
                          <a:schemeClr val="tx1"/>
                        </a:solidFill>
                        <a:effectLst/>
                        <a:latin typeface="Noto Sans"/>
                        <a:ea typeface="Noto Sans"/>
                        <a:cs typeface="Noto Sans"/>
                      </a:endParaRPr>
                    </a:p>
                  </a:txBody>
                  <a:tcPr marL="0" marR="0" marT="0" marB="0" anchor="ctr"/>
                </a:tc>
                <a:tc>
                  <a:txBody>
                    <a:bodyPr/>
                    <a:lstStyle/>
                    <a:p>
                      <a:pPr lvl="0" algn="ctr" defTabSz="914400" rtl="0">
                        <a:buNone/>
                      </a:pPr>
                      <a:r>
                        <a:rPr lang="es-MX" sz="1000" b="0" u="none" strike="noStrike">
                          <a:solidFill>
                            <a:schemeClr val="tx1"/>
                          </a:solidFill>
                          <a:effectLst/>
                        </a:rPr>
                        <a:t>150</a:t>
                      </a:r>
                      <a:endParaRPr lang="es-MX" sz="1000" b="0" i="0" u="none" strike="noStrike">
                        <a:solidFill>
                          <a:schemeClr val="tx1"/>
                        </a:solidFill>
                        <a:effectLst/>
                        <a:latin typeface="Noto Sans"/>
                        <a:ea typeface="Noto Sans"/>
                        <a:cs typeface="Noto Sans"/>
                      </a:endParaRPr>
                    </a:p>
                  </a:txBody>
                  <a:tcPr marL="0" marR="0" marT="0" marB="0" anchor="ctr"/>
                </a:tc>
                <a:tc>
                  <a:txBody>
                    <a:bodyPr/>
                    <a:lstStyle/>
                    <a:p>
                      <a:pPr lvl="0" algn="l" rtl="0">
                        <a:buNone/>
                      </a:pPr>
                      <a:r>
                        <a:rPr lang="es-MX" sz="1000" b="0" u="none" strike="noStrike" dirty="0">
                          <a:solidFill>
                            <a:schemeClr val="tx1"/>
                          </a:solidFill>
                          <a:effectLst/>
                        </a:rPr>
                        <a:t>Integridad, Fracc. Integración Familiar.</a:t>
                      </a:r>
                      <a:endParaRPr lang="es-MX" sz="1000" b="0" i="0" u="none" strike="noStrike" dirty="0">
                        <a:solidFill>
                          <a:schemeClr val="tx1"/>
                        </a:solidFill>
                        <a:effectLst/>
                        <a:latin typeface="Noto Sans"/>
                        <a:ea typeface="Noto Sans"/>
                        <a:cs typeface="Noto Sans"/>
                      </a:endParaRPr>
                    </a:p>
                  </a:txBody>
                  <a:tcPr marL="0" marR="0" marT="0" marB="0" anchor="ctr"/>
                </a:tc>
                <a:tc>
                  <a:txBody>
                    <a:bodyPr/>
                    <a:lstStyle/>
                    <a:p>
                      <a:pPr lvl="0" algn="ctr" defTabSz="914400" rtl="0">
                        <a:buNone/>
                      </a:pPr>
                      <a:r>
                        <a:rPr lang="es-MX" sz="1000" b="0" u="none" strike="noStrike">
                          <a:solidFill>
                            <a:schemeClr val="tx1"/>
                          </a:solidFill>
                          <a:effectLst/>
                        </a:rPr>
                        <a:t>Sí</a:t>
                      </a:r>
                      <a:endParaRPr lang="es-MX" sz="1000" b="0" i="0" u="none" strike="noStrike">
                        <a:solidFill>
                          <a:schemeClr val="tx1"/>
                        </a:solidFill>
                        <a:effectLst/>
                        <a:latin typeface="Noto Sans"/>
                        <a:ea typeface="Noto Sans"/>
                        <a:cs typeface="Noto Sans"/>
                      </a:endParaRPr>
                    </a:p>
                  </a:txBody>
                  <a:tcPr marL="0" marR="0" marT="0" marB="0" anchor="ctr"/>
                </a:tc>
                <a:tc>
                  <a:txBody>
                    <a:bodyPr/>
                    <a:lstStyle/>
                    <a:p>
                      <a:pPr lvl="0" algn="ctr" defTabSz="914400" rtl="0">
                        <a:buNone/>
                      </a:pPr>
                      <a:r>
                        <a:rPr lang="es-MX" sz="1000" b="0" u="none" strike="noStrike">
                          <a:solidFill>
                            <a:schemeClr val="tx1"/>
                          </a:solidFill>
                          <a:effectLst/>
                        </a:rPr>
                        <a:t>Sí</a:t>
                      </a:r>
                      <a:endParaRPr lang="es-MX" sz="1000" b="0" i="0" u="none" strike="noStrike">
                        <a:solidFill>
                          <a:schemeClr val="tx1"/>
                        </a:solidFill>
                        <a:effectLst/>
                        <a:latin typeface="Noto Sans"/>
                        <a:ea typeface="Noto Sans"/>
                        <a:cs typeface="Noto Sans"/>
                      </a:endParaRPr>
                    </a:p>
                  </a:txBody>
                  <a:tcPr marL="0" marR="0" marT="0" marB="0" anchor="ctr"/>
                </a:tc>
                <a:tc>
                  <a:txBody>
                    <a:bodyPr/>
                    <a:lstStyle/>
                    <a:p>
                      <a:pPr marL="0" lvl="0" algn="ctr" defTabSz="914400" rtl="0" eaLnBrk="1" fontAlgn="ctr" latinLnBrk="0" hangingPunct="1">
                        <a:buNone/>
                      </a:pPr>
                      <a:r>
                        <a:rPr lang="es-MX" sz="1000" b="0" u="none" strike="noStrike" kern="1200" dirty="0">
                          <a:solidFill>
                            <a:schemeClr val="tx1"/>
                          </a:solidFill>
                          <a:effectLst/>
                        </a:rPr>
                        <a:t>Sí</a:t>
                      </a:r>
                      <a:endParaRPr lang="es-MX" sz="1000" b="0" u="none" strike="noStrike" kern="1200" dirty="0">
                        <a:solidFill>
                          <a:schemeClr val="tx1"/>
                        </a:solidFill>
                        <a:effectLst/>
                        <a:latin typeface="Noto Sans"/>
                        <a:ea typeface="Noto Sans"/>
                        <a:cs typeface="Noto Sans"/>
                      </a:endParaRPr>
                    </a:p>
                  </a:txBody>
                  <a:tcPr marL="0" marR="0" marT="0" marB="0" anchor="ctr"/>
                </a:tc>
                <a:tc>
                  <a:txBody>
                    <a:bodyPr/>
                    <a:lstStyle/>
                    <a:p>
                      <a:pPr lvl="0" algn="ctr" defTabSz="914400" rtl="0">
                        <a:buNone/>
                      </a:pPr>
                      <a:r>
                        <a:rPr lang="es-MX" sz="1000" b="0" u="none" strike="noStrike">
                          <a:solidFill>
                            <a:schemeClr val="tx1"/>
                          </a:solidFill>
                          <a:effectLst/>
                        </a:rPr>
                        <a:t>Sí</a:t>
                      </a:r>
                      <a:endParaRPr lang="es-MX" sz="1000" b="0" i="0" u="none" strike="noStrike">
                        <a:solidFill>
                          <a:schemeClr val="tx1"/>
                        </a:solidFill>
                        <a:effectLst/>
                        <a:latin typeface="Noto Sans"/>
                        <a:ea typeface="Noto Sans"/>
                        <a:cs typeface="Noto Sans"/>
                      </a:endParaRPr>
                    </a:p>
                  </a:txBody>
                  <a:tcPr marL="0" marR="0" marT="0" marB="0" anchor="ctr"/>
                </a:tc>
                <a:tc>
                  <a:txBody>
                    <a:bodyPr/>
                    <a:lstStyle/>
                    <a:p>
                      <a:pPr lvl="0" algn="ctr" defTabSz="914400" rtl="0">
                        <a:buNone/>
                      </a:pPr>
                      <a:r>
                        <a:rPr lang="es-MX" sz="1000" b="0" u="none" strike="noStrike">
                          <a:solidFill>
                            <a:schemeClr val="tx1"/>
                          </a:solidFill>
                          <a:effectLst/>
                        </a:rPr>
                        <a:t>-</a:t>
                      </a:r>
                      <a:endParaRPr lang="es-MX" sz="1000" b="0" i="0" u="none" strike="noStrike">
                        <a:solidFill>
                          <a:schemeClr val="tx1"/>
                        </a:solidFill>
                        <a:effectLst/>
                        <a:latin typeface="Noto Sans"/>
                        <a:ea typeface="Noto Sans"/>
                        <a:cs typeface="Noto Sans"/>
                      </a:endParaRPr>
                    </a:p>
                  </a:txBody>
                  <a:tcPr marL="0" marR="0" marT="0" marB="0" anchor="ctr"/>
                </a:tc>
                <a:tc>
                  <a:txBody>
                    <a:bodyPr/>
                    <a:lstStyle/>
                    <a:p>
                      <a:pPr marL="0" lvl="0" algn="ctr" defTabSz="914400" rtl="0" eaLnBrk="1" fontAlgn="ctr" latinLnBrk="0" hangingPunct="1">
                        <a:buNone/>
                      </a:pPr>
                      <a:r>
                        <a:rPr lang="es-MX" sz="1000" b="0" u="none" strike="noStrike" kern="1200" dirty="0">
                          <a:solidFill>
                            <a:schemeClr val="tx1"/>
                          </a:solidFill>
                          <a:effectLst/>
                        </a:rPr>
                        <a:t>Sí</a:t>
                      </a:r>
                      <a:endParaRPr lang="es-MX" sz="1000" b="0" u="none" strike="noStrike" kern="1200" dirty="0">
                        <a:solidFill>
                          <a:schemeClr val="tx1"/>
                        </a:solidFill>
                        <a:effectLst/>
                        <a:latin typeface="Noto Sans"/>
                        <a:ea typeface="Noto Sans"/>
                        <a:cs typeface="Noto Sans"/>
                      </a:endParaRPr>
                    </a:p>
                  </a:txBody>
                  <a:tcPr marL="0" marR="0" marT="0" marB="0" anchor="ctr"/>
                </a:tc>
                <a:tc>
                  <a:txBody>
                    <a:bodyPr/>
                    <a:lstStyle/>
                    <a:p>
                      <a:pPr marL="0" lvl="0" algn="ctr" rtl="0">
                        <a:buNone/>
                      </a:pPr>
                      <a:r>
                        <a:rPr lang="es-MX" sz="1100" b="1" u="none" strike="noStrike" kern="1200">
                          <a:solidFill>
                            <a:srgbClr val="691831"/>
                          </a:solidFill>
                          <a:effectLst/>
                        </a:rPr>
                        <a:t>95%</a:t>
                      </a:r>
                      <a:endParaRPr lang="es-ES" sz="1100" b="1" u="none" strike="noStrike" kern="1200">
                        <a:solidFill>
                          <a:srgbClr val="691831"/>
                        </a:solidFill>
                        <a:effectLst/>
                        <a:latin typeface="Noto Sans"/>
                        <a:ea typeface="Noto Sans"/>
                        <a:cs typeface="Noto Sans"/>
                      </a:endParaRPr>
                    </a:p>
                  </a:txBody>
                  <a:tcPr marL="0" marR="0" marT="0" marB="0" anchor="ctr"/>
                </a:tc>
                <a:extLst>
                  <a:ext uri="{0D108BD9-81ED-4DB2-BD59-A6C34878D82A}">
                    <a16:rowId xmlns:a16="http://schemas.microsoft.com/office/drawing/2014/main" val="2554173800"/>
                  </a:ext>
                </a:extLst>
              </a:tr>
              <a:tr h="289140">
                <a:tc>
                  <a:txBody>
                    <a:bodyPr/>
                    <a:lstStyle/>
                    <a:p>
                      <a:pPr lvl="0" algn="ctr" rtl="0">
                        <a:buNone/>
                      </a:pPr>
                      <a:r>
                        <a:rPr lang="es-MX" sz="1000" b="0" u="none" strike="noStrike">
                          <a:solidFill>
                            <a:schemeClr val="tx1"/>
                          </a:solidFill>
                          <a:effectLst/>
                        </a:rPr>
                        <a:t>4</a:t>
                      </a:r>
                      <a:endParaRPr lang="es-MX" sz="1000" b="0" u="none" strike="noStrike">
                        <a:solidFill>
                          <a:schemeClr val="tx1"/>
                        </a:solidFill>
                        <a:effectLst/>
                        <a:latin typeface="Noto Sans"/>
                        <a:ea typeface="Noto Sans"/>
                        <a:cs typeface="Noto Sans"/>
                      </a:endParaRPr>
                    </a:p>
                  </a:txBody>
                  <a:tcPr marL="0" marR="0" marT="0" marB="0" anchor="ctr"/>
                </a:tc>
                <a:tc>
                  <a:txBody>
                    <a:bodyPr/>
                    <a:lstStyle/>
                    <a:p>
                      <a:pPr lvl="0" algn="l">
                        <a:buNone/>
                      </a:pPr>
                      <a:r>
                        <a:rPr lang="es-MX" sz="1000" b="0" u="none" strike="noStrike" dirty="0">
                          <a:solidFill>
                            <a:schemeClr val="tx1"/>
                          </a:solidFill>
                          <a:effectLst/>
                        </a:rPr>
                        <a:t>Tamaulipas </a:t>
                      </a:r>
                      <a:endParaRPr lang="es-ES" dirty="0">
                        <a:solidFill>
                          <a:schemeClr val="tx1"/>
                        </a:solidFill>
                      </a:endParaRPr>
                    </a:p>
                  </a:txBody>
                  <a:tcPr marL="0" marR="0" marT="0" marB="0" anchor="ctr"/>
                </a:tc>
                <a:tc>
                  <a:txBody>
                    <a:bodyPr/>
                    <a:lstStyle/>
                    <a:p>
                      <a:pPr lvl="0" algn="l">
                        <a:buNone/>
                      </a:pPr>
                      <a:r>
                        <a:rPr lang="es-MX" sz="1000" b="0" u="none" strike="noStrike">
                          <a:solidFill>
                            <a:schemeClr val="tx1"/>
                          </a:solidFill>
                          <a:effectLst/>
                        </a:rPr>
                        <a:t>Altamira </a:t>
                      </a:r>
                      <a:endParaRPr lang="es-ES">
                        <a:solidFill>
                          <a:schemeClr val="tx1"/>
                        </a:solidFill>
                      </a:endParaRPr>
                    </a:p>
                  </a:txBody>
                  <a:tcPr marL="0" marR="0" marT="0" marB="0" anchor="ctr"/>
                </a:tc>
                <a:tc>
                  <a:txBody>
                    <a:bodyPr/>
                    <a:lstStyle/>
                    <a:p>
                      <a:pPr lvl="0" algn="ctr">
                        <a:buNone/>
                      </a:pPr>
                      <a:r>
                        <a:rPr lang="es-MX" sz="1000" b="0" u="none" strike="noStrike" dirty="0">
                          <a:solidFill>
                            <a:schemeClr val="tx1"/>
                          </a:solidFill>
                          <a:effectLst/>
                          <a:latin typeface="Noto Sans"/>
                          <a:ea typeface="Noto Sans"/>
                          <a:cs typeface="Noto Sans"/>
                        </a:rPr>
                        <a:t>250</a:t>
                      </a:r>
                    </a:p>
                  </a:txBody>
                  <a:tcPr marL="0" marR="0" marT="0" marB="0" anchor="ctr"/>
                </a:tc>
                <a:tc>
                  <a:txBody>
                    <a:bodyPr/>
                    <a:lstStyle/>
                    <a:p>
                      <a:pPr lvl="0" algn="just">
                        <a:buNone/>
                      </a:pPr>
                      <a:r>
                        <a:rPr lang="es-MX" sz="1000" b="0" u="none" strike="noStrike" noProof="0" dirty="0">
                          <a:solidFill>
                            <a:schemeClr val="tx1"/>
                          </a:solidFill>
                          <a:effectLst/>
                        </a:rPr>
                        <a:t>Calle Jesus Leos Torres No. 100, Entre Calles Juan Silva Villanueva Y Fausto Cordero Fraccionamiento Sección 3 Petroleros, Altamira, Tamaulipas</a:t>
                      </a:r>
                      <a:endParaRPr lang="es-ES" dirty="0">
                        <a:solidFill>
                          <a:schemeClr val="tx1"/>
                        </a:solidFill>
                      </a:endParaRPr>
                    </a:p>
                  </a:txBody>
                  <a:tcPr marL="0" marR="0" marT="0" marB="0" anchor="ctr"/>
                </a:tc>
                <a:tc>
                  <a:txBody>
                    <a:bodyPr/>
                    <a:lstStyle/>
                    <a:p>
                      <a:pPr lvl="0" algn="ctr">
                        <a:buNone/>
                      </a:pPr>
                      <a:r>
                        <a:rPr lang="es-MX" sz="1000" b="0" u="none" strike="noStrike">
                          <a:solidFill>
                            <a:schemeClr val="tx1"/>
                          </a:solidFill>
                          <a:effectLst/>
                        </a:rPr>
                        <a:t>Sí</a:t>
                      </a:r>
                      <a:endParaRPr lang="es-ES">
                        <a:solidFill>
                          <a:schemeClr val="tx1"/>
                        </a:solidFill>
                      </a:endParaRPr>
                    </a:p>
                  </a:txBody>
                  <a:tcPr marL="0" marR="0" marT="0" marB="0" anchor="ctr"/>
                </a:tc>
                <a:tc>
                  <a:txBody>
                    <a:bodyPr/>
                    <a:lstStyle/>
                    <a:p>
                      <a:pPr lvl="0" algn="ctr">
                        <a:buNone/>
                      </a:pPr>
                      <a:r>
                        <a:rPr lang="es-MX" sz="1000" b="0" u="none" strike="noStrike">
                          <a:solidFill>
                            <a:schemeClr val="tx1"/>
                          </a:solidFill>
                          <a:effectLst/>
                        </a:rPr>
                        <a:t>Sí</a:t>
                      </a:r>
                      <a:endParaRPr lang="es-ES">
                        <a:solidFill>
                          <a:schemeClr val="tx1"/>
                        </a:solidFill>
                      </a:endParaRPr>
                    </a:p>
                  </a:txBody>
                  <a:tcPr marL="0" marR="0" marT="0" marB="0" anchor="ctr"/>
                </a:tc>
                <a:tc>
                  <a:txBody>
                    <a:bodyPr/>
                    <a:lstStyle/>
                    <a:p>
                      <a:pPr lvl="0" algn="ctr">
                        <a:buNone/>
                      </a:pPr>
                      <a:r>
                        <a:rPr lang="es-MX" sz="1000" b="0" u="none" strike="noStrike">
                          <a:solidFill>
                            <a:schemeClr val="tx1"/>
                          </a:solidFill>
                          <a:effectLst/>
                        </a:rPr>
                        <a:t>Sí</a:t>
                      </a:r>
                      <a:endParaRPr lang="es-ES">
                        <a:solidFill>
                          <a:schemeClr val="tx1"/>
                        </a:solidFill>
                      </a:endParaRPr>
                    </a:p>
                  </a:txBody>
                  <a:tcPr marL="0" marR="0" marT="0" marB="0" anchor="ctr"/>
                </a:tc>
                <a:tc>
                  <a:txBody>
                    <a:bodyPr/>
                    <a:lstStyle/>
                    <a:p>
                      <a:pPr lvl="0" algn="ctr">
                        <a:buNone/>
                      </a:pPr>
                      <a:r>
                        <a:rPr lang="es-MX" sz="1000" b="0" u="none" strike="noStrike">
                          <a:solidFill>
                            <a:schemeClr val="tx1"/>
                          </a:solidFill>
                          <a:effectLst/>
                        </a:rPr>
                        <a:t>Sí</a:t>
                      </a:r>
                      <a:endParaRPr lang="es-ES">
                        <a:solidFill>
                          <a:schemeClr val="tx1"/>
                        </a:solidFill>
                      </a:endParaRPr>
                    </a:p>
                  </a:txBody>
                  <a:tcPr marL="0" marR="0" marT="0" marB="0" anchor="ctr"/>
                </a:tc>
                <a:tc>
                  <a:txBody>
                    <a:bodyPr/>
                    <a:lstStyle/>
                    <a:p>
                      <a:pPr lvl="0" algn="ctr">
                        <a:buNone/>
                      </a:pPr>
                      <a:r>
                        <a:rPr lang="es-MX" sz="1000" b="0" u="none" strike="noStrike">
                          <a:solidFill>
                            <a:schemeClr val="tx1"/>
                          </a:solidFill>
                          <a:effectLst/>
                        </a:rPr>
                        <a:t>-</a:t>
                      </a:r>
                      <a:endParaRPr lang="es-ES">
                        <a:solidFill>
                          <a:schemeClr val="tx1"/>
                        </a:solidFill>
                      </a:endParaRPr>
                    </a:p>
                  </a:txBody>
                  <a:tcPr marL="0" marR="0" marT="0" marB="0" anchor="ctr"/>
                </a:tc>
                <a:tc>
                  <a:txBody>
                    <a:bodyPr/>
                    <a:lstStyle/>
                    <a:p>
                      <a:pPr lvl="0" algn="ctr">
                        <a:buNone/>
                      </a:pPr>
                      <a:r>
                        <a:rPr lang="es-MX" sz="1000" b="0" u="none" strike="noStrike">
                          <a:solidFill>
                            <a:schemeClr val="tx1"/>
                          </a:solidFill>
                          <a:effectLst/>
                        </a:rPr>
                        <a:t>Sí</a:t>
                      </a:r>
                      <a:endParaRPr lang="es-ES">
                        <a:solidFill>
                          <a:schemeClr val="tx1"/>
                        </a:solidFill>
                      </a:endParaRPr>
                    </a:p>
                  </a:txBody>
                  <a:tcPr marL="0" marR="0" marT="0" marB="0" anchor="ctr"/>
                </a:tc>
                <a:tc>
                  <a:txBody>
                    <a:bodyPr/>
                    <a:lstStyle/>
                    <a:p>
                      <a:pPr marL="0" lvl="0" algn="ctr" defTabSz="914400">
                        <a:buNone/>
                      </a:pPr>
                      <a:r>
                        <a:rPr lang="es-MX" sz="1100" b="1" u="none" strike="noStrike" kern="1200">
                          <a:solidFill>
                            <a:srgbClr val="691831"/>
                          </a:solidFill>
                          <a:effectLst/>
                        </a:rPr>
                        <a:t>95%</a:t>
                      </a:r>
                      <a:endParaRPr lang="es-ES" sz="1100" b="1" u="none" strike="noStrike" kern="1200">
                        <a:solidFill>
                          <a:srgbClr val="691831"/>
                        </a:solidFill>
                        <a:effectLst/>
                        <a:latin typeface="Noto Sans"/>
                        <a:ea typeface="Noto Sans"/>
                        <a:cs typeface="Noto Sans"/>
                      </a:endParaRPr>
                    </a:p>
                  </a:txBody>
                  <a:tcPr marL="0" marR="0" marT="0" marB="0" anchor="ctr"/>
                </a:tc>
                <a:extLst>
                  <a:ext uri="{0D108BD9-81ED-4DB2-BD59-A6C34878D82A}">
                    <a16:rowId xmlns:a16="http://schemas.microsoft.com/office/drawing/2014/main" val="1126577740"/>
                  </a:ext>
                </a:extLst>
              </a:tr>
              <a:tr h="218040">
                <a:tc>
                  <a:txBody>
                    <a:bodyPr/>
                    <a:lstStyle/>
                    <a:p>
                      <a:pPr lvl="0" algn="ctr" rtl="0">
                        <a:buNone/>
                      </a:pPr>
                      <a:r>
                        <a:rPr lang="es-MX" sz="1000" b="0" u="none" strike="noStrike">
                          <a:solidFill>
                            <a:schemeClr val="tx1"/>
                          </a:solidFill>
                          <a:effectLst/>
                        </a:rPr>
                        <a:t>5</a:t>
                      </a:r>
                      <a:endParaRPr lang="es-MX" sz="1000" b="0" u="none" strike="noStrike">
                        <a:solidFill>
                          <a:schemeClr val="tx1"/>
                        </a:solidFill>
                        <a:effectLst/>
                        <a:latin typeface="Noto Sans"/>
                        <a:ea typeface="Noto Sans"/>
                        <a:cs typeface="Noto Sans"/>
                      </a:endParaRPr>
                    </a:p>
                  </a:txBody>
                  <a:tcPr marL="0" marR="0" marT="0" marB="0" anchor="ctr"/>
                </a:tc>
                <a:tc>
                  <a:txBody>
                    <a:bodyPr/>
                    <a:lstStyle/>
                    <a:p>
                      <a:pPr lvl="0" algn="l" rtl="0">
                        <a:buNone/>
                      </a:pPr>
                      <a:r>
                        <a:rPr lang="es-MX" sz="1000" b="0" u="none" strike="noStrike" dirty="0">
                          <a:solidFill>
                            <a:schemeClr val="tx1"/>
                          </a:solidFill>
                          <a:effectLst/>
                        </a:rPr>
                        <a:t>Tamaulipas</a:t>
                      </a:r>
                      <a:endParaRPr lang="es-MX" sz="1000" b="0" i="0" u="none" strike="noStrike" dirty="0">
                        <a:solidFill>
                          <a:schemeClr val="tx1"/>
                        </a:solidFill>
                        <a:effectLst/>
                        <a:latin typeface="Noto Sans"/>
                        <a:ea typeface="Noto Sans"/>
                        <a:cs typeface="Noto Sans"/>
                      </a:endParaRPr>
                    </a:p>
                  </a:txBody>
                  <a:tcPr marL="0" marR="0" marT="0" marB="0" anchor="ctr"/>
                </a:tc>
                <a:tc>
                  <a:txBody>
                    <a:bodyPr/>
                    <a:lstStyle/>
                    <a:p>
                      <a:pPr lvl="0" algn="l" rtl="0">
                        <a:buNone/>
                      </a:pPr>
                      <a:r>
                        <a:rPr lang="es-MX" sz="1000" b="0" u="none" strike="noStrike">
                          <a:solidFill>
                            <a:schemeClr val="tx1"/>
                          </a:solidFill>
                          <a:effectLst/>
                        </a:rPr>
                        <a:t>Nuevo Laredo</a:t>
                      </a:r>
                      <a:endParaRPr lang="es-MX" sz="1000" b="0" i="0" u="none" strike="noStrike">
                        <a:solidFill>
                          <a:schemeClr val="tx1"/>
                        </a:solidFill>
                        <a:effectLst/>
                        <a:latin typeface="Noto Sans"/>
                        <a:ea typeface="Noto Sans"/>
                        <a:cs typeface="Noto Sans"/>
                      </a:endParaRPr>
                    </a:p>
                  </a:txBody>
                  <a:tcPr marL="0" marR="0" marT="0" marB="0" anchor="ctr"/>
                </a:tc>
                <a:tc>
                  <a:txBody>
                    <a:bodyPr/>
                    <a:lstStyle/>
                    <a:p>
                      <a:pPr lvl="0" algn="ctr" rtl="0">
                        <a:buNone/>
                      </a:pPr>
                      <a:r>
                        <a:rPr lang="es-MX" sz="1000" b="0" u="none" strike="noStrike">
                          <a:solidFill>
                            <a:schemeClr val="tx1"/>
                          </a:solidFill>
                          <a:effectLst/>
                        </a:rPr>
                        <a:t>250</a:t>
                      </a:r>
                      <a:endParaRPr lang="es-MX" sz="1000" b="0" i="0" u="none" strike="noStrike">
                        <a:solidFill>
                          <a:schemeClr val="tx1"/>
                        </a:solidFill>
                        <a:effectLst/>
                        <a:latin typeface="Noto Sans"/>
                        <a:ea typeface="Noto Sans"/>
                        <a:cs typeface="Noto Sans"/>
                      </a:endParaRPr>
                    </a:p>
                  </a:txBody>
                  <a:tcPr marL="0" marR="0" marT="0" marB="0" anchor="ctr"/>
                </a:tc>
                <a:tc>
                  <a:txBody>
                    <a:bodyPr/>
                    <a:lstStyle/>
                    <a:p>
                      <a:pPr lvl="0" algn="l" rtl="0">
                        <a:buNone/>
                      </a:pPr>
                      <a:r>
                        <a:rPr lang="es-MX" sz="1000" b="0" u="none" strike="noStrike">
                          <a:solidFill>
                            <a:schemeClr val="tx1"/>
                          </a:solidFill>
                          <a:effectLst/>
                        </a:rPr>
                        <a:t>Av. Pradera esq. Suroriente, con calle Olmo , Colonia Fracc. Arboledas.</a:t>
                      </a:r>
                      <a:endParaRPr lang="es-MX" sz="1000" b="0" i="0" u="none" strike="noStrike">
                        <a:solidFill>
                          <a:schemeClr val="tx1"/>
                        </a:solidFill>
                        <a:effectLst/>
                        <a:latin typeface="Noto Sans"/>
                        <a:ea typeface="Noto Sans"/>
                        <a:cs typeface="Noto Sans"/>
                      </a:endParaRPr>
                    </a:p>
                  </a:txBody>
                  <a:tcPr marL="0" marR="0" marT="0" marB="0" anchor="ctr"/>
                </a:tc>
                <a:tc>
                  <a:txBody>
                    <a:bodyPr/>
                    <a:lstStyle/>
                    <a:p>
                      <a:pPr lvl="0" algn="ctr" rtl="0">
                        <a:buNone/>
                      </a:pPr>
                      <a:r>
                        <a:rPr lang="es-MX" sz="1000" b="0" u="none" strike="noStrike">
                          <a:solidFill>
                            <a:schemeClr val="tx1"/>
                          </a:solidFill>
                          <a:effectLst/>
                        </a:rPr>
                        <a:t>Sí</a:t>
                      </a:r>
                      <a:endParaRPr lang="es-MX" sz="1000" b="0" i="0" u="none" strike="noStrike">
                        <a:solidFill>
                          <a:schemeClr val="tx1"/>
                        </a:solidFill>
                        <a:effectLst/>
                        <a:latin typeface="Noto Sans"/>
                        <a:ea typeface="Noto Sans"/>
                        <a:cs typeface="Noto Sans"/>
                      </a:endParaRPr>
                    </a:p>
                  </a:txBody>
                  <a:tcPr marL="0" marR="0" marT="0" marB="0" anchor="ctr"/>
                </a:tc>
                <a:tc>
                  <a:txBody>
                    <a:bodyPr/>
                    <a:lstStyle/>
                    <a:p>
                      <a:pPr lvl="0" algn="ctr" rtl="0">
                        <a:buNone/>
                      </a:pPr>
                      <a:r>
                        <a:rPr lang="es-MX" sz="1000" b="0" u="none" strike="noStrike">
                          <a:solidFill>
                            <a:schemeClr val="tx1"/>
                          </a:solidFill>
                          <a:effectLst/>
                        </a:rPr>
                        <a:t>Sí</a:t>
                      </a:r>
                      <a:endParaRPr lang="es-MX" sz="1000" b="0" i="0" u="none" strike="noStrike">
                        <a:solidFill>
                          <a:schemeClr val="tx1"/>
                        </a:solidFill>
                        <a:effectLst/>
                        <a:latin typeface="Noto Sans"/>
                        <a:ea typeface="Noto Sans"/>
                        <a:cs typeface="Noto Sans"/>
                      </a:endParaRPr>
                    </a:p>
                  </a:txBody>
                  <a:tcPr marL="0" marR="0" marT="0" marB="0" anchor="ctr"/>
                </a:tc>
                <a:tc>
                  <a:txBody>
                    <a:bodyPr/>
                    <a:lstStyle/>
                    <a:p>
                      <a:pPr lvl="0" algn="ctr" rtl="0">
                        <a:buNone/>
                      </a:pPr>
                      <a:r>
                        <a:rPr lang="es-MX" sz="1000" b="0" u="none" strike="noStrike">
                          <a:solidFill>
                            <a:schemeClr val="tx1"/>
                          </a:solidFill>
                          <a:effectLst/>
                        </a:rPr>
                        <a:t>Sí</a:t>
                      </a:r>
                      <a:endParaRPr lang="es-MX" sz="1000" b="0" i="0" u="none" strike="noStrike">
                        <a:solidFill>
                          <a:schemeClr val="tx1"/>
                        </a:solidFill>
                        <a:effectLst/>
                        <a:latin typeface="Noto Sans"/>
                        <a:ea typeface="Noto Sans"/>
                        <a:cs typeface="Noto Sans"/>
                      </a:endParaRPr>
                    </a:p>
                  </a:txBody>
                  <a:tcPr marL="0" marR="0" marT="0" marB="0" anchor="ctr"/>
                </a:tc>
                <a:tc>
                  <a:txBody>
                    <a:bodyPr/>
                    <a:lstStyle/>
                    <a:p>
                      <a:pPr lvl="0" algn="ctr" rtl="0">
                        <a:buNone/>
                      </a:pPr>
                      <a:r>
                        <a:rPr lang="es-MX" sz="1000" b="0" u="none" strike="noStrike">
                          <a:solidFill>
                            <a:schemeClr val="tx1"/>
                          </a:solidFill>
                          <a:effectLst/>
                        </a:rPr>
                        <a:t>Sí</a:t>
                      </a:r>
                      <a:endParaRPr lang="es-MX" sz="1000" b="0" i="0" u="none" strike="noStrike">
                        <a:solidFill>
                          <a:schemeClr val="tx1"/>
                        </a:solidFill>
                        <a:effectLst/>
                        <a:latin typeface="Noto Sans"/>
                        <a:ea typeface="Noto Sans"/>
                        <a:cs typeface="Noto Sans"/>
                      </a:endParaRPr>
                    </a:p>
                  </a:txBody>
                  <a:tcPr marL="0" marR="0" marT="0" marB="0" anchor="ctr"/>
                </a:tc>
                <a:tc>
                  <a:txBody>
                    <a:bodyPr/>
                    <a:lstStyle/>
                    <a:p>
                      <a:pPr lvl="0" algn="ctr" rtl="0">
                        <a:buNone/>
                      </a:pPr>
                      <a:r>
                        <a:rPr lang="es-MX" sz="1000" b="0" u="none" strike="noStrike">
                          <a:solidFill>
                            <a:schemeClr val="tx1"/>
                          </a:solidFill>
                          <a:effectLst/>
                        </a:rPr>
                        <a:t>-</a:t>
                      </a:r>
                      <a:endParaRPr lang="es-MX" sz="1000" b="0" i="0" u="none" strike="noStrike">
                        <a:solidFill>
                          <a:schemeClr val="tx1"/>
                        </a:solidFill>
                        <a:effectLst/>
                        <a:latin typeface="Noto Sans"/>
                        <a:ea typeface="Noto Sans"/>
                        <a:cs typeface="Noto Sans"/>
                      </a:endParaRPr>
                    </a:p>
                  </a:txBody>
                  <a:tcPr marL="0" marR="0" marT="0" marB="0" anchor="ctr"/>
                </a:tc>
                <a:tc>
                  <a:txBody>
                    <a:bodyPr/>
                    <a:lstStyle/>
                    <a:p>
                      <a:pPr lvl="0" algn="ctr" rtl="0">
                        <a:buNone/>
                      </a:pPr>
                      <a:r>
                        <a:rPr lang="es-MX" sz="1000" b="0" u="none" strike="noStrike">
                          <a:solidFill>
                            <a:schemeClr val="tx1"/>
                          </a:solidFill>
                          <a:effectLst/>
                        </a:rPr>
                        <a:t>Sí</a:t>
                      </a:r>
                      <a:endParaRPr lang="es-ES">
                        <a:solidFill>
                          <a:schemeClr val="tx1"/>
                        </a:solidFill>
                      </a:endParaRPr>
                    </a:p>
                  </a:txBody>
                  <a:tcPr marL="0" marR="0" marT="0" marB="0" anchor="ctr"/>
                </a:tc>
                <a:tc>
                  <a:txBody>
                    <a:bodyPr/>
                    <a:lstStyle/>
                    <a:p>
                      <a:pPr marL="0" lvl="0" algn="ctr" defTabSz="914400" rtl="0">
                        <a:buNone/>
                      </a:pPr>
                      <a:r>
                        <a:rPr lang="es-MX" sz="1100" b="1" u="none" strike="noStrike" kern="1200">
                          <a:solidFill>
                            <a:srgbClr val="691831"/>
                          </a:solidFill>
                          <a:effectLst/>
                        </a:rPr>
                        <a:t>95%</a:t>
                      </a:r>
                      <a:endParaRPr lang="es-ES" sz="1100" b="1" u="none" strike="noStrike" kern="1200">
                        <a:solidFill>
                          <a:srgbClr val="691831"/>
                        </a:solidFill>
                        <a:effectLst/>
                        <a:latin typeface="Noto Sans"/>
                        <a:ea typeface="Noto Sans"/>
                        <a:cs typeface="Noto Sans"/>
                      </a:endParaRPr>
                    </a:p>
                  </a:txBody>
                  <a:tcPr marL="0" marR="0" marT="0" marB="0" anchor="ctr"/>
                </a:tc>
                <a:extLst>
                  <a:ext uri="{0D108BD9-81ED-4DB2-BD59-A6C34878D82A}">
                    <a16:rowId xmlns:a16="http://schemas.microsoft.com/office/drawing/2014/main" val="1756042685"/>
                  </a:ext>
                </a:extLst>
              </a:tr>
              <a:tr h="218040">
                <a:tc>
                  <a:txBody>
                    <a:bodyPr/>
                    <a:lstStyle/>
                    <a:p>
                      <a:pPr lvl="0" algn="ctr" rtl="0">
                        <a:buNone/>
                      </a:pPr>
                      <a:r>
                        <a:rPr lang="es-MX" sz="1000" b="0" u="none" strike="noStrike">
                          <a:solidFill>
                            <a:schemeClr val="tx1"/>
                          </a:solidFill>
                          <a:effectLst/>
                        </a:rPr>
                        <a:t>6</a:t>
                      </a:r>
                      <a:endParaRPr lang="es-MX" sz="1000" b="0" u="none" strike="noStrike">
                        <a:solidFill>
                          <a:schemeClr val="tx1"/>
                        </a:solidFill>
                        <a:effectLst/>
                        <a:latin typeface="Noto Sans"/>
                        <a:ea typeface="Noto Sans"/>
                        <a:cs typeface="Noto Sans"/>
                      </a:endParaRPr>
                    </a:p>
                  </a:txBody>
                  <a:tcPr marL="0" marR="0" marT="0" marB="0" anchor="ctr"/>
                </a:tc>
                <a:tc>
                  <a:txBody>
                    <a:bodyPr/>
                    <a:lstStyle/>
                    <a:p>
                      <a:pPr lvl="0" algn="l" rtl="0">
                        <a:buNone/>
                      </a:pPr>
                      <a:r>
                        <a:rPr lang="es-MX" sz="1000" b="0" u="none" strike="noStrike" dirty="0">
                          <a:solidFill>
                            <a:schemeClr val="tx1"/>
                          </a:solidFill>
                          <a:effectLst/>
                        </a:rPr>
                        <a:t>Baja California</a:t>
                      </a:r>
                      <a:endParaRPr lang="es-ES" dirty="0">
                        <a:solidFill>
                          <a:schemeClr val="tx1"/>
                        </a:solidFill>
                      </a:endParaRPr>
                    </a:p>
                  </a:txBody>
                  <a:tcPr marL="0" marR="0" marT="0" marB="0" anchor="ctr"/>
                </a:tc>
                <a:tc>
                  <a:txBody>
                    <a:bodyPr/>
                    <a:lstStyle/>
                    <a:p>
                      <a:pPr lvl="0" algn="l" rtl="0">
                        <a:buNone/>
                      </a:pPr>
                      <a:r>
                        <a:rPr lang="es-MX" sz="1000" b="0" u="none" strike="noStrike">
                          <a:solidFill>
                            <a:schemeClr val="tx1"/>
                          </a:solidFill>
                          <a:effectLst/>
                        </a:rPr>
                        <a:t>Mexicali</a:t>
                      </a:r>
                      <a:endParaRPr lang="es-ES">
                        <a:solidFill>
                          <a:schemeClr val="tx1"/>
                        </a:solidFill>
                      </a:endParaRPr>
                    </a:p>
                  </a:txBody>
                  <a:tcPr marL="0" marR="0" marT="0" marB="0" anchor="ctr"/>
                </a:tc>
                <a:tc>
                  <a:txBody>
                    <a:bodyPr/>
                    <a:lstStyle/>
                    <a:p>
                      <a:pPr lvl="0" algn="ctr" rtl="0">
                        <a:buNone/>
                      </a:pPr>
                      <a:r>
                        <a:rPr lang="es-MX" sz="1000" b="0" u="none" strike="noStrike">
                          <a:solidFill>
                            <a:schemeClr val="tx1"/>
                          </a:solidFill>
                          <a:effectLst/>
                        </a:rPr>
                        <a:t>200</a:t>
                      </a:r>
                      <a:endParaRPr lang="es-ES">
                        <a:solidFill>
                          <a:schemeClr val="tx1"/>
                        </a:solidFill>
                      </a:endParaRPr>
                    </a:p>
                  </a:txBody>
                  <a:tcPr marL="0" marR="0" marT="0" marB="0" anchor="ctr"/>
                </a:tc>
                <a:tc>
                  <a:txBody>
                    <a:bodyPr/>
                    <a:lstStyle/>
                    <a:p>
                      <a:pPr lvl="0" algn="l" rtl="0">
                        <a:buNone/>
                      </a:pPr>
                      <a:r>
                        <a:rPr lang="es-MX" sz="1000" b="0" u="none" strike="noStrike">
                          <a:solidFill>
                            <a:schemeClr val="tx1"/>
                          </a:solidFill>
                          <a:effectLst/>
                        </a:rPr>
                        <a:t>Calle Mango, número 1098, Colonia Huertas del Colorado, Código Postal 21384 (Dación en pago)</a:t>
                      </a:r>
                      <a:endParaRPr lang="es-ES">
                        <a:solidFill>
                          <a:schemeClr val="tx1"/>
                        </a:solidFill>
                      </a:endParaRPr>
                    </a:p>
                  </a:txBody>
                  <a:tcPr marL="0" marR="0" marT="0" marB="0" anchor="ctr"/>
                </a:tc>
                <a:tc>
                  <a:txBody>
                    <a:bodyPr/>
                    <a:lstStyle/>
                    <a:p>
                      <a:pPr lvl="0" algn="ctr" rtl="0">
                        <a:buNone/>
                      </a:pPr>
                      <a:r>
                        <a:rPr lang="es-MX" sz="1000" b="0" u="none" strike="noStrike">
                          <a:solidFill>
                            <a:schemeClr val="tx1"/>
                          </a:solidFill>
                          <a:effectLst/>
                        </a:rPr>
                        <a:t>Sí</a:t>
                      </a:r>
                      <a:endParaRPr lang="es-ES">
                        <a:solidFill>
                          <a:schemeClr val="tx1"/>
                        </a:solidFill>
                      </a:endParaRPr>
                    </a:p>
                  </a:txBody>
                  <a:tcPr marL="0" marR="0" marT="0" marB="0" anchor="ctr"/>
                </a:tc>
                <a:tc>
                  <a:txBody>
                    <a:bodyPr/>
                    <a:lstStyle/>
                    <a:p>
                      <a:pPr lvl="0" algn="ctr" rtl="0">
                        <a:buNone/>
                      </a:pPr>
                      <a:r>
                        <a:rPr lang="es-MX" sz="1000" b="0" u="none" strike="noStrike">
                          <a:solidFill>
                            <a:schemeClr val="tx1"/>
                          </a:solidFill>
                          <a:effectLst/>
                        </a:rPr>
                        <a:t>Sí</a:t>
                      </a:r>
                      <a:endParaRPr lang="es-ES">
                        <a:solidFill>
                          <a:schemeClr val="tx1"/>
                        </a:solidFill>
                      </a:endParaRPr>
                    </a:p>
                  </a:txBody>
                  <a:tcPr marL="0" marR="0" marT="0" marB="0" anchor="ctr"/>
                </a:tc>
                <a:tc>
                  <a:txBody>
                    <a:bodyPr/>
                    <a:lstStyle/>
                    <a:p>
                      <a:pPr lvl="0" algn="ctr" rtl="0">
                        <a:buNone/>
                      </a:pPr>
                      <a:r>
                        <a:rPr lang="es-MX" sz="1000" b="0" u="none" strike="noStrike">
                          <a:solidFill>
                            <a:schemeClr val="tx1"/>
                          </a:solidFill>
                          <a:effectLst/>
                        </a:rPr>
                        <a:t>Sí</a:t>
                      </a:r>
                      <a:endParaRPr lang="es-ES">
                        <a:solidFill>
                          <a:schemeClr val="tx1"/>
                        </a:solidFill>
                      </a:endParaRPr>
                    </a:p>
                  </a:txBody>
                  <a:tcPr marL="0" marR="0" marT="0" marB="0" anchor="ctr"/>
                </a:tc>
                <a:tc>
                  <a:txBody>
                    <a:bodyPr/>
                    <a:lstStyle/>
                    <a:p>
                      <a:pPr lvl="0" algn="ctr" rtl="0">
                        <a:buNone/>
                      </a:pPr>
                      <a:r>
                        <a:rPr lang="es-MX" sz="1000" b="0" u="none" strike="noStrike">
                          <a:solidFill>
                            <a:schemeClr val="tx1"/>
                          </a:solidFill>
                          <a:effectLst/>
                        </a:rPr>
                        <a:t>Sí</a:t>
                      </a:r>
                      <a:endParaRPr lang="es-ES">
                        <a:solidFill>
                          <a:schemeClr val="tx1"/>
                        </a:solidFill>
                      </a:endParaRPr>
                    </a:p>
                  </a:txBody>
                  <a:tcPr marL="0" marR="0" marT="0" marB="0" anchor="ctr"/>
                </a:tc>
                <a:tc>
                  <a:txBody>
                    <a:bodyPr/>
                    <a:lstStyle/>
                    <a:p>
                      <a:pPr lvl="0" algn="ctr">
                        <a:buNone/>
                      </a:pPr>
                      <a:r>
                        <a:rPr lang="es-MX" sz="1000" b="0" u="none" strike="noStrike">
                          <a:solidFill>
                            <a:schemeClr val="tx1"/>
                          </a:solidFill>
                          <a:effectLst/>
                        </a:rPr>
                        <a:t>Si</a:t>
                      </a:r>
                      <a:endParaRPr lang="es-ES">
                        <a:solidFill>
                          <a:schemeClr val="tx1"/>
                        </a:solidFill>
                      </a:endParaRPr>
                    </a:p>
                  </a:txBody>
                  <a:tcPr marL="0" marR="0" marT="0" marB="0" anchor="ctr"/>
                </a:tc>
                <a:tc>
                  <a:txBody>
                    <a:bodyPr/>
                    <a:lstStyle/>
                    <a:p>
                      <a:pPr lvl="0" algn="ctr" rtl="0">
                        <a:buNone/>
                      </a:pPr>
                      <a:r>
                        <a:rPr lang="es-MX" sz="1000" b="0" u="none" strike="noStrike">
                          <a:solidFill>
                            <a:schemeClr val="tx1"/>
                          </a:solidFill>
                          <a:effectLst/>
                        </a:rPr>
                        <a:t>SI</a:t>
                      </a:r>
                      <a:endParaRPr lang="es-ES">
                        <a:solidFill>
                          <a:schemeClr val="tx1"/>
                        </a:solidFill>
                      </a:endParaRPr>
                    </a:p>
                  </a:txBody>
                  <a:tcPr marL="0" marR="0" marT="0" marB="0" anchor="ctr"/>
                </a:tc>
                <a:tc>
                  <a:txBody>
                    <a:bodyPr/>
                    <a:lstStyle/>
                    <a:p>
                      <a:pPr marL="0" lvl="0" algn="ctr" defTabSz="914400" rtl="0">
                        <a:buNone/>
                      </a:pPr>
                      <a:r>
                        <a:rPr lang="es-MX" sz="1100" b="1" u="none" strike="noStrike" kern="1200">
                          <a:solidFill>
                            <a:srgbClr val="691831"/>
                          </a:solidFill>
                          <a:effectLst/>
                        </a:rPr>
                        <a:t>90%</a:t>
                      </a:r>
                      <a:endParaRPr lang="es-ES" sz="1100" b="1" u="none" strike="noStrike" kern="1200">
                        <a:solidFill>
                          <a:srgbClr val="691831"/>
                        </a:solidFill>
                        <a:effectLst/>
                        <a:latin typeface="Noto Sans"/>
                        <a:ea typeface="Noto Sans"/>
                        <a:cs typeface="Noto Sans"/>
                      </a:endParaRPr>
                    </a:p>
                  </a:txBody>
                  <a:tcPr marL="0" marR="0" marT="0" marB="0" anchor="ctr"/>
                </a:tc>
                <a:extLst>
                  <a:ext uri="{0D108BD9-81ED-4DB2-BD59-A6C34878D82A}">
                    <a16:rowId xmlns:a16="http://schemas.microsoft.com/office/drawing/2014/main" val="4049368636"/>
                  </a:ext>
                </a:extLst>
              </a:tr>
              <a:tr h="304800">
                <a:tc>
                  <a:txBody>
                    <a:bodyPr/>
                    <a:lstStyle/>
                    <a:p>
                      <a:pPr lvl="0" algn="ctr">
                        <a:buNone/>
                      </a:pPr>
                      <a:r>
                        <a:rPr lang="es-MX" sz="1000" b="0" u="none" strike="noStrike">
                          <a:solidFill>
                            <a:schemeClr val="tx1"/>
                          </a:solidFill>
                          <a:effectLst/>
                        </a:rPr>
                        <a:t>7</a:t>
                      </a:r>
                      <a:endParaRPr lang="es-ES">
                        <a:solidFill>
                          <a:schemeClr val="tx1"/>
                        </a:solidFill>
                      </a:endParaRPr>
                    </a:p>
                  </a:txBody>
                  <a:tcPr marL="0" marR="0" marT="0" marB="0" anchor="ctr"/>
                </a:tc>
                <a:tc>
                  <a:txBody>
                    <a:bodyPr/>
                    <a:lstStyle/>
                    <a:p>
                      <a:pPr lvl="0" algn="l" rtl="0">
                        <a:buNone/>
                      </a:pPr>
                      <a:r>
                        <a:rPr lang="es-MX" sz="1000" b="0" u="none" strike="noStrike" dirty="0">
                          <a:solidFill>
                            <a:schemeClr val="tx1"/>
                          </a:solidFill>
                          <a:effectLst/>
                        </a:rPr>
                        <a:t>Tamaulipas</a:t>
                      </a:r>
                      <a:endParaRPr lang="es-MX" sz="1000" b="0" i="0" u="none" strike="noStrike" dirty="0">
                        <a:solidFill>
                          <a:schemeClr val="tx1"/>
                        </a:solidFill>
                        <a:effectLst/>
                        <a:latin typeface="Noto Sans"/>
                        <a:ea typeface="Noto Sans"/>
                        <a:cs typeface="Noto Sans"/>
                      </a:endParaRPr>
                    </a:p>
                  </a:txBody>
                  <a:tcPr marL="0" marR="0" marT="0" marB="0" anchor="ctr"/>
                </a:tc>
                <a:tc>
                  <a:txBody>
                    <a:bodyPr/>
                    <a:lstStyle/>
                    <a:p>
                      <a:pPr lvl="0" algn="l" rtl="0">
                        <a:buNone/>
                      </a:pPr>
                      <a:r>
                        <a:rPr lang="es-MX" sz="1000" b="0" u="none" strike="noStrike">
                          <a:solidFill>
                            <a:schemeClr val="tx1"/>
                          </a:solidFill>
                          <a:effectLst/>
                        </a:rPr>
                        <a:t>Nuevo Laredo</a:t>
                      </a:r>
                      <a:endParaRPr lang="es-MX" sz="1000" b="0" i="0" u="none" strike="noStrike">
                        <a:solidFill>
                          <a:schemeClr val="tx1"/>
                        </a:solidFill>
                        <a:effectLst/>
                        <a:latin typeface="Noto Sans"/>
                        <a:ea typeface="Noto Sans"/>
                        <a:cs typeface="Noto Sans"/>
                      </a:endParaRPr>
                    </a:p>
                  </a:txBody>
                  <a:tcPr marL="0" marR="0" marT="0" marB="0" anchor="ctr"/>
                </a:tc>
                <a:tc>
                  <a:txBody>
                    <a:bodyPr/>
                    <a:lstStyle/>
                    <a:p>
                      <a:pPr lvl="0" algn="ctr" rtl="0">
                        <a:buNone/>
                      </a:pPr>
                      <a:r>
                        <a:rPr lang="es-MX" sz="1000" b="0" u="none" strike="noStrike">
                          <a:solidFill>
                            <a:schemeClr val="tx1"/>
                          </a:solidFill>
                          <a:effectLst/>
                        </a:rPr>
                        <a:t>250</a:t>
                      </a:r>
                      <a:endParaRPr lang="es-MX" sz="1000" b="0" i="0" u="none" strike="noStrike">
                        <a:solidFill>
                          <a:schemeClr val="tx1"/>
                        </a:solidFill>
                        <a:effectLst/>
                        <a:latin typeface="Noto Sans"/>
                        <a:ea typeface="Noto Sans"/>
                        <a:cs typeface="Noto Sans"/>
                      </a:endParaRPr>
                    </a:p>
                  </a:txBody>
                  <a:tcPr marL="0" marR="0" marT="0" marB="0" anchor="ctr"/>
                </a:tc>
                <a:tc>
                  <a:txBody>
                    <a:bodyPr/>
                    <a:lstStyle/>
                    <a:p>
                      <a:pPr lvl="0" algn="l" rtl="0">
                        <a:buNone/>
                      </a:pPr>
                      <a:r>
                        <a:rPr lang="es-MX" sz="1000" b="0" u="none" strike="noStrike" dirty="0">
                          <a:solidFill>
                            <a:schemeClr val="tx1"/>
                          </a:solidFill>
                          <a:effectLst/>
                        </a:rPr>
                        <a:t>Calle Ismael Villareal Peña (</a:t>
                      </a:r>
                      <a:r>
                        <a:rPr lang="es-MX" sz="1000" b="0" u="none" strike="noStrike" dirty="0" err="1">
                          <a:solidFill>
                            <a:schemeClr val="tx1"/>
                          </a:solidFill>
                          <a:effectLst/>
                        </a:rPr>
                        <a:t>cerifo</a:t>
                      </a:r>
                      <a:r>
                        <a:rPr lang="es-MX" sz="1000" b="0" u="none" strike="noStrike" dirty="0">
                          <a:solidFill>
                            <a:schemeClr val="tx1"/>
                          </a:solidFill>
                          <a:effectLst/>
                        </a:rPr>
                        <a:t> 525), Colonia El Progreso.</a:t>
                      </a:r>
                      <a:endParaRPr lang="es-MX" sz="1000" b="0" i="0" u="none" strike="noStrike" dirty="0">
                        <a:solidFill>
                          <a:schemeClr val="tx1"/>
                        </a:solidFill>
                        <a:effectLst/>
                        <a:latin typeface="Noto Sans"/>
                        <a:ea typeface="Noto Sans"/>
                        <a:cs typeface="Noto Sans"/>
                      </a:endParaRPr>
                    </a:p>
                  </a:txBody>
                  <a:tcPr marL="0" marR="0" marT="0" marB="0" anchor="ctr"/>
                </a:tc>
                <a:tc>
                  <a:txBody>
                    <a:bodyPr/>
                    <a:lstStyle/>
                    <a:p>
                      <a:pPr lvl="0" algn="ctr" rtl="0">
                        <a:buNone/>
                      </a:pPr>
                      <a:r>
                        <a:rPr lang="es-MX" sz="1000" b="0" u="none" strike="noStrike">
                          <a:solidFill>
                            <a:schemeClr val="tx1"/>
                          </a:solidFill>
                          <a:effectLst/>
                        </a:rPr>
                        <a:t>Sí</a:t>
                      </a:r>
                      <a:endParaRPr lang="es-MX" sz="1000" b="0" i="0" u="none" strike="noStrike">
                        <a:solidFill>
                          <a:schemeClr val="tx1"/>
                        </a:solidFill>
                        <a:effectLst/>
                        <a:latin typeface="Noto Sans"/>
                        <a:ea typeface="Noto Sans"/>
                        <a:cs typeface="Noto Sans"/>
                      </a:endParaRPr>
                    </a:p>
                  </a:txBody>
                  <a:tcPr marL="0" marR="0" marT="0" marB="0" anchor="ctr"/>
                </a:tc>
                <a:tc>
                  <a:txBody>
                    <a:bodyPr/>
                    <a:lstStyle/>
                    <a:p>
                      <a:pPr marL="0" lvl="0" algn="ctr" defTabSz="914400" rtl="0" eaLnBrk="1" fontAlgn="ctr" latinLnBrk="0" hangingPunct="1">
                        <a:buNone/>
                      </a:pPr>
                      <a:r>
                        <a:rPr lang="es-MX" sz="1000" b="0" u="none" strike="noStrike" kern="1200" dirty="0">
                          <a:solidFill>
                            <a:schemeClr val="tx1"/>
                          </a:solidFill>
                          <a:effectLst/>
                        </a:rPr>
                        <a:t>Sí</a:t>
                      </a:r>
                      <a:endParaRPr lang="es-MX" sz="1000" b="0" u="none" strike="noStrike" kern="1200" dirty="0">
                        <a:solidFill>
                          <a:schemeClr val="tx1"/>
                        </a:solidFill>
                        <a:effectLst/>
                        <a:latin typeface="Noto Sans"/>
                        <a:ea typeface="Noto Sans"/>
                        <a:cs typeface="Noto Sans"/>
                      </a:endParaRPr>
                    </a:p>
                  </a:txBody>
                  <a:tcPr marL="0" marR="0" marT="0" marB="0" anchor="ctr"/>
                </a:tc>
                <a:tc>
                  <a:txBody>
                    <a:bodyPr/>
                    <a:lstStyle/>
                    <a:p>
                      <a:pPr lvl="0" algn="ctr" rtl="0">
                        <a:buNone/>
                      </a:pPr>
                      <a:r>
                        <a:rPr lang="es-MX" sz="1000" b="0" u="none" strike="noStrike">
                          <a:solidFill>
                            <a:schemeClr val="tx1"/>
                          </a:solidFill>
                          <a:effectLst/>
                        </a:rPr>
                        <a:t>Sí</a:t>
                      </a:r>
                      <a:endParaRPr lang="es-MX" sz="1000" b="0" i="0" u="none" strike="noStrike">
                        <a:solidFill>
                          <a:schemeClr val="tx1"/>
                        </a:solidFill>
                        <a:effectLst/>
                        <a:latin typeface="Noto Sans"/>
                        <a:ea typeface="Noto Sans"/>
                        <a:cs typeface="Noto Sans"/>
                      </a:endParaRPr>
                    </a:p>
                  </a:txBody>
                  <a:tcPr marL="0" marR="0" marT="0" marB="0" anchor="ctr"/>
                </a:tc>
                <a:tc>
                  <a:txBody>
                    <a:bodyPr/>
                    <a:lstStyle/>
                    <a:p>
                      <a:pPr lvl="0" algn="ctr" rtl="0">
                        <a:buNone/>
                      </a:pPr>
                      <a:r>
                        <a:rPr lang="es-MX" sz="1000" b="0" u="none" strike="noStrike">
                          <a:solidFill>
                            <a:schemeClr val="tx1"/>
                          </a:solidFill>
                          <a:effectLst/>
                        </a:rPr>
                        <a:t>Sí</a:t>
                      </a:r>
                      <a:endParaRPr lang="es-MX" sz="1000" b="0" i="0" u="none" strike="noStrike">
                        <a:solidFill>
                          <a:schemeClr val="tx1"/>
                        </a:solidFill>
                        <a:effectLst/>
                        <a:latin typeface="Noto Sans"/>
                        <a:ea typeface="Noto Sans"/>
                        <a:cs typeface="Noto Sans"/>
                      </a:endParaRPr>
                    </a:p>
                  </a:txBody>
                  <a:tcPr marL="0" marR="0" marT="0" marB="0" anchor="ctr"/>
                </a:tc>
                <a:tc>
                  <a:txBody>
                    <a:bodyPr/>
                    <a:lstStyle/>
                    <a:p>
                      <a:pPr lvl="0" algn="ctr" rtl="0">
                        <a:buNone/>
                      </a:pPr>
                      <a:r>
                        <a:rPr lang="es-MX" sz="1000" b="0" u="none" strike="noStrike">
                          <a:solidFill>
                            <a:schemeClr val="tx1"/>
                          </a:solidFill>
                          <a:effectLst/>
                        </a:rPr>
                        <a:t>-</a:t>
                      </a:r>
                      <a:endParaRPr lang="es-MX" sz="1000" b="0" i="0" u="none" strike="noStrike">
                        <a:solidFill>
                          <a:schemeClr val="tx1"/>
                        </a:solidFill>
                        <a:effectLst/>
                        <a:latin typeface="Noto Sans"/>
                        <a:ea typeface="Noto Sans"/>
                        <a:cs typeface="Noto Sans"/>
                      </a:endParaRPr>
                    </a:p>
                  </a:txBody>
                  <a:tcPr marL="0" marR="0" marT="0" marB="0" anchor="ctr"/>
                </a:tc>
                <a:tc>
                  <a:txBody>
                    <a:bodyPr/>
                    <a:lstStyle/>
                    <a:p>
                      <a:pPr lvl="0" algn="ctr" rtl="0">
                        <a:buNone/>
                      </a:pPr>
                      <a:r>
                        <a:rPr lang="es-MX" sz="1000" b="0" u="none" strike="noStrike">
                          <a:solidFill>
                            <a:schemeClr val="tx1"/>
                          </a:solidFill>
                          <a:effectLst/>
                        </a:rPr>
                        <a:t>Sí</a:t>
                      </a:r>
                      <a:endParaRPr lang="es-ES">
                        <a:solidFill>
                          <a:schemeClr val="tx1"/>
                        </a:solidFill>
                      </a:endParaRPr>
                    </a:p>
                  </a:txBody>
                  <a:tcPr marL="0" marR="0" marT="0" marB="0" anchor="ctr"/>
                </a:tc>
                <a:tc>
                  <a:txBody>
                    <a:bodyPr/>
                    <a:lstStyle/>
                    <a:p>
                      <a:pPr marL="0" lvl="0" algn="ctr" rtl="0" eaLnBrk="1" fontAlgn="ctr" latinLnBrk="0" hangingPunct="1">
                        <a:buNone/>
                      </a:pPr>
                      <a:r>
                        <a:rPr lang="es-MX" sz="1100" b="1" u="none" strike="noStrike" kern="1200">
                          <a:solidFill>
                            <a:srgbClr val="691831"/>
                          </a:solidFill>
                          <a:effectLst/>
                        </a:rPr>
                        <a:t>90%</a:t>
                      </a:r>
                      <a:endParaRPr lang="es-ES" sz="1100" b="1" u="none" strike="noStrike" kern="1200">
                        <a:solidFill>
                          <a:srgbClr val="691831"/>
                        </a:solidFill>
                        <a:effectLst/>
                        <a:latin typeface="Noto Sans"/>
                        <a:ea typeface="Noto Sans"/>
                        <a:cs typeface="Noto Sans"/>
                      </a:endParaRPr>
                    </a:p>
                  </a:txBody>
                  <a:tcPr marL="0" marR="0" marT="0" marB="0" anchor="ctr"/>
                </a:tc>
                <a:extLst>
                  <a:ext uri="{0D108BD9-81ED-4DB2-BD59-A6C34878D82A}">
                    <a16:rowId xmlns:a16="http://schemas.microsoft.com/office/drawing/2014/main" val="2783856395"/>
                  </a:ext>
                </a:extLst>
              </a:tr>
              <a:tr h="218040">
                <a:tc>
                  <a:txBody>
                    <a:bodyPr/>
                    <a:lstStyle/>
                    <a:p>
                      <a:pPr lvl="0" algn="ctr" rtl="0">
                        <a:buNone/>
                      </a:pPr>
                      <a:r>
                        <a:rPr lang="es-MX" sz="1000" b="0" u="none" strike="noStrike">
                          <a:solidFill>
                            <a:schemeClr val="tx1"/>
                          </a:solidFill>
                          <a:effectLst/>
                        </a:rPr>
                        <a:t>8</a:t>
                      </a:r>
                      <a:endParaRPr lang="es-MX" sz="1000" b="0" i="0" u="none" strike="noStrike">
                        <a:solidFill>
                          <a:schemeClr val="tx1"/>
                        </a:solidFill>
                        <a:effectLst/>
                        <a:latin typeface="Noto Sans"/>
                      </a:endParaRPr>
                    </a:p>
                  </a:txBody>
                  <a:tcPr marL="0" marR="0" marT="0" marB="0" anchor="ctr"/>
                </a:tc>
                <a:tc>
                  <a:txBody>
                    <a:bodyPr/>
                    <a:lstStyle/>
                    <a:p>
                      <a:pPr lvl="0" algn="l">
                        <a:buNone/>
                      </a:pPr>
                      <a:r>
                        <a:rPr lang="es-MX" sz="1000" b="0" u="none" strike="noStrike" dirty="0">
                          <a:solidFill>
                            <a:schemeClr val="tx1"/>
                          </a:solidFill>
                          <a:effectLst/>
                        </a:rPr>
                        <a:t>Nuevo León</a:t>
                      </a:r>
                      <a:endParaRPr lang="es-ES" dirty="0">
                        <a:solidFill>
                          <a:schemeClr val="tx1"/>
                        </a:solidFill>
                      </a:endParaRPr>
                    </a:p>
                  </a:txBody>
                  <a:tcPr marL="0" marR="0" marT="0" marB="0" anchor="ctr"/>
                </a:tc>
                <a:tc>
                  <a:txBody>
                    <a:bodyPr/>
                    <a:lstStyle/>
                    <a:p>
                      <a:pPr lvl="0" algn="l">
                        <a:buNone/>
                      </a:pPr>
                      <a:r>
                        <a:rPr lang="es-MX" sz="1000" b="0" u="none" strike="noStrike">
                          <a:solidFill>
                            <a:schemeClr val="tx1"/>
                          </a:solidFill>
                          <a:effectLst/>
                        </a:rPr>
                        <a:t>Pesquería</a:t>
                      </a:r>
                      <a:endParaRPr lang="es-ES">
                        <a:solidFill>
                          <a:schemeClr val="tx1"/>
                        </a:solidFill>
                      </a:endParaRPr>
                    </a:p>
                  </a:txBody>
                  <a:tcPr marL="0" marR="0" marT="0" marB="0" anchor="ctr"/>
                </a:tc>
                <a:tc>
                  <a:txBody>
                    <a:bodyPr/>
                    <a:lstStyle/>
                    <a:p>
                      <a:pPr lvl="0" algn="ctr">
                        <a:buNone/>
                      </a:pPr>
                      <a:r>
                        <a:rPr lang="es-MX" sz="1000" b="0" u="none" strike="noStrike">
                          <a:solidFill>
                            <a:schemeClr val="tx1"/>
                          </a:solidFill>
                          <a:effectLst/>
                        </a:rPr>
                        <a:t>250</a:t>
                      </a:r>
                      <a:endParaRPr lang="es-ES">
                        <a:solidFill>
                          <a:schemeClr val="tx1"/>
                        </a:solidFill>
                      </a:endParaRPr>
                    </a:p>
                  </a:txBody>
                  <a:tcPr marL="0" marR="0" marT="0" marB="0" anchor="ctr"/>
                </a:tc>
                <a:tc>
                  <a:txBody>
                    <a:bodyPr/>
                    <a:lstStyle/>
                    <a:p>
                      <a:pPr lvl="0" algn="just">
                        <a:buNone/>
                      </a:pPr>
                      <a:r>
                        <a:rPr lang="es-MX" sz="1000" b="0" u="none" strike="noStrike" kern="1200" noProof="0" dirty="0">
                          <a:solidFill>
                            <a:schemeClr val="tx1"/>
                          </a:solidFill>
                          <a:effectLst/>
                        </a:rPr>
                        <a:t>Avenida Lucca S/N, Entre Calle Cuco Sánchez y Consuelo Velázquez, Colonia  El Cantoral, C.P. 66673</a:t>
                      </a:r>
                      <a:endParaRPr lang="es-ES" sz="1000" b="0" u="none" strike="noStrike" kern="1200" dirty="0">
                        <a:solidFill>
                          <a:schemeClr val="tx1"/>
                        </a:solidFill>
                        <a:effectLst/>
                        <a:latin typeface="Noto Sans"/>
                        <a:ea typeface="Noto Sans"/>
                        <a:cs typeface="Noto Sans"/>
                      </a:endParaRPr>
                    </a:p>
                  </a:txBody>
                  <a:tcPr marL="0" marR="0" marT="0" marB="0" anchor="ctr"/>
                </a:tc>
                <a:tc>
                  <a:txBody>
                    <a:bodyPr/>
                    <a:lstStyle/>
                    <a:p>
                      <a:pPr lvl="0" algn="ctr">
                        <a:buNone/>
                      </a:pPr>
                      <a:r>
                        <a:rPr lang="es-MX" sz="1000" b="0" u="none" strike="noStrike">
                          <a:solidFill>
                            <a:schemeClr val="tx1"/>
                          </a:solidFill>
                          <a:effectLst/>
                        </a:rPr>
                        <a:t>Sí</a:t>
                      </a:r>
                      <a:endParaRPr lang="es-ES">
                        <a:solidFill>
                          <a:schemeClr val="tx1"/>
                        </a:solidFill>
                      </a:endParaRPr>
                    </a:p>
                  </a:txBody>
                  <a:tcPr marL="0" marR="0" marT="0" marB="0" anchor="ctr"/>
                </a:tc>
                <a:tc>
                  <a:txBody>
                    <a:bodyPr/>
                    <a:lstStyle/>
                    <a:p>
                      <a:pPr lvl="0" algn="ctr">
                        <a:buNone/>
                      </a:pPr>
                      <a:r>
                        <a:rPr lang="es-MX" sz="1000" b="0" u="none" strike="noStrike">
                          <a:solidFill>
                            <a:schemeClr val="tx1"/>
                          </a:solidFill>
                          <a:effectLst/>
                        </a:rPr>
                        <a:t>Sí</a:t>
                      </a:r>
                      <a:endParaRPr lang="es-ES">
                        <a:solidFill>
                          <a:schemeClr val="tx1"/>
                        </a:solidFill>
                      </a:endParaRPr>
                    </a:p>
                  </a:txBody>
                  <a:tcPr marL="0" marR="0" marT="0" marB="0" anchor="ctr"/>
                </a:tc>
                <a:tc>
                  <a:txBody>
                    <a:bodyPr/>
                    <a:lstStyle/>
                    <a:p>
                      <a:pPr lvl="0" algn="ctr">
                        <a:buNone/>
                      </a:pPr>
                      <a:r>
                        <a:rPr lang="es-MX" sz="1000" b="0" u="none" strike="noStrike" noProof="0">
                          <a:solidFill>
                            <a:schemeClr val="tx1"/>
                          </a:solidFill>
                          <a:effectLst/>
                        </a:rPr>
                        <a:t>Sí</a:t>
                      </a:r>
                      <a:endParaRPr lang="es-ES">
                        <a:solidFill>
                          <a:schemeClr val="tx1"/>
                        </a:solidFill>
                      </a:endParaRPr>
                    </a:p>
                  </a:txBody>
                  <a:tcPr marL="0" marR="0" marT="0" marB="0" anchor="ctr"/>
                </a:tc>
                <a:tc>
                  <a:txBody>
                    <a:bodyPr/>
                    <a:lstStyle/>
                    <a:p>
                      <a:pPr lvl="0" algn="ctr">
                        <a:buNone/>
                      </a:pPr>
                      <a:r>
                        <a:rPr lang="es-MX" sz="1000" b="0" u="none" strike="noStrike" noProof="0">
                          <a:solidFill>
                            <a:schemeClr val="tx1"/>
                          </a:solidFill>
                          <a:effectLst/>
                        </a:rPr>
                        <a:t>Sí</a:t>
                      </a:r>
                      <a:endParaRPr lang="es-ES">
                        <a:solidFill>
                          <a:schemeClr val="tx1"/>
                        </a:solidFill>
                      </a:endParaRPr>
                    </a:p>
                  </a:txBody>
                  <a:tcPr marL="0" marR="0" marT="0" marB="0" anchor="ctr"/>
                </a:tc>
                <a:tc>
                  <a:txBody>
                    <a:bodyPr/>
                    <a:lstStyle/>
                    <a:p>
                      <a:pPr lvl="0" algn="ctr">
                        <a:buNone/>
                      </a:pPr>
                      <a:r>
                        <a:rPr lang="es-MX" sz="1000" b="0" u="none" strike="noStrike">
                          <a:solidFill>
                            <a:schemeClr val="tx1"/>
                          </a:solidFill>
                          <a:effectLst/>
                        </a:rPr>
                        <a:t>Sí</a:t>
                      </a:r>
                      <a:endParaRPr lang="es-ES">
                        <a:solidFill>
                          <a:schemeClr val="tx1"/>
                        </a:solidFill>
                      </a:endParaRPr>
                    </a:p>
                  </a:txBody>
                  <a:tcPr marL="0" marR="0" marT="0" marB="0" anchor="ctr"/>
                </a:tc>
                <a:tc>
                  <a:txBody>
                    <a:bodyPr/>
                    <a:lstStyle/>
                    <a:p>
                      <a:pPr lvl="0" algn="ctr">
                        <a:buNone/>
                      </a:pPr>
                      <a:r>
                        <a:rPr lang="es-MX" sz="1000" b="0" u="none" strike="noStrike" noProof="0">
                          <a:solidFill>
                            <a:schemeClr val="tx1"/>
                          </a:solidFill>
                          <a:effectLst/>
                        </a:rPr>
                        <a:t>Sí</a:t>
                      </a:r>
                      <a:endParaRPr lang="es-ES">
                        <a:solidFill>
                          <a:schemeClr val="tx1"/>
                        </a:solidFill>
                      </a:endParaRPr>
                    </a:p>
                  </a:txBody>
                  <a:tcPr marL="0" marR="0" marT="0" marB="0" anchor="ctr"/>
                </a:tc>
                <a:tc>
                  <a:txBody>
                    <a:bodyPr/>
                    <a:lstStyle/>
                    <a:p>
                      <a:pPr marL="0" lvl="0" algn="ctr" rtl="0">
                        <a:buNone/>
                      </a:pPr>
                      <a:r>
                        <a:rPr lang="es-MX" sz="1100" b="1" u="none" strike="noStrike" kern="1200" dirty="0">
                          <a:solidFill>
                            <a:srgbClr val="691831"/>
                          </a:solidFill>
                          <a:effectLst/>
                        </a:rPr>
                        <a:t>90%</a:t>
                      </a:r>
                      <a:endParaRPr lang="es-ES" sz="1100" b="1" u="none" strike="noStrike" kern="1200" dirty="0">
                        <a:solidFill>
                          <a:srgbClr val="691831"/>
                        </a:solidFill>
                        <a:effectLst/>
                        <a:latin typeface="Noto Sans"/>
                        <a:ea typeface="Noto Sans"/>
                        <a:cs typeface="Noto Sans"/>
                      </a:endParaRPr>
                    </a:p>
                  </a:txBody>
                  <a:tcPr marL="0" marR="0" marT="0" marB="0" anchor="ctr"/>
                </a:tc>
                <a:extLst>
                  <a:ext uri="{0D108BD9-81ED-4DB2-BD59-A6C34878D82A}">
                    <a16:rowId xmlns:a16="http://schemas.microsoft.com/office/drawing/2014/main" val="1295910223"/>
                  </a:ext>
                </a:extLst>
              </a:tr>
              <a:tr h="218040">
                <a:tc>
                  <a:txBody>
                    <a:bodyPr/>
                    <a:lstStyle/>
                    <a:p>
                      <a:pPr marL="0" lvl="0" algn="ctr" rtl="0">
                        <a:buNone/>
                      </a:pPr>
                      <a:r>
                        <a:rPr lang="es-MX" sz="1000" b="0" u="none" strike="noStrike" kern="1200">
                          <a:solidFill>
                            <a:schemeClr val="tx1"/>
                          </a:solidFill>
                          <a:effectLst/>
                        </a:rPr>
                        <a:t>9</a:t>
                      </a:r>
                      <a:endParaRPr lang="es-ES" sz="1000" b="0" u="none" strike="noStrike" kern="1200">
                        <a:solidFill>
                          <a:schemeClr val="tx1"/>
                        </a:solidFill>
                        <a:effectLst/>
                        <a:latin typeface="Noto Sans"/>
                        <a:ea typeface="Noto Sans"/>
                        <a:cs typeface="Noto Sans"/>
                      </a:endParaRPr>
                    </a:p>
                  </a:txBody>
                  <a:tcPr marL="0" marR="0" marT="0" marB="0" anchor="ctr"/>
                </a:tc>
                <a:tc>
                  <a:txBody>
                    <a:bodyPr/>
                    <a:lstStyle/>
                    <a:p>
                      <a:pPr lvl="0" algn="l" rtl="0">
                        <a:buNone/>
                      </a:pPr>
                      <a:r>
                        <a:rPr lang="es-MX" sz="1000" b="0" u="none" strike="noStrike" dirty="0">
                          <a:solidFill>
                            <a:schemeClr val="tx1"/>
                          </a:solidFill>
                          <a:effectLst/>
                        </a:rPr>
                        <a:t>Nuevo León</a:t>
                      </a:r>
                      <a:endParaRPr lang="es-ES" dirty="0">
                        <a:solidFill>
                          <a:schemeClr val="tx1"/>
                        </a:solidFill>
                      </a:endParaRPr>
                    </a:p>
                  </a:txBody>
                  <a:tcPr marL="0" marR="0" marT="0" marB="0" anchor="ctr"/>
                </a:tc>
                <a:tc>
                  <a:txBody>
                    <a:bodyPr/>
                    <a:lstStyle/>
                    <a:p>
                      <a:pPr lvl="0" algn="l" rtl="0">
                        <a:buNone/>
                      </a:pPr>
                      <a:r>
                        <a:rPr lang="es-MX" sz="1000" b="0" u="none" strike="noStrike">
                          <a:solidFill>
                            <a:schemeClr val="tx1"/>
                          </a:solidFill>
                          <a:effectLst/>
                        </a:rPr>
                        <a:t>Escobedo</a:t>
                      </a:r>
                      <a:endParaRPr lang="es-ES">
                        <a:solidFill>
                          <a:schemeClr val="tx1"/>
                        </a:solidFill>
                      </a:endParaRPr>
                    </a:p>
                  </a:txBody>
                  <a:tcPr marL="0" marR="0" marT="0" marB="0" anchor="ctr"/>
                </a:tc>
                <a:tc>
                  <a:txBody>
                    <a:bodyPr/>
                    <a:lstStyle/>
                    <a:p>
                      <a:pPr lvl="0" algn="ctr" rtl="0">
                        <a:buNone/>
                      </a:pPr>
                      <a:r>
                        <a:rPr lang="es-MX" sz="1000" b="0" u="none" strike="noStrike">
                          <a:solidFill>
                            <a:schemeClr val="tx1"/>
                          </a:solidFill>
                          <a:effectLst/>
                        </a:rPr>
                        <a:t>200</a:t>
                      </a:r>
                      <a:endParaRPr lang="es-ES">
                        <a:solidFill>
                          <a:schemeClr val="tx1"/>
                        </a:solidFill>
                      </a:endParaRPr>
                    </a:p>
                  </a:txBody>
                  <a:tcPr marL="0" marR="0" marT="0" marB="0" anchor="ctr"/>
                </a:tc>
                <a:tc>
                  <a:txBody>
                    <a:bodyPr/>
                    <a:lstStyle/>
                    <a:p>
                      <a:pPr lvl="0" algn="l" rtl="0">
                        <a:buNone/>
                      </a:pPr>
                      <a:r>
                        <a:rPr lang="es-MX" sz="1000" b="0" u="none" strike="noStrike" dirty="0">
                          <a:solidFill>
                            <a:schemeClr val="tx1"/>
                          </a:solidFill>
                          <a:effectLst/>
                        </a:rPr>
                        <a:t>San Benito entre San Antonio y San Pedro, Colonia San Miguel Residencial</a:t>
                      </a:r>
                      <a:endParaRPr lang="es-ES" dirty="0">
                        <a:solidFill>
                          <a:schemeClr val="tx1"/>
                        </a:solidFill>
                      </a:endParaRPr>
                    </a:p>
                  </a:txBody>
                  <a:tcPr marL="0" marR="0" marT="0" marB="0" anchor="ctr"/>
                </a:tc>
                <a:tc>
                  <a:txBody>
                    <a:bodyPr/>
                    <a:lstStyle/>
                    <a:p>
                      <a:pPr lvl="0" algn="ctr" rtl="0">
                        <a:buNone/>
                      </a:pPr>
                      <a:r>
                        <a:rPr lang="es-MX" sz="1000" b="0" u="none" strike="noStrike">
                          <a:solidFill>
                            <a:schemeClr val="tx1"/>
                          </a:solidFill>
                          <a:effectLst/>
                        </a:rPr>
                        <a:t>Sí</a:t>
                      </a:r>
                      <a:endParaRPr lang="es-MX" sz="1000" b="0" i="0" u="none" strike="noStrike">
                        <a:solidFill>
                          <a:schemeClr val="tx1"/>
                        </a:solidFill>
                        <a:effectLst/>
                        <a:latin typeface="Noto Sans"/>
                      </a:endParaRPr>
                    </a:p>
                  </a:txBody>
                  <a:tcPr marL="0" marR="0" marT="0" marB="0" anchor="ctr"/>
                </a:tc>
                <a:tc>
                  <a:txBody>
                    <a:bodyPr/>
                    <a:lstStyle/>
                    <a:p>
                      <a:pPr lvl="0" algn="ctr" rtl="0">
                        <a:buNone/>
                      </a:pPr>
                      <a:r>
                        <a:rPr lang="es-MX" sz="1000" b="0" u="none" strike="noStrike">
                          <a:solidFill>
                            <a:schemeClr val="tx1"/>
                          </a:solidFill>
                          <a:effectLst/>
                        </a:rPr>
                        <a:t>Sí</a:t>
                      </a:r>
                      <a:endParaRPr lang="es-ES">
                        <a:solidFill>
                          <a:schemeClr val="tx1"/>
                        </a:solidFill>
                      </a:endParaRPr>
                    </a:p>
                  </a:txBody>
                  <a:tcPr marL="0" marR="0" marT="0" marB="0" anchor="ctr"/>
                </a:tc>
                <a:tc>
                  <a:txBody>
                    <a:bodyPr/>
                    <a:lstStyle/>
                    <a:p>
                      <a:pPr lvl="0" algn="ctr" rtl="0">
                        <a:buNone/>
                      </a:pPr>
                      <a:r>
                        <a:rPr lang="es-MX" sz="1000" b="0" u="none" strike="noStrike">
                          <a:solidFill>
                            <a:schemeClr val="tx1"/>
                          </a:solidFill>
                          <a:effectLst/>
                        </a:rPr>
                        <a:t>Sí</a:t>
                      </a:r>
                      <a:endParaRPr lang="es-ES">
                        <a:solidFill>
                          <a:schemeClr val="tx1"/>
                        </a:solidFill>
                      </a:endParaRPr>
                    </a:p>
                  </a:txBody>
                  <a:tcPr marL="0" marR="0" marT="0" marB="0" anchor="ctr"/>
                </a:tc>
                <a:tc>
                  <a:txBody>
                    <a:bodyPr/>
                    <a:lstStyle/>
                    <a:p>
                      <a:pPr lvl="0" algn="ctr" rtl="0">
                        <a:buNone/>
                      </a:pPr>
                      <a:r>
                        <a:rPr lang="es-MX" sz="1000" b="0" u="none" strike="noStrike">
                          <a:solidFill>
                            <a:schemeClr val="tx1"/>
                          </a:solidFill>
                          <a:effectLst/>
                        </a:rPr>
                        <a:t>Sí</a:t>
                      </a:r>
                      <a:endParaRPr lang="es-ES">
                        <a:solidFill>
                          <a:schemeClr val="tx1"/>
                        </a:solidFill>
                      </a:endParaRPr>
                    </a:p>
                  </a:txBody>
                  <a:tcPr marL="0" marR="0" marT="0" marB="0" anchor="ctr"/>
                </a:tc>
                <a:tc>
                  <a:txBody>
                    <a:bodyPr/>
                    <a:lstStyle/>
                    <a:p>
                      <a:pPr lvl="0" algn="ctr" rtl="0">
                        <a:buNone/>
                      </a:pPr>
                      <a:r>
                        <a:rPr lang="es-MX" sz="1000" b="0" u="none" strike="noStrike">
                          <a:solidFill>
                            <a:schemeClr val="tx1"/>
                          </a:solidFill>
                          <a:effectLst/>
                        </a:rPr>
                        <a:t>-</a:t>
                      </a:r>
                      <a:endParaRPr lang="es-ES">
                        <a:solidFill>
                          <a:schemeClr val="tx1"/>
                        </a:solidFill>
                      </a:endParaRPr>
                    </a:p>
                  </a:txBody>
                  <a:tcPr marL="0" marR="0" marT="0" marB="0" anchor="ctr"/>
                </a:tc>
                <a:tc>
                  <a:txBody>
                    <a:bodyPr/>
                    <a:lstStyle/>
                    <a:p>
                      <a:pPr lvl="0" algn="ctr" rtl="0">
                        <a:buNone/>
                      </a:pPr>
                      <a:r>
                        <a:rPr lang="es-MX" sz="1000" b="0" u="none" strike="noStrike">
                          <a:solidFill>
                            <a:schemeClr val="tx1"/>
                          </a:solidFill>
                          <a:effectLst/>
                        </a:rPr>
                        <a:t>SÍ</a:t>
                      </a:r>
                      <a:endParaRPr lang="es-MX" sz="1000" b="0" i="0" u="none" strike="noStrike">
                        <a:solidFill>
                          <a:schemeClr val="tx1"/>
                        </a:solidFill>
                        <a:effectLst/>
                        <a:latin typeface="Noto Sans"/>
                      </a:endParaRPr>
                    </a:p>
                  </a:txBody>
                  <a:tcPr marL="0" marR="0" marT="0" marB="0" anchor="ctr"/>
                </a:tc>
                <a:tc>
                  <a:txBody>
                    <a:bodyPr/>
                    <a:lstStyle/>
                    <a:p>
                      <a:pPr lvl="0" algn="ctr" rtl="0">
                        <a:buNone/>
                      </a:pPr>
                      <a:r>
                        <a:rPr lang="es-MX" sz="1100" b="1" u="none" strike="noStrike" kern="1200">
                          <a:solidFill>
                            <a:srgbClr val="691831"/>
                          </a:solidFill>
                          <a:effectLst/>
                        </a:rPr>
                        <a:t>81%</a:t>
                      </a:r>
                      <a:endParaRPr lang="es-ES" sz="1100" b="1" u="none" strike="noStrike" kern="1200">
                        <a:solidFill>
                          <a:srgbClr val="691831"/>
                        </a:solidFill>
                        <a:effectLst/>
                        <a:latin typeface="Noto Sans"/>
                        <a:ea typeface="Noto Sans"/>
                        <a:cs typeface="Noto Sans"/>
                      </a:endParaRPr>
                    </a:p>
                  </a:txBody>
                  <a:tcPr marL="0" marR="0" marT="0" marB="0" anchor="ctr"/>
                </a:tc>
                <a:extLst>
                  <a:ext uri="{0D108BD9-81ED-4DB2-BD59-A6C34878D82A}">
                    <a16:rowId xmlns:a16="http://schemas.microsoft.com/office/drawing/2014/main" val="2113298483"/>
                  </a:ext>
                </a:extLst>
              </a:tr>
              <a:tr h="218040">
                <a:tc>
                  <a:txBody>
                    <a:bodyPr/>
                    <a:lstStyle/>
                    <a:p>
                      <a:pPr algn="ctr" rtl="0" fontAlgn="ctr">
                        <a:buNone/>
                      </a:pPr>
                      <a:r>
                        <a:rPr lang="es-MX" sz="1000" b="0" u="none" strike="noStrike">
                          <a:solidFill>
                            <a:schemeClr val="tx1"/>
                          </a:solidFill>
                          <a:effectLst/>
                        </a:rPr>
                        <a:t>10</a:t>
                      </a:r>
                      <a:endParaRPr lang="es-MX" sz="1000" b="0" i="0" u="none" strike="noStrike">
                        <a:solidFill>
                          <a:schemeClr val="tx1"/>
                        </a:solidFill>
                        <a:effectLst/>
                        <a:latin typeface="Noto Sans"/>
                        <a:ea typeface="Noto Sans"/>
                        <a:cs typeface="Noto Sans"/>
                      </a:endParaRPr>
                    </a:p>
                  </a:txBody>
                  <a:tcPr marL="0" marR="0" marT="0" marB="0" anchor="ctr"/>
                </a:tc>
                <a:tc>
                  <a:txBody>
                    <a:bodyPr/>
                    <a:lstStyle/>
                    <a:p>
                      <a:pPr marL="0" lvl="0" algn="just" rtl="0">
                        <a:buNone/>
                      </a:pPr>
                      <a:r>
                        <a:rPr lang="es-MX" sz="1000" b="0" u="none" strike="noStrike" kern="1200" dirty="0">
                          <a:solidFill>
                            <a:schemeClr val="tx1"/>
                          </a:solidFill>
                          <a:effectLst/>
                        </a:rPr>
                        <a:t>Baja California</a:t>
                      </a:r>
                      <a:endParaRPr lang="es-ES" dirty="0">
                        <a:solidFill>
                          <a:schemeClr val="tx1"/>
                        </a:solidFill>
                      </a:endParaRPr>
                    </a:p>
                  </a:txBody>
                  <a:tcPr marL="0" marR="0" marT="0" marB="0" anchor="ctr"/>
                </a:tc>
                <a:tc>
                  <a:txBody>
                    <a:bodyPr/>
                    <a:lstStyle/>
                    <a:p>
                      <a:pPr marL="0" lvl="0" algn="just" rtl="0">
                        <a:buNone/>
                      </a:pPr>
                      <a:r>
                        <a:rPr lang="es-MX" sz="1000" b="0" u="none" strike="noStrike" kern="1200" dirty="0">
                          <a:solidFill>
                            <a:schemeClr val="tx1"/>
                          </a:solidFill>
                          <a:effectLst/>
                        </a:rPr>
                        <a:t>Tijuana</a:t>
                      </a:r>
                      <a:endParaRPr lang="es-ES" dirty="0">
                        <a:solidFill>
                          <a:schemeClr val="tx1"/>
                        </a:solidFill>
                      </a:endParaRPr>
                    </a:p>
                  </a:txBody>
                  <a:tcPr marL="0" marR="0" marT="0" marB="0" anchor="ctr"/>
                </a:tc>
                <a:tc>
                  <a:txBody>
                    <a:bodyPr/>
                    <a:lstStyle/>
                    <a:p>
                      <a:pPr marL="0" lvl="0" algn="ctr" rtl="0">
                        <a:buNone/>
                      </a:pPr>
                      <a:r>
                        <a:rPr lang="es-MX" sz="1000" b="0" u="none" strike="noStrike" kern="1200">
                          <a:solidFill>
                            <a:schemeClr val="tx1"/>
                          </a:solidFill>
                          <a:effectLst/>
                        </a:rPr>
                        <a:t>110</a:t>
                      </a:r>
                      <a:endParaRPr lang="es-ES">
                        <a:solidFill>
                          <a:schemeClr val="tx1"/>
                        </a:solidFill>
                      </a:endParaRPr>
                    </a:p>
                  </a:txBody>
                  <a:tcPr marL="0" marR="0" marT="0" marB="0" anchor="ctr"/>
                </a:tc>
                <a:tc>
                  <a:txBody>
                    <a:bodyPr/>
                    <a:lstStyle/>
                    <a:p>
                      <a:pPr marL="0" lvl="0" algn="just" rtl="0">
                        <a:buNone/>
                      </a:pPr>
                      <a:r>
                        <a:rPr lang="es-MX" sz="1000" b="0" u="none" strike="noStrike" kern="1200" dirty="0">
                          <a:solidFill>
                            <a:schemeClr val="tx1"/>
                          </a:solidFill>
                          <a:effectLst/>
                        </a:rPr>
                        <a:t>Lomas de Sta. María esquina con calle Unión s/n, Colonia Mariano Matamoros, Tijuana, Baja California.</a:t>
                      </a:r>
                      <a:endParaRPr lang="es-ES" dirty="0">
                        <a:solidFill>
                          <a:schemeClr val="tx1"/>
                        </a:solidFill>
                      </a:endParaRPr>
                    </a:p>
                  </a:txBody>
                  <a:tcPr marL="0" marR="0" marT="0" marB="0" anchor="ctr"/>
                </a:tc>
                <a:tc>
                  <a:txBody>
                    <a:bodyPr/>
                    <a:lstStyle/>
                    <a:p>
                      <a:pPr marL="0" lvl="0" algn="ctr" rtl="0">
                        <a:buNone/>
                      </a:pPr>
                      <a:r>
                        <a:rPr lang="es-MX" sz="1000" b="0" u="none" strike="noStrike" kern="1200">
                          <a:solidFill>
                            <a:schemeClr val="tx1"/>
                          </a:solidFill>
                          <a:effectLst/>
                        </a:rPr>
                        <a:t>-</a:t>
                      </a:r>
                      <a:endParaRPr lang="es-ES">
                        <a:solidFill>
                          <a:schemeClr val="tx1"/>
                        </a:solidFill>
                      </a:endParaRPr>
                    </a:p>
                  </a:txBody>
                  <a:tcPr marL="0" marR="0" marT="0" marB="0" anchor="ctr"/>
                </a:tc>
                <a:tc>
                  <a:txBody>
                    <a:bodyPr/>
                    <a:lstStyle/>
                    <a:p>
                      <a:pPr marL="0" lvl="0" algn="ctr" rtl="0">
                        <a:buNone/>
                      </a:pPr>
                      <a:r>
                        <a:rPr lang="es-MX" sz="1000" b="0" u="none" strike="noStrike" kern="1200">
                          <a:solidFill>
                            <a:schemeClr val="tx1"/>
                          </a:solidFill>
                          <a:effectLst/>
                        </a:rPr>
                        <a:t>Sí</a:t>
                      </a:r>
                      <a:endParaRPr lang="es-ES">
                        <a:solidFill>
                          <a:schemeClr val="tx1"/>
                        </a:solidFill>
                      </a:endParaRPr>
                    </a:p>
                  </a:txBody>
                  <a:tcPr marL="0" marR="0" marT="0" marB="0" anchor="ctr"/>
                </a:tc>
                <a:tc>
                  <a:txBody>
                    <a:bodyPr/>
                    <a:lstStyle/>
                    <a:p>
                      <a:pPr marL="0" lvl="0" algn="ctr" rtl="0">
                        <a:buNone/>
                      </a:pPr>
                      <a:r>
                        <a:rPr lang="es-MX" sz="1000" b="0" u="none" strike="noStrike" kern="1200">
                          <a:solidFill>
                            <a:schemeClr val="tx1"/>
                          </a:solidFill>
                          <a:effectLst/>
                        </a:rPr>
                        <a:t>SI</a:t>
                      </a:r>
                      <a:endParaRPr lang="es-ES" sz="1000" b="0" u="none" strike="noStrike" kern="1200">
                        <a:solidFill>
                          <a:schemeClr val="tx1"/>
                        </a:solidFill>
                        <a:effectLst/>
                        <a:latin typeface="Noto Sans"/>
                        <a:ea typeface="Noto Sans"/>
                        <a:cs typeface="Noto Sans"/>
                      </a:endParaRPr>
                    </a:p>
                  </a:txBody>
                  <a:tcPr marL="0" marR="0" marT="0" marB="0" anchor="ctr"/>
                </a:tc>
                <a:tc>
                  <a:txBody>
                    <a:bodyPr/>
                    <a:lstStyle/>
                    <a:p>
                      <a:pPr marL="0" lvl="0" algn="ctr" rtl="0">
                        <a:buNone/>
                      </a:pPr>
                      <a:r>
                        <a:rPr lang="es-MX" sz="1000" b="0" u="none" strike="noStrike" kern="1200">
                          <a:solidFill>
                            <a:schemeClr val="tx1"/>
                          </a:solidFill>
                          <a:effectLst/>
                        </a:rPr>
                        <a:t>Sí</a:t>
                      </a:r>
                      <a:endParaRPr lang="es-ES">
                        <a:solidFill>
                          <a:schemeClr val="tx1"/>
                        </a:solidFill>
                      </a:endParaRPr>
                    </a:p>
                  </a:txBody>
                  <a:tcPr marL="0" marR="0" marT="0" marB="0" anchor="ctr"/>
                </a:tc>
                <a:tc>
                  <a:txBody>
                    <a:bodyPr/>
                    <a:lstStyle/>
                    <a:p>
                      <a:pPr marL="0" lvl="0" algn="ctr" rtl="0">
                        <a:buNone/>
                      </a:pPr>
                      <a:r>
                        <a:rPr lang="es-MX" sz="1000" b="0" u="none" strike="noStrike" kern="1200">
                          <a:solidFill>
                            <a:schemeClr val="tx1"/>
                          </a:solidFill>
                          <a:effectLst/>
                        </a:rPr>
                        <a:t>-</a:t>
                      </a:r>
                      <a:endParaRPr lang="es-ES">
                        <a:solidFill>
                          <a:schemeClr val="tx1"/>
                        </a:solidFill>
                      </a:endParaRPr>
                    </a:p>
                  </a:txBody>
                  <a:tcPr marL="0" marR="0" marT="0" marB="0" anchor="ctr"/>
                </a:tc>
                <a:tc>
                  <a:txBody>
                    <a:bodyPr/>
                    <a:lstStyle/>
                    <a:p>
                      <a:pPr marL="0" lvl="0" algn="ctr" rtl="0">
                        <a:buNone/>
                      </a:pPr>
                      <a:r>
                        <a:rPr lang="es-MX" sz="1000" b="0" u="none" strike="noStrike" kern="1200">
                          <a:solidFill>
                            <a:schemeClr val="tx1"/>
                          </a:solidFill>
                          <a:effectLst/>
                        </a:rPr>
                        <a:t>Sí</a:t>
                      </a:r>
                      <a:endParaRPr lang="es-ES">
                        <a:solidFill>
                          <a:schemeClr val="tx1"/>
                        </a:solidFill>
                      </a:endParaRPr>
                    </a:p>
                  </a:txBody>
                  <a:tcPr marL="0" marR="0" marT="0" marB="0" anchor="ctr"/>
                </a:tc>
                <a:tc>
                  <a:txBody>
                    <a:bodyPr/>
                    <a:lstStyle/>
                    <a:p>
                      <a:pPr marL="0" lvl="0" algn="ctr" rtl="0">
                        <a:buNone/>
                      </a:pPr>
                      <a:r>
                        <a:rPr lang="es-MX" sz="1100" b="1" u="none" strike="noStrike" kern="1200">
                          <a:solidFill>
                            <a:srgbClr val="691831"/>
                          </a:solidFill>
                          <a:effectLst/>
                        </a:rPr>
                        <a:t>80%</a:t>
                      </a:r>
                      <a:endParaRPr lang="es-ES" sz="1100" b="1" u="none" strike="noStrike" kern="1200">
                        <a:solidFill>
                          <a:srgbClr val="691831"/>
                        </a:solidFill>
                        <a:effectLst/>
                        <a:latin typeface="Noto Sans"/>
                        <a:ea typeface="Noto Sans"/>
                        <a:cs typeface="Noto Sans"/>
                      </a:endParaRPr>
                    </a:p>
                  </a:txBody>
                  <a:tcPr marL="0" marR="0" marT="0" marB="0" anchor="ctr"/>
                </a:tc>
                <a:extLst>
                  <a:ext uri="{0D108BD9-81ED-4DB2-BD59-A6C34878D82A}">
                    <a16:rowId xmlns:a16="http://schemas.microsoft.com/office/drawing/2014/main" val="2360495663"/>
                  </a:ext>
                </a:extLst>
              </a:tr>
              <a:tr h="218040">
                <a:tc>
                  <a:txBody>
                    <a:bodyPr/>
                    <a:lstStyle/>
                    <a:p>
                      <a:pPr lvl="0" algn="ctr" defTabSz="914400" rtl="0">
                        <a:buNone/>
                      </a:pPr>
                      <a:r>
                        <a:rPr lang="es-MX" sz="1000" b="0" u="none" strike="noStrike">
                          <a:solidFill>
                            <a:schemeClr val="tx1"/>
                          </a:solidFill>
                          <a:effectLst/>
                        </a:rPr>
                        <a:t>11</a:t>
                      </a:r>
                      <a:endParaRPr lang="es-MX" sz="1000" b="0" i="0" u="none" strike="noStrike">
                        <a:solidFill>
                          <a:schemeClr val="tx1"/>
                        </a:solidFill>
                        <a:effectLst/>
                        <a:latin typeface="Noto Sans"/>
                        <a:ea typeface="Noto Sans"/>
                        <a:cs typeface="Noto Sans"/>
                      </a:endParaRPr>
                    </a:p>
                  </a:txBody>
                  <a:tcPr marL="0" marR="0" marT="0" marB="0" anchor="ctr"/>
                </a:tc>
                <a:tc>
                  <a:txBody>
                    <a:bodyPr/>
                    <a:lstStyle/>
                    <a:p>
                      <a:pPr marL="0" marR="0" lvl="0" indent="0" algn="l" defTabSz="914400" rtl="0" eaLnBrk="1" fontAlgn="ctr" latinLnBrk="0" hangingPunct="1">
                        <a:lnSpc>
                          <a:spcPct val="100000"/>
                        </a:lnSpc>
                        <a:spcBef>
                          <a:spcPts val="0"/>
                        </a:spcBef>
                        <a:spcAft>
                          <a:spcPts val="0"/>
                        </a:spcAft>
                        <a:buClrTx/>
                        <a:buSzTx/>
                        <a:buFontTx/>
                        <a:buNone/>
                        <a:tabLst/>
                        <a:defRPr/>
                      </a:pPr>
                      <a:r>
                        <a:rPr lang="es-MX" sz="1000" b="0" u="none" strike="noStrike" dirty="0">
                          <a:solidFill>
                            <a:schemeClr val="tx1"/>
                          </a:solidFill>
                          <a:effectLst/>
                        </a:rPr>
                        <a:t>Veracruz Sur</a:t>
                      </a:r>
                      <a:endParaRPr lang="es-MX" sz="1000" b="0" i="0" u="none" strike="noStrike" dirty="0">
                        <a:solidFill>
                          <a:schemeClr val="tx1"/>
                        </a:solidFill>
                        <a:effectLst/>
                        <a:latin typeface="Noto Sans"/>
                        <a:ea typeface="Noto Sans"/>
                        <a:cs typeface="Noto Sans"/>
                      </a:endParaRPr>
                    </a:p>
                  </a:txBody>
                  <a:tcPr marL="0" marR="0" marT="0" marB="0" anchor="ctr"/>
                </a:tc>
                <a:tc>
                  <a:txBody>
                    <a:bodyPr/>
                    <a:lstStyle/>
                    <a:p>
                      <a:pPr algn="l" rtl="0" fontAlgn="ctr">
                        <a:buNone/>
                      </a:pPr>
                      <a:r>
                        <a:rPr lang="es-MX" sz="1000" b="0" u="none" strike="noStrike">
                          <a:solidFill>
                            <a:schemeClr val="tx1"/>
                          </a:solidFill>
                          <a:effectLst/>
                        </a:rPr>
                        <a:t>Mariano Escobedo</a:t>
                      </a:r>
                      <a:endParaRPr lang="es-MX" sz="1000" b="0" i="0" u="none" strike="noStrike">
                        <a:solidFill>
                          <a:schemeClr val="tx1"/>
                        </a:solidFill>
                        <a:effectLst/>
                        <a:latin typeface="Noto Sans"/>
                        <a:ea typeface="Noto Sans"/>
                        <a:cs typeface="Noto Sans"/>
                      </a:endParaRPr>
                    </a:p>
                  </a:txBody>
                  <a:tcPr marL="0" marR="0" marT="0" marB="0" anchor="ctr"/>
                </a:tc>
                <a:tc>
                  <a:txBody>
                    <a:bodyPr/>
                    <a:lstStyle/>
                    <a:p>
                      <a:pPr algn="ctr" rtl="0" fontAlgn="ctr">
                        <a:buNone/>
                      </a:pPr>
                      <a:r>
                        <a:rPr lang="es-MX" sz="1000" b="0" u="none" strike="noStrike">
                          <a:solidFill>
                            <a:schemeClr val="tx1"/>
                          </a:solidFill>
                          <a:effectLst/>
                        </a:rPr>
                        <a:t>110</a:t>
                      </a:r>
                      <a:endParaRPr lang="es-MX" sz="1000" b="0" i="0" u="none" strike="noStrike">
                        <a:solidFill>
                          <a:schemeClr val="tx1"/>
                        </a:solidFill>
                        <a:effectLst/>
                        <a:latin typeface="Noto Sans"/>
                        <a:ea typeface="Noto Sans"/>
                        <a:cs typeface="Noto Sans"/>
                      </a:endParaRPr>
                    </a:p>
                  </a:txBody>
                  <a:tcPr marL="0" marR="0" marT="0" marB="0" anchor="ctr"/>
                </a:tc>
                <a:tc>
                  <a:txBody>
                    <a:bodyPr/>
                    <a:lstStyle/>
                    <a:p>
                      <a:pPr algn="just" fontAlgn="ctr">
                        <a:buNone/>
                      </a:pPr>
                      <a:r>
                        <a:rPr lang="es-MX" sz="1000" b="0" u="none" strike="noStrike" kern="1200" dirty="0">
                          <a:solidFill>
                            <a:schemeClr val="tx1"/>
                          </a:solidFill>
                          <a:effectLst/>
                        </a:rPr>
                        <a:t>Av. Miguel A. </a:t>
                      </a:r>
                      <a:r>
                        <a:rPr lang="es-MX" sz="1000" b="0" u="none" strike="noStrike" kern="1200" dirty="0" err="1">
                          <a:solidFill>
                            <a:schemeClr val="tx1"/>
                          </a:solidFill>
                          <a:effectLst/>
                        </a:rPr>
                        <a:t>Arroniz</a:t>
                      </a:r>
                      <a:r>
                        <a:rPr lang="es-MX" sz="1000" b="0" u="none" strike="noStrike" kern="1200" dirty="0">
                          <a:solidFill>
                            <a:schemeClr val="tx1"/>
                          </a:solidFill>
                          <a:effectLst/>
                        </a:rPr>
                        <a:t> Salgado No. 80 Col. 21 de octubre C.P. 94420, Localidad Palmira, Mariano Escobedo, Veracruz </a:t>
                      </a:r>
                      <a:endParaRPr lang="es-MX" sz="1000" b="0" i="0" u="none" strike="noStrike" kern="1200" dirty="0">
                        <a:solidFill>
                          <a:schemeClr val="tx1"/>
                        </a:solidFill>
                        <a:effectLst/>
                        <a:latin typeface="Noto Sans"/>
                        <a:ea typeface="+mn-ea"/>
                        <a:cs typeface="+mn-cs"/>
                      </a:endParaRPr>
                    </a:p>
                  </a:txBody>
                  <a:tcPr marL="9525" marR="9525" marT="9525" anchor="ctr"/>
                </a:tc>
                <a:tc>
                  <a:txBody>
                    <a:bodyPr/>
                    <a:lstStyle/>
                    <a:p>
                      <a:pPr algn="ctr" rtl="0" fontAlgn="ctr">
                        <a:buNone/>
                      </a:pPr>
                      <a:r>
                        <a:rPr lang="es-MX" sz="1000" b="0" u="none" strike="noStrike">
                          <a:solidFill>
                            <a:schemeClr val="tx1"/>
                          </a:solidFill>
                          <a:effectLst/>
                        </a:rPr>
                        <a:t>Sí</a:t>
                      </a:r>
                      <a:endParaRPr lang="es-MX" sz="1000" b="0" i="0" u="none" strike="noStrike">
                        <a:solidFill>
                          <a:schemeClr val="tx1"/>
                        </a:solidFill>
                        <a:effectLst/>
                        <a:latin typeface="Noto Sans"/>
                        <a:ea typeface="Noto Sans"/>
                        <a:cs typeface="Noto Sans"/>
                      </a:endParaRPr>
                    </a:p>
                  </a:txBody>
                  <a:tcPr marL="0" marR="0" marT="0" marB="0" anchor="ctr"/>
                </a:tc>
                <a:tc>
                  <a:txBody>
                    <a:bodyPr/>
                    <a:lstStyle/>
                    <a:p>
                      <a:pPr algn="ctr" rtl="0" fontAlgn="ctr">
                        <a:buNone/>
                      </a:pPr>
                      <a:r>
                        <a:rPr lang="es-MX" sz="1000" b="0" u="none" strike="noStrike">
                          <a:solidFill>
                            <a:schemeClr val="tx1"/>
                          </a:solidFill>
                          <a:effectLst/>
                        </a:rPr>
                        <a:t>Sí</a:t>
                      </a:r>
                      <a:endParaRPr lang="es-MX" sz="1000" b="0" i="0" u="none" strike="noStrike">
                        <a:solidFill>
                          <a:schemeClr val="tx1"/>
                        </a:solidFill>
                        <a:effectLst/>
                        <a:latin typeface="Noto Sans"/>
                        <a:ea typeface="Noto Sans"/>
                        <a:cs typeface="Noto Sans"/>
                      </a:endParaRPr>
                    </a:p>
                  </a:txBody>
                  <a:tcPr marL="0" marR="0" marT="0" marB="0" anchor="ctr"/>
                </a:tc>
                <a:tc>
                  <a:txBody>
                    <a:bodyPr/>
                    <a:lstStyle/>
                    <a:p>
                      <a:pPr algn="ctr" rtl="0" fontAlgn="ctr">
                        <a:buNone/>
                      </a:pPr>
                      <a:r>
                        <a:rPr lang="es-MX" sz="1000" b="0" u="none" strike="noStrike">
                          <a:solidFill>
                            <a:schemeClr val="tx1"/>
                          </a:solidFill>
                          <a:effectLst/>
                        </a:rPr>
                        <a:t>Sí</a:t>
                      </a:r>
                      <a:endParaRPr lang="es-MX" sz="1000" b="0" i="0" u="none" strike="noStrike">
                        <a:solidFill>
                          <a:schemeClr val="tx1"/>
                        </a:solidFill>
                        <a:effectLst/>
                        <a:latin typeface="Noto Sans"/>
                        <a:ea typeface="Noto Sans"/>
                        <a:cs typeface="Noto Sans"/>
                      </a:endParaRPr>
                    </a:p>
                  </a:txBody>
                  <a:tcPr marL="0" marR="0" marT="0" marB="0" anchor="ctr"/>
                </a:tc>
                <a:tc>
                  <a:txBody>
                    <a:bodyPr/>
                    <a:lstStyle/>
                    <a:p>
                      <a:pPr algn="ctr" rtl="0" fontAlgn="ctr">
                        <a:buNone/>
                      </a:pPr>
                      <a:r>
                        <a:rPr lang="es-MX" sz="1000" b="0" u="none" strike="noStrike">
                          <a:solidFill>
                            <a:schemeClr val="tx1"/>
                          </a:solidFill>
                          <a:effectLst/>
                        </a:rPr>
                        <a:t>Sí</a:t>
                      </a:r>
                      <a:endParaRPr lang="es-MX" sz="1000" b="0" i="0" u="none" strike="noStrike">
                        <a:solidFill>
                          <a:schemeClr val="tx1"/>
                        </a:solidFill>
                        <a:effectLst/>
                        <a:latin typeface="Noto Sans"/>
                        <a:ea typeface="Noto Sans"/>
                        <a:cs typeface="Noto Sans"/>
                      </a:endParaRPr>
                    </a:p>
                  </a:txBody>
                  <a:tcPr marL="0" marR="0" marT="0" marB="0" anchor="ctr"/>
                </a:tc>
                <a:tc>
                  <a:txBody>
                    <a:bodyPr/>
                    <a:lstStyle/>
                    <a:p>
                      <a:pPr algn="ctr" rtl="0" fontAlgn="ctr">
                        <a:buNone/>
                      </a:pPr>
                      <a:r>
                        <a:rPr lang="es-MX" sz="1000" b="0" u="none" strike="noStrike">
                          <a:solidFill>
                            <a:schemeClr val="tx1"/>
                          </a:solidFill>
                          <a:effectLst/>
                        </a:rPr>
                        <a:t>-</a:t>
                      </a:r>
                      <a:endParaRPr lang="es-MX" sz="1000" b="0" i="0" u="none" strike="noStrike">
                        <a:solidFill>
                          <a:schemeClr val="tx1"/>
                        </a:solidFill>
                        <a:effectLst/>
                        <a:latin typeface="Noto Sans"/>
                        <a:ea typeface="Noto Sans"/>
                        <a:cs typeface="Noto Sans"/>
                      </a:endParaRPr>
                    </a:p>
                  </a:txBody>
                  <a:tcPr marL="0" marR="0" marT="0" marB="0" anchor="ctr"/>
                </a:tc>
                <a:tc>
                  <a:txBody>
                    <a:bodyPr/>
                    <a:lstStyle/>
                    <a:p>
                      <a:pPr algn="ctr" rtl="0" fontAlgn="ctr">
                        <a:buNone/>
                      </a:pPr>
                      <a:r>
                        <a:rPr lang="es-MX" sz="1000" b="0" u="none" strike="noStrike">
                          <a:solidFill>
                            <a:schemeClr val="tx1"/>
                          </a:solidFill>
                          <a:effectLst/>
                        </a:rPr>
                        <a:t>Si</a:t>
                      </a:r>
                      <a:endParaRPr lang="es-MX" sz="1000" b="0" i="0" u="none" strike="noStrike">
                        <a:solidFill>
                          <a:schemeClr val="tx1"/>
                        </a:solidFill>
                        <a:effectLst/>
                        <a:latin typeface="Noto Sans"/>
                        <a:ea typeface="Noto Sans"/>
                        <a:cs typeface="Noto Sans"/>
                      </a:endParaRPr>
                    </a:p>
                  </a:txBody>
                  <a:tcPr marL="0" marR="0" marT="0" marB="0" anchor="ctr"/>
                </a:tc>
                <a:tc>
                  <a:txBody>
                    <a:bodyPr/>
                    <a:lstStyle/>
                    <a:p>
                      <a:pPr marL="0" algn="ctr" defTabSz="914400" rtl="0" eaLnBrk="1" fontAlgn="ctr" latinLnBrk="0" hangingPunct="1">
                        <a:buNone/>
                      </a:pPr>
                      <a:r>
                        <a:rPr lang="es-MX" sz="1100" b="1" u="none" strike="noStrike" kern="1200">
                          <a:solidFill>
                            <a:srgbClr val="691831"/>
                          </a:solidFill>
                          <a:effectLst/>
                        </a:rPr>
                        <a:t>80%</a:t>
                      </a:r>
                      <a:endParaRPr lang="es-MX" sz="1100" b="1" u="none" strike="noStrike" kern="1200">
                        <a:solidFill>
                          <a:srgbClr val="691831"/>
                        </a:solidFill>
                        <a:effectLst/>
                        <a:latin typeface="Noto Sans"/>
                        <a:ea typeface="Noto Sans"/>
                        <a:cs typeface="Noto Sans"/>
                      </a:endParaRPr>
                    </a:p>
                  </a:txBody>
                  <a:tcPr marL="0" marR="0" marT="0" marB="0" anchor="ctr"/>
                </a:tc>
                <a:extLst>
                  <a:ext uri="{0D108BD9-81ED-4DB2-BD59-A6C34878D82A}">
                    <a16:rowId xmlns:a16="http://schemas.microsoft.com/office/drawing/2014/main" val="1729170260"/>
                  </a:ext>
                </a:extLst>
              </a:tr>
              <a:tr h="218040">
                <a:tc>
                  <a:txBody>
                    <a:bodyPr/>
                    <a:lstStyle/>
                    <a:p>
                      <a:pPr lvl="0" algn="ctr" defTabSz="914400" rtl="0">
                        <a:buNone/>
                      </a:pPr>
                      <a:r>
                        <a:rPr lang="es-MX" sz="1000" b="0" u="none" strike="noStrike">
                          <a:solidFill>
                            <a:schemeClr val="tx1"/>
                          </a:solidFill>
                          <a:effectLst/>
                        </a:rPr>
                        <a:t>12</a:t>
                      </a:r>
                      <a:endParaRPr lang="es-MX" sz="1000" b="0" i="0" u="none" strike="noStrike">
                        <a:solidFill>
                          <a:schemeClr val="tx1"/>
                        </a:solidFill>
                        <a:effectLst/>
                        <a:latin typeface="Noto Sans"/>
                      </a:endParaRPr>
                    </a:p>
                  </a:txBody>
                  <a:tcPr marL="0" marR="0" marT="0" marB="0" anchor="ctr"/>
                </a:tc>
                <a:tc>
                  <a:txBody>
                    <a:bodyPr/>
                    <a:lstStyle/>
                    <a:p>
                      <a:pPr lvl="0" algn="l" rtl="0">
                        <a:buNone/>
                      </a:pPr>
                      <a:r>
                        <a:rPr lang="es-MX" sz="1000" b="0" u="none" strike="noStrike" dirty="0">
                          <a:solidFill>
                            <a:schemeClr val="tx1"/>
                          </a:solidFill>
                          <a:effectLst/>
                        </a:rPr>
                        <a:t>Jalisco</a:t>
                      </a:r>
                      <a:endParaRPr lang="es-MX" sz="1000" b="0" i="0" u="none" strike="noStrike" dirty="0">
                        <a:solidFill>
                          <a:schemeClr val="tx1"/>
                        </a:solidFill>
                        <a:effectLst/>
                        <a:latin typeface="Noto Sans"/>
                        <a:ea typeface="Noto Sans"/>
                        <a:cs typeface="Noto Sans"/>
                      </a:endParaRPr>
                    </a:p>
                  </a:txBody>
                  <a:tcPr marL="0" marR="0" marT="0" marB="0" anchor="ctr"/>
                </a:tc>
                <a:tc>
                  <a:txBody>
                    <a:bodyPr/>
                    <a:lstStyle/>
                    <a:p>
                      <a:pPr lvl="0" algn="l" rtl="0">
                        <a:buNone/>
                      </a:pPr>
                      <a:r>
                        <a:rPr lang="es-MX" sz="1000" b="0" u="none" strike="noStrike">
                          <a:solidFill>
                            <a:schemeClr val="tx1"/>
                          </a:solidFill>
                          <a:effectLst/>
                        </a:rPr>
                        <a:t>Lagos de Moreno</a:t>
                      </a:r>
                      <a:endParaRPr lang="es-MX" sz="1000" b="0" i="0" u="none" strike="noStrike">
                        <a:solidFill>
                          <a:schemeClr val="tx1"/>
                        </a:solidFill>
                        <a:effectLst/>
                        <a:latin typeface="Noto Sans"/>
                        <a:ea typeface="Noto Sans"/>
                        <a:cs typeface="Noto Sans"/>
                      </a:endParaRPr>
                    </a:p>
                  </a:txBody>
                  <a:tcPr marL="0" marR="0" marT="0" marB="0" anchor="ctr"/>
                </a:tc>
                <a:tc>
                  <a:txBody>
                    <a:bodyPr/>
                    <a:lstStyle/>
                    <a:p>
                      <a:pPr lvl="0" algn="ctr" defTabSz="914400" rtl="0">
                        <a:buNone/>
                      </a:pPr>
                      <a:r>
                        <a:rPr lang="es-MX" sz="1000" b="0" u="none" strike="noStrike" dirty="0">
                          <a:solidFill>
                            <a:schemeClr val="tx1"/>
                          </a:solidFill>
                          <a:effectLst/>
                        </a:rPr>
                        <a:t>150</a:t>
                      </a:r>
                      <a:endParaRPr lang="es-MX" sz="1000" b="0" i="0" u="none" strike="noStrike" dirty="0">
                        <a:solidFill>
                          <a:schemeClr val="tx1"/>
                        </a:solidFill>
                        <a:effectLst/>
                        <a:latin typeface="Noto Sans"/>
                        <a:ea typeface="Noto Sans"/>
                        <a:cs typeface="Noto Sans"/>
                      </a:endParaRPr>
                    </a:p>
                  </a:txBody>
                  <a:tcPr marL="0" marR="0" marT="0" marB="0" anchor="ctr"/>
                </a:tc>
                <a:tc>
                  <a:txBody>
                    <a:bodyPr/>
                    <a:lstStyle/>
                    <a:p>
                      <a:pPr lvl="0" algn="l" rtl="0">
                        <a:buNone/>
                      </a:pPr>
                      <a:r>
                        <a:rPr lang="es-MX" sz="1000" b="0" u="none" strike="noStrike" dirty="0">
                          <a:solidFill>
                            <a:schemeClr val="tx1"/>
                          </a:solidFill>
                          <a:effectLst/>
                        </a:rPr>
                        <a:t>Col. Jardines de las Ceibas, C.P. 47443, Calle Prolongación Río Nazas, Lagos de Moreno, Jalisco.</a:t>
                      </a:r>
                      <a:endParaRPr lang="es-MX" sz="1000" b="0" i="0" u="none" strike="noStrike" dirty="0">
                        <a:solidFill>
                          <a:schemeClr val="tx1"/>
                        </a:solidFill>
                        <a:effectLst/>
                        <a:latin typeface="Noto Sans"/>
                        <a:ea typeface="Noto Sans"/>
                        <a:cs typeface="Noto Sans"/>
                      </a:endParaRPr>
                    </a:p>
                  </a:txBody>
                  <a:tcPr marL="0" marR="0" marT="0" marB="0" anchor="ctr"/>
                </a:tc>
                <a:tc>
                  <a:txBody>
                    <a:bodyPr/>
                    <a:lstStyle/>
                    <a:p>
                      <a:pPr lvl="0" algn="ctr" defTabSz="914400" rtl="0">
                        <a:buNone/>
                      </a:pPr>
                      <a:r>
                        <a:rPr lang="es-MX" sz="1000" b="0" u="none" strike="noStrike">
                          <a:solidFill>
                            <a:schemeClr val="tx1"/>
                          </a:solidFill>
                          <a:effectLst/>
                        </a:rPr>
                        <a:t>Sí</a:t>
                      </a:r>
                      <a:endParaRPr lang="es-MX" sz="1000" b="0" i="0" u="none" strike="noStrike">
                        <a:solidFill>
                          <a:schemeClr val="tx1"/>
                        </a:solidFill>
                        <a:effectLst/>
                        <a:latin typeface="Noto Sans"/>
                        <a:ea typeface="Noto Sans"/>
                        <a:cs typeface="Noto Sans"/>
                      </a:endParaRPr>
                    </a:p>
                  </a:txBody>
                  <a:tcPr marL="0" marR="0" marT="0" marB="0" anchor="ctr"/>
                </a:tc>
                <a:tc>
                  <a:txBody>
                    <a:bodyPr/>
                    <a:lstStyle/>
                    <a:p>
                      <a:pPr lvl="0" algn="ctr" defTabSz="914400" rtl="0">
                        <a:buNone/>
                      </a:pPr>
                      <a:r>
                        <a:rPr lang="es-MX" sz="1000" b="0" u="none" strike="noStrike">
                          <a:solidFill>
                            <a:schemeClr val="tx1"/>
                          </a:solidFill>
                          <a:effectLst/>
                        </a:rPr>
                        <a:t>Sí</a:t>
                      </a:r>
                      <a:endParaRPr lang="es-MX" sz="1000" b="0" i="0" u="none" strike="noStrike">
                        <a:solidFill>
                          <a:schemeClr val="tx1"/>
                        </a:solidFill>
                        <a:effectLst/>
                        <a:latin typeface="Noto Sans"/>
                        <a:ea typeface="Noto Sans"/>
                        <a:cs typeface="Noto Sans"/>
                      </a:endParaRPr>
                    </a:p>
                  </a:txBody>
                  <a:tcPr marL="0" marR="0" marT="0" marB="0" anchor="ctr"/>
                </a:tc>
                <a:tc>
                  <a:txBody>
                    <a:bodyPr/>
                    <a:lstStyle/>
                    <a:p>
                      <a:pPr lvl="0" algn="ctr" defTabSz="914400" rtl="0">
                        <a:buNone/>
                      </a:pPr>
                      <a:r>
                        <a:rPr lang="es-MX" sz="1000" b="0" u="none" strike="noStrike">
                          <a:solidFill>
                            <a:schemeClr val="tx1"/>
                          </a:solidFill>
                          <a:effectLst/>
                        </a:rPr>
                        <a:t>Sí</a:t>
                      </a:r>
                      <a:endParaRPr lang="es-MX" sz="1000" b="0" i="0" u="none" strike="noStrike">
                        <a:solidFill>
                          <a:schemeClr val="tx1"/>
                        </a:solidFill>
                        <a:effectLst/>
                        <a:latin typeface="Noto Sans"/>
                        <a:ea typeface="Noto Sans"/>
                        <a:cs typeface="Noto Sans"/>
                      </a:endParaRPr>
                    </a:p>
                  </a:txBody>
                  <a:tcPr marL="0" marR="0" marT="0" marB="0" anchor="ctr"/>
                </a:tc>
                <a:tc>
                  <a:txBody>
                    <a:bodyPr/>
                    <a:lstStyle/>
                    <a:p>
                      <a:pPr lvl="0" algn="ctr" defTabSz="914400" rtl="0">
                        <a:buNone/>
                      </a:pPr>
                      <a:r>
                        <a:rPr lang="es-MX" sz="1000" b="0" u="none" strike="noStrike">
                          <a:solidFill>
                            <a:schemeClr val="tx1"/>
                          </a:solidFill>
                          <a:effectLst/>
                        </a:rPr>
                        <a:t>Sí</a:t>
                      </a:r>
                      <a:endParaRPr lang="es-ES">
                        <a:solidFill>
                          <a:schemeClr val="tx1"/>
                        </a:solidFill>
                      </a:endParaRPr>
                    </a:p>
                  </a:txBody>
                  <a:tcPr marL="0" marR="0" marT="0" marB="0" anchor="ctr"/>
                </a:tc>
                <a:tc>
                  <a:txBody>
                    <a:bodyPr/>
                    <a:lstStyle/>
                    <a:p>
                      <a:pPr lvl="0" algn="ctr" defTabSz="914400" rtl="0">
                        <a:buNone/>
                      </a:pPr>
                      <a:r>
                        <a:rPr lang="es-MX" sz="1000" b="0" u="none" strike="noStrike">
                          <a:solidFill>
                            <a:schemeClr val="tx1"/>
                          </a:solidFill>
                          <a:effectLst/>
                        </a:rPr>
                        <a:t>-</a:t>
                      </a:r>
                      <a:endParaRPr lang="es-MX" sz="1000" b="0" i="0" u="none" strike="noStrike">
                        <a:solidFill>
                          <a:schemeClr val="tx1"/>
                        </a:solidFill>
                        <a:effectLst/>
                        <a:latin typeface="Noto Sans"/>
                        <a:ea typeface="Noto Sans"/>
                        <a:cs typeface="Noto Sans"/>
                      </a:endParaRPr>
                    </a:p>
                  </a:txBody>
                  <a:tcPr marL="0" marR="0" marT="0" marB="0" anchor="ctr"/>
                </a:tc>
                <a:tc>
                  <a:txBody>
                    <a:bodyPr/>
                    <a:lstStyle/>
                    <a:p>
                      <a:pPr lvl="0" algn="ctr" defTabSz="914400" rtl="0">
                        <a:buNone/>
                      </a:pPr>
                      <a:r>
                        <a:rPr lang="es-MX" sz="1000" b="0" u="none" strike="noStrike">
                          <a:solidFill>
                            <a:schemeClr val="tx1"/>
                          </a:solidFill>
                          <a:effectLst/>
                        </a:rPr>
                        <a:t>-</a:t>
                      </a:r>
                      <a:endParaRPr lang="es-MX" sz="1000" b="0" i="0" u="none" strike="noStrike">
                        <a:solidFill>
                          <a:schemeClr val="tx1"/>
                        </a:solidFill>
                        <a:effectLst/>
                        <a:latin typeface="Noto Sans"/>
                        <a:ea typeface="Noto Sans"/>
                        <a:cs typeface="Noto Sans"/>
                      </a:endParaRPr>
                    </a:p>
                  </a:txBody>
                  <a:tcPr marL="0" marR="0" marT="0" marB="0" anchor="ctr"/>
                </a:tc>
                <a:tc>
                  <a:txBody>
                    <a:bodyPr/>
                    <a:lstStyle/>
                    <a:p>
                      <a:pPr marL="0" lvl="0" algn="ctr" defTabSz="914400" rtl="0">
                        <a:buNone/>
                      </a:pPr>
                      <a:r>
                        <a:rPr lang="es-MX" sz="1100" b="1" u="none" strike="noStrike" kern="1200">
                          <a:solidFill>
                            <a:srgbClr val="691831"/>
                          </a:solidFill>
                          <a:effectLst/>
                        </a:rPr>
                        <a:t>76%</a:t>
                      </a:r>
                      <a:endParaRPr lang="es-ES" sz="1100" b="1" u="none" strike="noStrike" kern="1200">
                        <a:solidFill>
                          <a:srgbClr val="691831"/>
                        </a:solidFill>
                        <a:effectLst/>
                        <a:latin typeface="Noto Sans"/>
                        <a:ea typeface="Noto Sans"/>
                        <a:cs typeface="Noto Sans"/>
                      </a:endParaRPr>
                    </a:p>
                  </a:txBody>
                  <a:tcPr marL="0" marR="0" marT="0" marB="0" anchor="ctr"/>
                </a:tc>
                <a:extLst>
                  <a:ext uri="{0D108BD9-81ED-4DB2-BD59-A6C34878D82A}">
                    <a16:rowId xmlns:a16="http://schemas.microsoft.com/office/drawing/2014/main" val="2373236718"/>
                  </a:ext>
                </a:extLst>
              </a:tr>
              <a:tr h="218040">
                <a:tc>
                  <a:txBody>
                    <a:bodyPr/>
                    <a:lstStyle/>
                    <a:p>
                      <a:pPr marL="0" lvl="0" algn="ctr" defTabSz="914400" rtl="0" eaLnBrk="1" fontAlgn="ctr" latinLnBrk="0" hangingPunct="1">
                        <a:buNone/>
                      </a:pPr>
                      <a:r>
                        <a:rPr lang="es-MX" sz="1000" b="0" u="none" strike="noStrike" kern="1200">
                          <a:solidFill>
                            <a:schemeClr val="tx1"/>
                          </a:solidFill>
                          <a:effectLst/>
                        </a:rPr>
                        <a:t>13</a:t>
                      </a:r>
                      <a:endParaRPr lang="es-MX" sz="1000" b="0" u="none" strike="noStrike" kern="1200">
                        <a:solidFill>
                          <a:schemeClr val="tx1"/>
                        </a:solidFill>
                        <a:effectLst/>
                        <a:latin typeface="Noto Sans"/>
                        <a:ea typeface="Noto Sans"/>
                        <a:cs typeface="Noto Sans"/>
                      </a:endParaRPr>
                    </a:p>
                  </a:txBody>
                  <a:tcPr marL="0" marR="0" marT="0" marB="0" anchor="ctr"/>
                </a:tc>
                <a:tc>
                  <a:txBody>
                    <a:bodyPr/>
                    <a:lstStyle/>
                    <a:p>
                      <a:pPr lvl="0" algn="l" rtl="0">
                        <a:buNone/>
                      </a:pPr>
                      <a:r>
                        <a:rPr lang="es-MX" sz="1000" b="0" u="none" strike="noStrike" dirty="0">
                          <a:solidFill>
                            <a:schemeClr val="tx1"/>
                          </a:solidFill>
                          <a:effectLst/>
                        </a:rPr>
                        <a:t>Nayarit</a:t>
                      </a:r>
                      <a:endParaRPr lang="es-ES" dirty="0">
                        <a:solidFill>
                          <a:schemeClr val="tx1"/>
                        </a:solidFill>
                      </a:endParaRPr>
                    </a:p>
                  </a:txBody>
                  <a:tcPr marL="0" marR="0" marT="0" marB="0" anchor="ctr"/>
                </a:tc>
                <a:tc>
                  <a:txBody>
                    <a:bodyPr/>
                    <a:lstStyle/>
                    <a:p>
                      <a:pPr lvl="0" algn="l" defTabSz="914400" rtl="0">
                        <a:buNone/>
                      </a:pPr>
                      <a:r>
                        <a:rPr lang="es-MX" sz="1000" b="0" u="none" strike="noStrike" dirty="0">
                          <a:solidFill>
                            <a:schemeClr val="tx1"/>
                          </a:solidFill>
                          <a:effectLst/>
                        </a:rPr>
                        <a:t>Tepic</a:t>
                      </a:r>
                      <a:endParaRPr lang="es-ES" dirty="0">
                        <a:solidFill>
                          <a:schemeClr val="tx1"/>
                        </a:solidFill>
                      </a:endParaRPr>
                    </a:p>
                  </a:txBody>
                  <a:tcPr marL="0" marR="0" marT="0" marB="0" anchor="ctr"/>
                </a:tc>
                <a:tc>
                  <a:txBody>
                    <a:bodyPr/>
                    <a:lstStyle/>
                    <a:p>
                      <a:pPr lvl="0" algn="ctr" defTabSz="914400" rtl="0">
                        <a:buNone/>
                      </a:pPr>
                      <a:r>
                        <a:rPr lang="es-MX" sz="1000" b="0" u="none" strike="noStrike" dirty="0">
                          <a:solidFill>
                            <a:schemeClr val="tx1"/>
                          </a:solidFill>
                          <a:effectLst/>
                        </a:rPr>
                        <a:t>110</a:t>
                      </a:r>
                      <a:endParaRPr lang="es-ES" dirty="0">
                        <a:solidFill>
                          <a:schemeClr val="tx1"/>
                        </a:solidFill>
                      </a:endParaRPr>
                    </a:p>
                  </a:txBody>
                  <a:tcPr marL="0" marR="0" marT="0" marB="0" anchor="ctr"/>
                </a:tc>
                <a:tc>
                  <a:txBody>
                    <a:bodyPr/>
                    <a:lstStyle/>
                    <a:p>
                      <a:pPr lvl="0" algn="l" rtl="0">
                        <a:buNone/>
                      </a:pPr>
                      <a:r>
                        <a:rPr lang="es-MX" sz="1000" b="0" u="none" strike="noStrike" dirty="0">
                          <a:solidFill>
                            <a:schemeClr val="tx1"/>
                          </a:solidFill>
                          <a:effectLst/>
                        </a:rPr>
                        <a:t>Fracc. Vistas de la Cantera II, Domicilio: Av. Villas del Prado s/n C.P. 63173, Entre Av. Villa de Montalvo y Villa de León</a:t>
                      </a:r>
                      <a:endParaRPr lang="es-ES" dirty="0">
                        <a:solidFill>
                          <a:schemeClr val="tx1"/>
                        </a:solidFill>
                      </a:endParaRPr>
                    </a:p>
                  </a:txBody>
                  <a:tcPr marL="0" marR="0" marT="0" marB="0" anchor="ctr"/>
                </a:tc>
                <a:tc>
                  <a:txBody>
                    <a:bodyPr/>
                    <a:lstStyle/>
                    <a:p>
                      <a:pPr lvl="0" algn="ctr" defTabSz="914400" rtl="0">
                        <a:buNone/>
                      </a:pPr>
                      <a:r>
                        <a:rPr lang="es-MX" sz="1000" b="0" u="none" strike="noStrike" dirty="0">
                          <a:solidFill>
                            <a:schemeClr val="tx1"/>
                          </a:solidFill>
                          <a:effectLst/>
                        </a:rPr>
                        <a:t>Sí</a:t>
                      </a:r>
                      <a:endParaRPr lang="es-ES" dirty="0">
                        <a:solidFill>
                          <a:schemeClr val="tx1"/>
                        </a:solidFill>
                      </a:endParaRPr>
                    </a:p>
                  </a:txBody>
                  <a:tcPr marL="0" marR="0" marT="0" marB="0" anchor="ctr"/>
                </a:tc>
                <a:tc>
                  <a:txBody>
                    <a:bodyPr/>
                    <a:lstStyle/>
                    <a:p>
                      <a:pPr lvl="0" algn="ctr" defTabSz="914400" rtl="0">
                        <a:buNone/>
                      </a:pPr>
                      <a:r>
                        <a:rPr lang="es-MX" sz="1000" b="0" u="none" strike="noStrike" dirty="0">
                          <a:solidFill>
                            <a:schemeClr val="tx1"/>
                          </a:solidFill>
                          <a:effectLst/>
                        </a:rPr>
                        <a:t>Sí</a:t>
                      </a:r>
                      <a:endParaRPr lang="es-ES" dirty="0">
                        <a:solidFill>
                          <a:schemeClr val="tx1"/>
                        </a:solidFill>
                      </a:endParaRPr>
                    </a:p>
                  </a:txBody>
                  <a:tcPr marL="0" marR="0" marT="0" marB="0" anchor="ctr"/>
                </a:tc>
                <a:tc>
                  <a:txBody>
                    <a:bodyPr/>
                    <a:lstStyle/>
                    <a:p>
                      <a:pPr lvl="0" algn="ctr" defTabSz="914400" rtl="0">
                        <a:buNone/>
                      </a:pPr>
                      <a:r>
                        <a:rPr lang="es-MX" sz="1000" b="0" u="none" strike="noStrike" dirty="0">
                          <a:solidFill>
                            <a:schemeClr val="tx1"/>
                          </a:solidFill>
                          <a:effectLst/>
                        </a:rPr>
                        <a:t>Sí</a:t>
                      </a:r>
                      <a:endParaRPr lang="es-ES" dirty="0">
                        <a:solidFill>
                          <a:schemeClr val="tx1"/>
                        </a:solidFill>
                      </a:endParaRPr>
                    </a:p>
                  </a:txBody>
                  <a:tcPr marL="0" marR="0" marT="0" marB="0" anchor="ctr"/>
                </a:tc>
                <a:tc>
                  <a:txBody>
                    <a:bodyPr/>
                    <a:lstStyle/>
                    <a:p>
                      <a:pPr lvl="0" algn="ctr" defTabSz="914400" rtl="0">
                        <a:buNone/>
                      </a:pPr>
                      <a:r>
                        <a:rPr lang="es-MX" sz="1000" b="0" u="none" strike="noStrike" dirty="0">
                          <a:solidFill>
                            <a:schemeClr val="tx1"/>
                          </a:solidFill>
                          <a:effectLst/>
                        </a:rPr>
                        <a:t>Sí</a:t>
                      </a:r>
                      <a:endParaRPr lang="es-ES" dirty="0">
                        <a:solidFill>
                          <a:schemeClr val="tx1"/>
                        </a:solidFill>
                      </a:endParaRPr>
                    </a:p>
                  </a:txBody>
                  <a:tcPr marL="0" marR="0" marT="0" marB="0" anchor="ctr"/>
                </a:tc>
                <a:tc>
                  <a:txBody>
                    <a:bodyPr/>
                    <a:lstStyle/>
                    <a:p>
                      <a:pPr lvl="0" algn="ctr" defTabSz="914400" rtl="0">
                        <a:buNone/>
                      </a:pPr>
                      <a:r>
                        <a:rPr lang="es-MX" sz="1000" b="0" u="none" strike="noStrike" dirty="0">
                          <a:solidFill>
                            <a:schemeClr val="tx1"/>
                          </a:solidFill>
                          <a:effectLst/>
                        </a:rPr>
                        <a:t>-</a:t>
                      </a:r>
                      <a:endParaRPr lang="es-ES" dirty="0">
                        <a:solidFill>
                          <a:schemeClr val="tx1"/>
                        </a:solidFill>
                      </a:endParaRPr>
                    </a:p>
                  </a:txBody>
                  <a:tcPr marL="0" marR="0" marT="0" marB="0" anchor="ctr"/>
                </a:tc>
                <a:tc>
                  <a:txBody>
                    <a:bodyPr/>
                    <a:lstStyle/>
                    <a:p>
                      <a:pPr lvl="0" algn="ctr" defTabSz="914400" rtl="0">
                        <a:buNone/>
                      </a:pPr>
                      <a:r>
                        <a:rPr lang="es-MX" sz="1000" b="0" u="none" strike="noStrike" dirty="0">
                          <a:solidFill>
                            <a:schemeClr val="tx1"/>
                          </a:solidFill>
                          <a:effectLst/>
                        </a:rPr>
                        <a:t>Sí</a:t>
                      </a:r>
                      <a:endParaRPr lang="es-ES" dirty="0">
                        <a:solidFill>
                          <a:schemeClr val="tx1"/>
                        </a:solidFill>
                      </a:endParaRPr>
                    </a:p>
                  </a:txBody>
                  <a:tcPr marL="0" marR="0" marT="0" marB="0" anchor="ctr"/>
                </a:tc>
                <a:tc>
                  <a:txBody>
                    <a:bodyPr/>
                    <a:lstStyle/>
                    <a:p>
                      <a:pPr lvl="0" algn="ctr" rtl="0">
                        <a:buNone/>
                      </a:pPr>
                      <a:r>
                        <a:rPr lang="es-MX" sz="1100" b="1" u="none" strike="noStrike" kern="1200" dirty="0">
                          <a:solidFill>
                            <a:srgbClr val="691831"/>
                          </a:solidFill>
                          <a:effectLst/>
                        </a:rPr>
                        <a:t>76%</a:t>
                      </a:r>
                      <a:endParaRPr lang="es-ES" sz="1100" b="1" u="none" strike="noStrike" kern="1200" dirty="0">
                        <a:solidFill>
                          <a:srgbClr val="691831"/>
                        </a:solidFill>
                        <a:effectLst/>
                        <a:latin typeface="Noto Sans"/>
                        <a:ea typeface="Noto Sans"/>
                        <a:cs typeface="Noto Sans"/>
                      </a:endParaRPr>
                    </a:p>
                  </a:txBody>
                  <a:tcPr marL="0" marR="0" marT="0" marB="0" anchor="ctr"/>
                </a:tc>
                <a:extLst>
                  <a:ext uri="{0D108BD9-81ED-4DB2-BD59-A6C34878D82A}">
                    <a16:rowId xmlns:a16="http://schemas.microsoft.com/office/drawing/2014/main" val="2438589706"/>
                  </a:ext>
                </a:extLst>
              </a:tr>
            </a:tbl>
          </a:graphicData>
        </a:graphic>
      </p:graphicFrame>
    </p:spTree>
    <p:extLst>
      <p:ext uri="{BB962C8B-B14F-4D97-AF65-F5344CB8AC3E}">
        <p14:creationId xmlns:p14="http://schemas.microsoft.com/office/powerpoint/2010/main" val="2702448080"/>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7ABA247-47AD-EE3C-1A66-5835282143F3}"/>
            </a:ext>
          </a:extLst>
        </p:cNvPr>
        <p:cNvGrpSpPr/>
        <p:nvPr/>
      </p:nvGrpSpPr>
      <p:grpSpPr>
        <a:xfrm>
          <a:off x="0" y="0"/>
          <a:ext cx="0" cy="0"/>
          <a:chOff x="0" y="0"/>
          <a:chExt cx="0" cy="0"/>
        </a:xfrm>
      </p:grpSpPr>
      <p:sp>
        <p:nvSpPr>
          <p:cNvPr id="3" name="CuadroTexto 2">
            <a:extLst>
              <a:ext uri="{FF2B5EF4-FFF2-40B4-BE49-F238E27FC236}">
                <a16:creationId xmlns:a16="http://schemas.microsoft.com/office/drawing/2014/main" id="{9FF1D2C9-8F4F-265D-0880-9F26C92FB903}"/>
              </a:ext>
            </a:extLst>
          </p:cNvPr>
          <p:cNvSpPr txBox="1"/>
          <p:nvPr/>
        </p:nvSpPr>
        <p:spPr>
          <a:xfrm>
            <a:off x="111967" y="155525"/>
            <a:ext cx="8416214" cy="40011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s-MX" sz="2000" b="1" i="0" u="none" strike="noStrike" kern="1200" cap="none" spc="0" normalizeH="0" baseline="0" noProof="0">
                <a:ln>
                  <a:noFill/>
                </a:ln>
                <a:solidFill>
                  <a:srgbClr val="691C32"/>
                </a:solidFill>
                <a:effectLst/>
                <a:uLnTx/>
                <a:uFillTx/>
                <a:latin typeface="Patria" pitchFamily="2" charset="0"/>
                <a:ea typeface="+mn-ea"/>
                <a:cs typeface="+mn-cs"/>
              </a:rPr>
              <a:t>Detalle validación de </a:t>
            </a:r>
            <a:r>
              <a:rPr lang="es-MX" sz="2000" b="1">
                <a:solidFill>
                  <a:srgbClr val="691C32"/>
                </a:solidFill>
                <a:latin typeface="Patria" pitchFamily="2" charset="0"/>
              </a:rPr>
              <a:t>d</a:t>
            </a:r>
            <a:r>
              <a:rPr kumimoji="0" lang="es-MX" sz="2000" b="1" i="0" u="none" strike="noStrike" kern="1200" cap="none" spc="0" normalizeH="0" baseline="0" noProof="0" err="1">
                <a:ln>
                  <a:noFill/>
                </a:ln>
                <a:solidFill>
                  <a:srgbClr val="691C32"/>
                </a:solidFill>
                <a:effectLst/>
                <a:uLnTx/>
                <a:uFillTx/>
                <a:latin typeface="Patria" pitchFamily="2" charset="0"/>
                <a:ea typeface="+mn-ea"/>
                <a:cs typeface="+mn-cs"/>
              </a:rPr>
              <a:t>onaciones</a:t>
            </a:r>
            <a:r>
              <a:rPr kumimoji="0" lang="es-MX" sz="2000" b="1" i="0" u="none" strike="noStrike" kern="1200" cap="none" spc="0" normalizeH="0" baseline="0" noProof="0">
                <a:ln>
                  <a:noFill/>
                </a:ln>
                <a:solidFill>
                  <a:srgbClr val="691C32"/>
                </a:solidFill>
                <a:effectLst/>
                <a:uLnTx/>
                <a:uFillTx/>
                <a:latin typeface="Patria" pitchFamily="2" charset="0"/>
                <a:ea typeface="+mn-ea"/>
                <a:cs typeface="+mn-cs"/>
              </a:rPr>
              <a:t> </a:t>
            </a:r>
            <a:r>
              <a:rPr lang="es-MX" sz="2000" b="1">
                <a:solidFill>
                  <a:srgbClr val="691C32"/>
                </a:solidFill>
                <a:latin typeface="Patria" pitchFamily="2" charset="0"/>
              </a:rPr>
              <a:t>i</a:t>
            </a:r>
            <a:r>
              <a:rPr kumimoji="0" lang="es-MX" sz="2000" b="1" i="0" u="none" strike="noStrike" kern="1200" cap="none" spc="0" normalizeH="0" baseline="0" noProof="0" err="1">
                <a:ln>
                  <a:noFill/>
                </a:ln>
                <a:solidFill>
                  <a:srgbClr val="691C32"/>
                </a:solidFill>
                <a:effectLst/>
                <a:uLnTx/>
                <a:uFillTx/>
                <a:latin typeface="Patria" pitchFamily="2" charset="0"/>
                <a:ea typeface="+mn-ea"/>
                <a:cs typeface="+mn-cs"/>
              </a:rPr>
              <a:t>nmobiliarias</a:t>
            </a:r>
            <a:r>
              <a:rPr kumimoji="0" lang="es-MX" sz="2000" b="1" i="0" u="none" strike="noStrike" kern="1200" cap="none" spc="0" normalizeH="0" baseline="0" noProof="0">
                <a:ln>
                  <a:noFill/>
                </a:ln>
                <a:solidFill>
                  <a:srgbClr val="691C32"/>
                </a:solidFill>
                <a:effectLst/>
                <a:uLnTx/>
                <a:uFillTx/>
                <a:latin typeface="Patria" pitchFamily="2" charset="0"/>
                <a:ea typeface="+mn-ea"/>
                <a:cs typeface="+mn-cs"/>
              </a:rPr>
              <a:t> para CECI</a:t>
            </a:r>
          </a:p>
        </p:txBody>
      </p:sp>
      <p:pic>
        <p:nvPicPr>
          <p:cNvPr id="7" name="Imagen 6">
            <a:extLst>
              <a:ext uri="{FF2B5EF4-FFF2-40B4-BE49-F238E27FC236}">
                <a16:creationId xmlns:a16="http://schemas.microsoft.com/office/drawing/2014/main" id="{8375FD95-6D17-4EAC-2B4D-5FF2CB90DD5A}"/>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145463" y="1662113"/>
            <a:ext cx="28575" cy="219075"/>
          </a:xfrm>
          <a:prstGeom prst="rect">
            <a:avLst/>
          </a:prstGeom>
          <a:noFill/>
          <a:extLst>
            <a:ext uri="{909E8E84-426E-40DD-AFC4-6F175D3DCCD1}">
              <a14:hiddenFill xmlns:a14="http://schemas.microsoft.com/office/drawing/2010/main">
                <a:solidFill>
                  <a:srgbClr val="FFFFFF"/>
                </a:solidFill>
              </a14:hiddenFill>
            </a:ext>
          </a:extLst>
        </p:spPr>
      </p:pic>
      <p:pic>
        <p:nvPicPr>
          <p:cNvPr id="8" name="Imagen 7">
            <a:extLst>
              <a:ext uri="{FF2B5EF4-FFF2-40B4-BE49-F238E27FC236}">
                <a16:creationId xmlns:a16="http://schemas.microsoft.com/office/drawing/2014/main" id="{8B0B3A4A-5ACF-522D-7540-903EBD31C765}"/>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145463" y="1662113"/>
            <a:ext cx="28575" cy="219075"/>
          </a:xfrm>
          <a:prstGeom prst="rect">
            <a:avLst/>
          </a:prstGeom>
          <a:noFill/>
          <a:extLst>
            <a:ext uri="{909E8E84-426E-40DD-AFC4-6F175D3DCCD1}">
              <a14:hiddenFill xmlns:a14="http://schemas.microsoft.com/office/drawing/2010/main">
                <a:solidFill>
                  <a:srgbClr val="FFFFFF"/>
                </a:solidFill>
              </a14:hiddenFill>
            </a:ext>
          </a:extLst>
        </p:spPr>
      </p:pic>
      <p:sp>
        <p:nvSpPr>
          <p:cNvPr id="11" name="CuadroTexto 10">
            <a:extLst>
              <a:ext uri="{FF2B5EF4-FFF2-40B4-BE49-F238E27FC236}">
                <a16:creationId xmlns:a16="http://schemas.microsoft.com/office/drawing/2014/main" id="{C037F955-1254-3890-52CF-48D380746B00}"/>
              </a:ext>
            </a:extLst>
          </p:cNvPr>
          <p:cNvSpPr txBox="1"/>
          <p:nvPr/>
        </p:nvSpPr>
        <p:spPr>
          <a:xfrm>
            <a:off x="111966" y="505225"/>
            <a:ext cx="7961768"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s-MX" sz="1800" i="0" u="none" strike="noStrike" kern="1200" cap="none" spc="0" normalizeH="0" baseline="0" noProof="0">
                <a:ln>
                  <a:noFill/>
                </a:ln>
                <a:solidFill>
                  <a:srgbClr val="0B5445"/>
                </a:solidFill>
                <a:effectLst/>
                <a:uLnTx/>
                <a:uFillTx/>
                <a:latin typeface="Noto Sans" panose="020B0502040504020204" pitchFamily="34" charset="0"/>
                <a:ea typeface="Noto Sans" panose="020B0502040504020204" pitchFamily="34" charset="0"/>
                <a:cs typeface="Noto Sans" panose="020B0502040504020204" pitchFamily="34" charset="0"/>
              </a:rPr>
              <a:t>Inmuebles con integración de expediente con </a:t>
            </a:r>
            <a:r>
              <a:rPr kumimoji="0" lang="es-MX" sz="1800" b="1" i="0" u="none" strike="noStrike" kern="1200" cap="none" spc="0" normalizeH="0" baseline="0" noProof="0">
                <a:ln>
                  <a:noFill/>
                </a:ln>
                <a:solidFill>
                  <a:srgbClr val="0B5445"/>
                </a:solidFill>
                <a:effectLst/>
                <a:uLnTx/>
                <a:uFillTx/>
                <a:latin typeface="Noto Sans" panose="020B0502040504020204" pitchFamily="34" charset="0"/>
                <a:ea typeface="Noto Sans" panose="020B0502040504020204" pitchFamily="34" charset="0"/>
                <a:cs typeface="Noto Sans" panose="020B0502040504020204" pitchFamily="34" charset="0"/>
              </a:rPr>
              <a:t>60% o más </a:t>
            </a:r>
            <a:r>
              <a:rPr kumimoji="0" lang="es-MX" sz="1800" i="0" u="none" strike="noStrike" kern="1200" cap="none" spc="0" normalizeH="0" baseline="0" noProof="0">
                <a:ln>
                  <a:noFill/>
                </a:ln>
                <a:solidFill>
                  <a:srgbClr val="0B5445"/>
                </a:solidFill>
                <a:effectLst/>
                <a:uLnTx/>
                <a:uFillTx/>
                <a:latin typeface="Noto Sans" panose="020B0502040504020204" pitchFamily="34" charset="0"/>
                <a:ea typeface="Noto Sans" panose="020B0502040504020204" pitchFamily="34" charset="0"/>
                <a:cs typeface="Noto Sans" panose="020B0502040504020204" pitchFamily="34" charset="0"/>
              </a:rPr>
              <a:t>de avance</a:t>
            </a:r>
            <a:endParaRPr kumimoji="0" lang="es-MX" sz="1800" b="1" i="0" u="none" strike="noStrike" kern="1200" cap="none" spc="0" normalizeH="0" baseline="0" noProof="0">
              <a:ln>
                <a:noFill/>
              </a:ln>
              <a:solidFill>
                <a:srgbClr val="0B5445"/>
              </a:solidFill>
              <a:effectLst/>
              <a:uLnTx/>
              <a:uFillTx/>
              <a:latin typeface="Noto Sans" panose="020B0502040504020204" pitchFamily="34" charset="0"/>
              <a:ea typeface="Noto Sans" panose="020B0502040504020204" pitchFamily="34" charset="0"/>
              <a:cs typeface="Noto Sans" panose="020B0502040504020204" pitchFamily="34" charset="0"/>
            </a:endParaRPr>
          </a:p>
        </p:txBody>
      </p:sp>
      <p:sp>
        <p:nvSpPr>
          <p:cNvPr id="2" name="CuadroTexto 1">
            <a:extLst>
              <a:ext uri="{FF2B5EF4-FFF2-40B4-BE49-F238E27FC236}">
                <a16:creationId xmlns:a16="http://schemas.microsoft.com/office/drawing/2014/main" id="{884CDCB5-A347-1A82-77BF-0B4351175124}"/>
              </a:ext>
            </a:extLst>
          </p:cNvPr>
          <p:cNvSpPr txBox="1"/>
          <p:nvPr/>
        </p:nvSpPr>
        <p:spPr>
          <a:xfrm>
            <a:off x="8812040" y="5825793"/>
            <a:ext cx="3130985" cy="646331"/>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s-MX" sz="900" b="0" i="0" u="none" strike="noStrike" kern="1200" cap="none" spc="0" normalizeH="0" baseline="0" noProof="0">
                <a:ln>
                  <a:noFill/>
                </a:ln>
                <a:solidFill>
                  <a:prstClr val="black"/>
                </a:solidFill>
                <a:effectLst/>
                <a:uLnTx/>
                <a:uFillTx/>
                <a:latin typeface="Noto Sans" panose="020B0502040504020204" pitchFamily="34" charset="0"/>
                <a:ea typeface="Noto Sans" panose="020B0502040504020204" pitchFamily="34" charset="0"/>
                <a:cs typeface="Noto Sans" panose="020B0502040504020204" pitchFamily="34" charset="0"/>
              </a:rPr>
              <a:t>CLG: Certificado de Libertad de Gravamen</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s-MX" sz="900" b="0" i="0" u="none" strike="noStrike" kern="1200" cap="none" spc="0" normalizeH="0" baseline="0" noProof="0">
                <a:ln>
                  <a:noFill/>
                </a:ln>
                <a:solidFill>
                  <a:prstClr val="black"/>
                </a:solidFill>
                <a:effectLst/>
                <a:uLnTx/>
                <a:uFillTx/>
                <a:latin typeface="Noto Sans" panose="020B0502040504020204" pitchFamily="34" charset="0"/>
                <a:ea typeface="Noto Sans" panose="020B0502040504020204" pitchFamily="34" charset="0"/>
                <a:cs typeface="Noto Sans" panose="020B0502040504020204" pitchFamily="34" charset="0"/>
              </a:rPr>
              <a:t>AYNº: Alineamiento y Número Oficial</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s-MX" sz="900" b="0" i="0" u="none" strike="noStrike" kern="1200" cap="none" spc="0" normalizeH="0" baseline="0" noProof="0">
                <a:ln>
                  <a:noFill/>
                </a:ln>
                <a:solidFill>
                  <a:prstClr val="black"/>
                </a:solidFill>
                <a:effectLst/>
                <a:uLnTx/>
                <a:uFillTx/>
                <a:latin typeface="Noto Sans" panose="020B0502040504020204" pitchFamily="34" charset="0"/>
                <a:ea typeface="Noto Sans" panose="020B0502040504020204" pitchFamily="34" charset="0"/>
                <a:cs typeface="Noto Sans" panose="020B0502040504020204" pitchFamily="34" charset="0"/>
              </a:rPr>
              <a:t>AC/DD: Acta de Cabildo/ Decreto de Desincorporación</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s-MX" sz="900" b="0" i="0" u="none" strike="noStrike" kern="1200" cap="none" spc="0" normalizeH="0" baseline="0" noProof="0">
                <a:ln>
                  <a:noFill/>
                </a:ln>
                <a:solidFill>
                  <a:prstClr val="black"/>
                </a:solidFill>
                <a:effectLst/>
                <a:uLnTx/>
                <a:uFillTx/>
                <a:latin typeface="Noto Sans" panose="020B0502040504020204" pitchFamily="34" charset="0"/>
                <a:ea typeface="Noto Sans" panose="020B0502040504020204" pitchFamily="34" charset="0"/>
                <a:cs typeface="Noto Sans" panose="020B0502040504020204" pitchFamily="34" charset="0"/>
              </a:rPr>
              <a:t>PLT: Plano Topográfico</a:t>
            </a:r>
          </a:p>
        </p:txBody>
      </p:sp>
      <p:sp>
        <p:nvSpPr>
          <p:cNvPr id="6" name="Marcador de número de diapositiva 3">
            <a:extLst>
              <a:ext uri="{FF2B5EF4-FFF2-40B4-BE49-F238E27FC236}">
                <a16:creationId xmlns:a16="http://schemas.microsoft.com/office/drawing/2014/main" id="{657FF595-C402-1A7C-4734-21ABE10A5A5C}"/>
              </a:ext>
            </a:extLst>
          </p:cNvPr>
          <p:cNvSpPr txBox="1">
            <a:spLocks/>
          </p:cNvSpPr>
          <p:nvPr/>
        </p:nvSpPr>
        <p:spPr>
          <a:xfrm>
            <a:off x="11769636" y="6359455"/>
            <a:ext cx="379813" cy="299857"/>
          </a:xfrm>
          <a:prstGeom prst="rect">
            <a:avLst/>
          </a:prstGeom>
        </p:spPr>
        <p:txBody>
          <a:bodyPr/>
          <a:lstStyle>
            <a:defPPr>
              <a:defRPr lang="es-MX"/>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fld id="{CCF7EA40-30CE-1140-AE32-46D572116FD7}" type="slidenum">
              <a:rPr kumimoji="0" lang="es-ES_tradnl" sz="1100" b="0" i="0" u="none" strike="noStrike" kern="1200" cap="none" spc="0" normalizeH="0" baseline="0" noProof="0">
                <a:ln>
                  <a:noFill/>
                </a:ln>
                <a:solidFill>
                  <a:srgbClr val="FFFFFF">
                    <a:lumMod val="50000"/>
                  </a:srgbClr>
                </a:solidFill>
                <a:effectLst/>
                <a:uLnTx/>
                <a:uFillTx/>
                <a:latin typeface="Noto Sans" panose="020B0502040504020204" pitchFamily="34" charset="0"/>
                <a:ea typeface="Noto Sans" panose="020B0502040504020204" pitchFamily="34" charset="0"/>
                <a:cs typeface="Noto Sans" panose="020B0502040504020204" pitchFamily="34" charset="0"/>
                <a:sym typeface="Arial"/>
              </a:rPr>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t>21</a:t>
            </a:fld>
            <a:endParaRPr kumimoji="0" lang="es-ES_tradnl" sz="1100" b="0" i="0" u="none" strike="noStrike" kern="1200" cap="none" spc="0" normalizeH="0" baseline="0" noProof="0">
              <a:ln>
                <a:noFill/>
              </a:ln>
              <a:solidFill>
                <a:srgbClr val="FFFFFF">
                  <a:lumMod val="50000"/>
                </a:srgbClr>
              </a:solidFill>
              <a:effectLst/>
              <a:uLnTx/>
              <a:uFillTx/>
              <a:latin typeface="Noto Sans" panose="020B0502040504020204" pitchFamily="34" charset="0"/>
              <a:ea typeface="Noto Sans" panose="020B0502040504020204" pitchFamily="34" charset="0"/>
              <a:cs typeface="Noto Sans" panose="020B0502040504020204" pitchFamily="34" charset="0"/>
              <a:sym typeface="Arial"/>
            </a:endParaRPr>
          </a:p>
        </p:txBody>
      </p:sp>
      <p:graphicFrame>
        <p:nvGraphicFramePr>
          <p:cNvPr id="4" name="Tabla 3">
            <a:extLst>
              <a:ext uri="{FF2B5EF4-FFF2-40B4-BE49-F238E27FC236}">
                <a16:creationId xmlns:a16="http://schemas.microsoft.com/office/drawing/2014/main" id="{665BCAA4-4007-FC8B-8754-9D798F530B9D}"/>
              </a:ext>
            </a:extLst>
          </p:cNvPr>
          <p:cNvGraphicFramePr>
            <a:graphicFrameLocks noGrp="1"/>
          </p:cNvGraphicFramePr>
          <p:nvPr/>
        </p:nvGraphicFramePr>
        <p:xfrm>
          <a:off x="213731" y="975731"/>
          <a:ext cx="11463833" cy="2992365"/>
        </p:xfrm>
        <a:graphic>
          <a:graphicData uri="http://schemas.openxmlformats.org/drawingml/2006/table">
            <a:tbl>
              <a:tblPr firstRow="1" bandRow="1">
                <a:tableStyleId>{F5AB1C69-6EDB-4FF4-983F-18BD219EF322}</a:tableStyleId>
              </a:tblPr>
              <a:tblGrid>
                <a:gridCol w="406400">
                  <a:extLst>
                    <a:ext uri="{9D8B030D-6E8A-4147-A177-3AD203B41FA5}">
                      <a16:colId xmlns:a16="http://schemas.microsoft.com/office/drawing/2014/main" val="3374830230"/>
                    </a:ext>
                  </a:extLst>
                </a:gridCol>
                <a:gridCol w="837001">
                  <a:extLst>
                    <a:ext uri="{9D8B030D-6E8A-4147-A177-3AD203B41FA5}">
                      <a16:colId xmlns:a16="http://schemas.microsoft.com/office/drawing/2014/main" val="2804685509"/>
                    </a:ext>
                  </a:extLst>
                </a:gridCol>
                <a:gridCol w="1006997">
                  <a:extLst>
                    <a:ext uri="{9D8B030D-6E8A-4147-A177-3AD203B41FA5}">
                      <a16:colId xmlns:a16="http://schemas.microsoft.com/office/drawing/2014/main" val="3862539647"/>
                    </a:ext>
                  </a:extLst>
                </a:gridCol>
                <a:gridCol w="650240">
                  <a:extLst>
                    <a:ext uri="{9D8B030D-6E8A-4147-A177-3AD203B41FA5}">
                      <a16:colId xmlns:a16="http://schemas.microsoft.com/office/drawing/2014/main" val="2400572072"/>
                    </a:ext>
                  </a:extLst>
                </a:gridCol>
                <a:gridCol w="4211125">
                  <a:extLst>
                    <a:ext uri="{9D8B030D-6E8A-4147-A177-3AD203B41FA5}">
                      <a16:colId xmlns:a16="http://schemas.microsoft.com/office/drawing/2014/main" val="1159017882"/>
                    </a:ext>
                  </a:extLst>
                </a:gridCol>
                <a:gridCol w="902823">
                  <a:extLst>
                    <a:ext uri="{9D8B030D-6E8A-4147-A177-3AD203B41FA5}">
                      <a16:colId xmlns:a16="http://schemas.microsoft.com/office/drawing/2014/main" val="2959246329"/>
                    </a:ext>
                  </a:extLst>
                </a:gridCol>
                <a:gridCol w="717629">
                  <a:extLst>
                    <a:ext uri="{9D8B030D-6E8A-4147-A177-3AD203B41FA5}">
                      <a16:colId xmlns:a16="http://schemas.microsoft.com/office/drawing/2014/main" val="188627969"/>
                    </a:ext>
                  </a:extLst>
                </a:gridCol>
                <a:gridCol w="324092">
                  <a:extLst>
                    <a:ext uri="{9D8B030D-6E8A-4147-A177-3AD203B41FA5}">
                      <a16:colId xmlns:a16="http://schemas.microsoft.com/office/drawing/2014/main" val="669088352"/>
                    </a:ext>
                  </a:extLst>
                </a:gridCol>
                <a:gridCol w="428262">
                  <a:extLst>
                    <a:ext uri="{9D8B030D-6E8A-4147-A177-3AD203B41FA5}">
                      <a16:colId xmlns:a16="http://schemas.microsoft.com/office/drawing/2014/main" val="3573559244"/>
                    </a:ext>
                  </a:extLst>
                </a:gridCol>
                <a:gridCol w="509286">
                  <a:extLst>
                    <a:ext uri="{9D8B030D-6E8A-4147-A177-3AD203B41FA5}">
                      <a16:colId xmlns:a16="http://schemas.microsoft.com/office/drawing/2014/main" val="2228900288"/>
                    </a:ext>
                  </a:extLst>
                </a:gridCol>
                <a:gridCol w="393537">
                  <a:extLst>
                    <a:ext uri="{9D8B030D-6E8A-4147-A177-3AD203B41FA5}">
                      <a16:colId xmlns:a16="http://schemas.microsoft.com/office/drawing/2014/main" val="1290245480"/>
                    </a:ext>
                  </a:extLst>
                </a:gridCol>
                <a:gridCol w="1076441">
                  <a:extLst>
                    <a:ext uri="{9D8B030D-6E8A-4147-A177-3AD203B41FA5}">
                      <a16:colId xmlns:a16="http://schemas.microsoft.com/office/drawing/2014/main" val="107974259"/>
                    </a:ext>
                  </a:extLst>
                </a:gridCol>
              </a:tblGrid>
              <a:tr h="75840">
                <a:tc>
                  <a:txBody>
                    <a:bodyPr/>
                    <a:lstStyle/>
                    <a:p>
                      <a:pPr algn="ctr" rtl="0" fontAlgn="ctr">
                        <a:buNone/>
                      </a:pPr>
                      <a:r>
                        <a:rPr lang="es-MX" sz="1000" b="1" u="none" strike="noStrike" dirty="0">
                          <a:solidFill>
                            <a:srgbClr val="FFFFFF"/>
                          </a:solidFill>
                          <a:effectLst/>
                        </a:rPr>
                        <a:t>No</a:t>
                      </a:r>
                      <a:endParaRPr lang="es-MX" sz="1000" b="1" i="0" u="none" strike="noStrike" dirty="0">
                        <a:solidFill>
                          <a:srgbClr val="FFFFFF"/>
                        </a:solidFill>
                        <a:effectLst/>
                        <a:latin typeface="Noto Sans" panose="020B0502040504020204" pitchFamily="34" charset="0"/>
                        <a:ea typeface="Noto Sans" panose="020B0502040504020204" pitchFamily="34" charset="0"/>
                        <a:cs typeface="Noto Sans" panose="020B0502040504020204" pitchFamily="34" charset="0"/>
                      </a:endParaRPr>
                    </a:p>
                  </a:txBody>
                  <a:tcPr marL="0" marR="0" marT="0" marB="0" anchor="ctr"/>
                </a:tc>
                <a:tc>
                  <a:txBody>
                    <a:bodyPr/>
                    <a:lstStyle/>
                    <a:p>
                      <a:pPr algn="ctr" rtl="0" fontAlgn="ctr">
                        <a:buNone/>
                      </a:pPr>
                      <a:r>
                        <a:rPr lang="es-MX" sz="1000" b="1" u="none" strike="noStrike" dirty="0">
                          <a:solidFill>
                            <a:srgbClr val="FFFFFF"/>
                          </a:solidFill>
                          <a:effectLst/>
                        </a:rPr>
                        <a:t>OAD</a:t>
                      </a:r>
                      <a:endParaRPr lang="es-MX" sz="1000" b="1" i="0" u="none" strike="noStrike" dirty="0">
                        <a:solidFill>
                          <a:srgbClr val="FFFFFF"/>
                        </a:solidFill>
                        <a:effectLst/>
                        <a:latin typeface="Noto Sans"/>
                        <a:ea typeface="Noto Sans"/>
                        <a:cs typeface="Noto Sans"/>
                      </a:endParaRPr>
                    </a:p>
                  </a:txBody>
                  <a:tcPr marL="0" marR="0" marT="0" marB="0" anchor="ctr"/>
                </a:tc>
                <a:tc>
                  <a:txBody>
                    <a:bodyPr/>
                    <a:lstStyle/>
                    <a:p>
                      <a:pPr algn="ctr" rtl="0" fontAlgn="ctr">
                        <a:buNone/>
                      </a:pPr>
                      <a:r>
                        <a:rPr lang="es-MX" sz="1000" b="1" u="none" strike="noStrike">
                          <a:solidFill>
                            <a:srgbClr val="FFFFFF"/>
                          </a:solidFill>
                          <a:effectLst/>
                        </a:rPr>
                        <a:t>Municipio</a:t>
                      </a:r>
                      <a:endParaRPr lang="es-MX" sz="1000" b="1" i="0" u="none" strike="noStrike">
                        <a:solidFill>
                          <a:srgbClr val="FFFFFF"/>
                        </a:solidFill>
                        <a:effectLst/>
                        <a:latin typeface="Noto Sans"/>
                        <a:ea typeface="Noto Sans"/>
                        <a:cs typeface="Noto Sans"/>
                      </a:endParaRPr>
                    </a:p>
                  </a:txBody>
                  <a:tcPr marL="0" marR="0" marT="0" marB="0" anchor="ctr"/>
                </a:tc>
                <a:tc>
                  <a:txBody>
                    <a:bodyPr/>
                    <a:lstStyle/>
                    <a:p>
                      <a:pPr algn="ctr" rtl="0" fontAlgn="ctr">
                        <a:buNone/>
                      </a:pPr>
                      <a:r>
                        <a:rPr lang="es-MX" sz="1000" b="1" u="none" strike="noStrike">
                          <a:solidFill>
                            <a:srgbClr val="FFFFFF"/>
                          </a:solidFill>
                          <a:effectLst/>
                        </a:rPr>
                        <a:t>Lugares</a:t>
                      </a:r>
                      <a:endParaRPr lang="es-MX" sz="1000" b="1" i="0" u="none" strike="noStrike">
                        <a:solidFill>
                          <a:srgbClr val="FFFFFF"/>
                        </a:solidFill>
                        <a:effectLst/>
                        <a:latin typeface="Noto Sans"/>
                        <a:ea typeface="Noto Sans"/>
                        <a:cs typeface="Noto Sans"/>
                      </a:endParaRPr>
                    </a:p>
                  </a:txBody>
                  <a:tcPr marL="0" marR="0" marT="0" marB="0" anchor="ctr"/>
                </a:tc>
                <a:tc>
                  <a:txBody>
                    <a:bodyPr/>
                    <a:lstStyle/>
                    <a:p>
                      <a:pPr algn="ctr" rtl="0" fontAlgn="ctr">
                        <a:buNone/>
                      </a:pPr>
                      <a:r>
                        <a:rPr lang="es-MX" sz="1000" b="1" u="none" strike="noStrike">
                          <a:solidFill>
                            <a:srgbClr val="FFFFFF"/>
                          </a:solidFill>
                          <a:effectLst/>
                        </a:rPr>
                        <a:t>Dirección</a:t>
                      </a:r>
                      <a:endParaRPr lang="es-MX" sz="1000" b="1" i="0" u="none" strike="noStrike">
                        <a:solidFill>
                          <a:srgbClr val="FFFFFF"/>
                        </a:solidFill>
                        <a:effectLst/>
                        <a:latin typeface="Noto Sans"/>
                        <a:ea typeface="Noto Sans"/>
                        <a:cs typeface="Noto Sans"/>
                      </a:endParaRPr>
                    </a:p>
                  </a:txBody>
                  <a:tcPr marL="0" marR="0" marT="0" marB="0" anchor="ctr"/>
                </a:tc>
                <a:tc>
                  <a:txBody>
                    <a:bodyPr/>
                    <a:lstStyle/>
                    <a:p>
                      <a:pPr algn="ctr" rtl="0" fontAlgn="ctr">
                        <a:buNone/>
                      </a:pPr>
                      <a:r>
                        <a:rPr lang="es-MX" sz="1000" b="1" u="none" strike="noStrike">
                          <a:solidFill>
                            <a:srgbClr val="FFFFFF"/>
                          </a:solidFill>
                          <a:effectLst/>
                        </a:rPr>
                        <a:t>Escrito de ofrecimiento</a:t>
                      </a:r>
                      <a:endParaRPr lang="es-MX" sz="1000" b="1" i="0" u="none" strike="noStrike">
                        <a:solidFill>
                          <a:srgbClr val="FFFFFF"/>
                        </a:solidFill>
                        <a:effectLst/>
                        <a:latin typeface="Noto Sans"/>
                        <a:ea typeface="Noto Sans"/>
                        <a:cs typeface="Noto Sans"/>
                      </a:endParaRPr>
                    </a:p>
                  </a:txBody>
                  <a:tcPr marL="0" marR="0" marT="0" marB="0" anchor="ctr"/>
                </a:tc>
                <a:tc>
                  <a:txBody>
                    <a:bodyPr/>
                    <a:lstStyle/>
                    <a:p>
                      <a:pPr algn="ctr" rtl="0" fontAlgn="ctr">
                        <a:buNone/>
                      </a:pPr>
                      <a:r>
                        <a:rPr lang="es-MX" sz="1000" b="1" u="none" strike="noStrike">
                          <a:solidFill>
                            <a:srgbClr val="FFFFFF"/>
                          </a:solidFill>
                          <a:effectLst/>
                        </a:rPr>
                        <a:t>Acredita propiedad</a:t>
                      </a:r>
                      <a:endParaRPr lang="es-MX" sz="1000" b="1" i="0" u="none" strike="noStrike">
                        <a:solidFill>
                          <a:srgbClr val="FFFFFF"/>
                        </a:solidFill>
                        <a:effectLst/>
                        <a:latin typeface="Noto Sans"/>
                        <a:ea typeface="Noto Sans"/>
                        <a:cs typeface="Noto Sans"/>
                      </a:endParaRPr>
                    </a:p>
                  </a:txBody>
                  <a:tcPr marL="0" marR="0" marT="0" marB="0" anchor="ctr"/>
                </a:tc>
                <a:tc>
                  <a:txBody>
                    <a:bodyPr/>
                    <a:lstStyle/>
                    <a:p>
                      <a:pPr algn="ctr" rtl="0" fontAlgn="ctr">
                        <a:buNone/>
                      </a:pPr>
                      <a:r>
                        <a:rPr lang="es-MX" sz="1000" b="1" u="none" strike="noStrike">
                          <a:solidFill>
                            <a:srgbClr val="FFFFFF"/>
                          </a:solidFill>
                          <a:effectLst/>
                        </a:rPr>
                        <a:t>CLG</a:t>
                      </a:r>
                      <a:endParaRPr lang="es-MX" sz="1000" b="1" i="0" u="none" strike="noStrike">
                        <a:solidFill>
                          <a:srgbClr val="FFFFFF"/>
                        </a:solidFill>
                        <a:effectLst/>
                        <a:latin typeface="Noto Sans"/>
                        <a:ea typeface="Noto Sans"/>
                        <a:cs typeface="Noto Sans"/>
                      </a:endParaRPr>
                    </a:p>
                  </a:txBody>
                  <a:tcPr marL="0" marR="0" marT="0" marB="0" anchor="ctr"/>
                </a:tc>
                <a:tc>
                  <a:txBody>
                    <a:bodyPr/>
                    <a:lstStyle/>
                    <a:p>
                      <a:pPr algn="ctr" rtl="0" fontAlgn="ctr">
                        <a:buNone/>
                      </a:pPr>
                      <a:r>
                        <a:rPr lang="es-MX" sz="1000" b="1" u="none" strike="noStrike" err="1">
                          <a:solidFill>
                            <a:srgbClr val="FFFFFF"/>
                          </a:solidFill>
                          <a:effectLst/>
                        </a:rPr>
                        <a:t>AYNº</a:t>
                      </a:r>
                      <a:endParaRPr lang="es-MX" sz="1000" b="1" i="0" u="none" strike="noStrike" err="1">
                        <a:solidFill>
                          <a:srgbClr val="FFFFFF"/>
                        </a:solidFill>
                        <a:effectLst/>
                        <a:latin typeface="Noto Sans"/>
                        <a:ea typeface="Noto Sans"/>
                        <a:cs typeface="Noto Sans"/>
                      </a:endParaRPr>
                    </a:p>
                  </a:txBody>
                  <a:tcPr marL="0" marR="0" marT="0" marB="0" anchor="ctr"/>
                </a:tc>
                <a:tc>
                  <a:txBody>
                    <a:bodyPr/>
                    <a:lstStyle/>
                    <a:p>
                      <a:pPr algn="ctr" rtl="0" fontAlgn="ctr">
                        <a:buNone/>
                      </a:pPr>
                      <a:r>
                        <a:rPr lang="es-MX" sz="1000" b="1" u="none" strike="noStrike">
                          <a:solidFill>
                            <a:srgbClr val="FFFFFF"/>
                          </a:solidFill>
                          <a:effectLst/>
                        </a:rPr>
                        <a:t>AC/DD</a:t>
                      </a:r>
                      <a:endParaRPr lang="es-MX" sz="1000" b="1" i="0" u="none" strike="noStrike">
                        <a:solidFill>
                          <a:srgbClr val="FFFFFF"/>
                        </a:solidFill>
                        <a:effectLst/>
                        <a:latin typeface="Noto Sans"/>
                        <a:ea typeface="Noto Sans"/>
                        <a:cs typeface="Noto Sans"/>
                      </a:endParaRPr>
                    </a:p>
                  </a:txBody>
                  <a:tcPr marL="0" marR="0" marT="0" marB="0" anchor="ctr"/>
                </a:tc>
                <a:tc>
                  <a:txBody>
                    <a:bodyPr/>
                    <a:lstStyle/>
                    <a:p>
                      <a:pPr algn="ctr" rtl="0" fontAlgn="ctr">
                        <a:buNone/>
                      </a:pPr>
                      <a:r>
                        <a:rPr lang="es-MX" sz="1000" b="1" u="none" strike="noStrike">
                          <a:solidFill>
                            <a:srgbClr val="FFFFFF"/>
                          </a:solidFill>
                          <a:effectLst/>
                        </a:rPr>
                        <a:t>PLT</a:t>
                      </a:r>
                      <a:endParaRPr lang="es-MX" sz="1000" b="1" i="0" u="none" strike="noStrike">
                        <a:solidFill>
                          <a:srgbClr val="FFFFFF"/>
                        </a:solidFill>
                        <a:effectLst/>
                        <a:latin typeface="Noto Sans"/>
                        <a:ea typeface="Noto Sans"/>
                        <a:cs typeface="Noto Sans"/>
                      </a:endParaRPr>
                    </a:p>
                  </a:txBody>
                  <a:tcPr marL="0" marR="0" marT="0" marB="0" anchor="ctr"/>
                </a:tc>
                <a:tc>
                  <a:txBody>
                    <a:bodyPr/>
                    <a:lstStyle/>
                    <a:p>
                      <a:pPr algn="ctr" rtl="0" fontAlgn="ctr">
                        <a:buNone/>
                      </a:pPr>
                      <a:r>
                        <a:rPr lang="es-MX" sz="1000" b="1" u="none" strike="noStrike">
                          <a:solidFill>
                            <a:srgbClr val="FFFFFF"/>
                          </a:solidFill>
                          <a:effectLst/>
                        </a:rPr>
                        <a:t>% Integración Expediente Inmobiliario</a:t>
                      </a:r>
                      <a:endParaRPr lang="es-MX" sz="1000" b="1" i="0" u="none" strike="noStrike">
                        <a:solidFill>
                          <a:srgbClr val="FFFFFF"/>
                        </a:solidFill>
                        <a:effectLst/>
                        <a:latin typeface="Noto Sans"/>
                        <a:ea typeface="Noto Sans"/>
                        <a:cs typeface="Noto Sans"/>
                      </a:endParaRPr>
                    </a:p>
                  </a:txBody>
                  <a:tcPr marL="0" marR="0" marT="0" marB="0" anchor="ctr"/>
                </a:tc>
                <a:extLst>
                  <a:ext uri="{0D108BD9-81ED-4DB2-BD59-A6C34878D82A}">
                    <a16:rowId xmlns:a16="http://schemas.microsoft.com/office/drawing/2014/main" val="3956405869"/>
                  </a:ext>
                </a:extLst>
              </a:tr>
              <a:tr h="360241">
                <a:tc>
                  <a:txBody>
                    <a:bodyPr/>
                    <a:lstStyle/>
                    <a:p>
                      <a:pPr algn="ctr" rtl="0" fontAlgn="b">
                        <a:buNone/>
                      </a:pPr>
                      <a:r>
                        <a:rPr lang="es-MX" sz="1000" b="0" u="none" strike="noStrike">
                          <a:solidFill>
                            <a:schemeClr val="tx1"/>
                          </a:solidFill>
                          <a:effectLst/>
                        </a:rPr>
                        <a:t>14</a:t>
                      </a:r>
                      <a:endParaRPr lang="es-MX" sz="1000" b="0" i="0" u="none" strike="noStrike">
                        <a:solidFill>
                          <a:schemeClr val="tx1"/>
                        </a:solidFill>
                        <a:effectLst/>
                        <a:latin typeface="Noto Sans" panose="020B0502040504020204" pitchFamily="34" charset="0"/>
                      </a:endParaRPr>
                    </a:p>
                  </a:txBody>
                  <a:tcPr marL="0" marR="0" marT="0" marB="0" anchor="ctr"/>
                </a:tc>
                <a:tc>
                  <a:txBody>
                    <a:bodyPr/>
                    <a:lstStyle/>
                    <a:p>
                      <a:pPr algn="l" rtl="0" fontAlgn="ctr">
                        <a:buNone/>
                      </a:pPr>
                      <a:r>
                        <a:rPr lang="es-MX" sz="1000" b="0" u="none" strike="noStrike">
                          <a:solidFill>
                            <a:schemeClr val="tx1"/>
                          </a:solidFill>
                          <a:effectLst/>
                        </a:rPr>
                        <a:t>Yucatán</a:t>
                      </a:r>
                      <a:endParaRPr lang="es-MX" sz="1000" b="0" i="0" u="none" strike="noStrike">
                        <a:solidFill>
                          <a:schemeClr val="tx1"/>
                        </a:solidFill>
                        <a:effectLst/>
                        <a:latin typeface="Noto Sans"/>
                      </a:endParaRPr>
                    </a:p>
                  </a:txBody>
                  <a:tcPr marL="0" marR="0" marT="0" marB="0" anchor="ctr"/>
                </a:tc>
                <a:tc>
                  <a:txBody>
                    <a:bodyPr/>
                    <a:lstStyle/>
                    <a:p>
                      <a:pPr algn="l" rtl="0" fontAlgn="ctr">
                        <a:buNone/>
                      </a:pPr>
                      <a:r>
                        <a:rPr lang="es-MX" sz="1000" b="0" u="none" strike="noStrike" dirty="0">
                          <a:solidFill>
                            <a:schemeClr val="tx1"/>
                          </a:solidFill>
                          <a:effectLst/>
                        </a:rPr>
                        <a:t>Tzucacab</a:t>
                      </a:r>
                      <a:endParaRPr lang="es-MX" sz="1000" b="0" i="0" u="none" strike="noStrike" dirty="0">
                        <a:solidFill>
                          <a:schemeClr val="tx1"/>
                        </a:solidFill>
                        <a:effectLst/>
                        <a:latin typeface="Noto Sans"/>
                      </a:endParaRPr>
                    </a:p>
                  </a:txBody>
                  <a:tcPr marL="0" marR="0" marT="0" marB="0" anchor="ctr"/>
                </a:tc>
                <a:tc>
                  <a:txBody>
                    <a:bodyPr/>
                    <a:lstStyle/>
                    <a:p>
                      <a:pPr algn="ctr" rtl="0" fontAlgn="ctr">
                        <a:buNone/>
                      </a:pPr>
                      <a:r>
                        <a:rPr lang="es-MX" sz="1000" b="0" u="none" strike="noStrike">
                          <a:solidFill>
                            <a:schemeClr val="tx1"/>
                          </a:solidFill>
                          <a:effectLst/>
                        </a:rPr>
                        <a:t>150</a:t>
                      </a:r>
                      <a:endParaRPr lang="es-MX" sz="1000" b="0" i="0" u="none" strike="noStrike">
                        <a:solidFill>
                          <a:schemeClr val="tx1"/>
                        </a:solidFill>
                        <a:effectLst/>
                        <a:latin typeface="Noto Sans"/>
                      </a:endParaRPr>
                    </a:p>
                  </a:txBody>
                  <a:tcPr marL="0" marR="0" marT="0" marB="0" anchor="ctr"/>
                </a:tc>
                <a:tc>
                  <a:txBody>
                    <a:bodyPr/>
                    <a:lstStyle/>
                    <a:p>
                      <a:pPr algn="l" rtl="0" fontAlgn="ctr">
                        <a:buNone/>
                      </a:pPr>
                      <a:r>
                        <a:rPr lang="es-MX" sz="1000" b="0" u="none" strike="noStrike">
                          <a:solidFill>
                            <a:schemeClr val="tx1"/>
                          </a:solidFill>
                          <a:effectLst/>
                        </a:rPr>
                        <a:t>Calle 30 Tzucacab, Yucatán</a:t>
                      </a:r>
                      <a:endParaRPr lang="es-MX" sz="1000" b="0" i="0" u="none" strike="noStrike">
                        <a:solidFill>
                          <a:schemeClr val="tx1"/>
                        </a:solidFill>
                        <a:effectLst/>
                        <a:latin typeface="Noto Sans"/>
                      </a:endParaRPr>
                    </a:p>
                  </a:txBody>
                  <a:tcPr marL="0" marR="0" marT="0" marB="0" anchor="ctr"/>
                </a:tc>
                <a:tc>
                  <a:txBody>
                    <a:bodyPr/>
                    <a:lstStyle/>
                    <a:p>
                      <a:pPr algn="ctr" rtl="0" fontAlgn="ctr">
                        <a:buNone/>
                      </a:pPr>
                      <a:r>
                        <a:rPr lang="es-MX" sz="1000" b="0" u="none" strike="noStrike">
                          <a:solidFill>
                            <a:schemeClr val="tx1"/>
                          </a:solidFill>
                          <a:effectLst/>
                        </a:rPr>
                        <a:t>Sí</a:t>
                      </a:r>
                      <a:endParaRPr lang="es-MX" sz="1000" b="0" i="0" u="none" strike="noStrike">
                        <a:solidFill>
                          <a:schemeClr val="tx1"/>
                        </a:solidFill>
                        <a:effectLst/>
                        <a:latin typeface="Noto Sans"/>
                      </a:endParaRPr>
                    </a:p>
                  </a:txBody>
                  <a:tcPr marL="0" marR="0" marT="0" marB="0" anchor="ctr"/>
                </a:tc>
                <a:tc>
                  <a:txBody>
                    <a:bodyPr/>
                    <a:lstStyle/>
                    <a:p>
                      <a:pPr algn="ctr" rtl="0" fontAlgn="ctr">
                        <a:buNone/>
                      </a:pPr>
                      <a:r>
                        <a:rPr lang="es-MX" sz="1000" b="0" u="none" strike="noStrike">
                          <a:solidFill>
                            <a:schemeClr val="tx1"/>
                          </a:solidFill>
                          <a:effectLst/>
                        </a:rPr>
                        <a:t>-</a:t>
                      </a:r>
                      <a:endParaRPr lang="es-MX" sz="1000" b="0" i="0" u="none" strike="noStrike">
                        <a:solidFill>
                          <a:schemeClr val="tx1"/>
                        </a:solidFill>
                        <a:effectLst/>
                        <a:latin typeface="Noto Sans"/>
                      </a:endParaRPr>
                    </a:p>
                  </a:txBody>
                  <a:tcPr marL="0" marR="0" marT="0" marB="0" anchor="ctr"/>
                </a:tc>
                <a:tc>
                  <a:txBody>
                    <a:bodyPr/>
                    <a:lstStyle/>
                    <a:p>
                      <a:pPr algn="ctr" rtl="0" fontAlgn="ctr">
                        <a:buNone/>
                      </a:pPr>
                      <a:r>
                        <a:rPr lang="es-MX" sz="1000" b="0" u="none" strike="noStrike">
                          <a:solidFill>
                            <a:schemeClr val="tx1"/>
                          </a:solidFill>
                          <a:effectLst/>
                        </a:rPr>
                        <a:t>Sí</a:t>
                      </a:r>
                      <a:endParaRPr lang="es-MX" sz="1000" b="0" i="0" u="none" strike="noStrike">
                        <a:solidFill>
                          <a:schemeClr val="tx1"/>
                        </a:solidFill>
                        <a:effectLst/>
                        <a:latin typeface="Noto Sans"/>
                      </a:endParaRPr>
                    </a:p>
                  </a:txBody>
                  <a:tcPr marL="0" marR="0" marT="0" marB="0" anchor="ctr"/>
                </a:tc>
                <a:tc>
                  <a:txBody>
                    <a:bodyPr/>
                    <a:lstStyle/>
                    <a:p>
                      <a:pPr algn="ctr" rtl="0" fontAlgn="ctr">
                        <a:buNone/>
                      </a:pPr>
                      <a:r>
                        <a:rPr lang="es-MX" sz="1000" b="0" u="none" strike="noStrike">
                          <a:solidFill>
                            <a:schemeClr val="tx1"/>
                          </a:solidFill>
                          <a:effectLst/>
                        </a:rPr>
                        <a:t>Sí</a:t>
                      </a:r>
                      <a:endParaRPr lang="es-MX" sz="1000" b="0" i="0" u="none" strike="noStrike">
                        <a:solidFill>
                          <a:schemeClr val="tx1"/>
                        </a:solidFill>
                        <a:effectLst/>
                        <a:latin typeface="Noto Sans"/>
                      </a:endParaRPr>
                    </a:p>
                  </a:txBody>
                  <a:tcPr marL="0" marR="0" marT="0" marB="0" anchor="ctr"/>
                </a:tc>
                <a:tc>
                  <a:txBody>
                    <a:bodyPr/>
                    <a:lstStyle/>
                    <a:p>
                      <a:pPr algn="ctr" rtl="0" fontAlgn="ctr">
                        <a:buNone/>
                      </a:pPr>
                      <a:r>
                        <a:rPr lang="es-MX" sz="1000" b="0" u="none" strike="noStrike">
                          <a:solidFill>
                            <a:schemeClr val="tx1"/>
                          </a:solidFill>
                          <a:effectLst/>
                        </a:rPr>
                        <a:t>-</a:t>
                      </a:r>
                      <a:endParaRPr lang="es-MX" sz="1000" b="0" i="0" u="none" strike="noStrike">
                        <a:solidFill>
                          <a:schemeClr val="tx1"/>
                        </a:solidFill>
                        <a:effectLst/>
                        <a:latin typeface="Noto Sans"/>
                      </a:endParaRPr>
                    </a:p>
                  </a:txBody>
                  <a:tcPr marL="0" marR="0" marT="0" marB="0" anchor="ctr"/>
                </a:tc>
                <a:tc>
                  <a:txBody>
                    <a:bodyPr/>
                    <a:lstStyle/>
                    <a:p>
                      <a:pPr algn="ctr" rtl="0" fontAlgn="ctr">
                        <a:buNone/>
                      </a:pPr>
                      <a:r>
                        <a:rPr lang="es-MX" sz="1000" b="0" u="none" strike="noStrike">
                          <a:solidFill>
                            <a:schemeClr val="tx1"/>
                          </a:solidFill>
                          <a:effectLst/>
                        </a:rPr>
                        <a:t>Sí</a:t>
                      </a:r>
                      <a:endParaRPr lang="es-MX" sz="1000" b="0" i="0" u="none" strike="noStrike">
                        <a:solidFill>
                          <a:schemeClr val="tx1"/>
                        </a:solidFill>
                        <a:effectLst/>
                        <a:latin typeface="Noto Sans"/>
                      </a:endParaRPr>
                    </a:p>
                  </a:txBody>
                  <a:tcPr marL="0" marR="0" marT="0" marB="0" anchor="ctr"/>
                </a:tc>
                <a:tc>
                  <a:txBody>
                    <a:bodyPr/>
                    <a:lstStyle/>
                    <a:p>
                      <a:pPr marL="0" lvl="0" algn="ctr" defTabSz="914400" rtl="0" eaLnBrk="1" fontAlgn="ctr" latinLnBrk="0" hangingPunct="1">
                        <a:buNone/>
                      </a:pPr>
                      <a:r>
                        <a:rPr lang="es-MX" sz="1100" b="1" u="none" strike="noStrike" kern="1200">
                          <a:solidFill>
                            <a:srgbClr val="691831"/>
                          </a:solidFill>
                          <a:effectLst/>
                        </a:rPr>
                        <a:t>75%</a:t>
                      </a:r>
                      <a:endParaRPr lang="es-MX" sz="1100" b="1" u="none" strike="noStrike" kern="1200">
                        <a:solidFill>
                          <a:srgbClr val="691831"/>
                        </a:solidFill>
                        <a:effectLst/>
                        <a:latin typeface="Noto Sans"/>
                        <a:ea typeface="Noto Sans"/>
                        <a:cs typeface="Noto Sans"/>
                      </a:endParaRPr>
                    </a:p>
                  </a:txBody>
                  <a:tcPr marL="0" marR="0" marT="0" marB="0" anchor="ctr"/>
                </a:tc>
                <a:extLst>
                  <a:ext uri="{0D108BD9-81ED-4DB2-BD59-A6C34878D82A}">
                    <a16:rowId xmlns:a16="http://schemas.microsoft.com/office/drawing/2014/main" val="2140039051"/>
                  </a:ext>
                </a:extLst>
              </a:tr>
              <a:tr h="360240">
                <a:tc>
                  <a:txBody>
                    <a:bodyPr/>
                    <a:lstStyle/>
                    <a:p>
                      <a:pPr algn="ctr" rtl="0" fontAlgn="b">
                        <a:buNone/>
                      </a:pPr>
                      <a:r>
                        <a:rPr lang="es-MX" sz="1000" b="0" u="none" strike="noStrike">
                          <a:solidFill>
                            <a:schemeClr val="tx1"/>
                          </a:solidFill>
                          <a:effectLst/>
                        </a:rPr>
                        <a:t>15</a:t>
                      </a:r>
                      <a:endParaRPr lang="es-MX" sz="1000" b="0" i="0" u="none" strike="noStrike">
                        <a:solidFill>
                          <a:schemeClr val="tx1"/>
                        </a:solidFill>
                        <a:effectLst/>
                        <a:latin typeface="Noto Sans"/>
                      </a:endParaRPr>
                    </a:p>
                  </a:txBody>
                  <a:tcPr marL="0" marR="0" marT="0" marB="0" anchor="ctr"/>
                </a:tc>
                <a:tc>
                  <a:txBody>
                    <a:bodyPr/>
                    <a:lstStyle/>
                    <a:p>
                      <a:pPr algn="l" rtl="0" fontAlgn="ctr">
                        <a:buNone/>
                      </a:pPr>
                      <a:r>
                        <a:rPr lang="es-MX" sz="1000" b="0" u="none" strike="noStrike">
                          <a:solidFill>
                            <a:schemeClr val="tx1"/>
                          </a:solidFill>
                          <a:effectLst/>
                        </a:rPr>
                        <a:t>Guerrero</a:t>
                      </a:r>
                      <a:endParaRPr lang="es-MX" sz="1000" b="0" i="0" u="none" strike="noStrike">
                        <a:solidFill>
                          <a:schemeClr val="tx1"/>
                        </a:solidFill>
                        <a:effectLst/>
                        <a:latin typeface="Noto Sans"/>
                      </a:endParaRPr>
                    </a:p>
                  </a:txBody>
                  <a:tcPr marL="0" marR="0" marT="0" marB="0" anchor="ctr"/>
                </a:tc>
                <a:tc>
                  <a:txBody>
                    <a:bodyPr/>
                    <a:lstStyle/>
                    <a:p>
                      <a:pPr algn="l" rtl="0" fontAlgn="ctr">
                        <a:buNone/>
                      </a:pPr>
                      <a:r>
                        <a:rPr lang="es-MX" sz="1000" b="0" u="none" strike="noStrike" dirty="0">
                          <a:solidFill>
                            <a:schemeClr val="tx1"/>
                          </a:solidFill>
                          <a:effectLst/>
                        </a:rPr>
                        <a:t>Petatlán</a:t>
                      </a:r>
                      <a:endParaRPr lang="es-MX" sz="1000" b="0" i="0" u="none" strike="noStrike" dirty="0">
                        <a:solidFill>
                          <a:schemeClr val="tx1"/>
                        </a:solidFill>
                        <a:effectLst/>
                        <a:latin typeface="Noto Sans"/>
                      </a:endParaRPr>
                    </a:p>
                  </a:txBody>
                  <a:tcPr marL="0" marR="0" marT="0" marB="0" anchor="ctr"/>
                </a:tc>
                <a:tc>
                  <a:txBody>
                    <a:bodyPr/>
                    <a:lstStyle/>
                    <a:p>
                      <a:pPr algn="ctr" rtl="0" fontAlgn="ctr">
                        <a:buNone/>
                      </a:pPr>
                      <a:r>
                        <a:rPr lang="es-MX" sz="1000" b="0" u="none" strike="noStrike">
                          <a:solidFill>
                            <a:schemeClr val="tx1"/>
                          </a:solidFill>
                          <a:effectLst/>
                        </a:rPr>
                        <a:t>150</a:t>
                      </a:r>
                      <a:endParaRPr lang="es-MX" sz="1000" b="0" i="0" u="none" strike="noStrike">
                        <a:solidFill>
                          <a:schemeClr val="tx1"/>
                        </a:solidFill>
                        <a:effectLst/>
                        <a:latin typeface="Noto Sans"/>
                      </a:endParaRPr>
                    </a:p>
                  </a:txBody>
                  <a:tcPr marL="0" marR="0" marT="0" marB="0" anchor="ctr"/>
                </a:tc>
                <a:tc>
                  <a:txBody>
                    <a:bodyPr/>
                    <a:lstStyle/>
                    <a:p>
                      <a:pPr algn="l" rtl="0" fontAlgn="ctr">
                        <a:buNone/>
                      </a:pPr>
                      <a:r>
                        <a:rPr lang="es-MX" sz="1000" b="0" u="none" strike="noStrike">
                          <a:solidFill>
                            <a:schemeClr val="tx1"/>
                          </a:solidFill>
                          <a:effectLst/>
                        </a:rPr>
                        <a:t>Calle José M. Morelos y Pavón S/N, domicilio conocido, Colonia Vicente Guerrero, Petatlán, Guerrero.</a:t>
                      </a:r>
                      <a:endParaRPr lang="es-MX" sz="1000" b="0" i="0" u="none" strike="noStrike">
                        <a:solidFill>
                          <a:schemeClr val="tx1"/>
                        </a:solidFill>
                        <a:effectLst/>
                        <a:latin typeface="Noto Sans"/>
                      </a:endParaRPr>
                    </a:p>
                  </a:txBody>
                  <a:tcPr marL="0" marR="0" marT="0" marB="0" anchor="ctr"/>
                </a:tc>
                <a:tc>
                  <a:txBody>
                    <a:bodyPr/>
                    <a:lstStyle/>
                    <a:p>
                      <a:pPr algn="ctr" rtl="0" fontAlgn="ctr">
                        <a:buNone/>
                      </a:pPr>
                      <a:r>
                        <a:rPr lang="es-MX" sz="1000" b="0" u="none" strike="noStrike">
                          <a:solidFill>
                            <a:schemeClr val="tx1"/>
                          </a:solidFill>
                          <a:effectLst/>
                        </a:rPr>
                        <a:t>Sí</a:t>
                      </a:r>
                      <a:endParaRPr lang="es-MX" sz="1000" b="0" i="0" u="none" strike="noStrike">
                        <a:solidFill>
                          <a:schemeClr val="tx1"/>
                        </a:solidFill>
                        <a:effectLst/>
                        <a:latin typeface="Noto Sans"/>
                      </a:endParaRPr>
                    </a:p>
                  </a:txBody>
                  <a:tcPr marL="0" marR="0" marT="0" marB="0" anchor="ctr"/>
                </a:tc>
                <a:tc>
                  <a:txBody>
                    <a:bodyPr/>
                    <a:lstStyle/>
                    <a:p>
                      <a:pPr algn="ctr" rtl="0" fontAlgn="ctr">
                        <a:buNone/>
                      </a:pPr>
                      <a:r>
                        <a:rPr lang="es-MX" sz="1000" b="0" u="none" strike="noStrike">
                          <a:solidFill>
                            <a:schemeClr val="tx1"/>
                          </a:solidFill>
                          <a:effectLst/>
                        </a:rPr>
                        <a:t>Sí</a:t>
                      </a:r>
                      <a:endParaRPr lang="es-MX" sz="1000" b="0" i="0" u="none" strike="noStrike">
                        <a:solidFill>
                          <a:schemeClr val="tx1"/>
                        </a:solidFill>
                        <a:effectLst/>
                        <a:latin typeface="Noto Sans"/>
                      </a:endParaRPr>
                    </a:p>
                  </a:txBody>
                  <a:tcPr marL="0" marR="0" marT="0" marB="0" anchor="ctr"/>
                </a:tc>
                <a:tc>
                  <a:txBody>
                    <a:bodyPr/>
                    <a:lstStyle/>
                    <a:p>
                      <a:pPr algn="ctr" rtl="0" fontAlgn="ctr">
                        <a:buNone/>
                      </a:pPr>
                      <a:r>
                        <a:rPr lang="es-MX" sz="1000" b="0" u="none" strike="noStrike">
                          <a:solidFill>
                            <a:schemeClr val="tx1"/>
                          </a:solidFill>
                          <a:effectLst/>
                        </a:rPr>
                        <a:t>NA</a:t>
                      </a:r>
                      <a:endParaRPr lang="es-MX" sz="1000" b="0" i="0" u="none" strike="noStrike">
                        <a:solidFill>
                          <a:schemeClr val="tx1"/>
                        </a:solidFill>
                        <a:effectLst/>
                        <a:latin typeface="Noto Sans"/>
                      </a:endParaRPr>
                    </a:p>
                  </a:txBody>
                  <a:tcPr marL="0" marR="0" marT="0" marB="0" anchor="ctr"/>
                </a:tc>
                <a:tc>
                  <a:txBody>
                    <a:bodyPr/>
                    <a:lstStyle/>
                    <a:p>
                      <a:pPr algn="ctr" rtl="0" fontAlgn="ctr">
                        <a:buNone/>
                      </a:pPr>
                      <a:r>
                        <a:rPr lang="es-MX" sz="1000" b="0" u="none" strike="noStrike">
                          <a:solidFill>
                            <a:schemeClr val="tx1"/>
                          </a:solidFill>
                          <a:effectLst/>
                        </a:rPr>
                        <a:t>NA</a:t>
                      </a:r>
                      <a:endParaRPr lang="es-MX" sz="1000" b="0" i="0" u="none" strike="noStrike">
                        <a:solidFill>
                          <a:schemeClr val="tx1"/>
                        </a:solidFill>
                        <a:effectLst/>
                        <a:latin typeface="Noto Sans"/>
                      </a:endParaRPr>
                    </a:p>
                  </a:txBody>
                  <a:tcPr marL="0" marR="0" marT="0" marB="0" anchor="ctr"/>
                </a:tc>
                <a:tc>
                  <a:txBody>
                    <a:bodyPr/>
                    <a:lstStyle/>
                    <a:p>
                      <a:pPr algn="ctr" rtl="0" fontAlgn="ctr">
                        <a:buNone/>
                      </a:pPr>
                      <a:r>
                        <a:rPr lang="es-MX" sz="1000" b="0" u="none" strike="noStrike">
                          <a:solidFill>
                            <a:schemeClr val="tx1"/>
                          </a:solidFill>
                          <a:effectLst/>
                        </a:rPr>
                        <a:t>-</a:t>
                      </a:r>
                      <a:endParaRPr lang="es-MX" sz="1000" b="0" i="0" u="none" strike="noStrike">
                        <a:solidFill>
                          <a:schemeClr val="tx1"/>
                        </a:solidFill>
                        <a:effectLst/>
                        <a:latin typeface="Noto Sans"/>
                      </a:endParaRPr>
                    </a:p>
                  </a:txBody>
                  <a:tcPr marL="0" marR="0" marT="0" marB="0" anchor="ctr"/>
                </a:tc>
                <a:tc>
                  <a:txBody>
                    <a:bodyPr/>
                    <a:lstStyle/>
                    <a:p>
                      <a:pPr algn="ctr" rtl="0" fontAlgn="ctr">
                        <a:buNone/>
                      </a:pPr>
                      <a:r>
                        <a:rPr lang="es-MX" sz="1000" b="0" u="none" strike="noStrike">
                          <a:solidFill>
                            <a:schemeClr val="tx1"/>
                          </a:solidFill>
                          <a:effectLst/>
                        </a:rPr>
                        <a:t>Sí</a:t>
                      </a:r>
                      <a:endParaRPr lang="es-MX" sz="1000" b="0" i="0" u="none" strike="noStrike">
                        <a:solidFill>
                          <a:schemeClr val="tx1"/>
                        </a:solidFill>
                        <a:effectLst/>
                        <a:latin typeface="Noto Sans"/>
                      </a:endParaRPr>
                    </a:p>
                  </a:txBody>
                  <a:tcPr marL="0" marR="0" marT="0" marB="0" anchor="ctr"/>
                </a:tc>
                <a:tc>
                  <a:txBody>
                    <a:bodyPr/>
                    <a:lstStyle/>
                    <a:p>
                      <a:pPr algn="ctr" rtl="0" fontAlgn="ctr">
                        <a:buNone/>
                      </a:pPr>
                      <a:r>
                        <a:rPr lang="es-MX" sz="1100" b="1" u="none" strike="noStrike" kern="1200">
                          <a:solidFill>
                            <a:srgbClr val="691831"/>
                          </a:solidFill>
                          <a:effectLst/>
                        </a:rPr>
                        <a:t>71%</a:t>
                      </a:r>
                      <a:endParaRPr lang="es-MX" sz="1100" b="1" u="none" strike="noStrike" kern="1200">
                        <a:solidFill>
                          <a:srgbClr val="691831"/>
                        </a:solidFill>
                        <a:effectLst/>
                        <a:latin typeface="Noto Sans"/>
                        <a:ea typeface="Noto Sans"/>
                        <a:cs typeface="Noto Sans"/>
                      </a:endParaRPr>
                    </a:p>
                  </a:txBody>
                  <a:tcPr marL="0" marR="0" marT="0" marB="0" anchor="ctr"/>
                </a:tc>
                <a:extLst>
                  <a:ext uri="{0D108BD9-81ED-4DB2-BD59-A6C34878D82A}">
                    <a16:rowId xmlns:a16="http://schemas.microsoft.com/office/drawing/2014/main" val="2268731773"/>
                  </a:ext>
                </a:extLst>
              </a:tr>
              <a:tr h="360240">
                <a:tc>
                  <a:txBody>
                    <a:bodyPr/>
                    <a:lstStyle/>
                    <a:p>
                      <a:pPr marL="0" lvl="0" algn="ctr" defTabSz="914400" rtl="0" eaLnBrk="1" latinLnBrk="0" hangingPunct="1">
                        <a:buNone/>
                      </a:pPr>
                      <a:r>
                        <a:rPr lang="es-MX" sz="1000" b="0" u="none" strike="noStrike" kern="1200">
                          <a:solidFill>
                            <a:schemeClr val="tx1"/>
                          </a:solidFill>
                          <a:effectLst/>
                        </a:rPr>
                        <a:t>16</a:t>
                      </a:r>
                      <a:endParaRPr lang="es-MX" sz="1000" b="0" u="none" strike="noStrike" kern="1200">
                        <a:solidFill>
                          <a:schemeClr val="tx1"/>
                        </a:solidFill>
                        <a:effectLst/>
                        <a:latin typeface="Noto Sans"/>
                        <a:ea typeface="Noto Sans"/>
                        <a:cs typeface="Noto Sans"/>
                      </a:endParaRPr>
                    </a:p>
                  </a:txBody>
                  <a:tcPr marL="0" marR="0" marT="0" marB="0" anchor="ctr"/>
                </a:tc>
                <a:tc>
                  <a:txBody>
                    <a:bodyPr/>
                    <a:lstStyle/>
                    <a:p>
                      <a:pPr marL="0" lvl="0" algn="l" defTabSz="914400" rtl="0" eaLnBrk="1" latinLnBrk="0" hangingPunct="1">
                        <a:buNone/>
                      </a:pPr>
                      <a:r>
                        <a:rPr lang="es-MX" sz="1000" b="0" u="none" strike="noStrike" kern="1200" dirty="0">
                          <a:solidFill>
                            <a:schemeClr val="tx1"/>
                          </a:solidFill>
                          <a:effectLst/>
                        </a:rPr>
                        <a:t>Nuevo León</a:t>
                      </a:r>
                      <a:endParaRPr lang="es-ES" sz="1000" b="0" u="none" strike="noStrike" kern="1200" dirty="0">
                        <a:solidFill>
                          <a:schemeClr val="tx1"/>
                        </a:solidFill>
                        <a:effectLst/>
                        <a:latin typeface="Noto Sans"/>
                        <a:ea typeface="Noto Sans"/>
                        <a:cs typeface="Noto Sans"/>
                      </a:endParaRPr>
                    </a:p>
                  </a:txBody>
                  <a:tcPr marL="0" marR="0" marT="0" marB="0" anchor="ctr"/>
                </a:tc>
                <a:tc>
                  <a:txBody>
                    <a:bodyPr/>
                    <a:lstStyle/>
                    <a:p>
                      <a:pPr marL="0" lvl="0" algn="l" defTabSz="914400" rtl="0" eaLnBrk="1" latinLnBrk="0" hangingPunct="1">
                        <a:buNone/>
                      </a:pPr>
                      <a:r>
                        <a:rPr lang="es-MX" sz="1000" b="0" u="none" strike="noStrike" kern="1200" dirty="0">
                          <a:solidFill>
                            <a:schemeClr val="tx1"/>
                          </a:solidFill>
                          <a:effectLst/>
                        </a:rPr>
                        <a:t>Zuazua</a:t>
                      </a:r>
                      <a:endParaRPr lang="es-ES" sz="1000" b="0" u="none" strike="noStrike" kern="1200" dirty="0">
                        <a:solidFill>
                          <a:schemeClr val="tx1"/>
                        </a:solidFill>
                        <a:effectLst/>
                        <a:latin typeface="Noto Sans"/>
                        <a:ea typeface="Noto Sans"/>
                        <a:cs typeface="Noto Sans"/>
                      </a:endParaRPr>
                    </a:p>
                  </a:txBody>
                  <a:tcPr marL="0" marR="0" marT="0" marB="0" anchor="ctr"/>
                </a:tc>
                <a:tc>
                  <a:txBody>
                    <a:bodyPr/>
                    <a:lstStyle/>
                    <a:p>
                      <a:pPr marL="0" lvl="0" algn="ctr" defTabSz="914400" rtl="0" eaLnBrk="1" latinLnBrk="0" hangingPunct="1">
                        <a:buNone/>
                      </a:pPr>
                      <a:r>
                        <a:rPr lang="es-MX" sz="1000" b="0" u="none" strike="noStrike" kern="1200">
                          <a:solidFill>
                            <a:schemeClr val="tx1"/>
                          </a:solidFill>
                          <a:effectLst/>
                        </a:rPr>
                        <a:t>110</a:t>
                      </a:r>
                      <a:endParaRPr lang="es-ES" sz="1000" b="0" u="none" strike="noStrike" kern="1200">
                        <a:solidFill>
                          <a:schemeClr val="tx1"/>
                        </a:solidFill>
                        <a:effectLst/>
                        <a:latin typeface="Noto Sans"/>
                        <a:ea typeface="Noto Sans"/>
                        <a:cs typeface="Noto Sans"/>
                      </a:endParaRPr>
                    </a:p>
                  </a:txBody>
                  <a:tcPr marL="0" marR="0" marT="0" marB="0" anchor="ctr"/>
                </a:tc>
                <a:tc>
                  <a:txBody>
                    <a:bodyPr/>
                    <a:lstStyle/>
                    <a:p>
                      <a:pPr marL="0" lvl="0" algn="ctr" defTabSz="914400" rtl="0" eaLnBrk="1" latinLnBrk="0" hangingPunct="1">
                        <a:buNone/>
                      </a:pPr>
                      <a:r>
                        <a:rPr lang="es-MX" sz="1000" b="0" u="none" strike="noStrike" kern="1200">
                          <a:solidFill>
                            <a:schemeClr val="tx1"/>
                          </a:solidFill>
                          <a:effectLst/>
                        </a:rPr>
                        <a:t>Avenida Santa Elena, Colonia Valle de Santa Elena, Zuazua</a:t>
                      </a:r>
                      <a:endParaRPr lang="es-ES" sz="1000" b="0" u="none" strike="noStrike" kern="1200">
                        <a:solidFill>
                          <a:schemeClr val="tx1"/>
                        </a:solidFill>
                        <a:effectLst/>
                        <a:latin typeface="Noto Sans"/>
                        <a:ea typeface="Noto Sans"/>
                        <a:cs typeface="Noto Sans"/>
                      </a:endParaRPr>
                    </a:p>
                  </a:txBody>
                  <a:tcPr marL="0" marR="0" marT="0" marB="0" anchor="ctr"/>
                </a:tc>
                <a:tc>
                  <a:txBody>
                    <a:bodyPr/>
                    <a:lstStyle/>
                    <a:p>
                      <a:pPr marL="0" lvl="0" algn="ctr" defTabSz="914400" rtl="0" eaLnBrk="1" latinLnBrk="0" hangingPunct="1">
                        <a:buNone/>
                      </a:pPr>
                      <a:r>
                        <a:rPr lang="es-MX" sz="1000" b="0" u="none" strike="noStrike" kern="1200">
                          <a:solidFill>
                            <a:schemeClr val="tx1"/>
                          </a:solidFill>
                          <a:effectLst/>
                        </a:rPr>
                        <a:t>Sí-</a:t>
                      </a:r>
                      <a:endParaRPr lang="es-ES" sz="1000" b="0" u="none" strike="noStrike" kern="1200">
                        <a:solidFill>
                          <a:schemeClr val="tx1"/>
                        </a:solidFill>
                        <a:effectLst/>
                        <a:latin typeface="Noto Sans"/>
                        <a:ea typeface="Noto Sans"/>
                        <a:cs typeface="Noto Sans"/>
                      </a:endParaRPr>
                    </a:p>
                  </a:txBody>
                  <a:tcPr marL="0" marR="0" marT="0" marB="0" anchor="ctr"/>
                </a:tc>
                <a:tc>
                  <a:txBody>
                    <a:bodyPr/>
                    <a:lstStyle/>
                    <a:p>
                      <a:pPr marL="0" lvl="0" algn="ctr" defTabSz="914400" rtl="0" eaLnBrk="1" latinLnBrk="0" hangingPunct="1">
                        <a:buNone/>
                      </a:pPr>
                      <a:r>
                        <a:rPr lang="es-MX" sz="1000" b="0" u="none" strike="noStrike" kern="1200">
                          <a:solidFill>
                            <a:schemeClr val="tx1"/>
                          </a:solidFill>
                          <a:effectLst/>
                        </a:rPr>
                        <a:t>-</a:t>
                      </a:r>
                      <a:endParaRPr lang="es-ES" sz="1000" b="0" u="none" strike="noStrike" kern="1200">
                        <a:solidFill>
                          <a:schemeClr val="tx1"/>
                        </a:solidFill>
                        <a:effectLst/>
                        <a:latin typeface="Noto Sans"/>
                        <a:ea typeface="Noto Sans"/>
                        <a:cs typeface="Noto Sans"/>
                      </a:endParaRPr>
                    </a:p>
                  </a:txBody>
                  <a:tcPr marL="0" marR="0" marT="0" marB="0" anchor="ctr"/>
                </a:tc>
                <a:tc>
                  <a:txBody>
                    <a:bodyPr/>
                    <a:lstStyle/>
                    <a:p>
                      <a:pPr marL="0" lvl="0" algn="ctr" defTabSz="914400" rtl="0" eaLnBrk="1" latinLnBrk="0" hangingPunct="1">
                        <a:buNone/>
                      </a:pPr>
                      <a:r>
                        <a:rPr lang="es-MX" sz="1000" b="0" u="none" strike="noStrike" kern="1200">
                          <a:solidFill>
                            <a:schemeClr val="tx1"/>
                          </a:solidFill>
                          <a:effectLst/>
                        </a:rPr>
                        <a:t>-</a:t>
                      </a:r>
                      <a:endParaRPr lang="es-ES" sz="1000" b="0" u="none" strike="noStrike" kern="1200">
                        <a:solidFill>
                          <a:schemeClr val="tx1"/>
                        </a:solidFill>
                        <a:effectLst/>
                        <a:latin typeface="Noto Sans"/>
                        <a:ea typeface="Noto Sans"/>
                        <a:cs typeface="Noto Sans"/>
                      </a:endParaRPr>
                    </a:p>
                  </a:txBody>
                  <a:tcPr marL="0" marR="0" marT="0" marB="0" anchor="ctr"/>
                </a:tc>
                <a:tc>
                  <a:txBody>
                    <a:bodyPr/>
                    <a:lstStyle/>
                    <a:p>
                      <a:pPr marL="0" lvl="0" algn="ctr" defTabSz="914400" rtl="0" eaLnBrk="1" latinLnBrk="0" hangingPunct="1">
                        <a:buNone/>
                      </a:pPr>
                      <a:r>
                        <a:rPr lang="es-MX" sz="1000" b="0" u="none" strike="noStrike" kern="1200">
                          <a:solidFill>
                            <a:schemeClr val="tx1"/>
                          </a:solidFill>
                          <a:effectLst/>
                        </a:rPr>
                        <a:t>Sí</a:t>
                      </a:r>
                      <a:endParaRPr lang="es-MX" sz="1000" b="0" u="none" strike="noStrike" kern="1200">
                        <a:solidFill>
                          <a:schemeClr val="tx1"/>
                        </a:solidFill>
                        <a:effectLst/>
                        <a:latin typeface="Noto Sans"/>
                        <a:ea typeface="Noto Sans"/>
                        <a:cs typeface="Noto Sans"/>
                      </a:endParaRPr>
                    </a:p>
                  </a:txBody>
                  <a:tcPr marL="0" marR="0" marT="0" marB="0" anchor="ctr"/>
                </a:tc>
                <a:tc>
                  <a:txBody>
                    <a:bodyPr/>
                    <a:lstStyle/>
                    <a:p>
                      <a:pPr marL="0" lvl="0" algn="ctr" defTabSz="914400" rtl="0" eaLnBrk="1" latinLnBrk="0" hangingPunct="1">
                        <a:buNone/>
                      </a:pPr>
                      <a:r>
                        <a:rPr lang="es-MX" sz="1000" b="0" u="none" strike="noStrike" kern="1200">
                          <a:solidFill>
                            <a:schemeClr val="tx1"/>
                          </a:solidFill>
                          <a:effectLst/>
                        </a:rPr>
                        <a:t>-</a:t>
                      </a:r>
                      <a:endParaRPr lang="es-ES" sz="1000" b="0" u="none" strike="noStrike" kern="1200">
                        <a:solidFill>
                          <a:schemeClr val="tx1"/>
                        </a:solidFill>
                        <a:effectLst/>
                        <a:latin typeface="Noto Sans"/>
                        <a:ea typeface="Noto Sans"/>
                        <a:cs typeface="Noto Sans"/>
                      </a:endParaRPr>
                    </a:p>
                  </a:txBody>
                  <a:tcPr marL="0" marR="0" marT="0" marB="0" anchor="ctr"/>
                </a:tc>
                <a:tc>
                  <a:txBody>
                    <a:bodyPr/>
                    <a:lstStyle/>
                    <a:p>
                      <a:pPr marL="0" lvl="0" algn="ctr" defTabSz="914400" rtl="0" eaLnBrk="1" latinLnBrk="0" hangingPunct="1">
                        <a:buNone/>
                      </a:pPr>
                      <a:r>
                        <a:rPr lang="es-MX" sz="1000" b="0" u="none" strike="noStrike" kern="1200">
                          <a:solidFill>
                            <a:schemeClr val="tx1"/>
                          </a:solidFill>
                          <a:effectLst/>
                        </a:rPr>
                        <a:t>-</a:t>
                      </a:r>
                      <a:endParaRPr lang="es-ES" sz="1000" b="0" u="none" strike="noStrike" kern="1200">
                        <a:solidFill>
                          <a:schemeClr val="tx1"/>
                        </a:solidFill>
                        <a:effectLst/>
                        <a:latin typeface="Noto Sans"/>
                        <a:ea typeface="Noto Sans"/>
                        <a:cs typeface="Noto Sans"/>
                      </a:endParaRPr>
                    </a:p>
                  </a:txBody>
                  <a:tcPr marL="0" marR="0" marT="0" marB="0" anchor="ctr"/>
                </a:tc>
                <a:tc>
                  <a:txBody>
                    <a:bodyPr/>
                    <a:lstStyle/>
                    <a:p>
                      <a:pPr lvl="0" algn="ctr" rtl="0">
                        <a:buNone/>
                      </a:pPr>
                      <a:r>
                        <a:rPr lang="es-MX" sz="1100" b="1" u="none" strike="noStrike" kern="1200">
                          <a:solidFill>
                            <a:srgbClr val="691831"/>
                          </a:solidFill>
                          <a:effectLst/>
                        </a:rPr>
                        <a:t>67 %</a:t>
                      </a:r>
                      <a:endParaRPr lang="es-ES" sz="1100" b="1" u="none" strike="noStrike" kern="1200">
                        <a:solidFill>
                          <a:srgbClr val="691831"/>
                        </a:solidFill>
                        <a:effectLst/>
                        <a:latin typeface="Noto Sans"/>
                        <a:ea typeface="Noto Sans"/>
                        <a:cs typeface="Noto Sans"/>
                      </a:endParaRPr>
                    </a:p>
                  </a:txBody>
                  <a:tcPr marL="0" marR="0" marT="0" marB="0" anchor="ctr"/>
                </a:tc>
                <a:extLst>
                  <a:ext uri="{0D108BD9-81ED-4DB2-BD59-A6C34878D82A}">
                    <a16:rowId xmlns:a16="http://schemas.microsoft.com/office/drawing/2014/main" val="387390380"/>
                  </a:ext>
                </a:extLst>
              </a:tr>
              <a:tr h="429164">
                <a:tc>
                  <a:txBody>
                    <a:bodyPr/>
                    <a:lstStyle/>
                    <a:p>
                      <a:pPr lvl="0" algn="ctr" defTabSz="914400" rtl="0">
                        <a:buNone/>
                      </a:pPr>
                      <a:r>
                        <a:rPr lang="es-MX" sz="1000" b="0" u="none" strike="noStrike">
                          <a:solidFill>
                            <a:schemeClr val="tx1"/>
                          </a:solidFill>
                          <a:effectLst/>
                        </a:rPr>
                        <a:t>17</a:t>
                      </a:r>
                      <a:endParaRPr lang="es-MX" sz="1000" b="0" u="none" strike="noStrike">
                        <a:solidFill>
                          <a:schemeClr val="tx1"/>
                        </a:solidFill>
                        <a:effectLst/>
                        <a:latin typeface="Noto Sans"/>
                        <a:ea typeface="Noto Sans"/>
                        <a:cs typeface="Noto Sans"/>
                      </a:endParaRPr>
                    </a:p>
                  </a:txBody>
                  <a:tcPr marL="0" marR="0" marT="0" marB="0" anchor="ctr"/>
                </a:tc>
                <a:tc>
                  <a:txBody>
                    <a:bodyPr/>
                    <a:lstStyle/>
                    <a:p>
                      <a:pPr lvl="0" algn="l" defTabSz="914400" rtl="0">
                        <a:buNone/>
                      </a:pPr>
                      <a:r>
                        <a:rPr lang="es-MX" sz="1000" b="0" u="none" strike="noStrike" dirty="0">
                          <a:solidFill>
                            <a:schemeClr val="tx1"/>
                          </a:solidFill>
                          <a:effectLst/>
                        </a:rPr>
                        <a:t>Jalisco</a:t>
                      </a:r>
                      <a:endParaRPr lang="es-MX" sz="1000" b="0" i="0" u="none" strike="noStrike" dirty="0">
                        <a:solidFill>
                          <a:schemeClr val="tx1"/>
                        </a:solidFill>
                        <a:effectLst/>
                        <a:latin typeface="Noto Sans"/>
                        <a:ea typeface="Noto Sans"/>
                        <a:cs typeface="Noto Sans"/>
                      </a:endParaRPr>
                    </a:p>
                  </a:txBody>
                  <a:tcPr marL="0" marR="0" marT="0" marB="0" anchor="ctr"/>
                </a:tc>
                <a:tc>
                  <a:txBody>
                    <a:bodyPr/>
                    <a:lstStyle/>
                    <a:p>
                      <a:pPr lvl="0" algn="l" defTabSz="914400" rtl="0">
                        <a:buNone/>
                      </a:pPr>
                      <a:r>
                        <a:rPr lang="es-MX" sz="1000" b="0" u="none" strike="noStrike" dirty="0">
                          <a:solidFill>
                            <a:schemeClr val="tx1"/>
                          </a:solidFill>
                          <a:effectLst/>
                        </a:rPr>
                        <a:t>Tala</a:t>
                      </a:r>
                      <a:endParaRPr lang="es-MX" sz="1000" b="0" i="0" u="none" strike="noStrike" dirty="0">
                        <a:solidFill>
                          <a:schemeClr val="tx1"/>
                        </a:solidFill>
                        <a:effectLst/>
                        <a:latin typeface="Noto Sans"/>
                        <a:ea typeface="Noto Sans"/>
                        <a:cs typeface="Noto Sans"/>
                      </a:endParaRPr>
                    </a:p>
                  </a:txBody>
                  <a:tcPr marL="0" marR="0" marT="0" marB="0" anchor="ctr"/>
                </a:tc>
                <a:tc>
                  <a:txBody>
                    <a:bodyPr/>
                    <a:lstStyle/>
                    <a:p>
                      <a:pPr lvl="0" algn="ctr" defTabSz="914400" rtl="0">
                        <a:buNone/>
                      </a:pPr>
                      <a:r>
                        <a:rPr lang="es-MX" sz="1000" b="0" u="none" strike="noStrike">
                          <a:solidFill>
                            <a:schemeClr val="tx1"/>
                          </a:solidFill>
                          <a:effectLst/>
                        </a:rPr>
                        <a:t>250</a:t>
                      </a:r>
                      <a:endParaRPr lang="es-MX" sz="1000" b="0" i="0" u="none" strike="noStrike">
                        <a:solidFill>
                          <a:schemeClr val="tx1"/>
                        </a:solidFill>
                        <a:effectLst/>
                        <a:latin typeface="Noto Sans"/>
                        <a:ea typeface="Noto Sans"/>
                        <a:cs typeface="Noto Sans"/>
                      </a:endParaRPr>
                    </a:p>
                  </a:txBody>
                  <a:tcPr marL="0" marR="0" marT="0" marB="0" anchor="ctr"/>
                </a:tc>
                <a:tc>
                  <a:txBody>
                    <a:bodyPr/>
                    <a:lstStyle/>
                    <a:p>
                      <a:pPr lvl="0" algn="just" rtl="0">
                        <a:buNone/>
                      </a:pPr>
                      <a:r>
                        <a:rPr lang="es-MX" sz="1000" b="0" u="none" strike="noStrike">
                          <a:solidFill>
                            <a:schemeClr val="tx1"/>
                          </a:solidFill>
                          <a:effectLst/>
                        </a:rPr>
                        <a:t>Calle Arroyo Astilleros, esquina Arroyo el Edén, Col. Los Ruiseñores, C.P. 45314, Tala, Jalisco.</a:t>
                      </a:r>
                      <a:endParaRPr lang="es-MX" sz="1000" b="0" i="0" u="none" strike="noStrike">
                        <a:solidFill>
                          <a:schemeClr val="tx1"/>
                        </a:solidFill>
                        <a:effectLst/>
                        <a:latin typeface="Noto Sans"/>
                        <a:ea typeface="Noto Sans"/>
                        <a:cs typeface="Noto Sans"/>
                      </a:endParaRPr>
                    </a:p>
                  </a:txBody>
                  <a:tcPr marL="0" marR="0" marT="0" marB="0" anchor="ctr"/>
                </a:tc>
                <a:tc>
                  <a:txBody>
                    <a:bodyPr/>
                    <a:lstStyle/>
                    <a:p>
                      <a:pPr lvl="0" algn="ctr" defTabSz="914400" rtl="0">
                        <a:buNone/>
                      </a:pPr>
                      <a:r>
                        <a:rPr lang="es-MX" sz="1000" b="0" u="none" strike="noStrike">
                          <a:solidFill>
                            <a:schemeClr val="tx1"/>
                          </a:solidFill>
                          <a:effectLst/>
                        </a:rPr>
                        <a:t>SI</a:t>
                      </a:r>
                      <a:endParaRPr lang="es-ES">
                        <a:solidFill>
                          <a:schemeClr val="tx1"/>
                        </a:solidFill>
                      </a:endParaRPr>
                    </a:p>
                  </a:txBody>
                  <a:tcPr marL="0" marR="0" marT="0" marB="0" anchor="ctr"/>
                </a:tc>
                <a:tc>
                  <a:txBody>
                    <a:bodyPr/>
                    <a:lstStyle/>
                    <a:p>
                      <a:pPr lvl="0" algn="ctr" defTabSz="914400" rtl="0">
                        <a:buNone/>
                      </a:pPr>
                      <a:r>
                        <a:rPr lang="es-MX" sz="1000" b="0" u="none" strike="noStrike">
                          <a:solidFill>
                            <a:schemeClr val="tx1"/>
                          </a:solidFill>
                          <a:effectLst/>
                        </a:rPr>
                        <a:t>Sí</a:t>
                      </a:r>
                      <a:endParaRPr lang="es-MX" sz="1000" b="0" i="0" u="none" strike="noStrike">
                        <a:solidFill>
                          <a:schemeClr val="tx1"/>
                        </a:solidFill>
                        <a:effectLst/>
                        <a:latin typeface="Noto Sans"/>
                        <a:ea typeface="Noto Sans"/>
                        <a:cs typeface="Noto Sans"/>
                      </a:endParaRPr>
                    </a:p>
                  </a:txBody>
                  <a:tcPr marL="0" marR="0" marT="0" marB="0" anchor="ctr"/>
                </a:tc>
                <a:tc>
                  <a:txBody>
                    <a:bodyPr/>
                    <a:lstStyle/>
                    <a:p>
                      <a:pPr lvl="0" algn="ctr" defTabSz="914400" rtl="0">
                        <a:buNone/>
                      </a:pPr>
                      <a:r>
                        <a:rPr lang="es-MX" sz="1000" b="0" u="none" strike="noStrike">
                          <a:solidFill>
                            <a:schemeClr val="tx1"/>
                          </a:solidFill>
                          <a:effectLst/>
                        </a:rPr>
                        <a:t>-</a:t>
                      </a:r>
                      <a:endParaRPr lang="es-MX" sz="1000" b="0" i="0" u="none" strike="noStrike">
                        <a:solidFill>
                          <a:schemeClr val="tx1"/>
                        </a:solidFill>
                        <a:effectLst/>
                        <a:latin typeface="Noto Sans"/>
                        <a:ea typeface="Noto Sans"/>
                        <a:cs typeface="Noto Sans"/>
                      </a:endParaRPr>
                    </a:p>
                  </a:txBody>
                  <a:tcPr marL="0" marR="0" marT="0" marB="0" anchor="ctr"/>
                </a:tc>
                <a:tc>
                  <a:txBody>
                    <a:bodyPr/>
                    <a:lstStyle/>
                    <a:p>
                      <a:pPr lvl="0" algn="ctr" defTabSz="914400" rtl="0">
                        <a:buNone/>
                      </a:pPr>
                      <a:r>
                        <a:rPr lang="es-MX" sz="1000" b="0" u="none" strike="noStrike">
                          <a:solidFill>
                            <a:schemeClr val="tx1"/>
                          </a:solidFill>
                          <a:effectLst/>
                        </a:rPr>
                        <a:t>SI</a:t>
                      </a:r>
                      <a:endParaRPr lang="es-ES">
                        <a:solidFill>
                          <a:schemeClr val="tx1"/>
                        </a:solidFill>
                      </a:endParaRPr>
                    </a:p>
                  </a:txBody>
                  <a:tcPr marL="0" marR="0" marT="0" marB="0" anchor="ctr"/>
                </a:tc>
                <a:tc>
                  <a:txBody>
                    <a:bodyPr/>
                    <a:lstStyle/>
                    <a:p>
                      <a:pPr lvl="0" algn="ctr" defTabSz="914400" rtl="0">
                        <a:buNone/>
                      </a:pPr>
                      <a:r>
                        <a:rPr lang="es-MX" sz="1000" b="0" u="none" strike="noStrike">
                          <a:solidFill>
                            <a:schemeClr val="tx1"/>
                          </a:solidFill>
                          <a:effectLst/>
                        </a:rPr>
                        <a:t>SI</a:t>
                      </a:r>
                      <a:endParaRPr lang="es-MX" sz="1000" b="0" i="0" u="none" strike="noStrike">
                        <a:solidFill>
                          <a:schemeClr val="tx1"/>
                        </a:solidFill>
                        <a:effectLst/>
                        <a:latin typeface="Noto Sans"/>
                        <a:ea typeface="Noto Sans"/>
                        <a:cs typeface="Noto Sans"/>
                      </a:endParaRPr>
                    </a:p>
                  </a:txBody>
                  <a:tcPr marL="0" marR="0" marT="0" marB="0" anchor="ctr"/>
                </a:tc>
                <a:tc>
                  <a:txBody>
                    <a:bodyPr/>
                    <a:lstStyle/>
                    <a:p>
                      <a:pPr lvl="0" algn="ctr" defTabSz="914400" rtl="0">
                        <a:buNone/>
                      </a:pPr>
                      <a:r>
                        <a:rPr lang="es-MX" sz="1000" b="0" u="none" strike="noStrike">
                          <a:solidFill>
                            <a:schemeClr val="tx1"/>
                          </a:solidFill>
                          <a:effectLst/>
                        </a:rPr>
                        <a:t>Sí</a:t>
                      </a:r>
                      <a:endParaRPr lang="es-MX" sz="1000" b="0" i="0" u="none" strike="noStrike">
                        <a:solidFill>
                          <a:schemeClr val="tx1"/>
                        </a:solidFill>
                        <a:effectLst/>
                        <a:latin typeface="Noto Sans"/>
                        <a:ea typeface="Noto Sans"/>
                        <a:cs typeface="Noto Sans"/>
                      </a:endParaRPr>
                    </a:p>
                  </a:txBody>
                  <a:tcPr marL="0" marR="0" marT="0" marB="0" anchor="ctr"/>
                </a:tc>
                <a:tc>
                  <a:txBody>
                    <a:bodyPr/>
                    <a:lstStyle/>
                    <a:p>
                      <a:pPr marL="0" lvl="0" algn="ctr" rtl="0">
                        <a:buNone/>
                      </a:pPr>
                      <a:r>
                        <a:rPr lang="es-MX" sz="1100" b="1" u="none" strike="noStrike" kern="1200">
                          <a:solidFill>
                            <a:srgbClr val="691831"/>
                          </a:solidFill>
                          <a:effectLst/>
                        </a:rPr>
                        <a:t>67%</a:t>
                      </a:r>
                      <a:endParaRPr lang="es-ES" sz="1100" b="1" u="none" strike="noStrike" kern="1200">
                        <a:solidFill>
                          <a:srgbClr val="691831"/>
                        </a:solidFill>
                        <a:effectLst/>
                        <a:latin typeface="Noto Sans"/>
                        <a:ea typeface="Noto Sans"/>
                        <a:cs typeface="Noto Sans"/>
                      </a:endParaRPr>
                    </a:p>
                  </a:txBody>
                  <a:tcPr marL="0" marR="0" marT="0" marB="0" anchor="ctr"/>
                </a:tc>
                <a:extLst>
                  <a:ext uri="{0D108BD9-81ED-4DB2-BD59-A6C34878D82A}">
                    <a16:rowId xmlns:a16="http://schemas.microsoft.com/office/drawing/2014/main" val="1891523269"/>
                  </a:ext>
                </a:extLst>
              </a:tr>
              <a:tr h="360240">
                <a:tc>
                  <a:txBody>
                    <a:bodyPr/>
                    <a:lstStyle/>
                    <a:p>
                      <a:pPr lvl="0" algn="ctr">
                        <a:buNone/>
                      </a:pPr>
                      <a:r>
                        <a:rPr lang="es-MX" sz="1000" b="0" u="none" strike="noStrike" dirty="0">
                          <a:solidFill>
                            <a:schemeClr val="tx1"/>
                          </a:solidFill>
                          <a:effectLst/>
                        </a:rPr>
                        <a:t>18</a:t>
                      </a:r>
                      <a:endParaRPr lang="es-MX" sz="1000" b="0" u="none" strike="noStrike" dirty="0">
                        <a:solidFill>
                          <a:schemeClr val="tx1"/>
                        </a:solidFill>
                        <a:effectLst/>
                        <a:latin typeface="Noto Sans"/>
                        <a:ea typeface="Noto Sans"/>
                        <a:cs typeface="Noto Sans"/>
                      </a:endParaRPr>
                    </a:p>
                  </a:txBody>
                  <a:tcPr marL="0" marR="0" marT="0" marB="0" anchor="ctr"/>
                </a:tc>
                <a:tc>
                  <a:txBody>
                    <a:bodyPr/>
                    <a:lstStyle/>
                    <a:p>
                      <a:pPr marL="0" marR="0" lvl="0" indent="0" algn="l" rtl="0">
                        <a:lnSpc>
                          <a:spcPts val="1125"/>
                        </a:lnSpc>
                        <a:buNone/>
                        <a:tabLst/>
                      </a:pPr>
                      <a:r>
                        <a:rPr lang="es-MX" sz="1000" b="0" u="none" strike="noStrike" dirty="0">
                          <a:solidFill>
                            <a:schemeClr val="tx1"/>
                          </a:solidFill>
                          <a:effectLst/>
                        </a:rPr>
                        <a:t>Guerrero</a:t>
                      </a:r>
                      <a:endParaRPr lang="en-US" sz="900" b="0" i="0" dirty="0">
                        <a:solidFill>
                          <a:schemeClr val="tx1"/>
                        </a:solidFill>
                        <a:effectLst/>
                        <a:latin typeface="Segoe UI"/>
                      </a:endParaRPr>
                    </a:p>
                  </a:txBody>
                  <a:tcPr anchor="ctr"/>
                </a:tc>
                <a:tc>
                  <a:txBody>
                    <a:bodyPr/>
                    <a:lstStyle/>
                    <a:p>
                      <a:pPr marL="4763" marR="0" lvl="0" indent="0" algn="l" rtl="0">
                        <a:lnSpc>
                          <a:spcPts val="1125"/>
                        </a:lnSpc>
                        <a:buNone/>
                        <a:tabLst/>
                      </a:pPr>
                      <a:r>
                        <a:rPr lang="es-MX" sz="1000" b="0" u="none" strike="noStrike" dirty="0">
                          <a:solidFill>
                            <a:schemeClr val="tx1"/>
                          </a:solidFill>
                          <a:effectLst/>
                        </a:rPr>
                        <a:t>Iguala</a:t>
                      </a:r>
                      <a:endParaRPr lang="en-US" sz="900" b="0" i="0" dirty="0">
                        <a:solidFill>
                          <a:schemeClr val="tx1"/>
                        </a:solidFill>
                        <a:effectLst/>
                        <a:latin typeface="Segoe UI"/>
                      </a:endParaRPr>
                    </a:p>
                  </a:txBody>
                  <a:tcPr anchor="ctr"/>
                </a:tc>
                <a:tc>
                  <a:txBody>
                    <a:bodyPr/>
                    <a:lstStyle/>
                    <a:p>
                      <a:pPr marL="0" marR="0" lvl="0" indent="0" algn="ctr" rtl="0">
                        <a:lnSpc>
                          <a:spcPts val="1125"/>
                        </a:lnSpc>
                        <a:buNone/>
                      </a:pPr>
                      <a:r>
                        <a:rPr lang="es-MX" sz="1000" b="0" u="none" strike="noStrike">
                          <a:solidFill>
                            <a:schemeClr val="tx1"/>
                          </a:solidFill>
                          <a:effectLst/>
                        </a:rPr>
                        <a:t>250</a:t>
                      </a:r>
                      <a:endParaRPr lang="en-US" sz="900" b="0" i="0">
                        <a:solidFill>
                          <a:schemeClr val="tx1"/>
                        </a:solidFill>
                        <a:effectLst/>
                        <a:latin typeface="Segoe UI"/>
                      </a:endParaRPr>
                    </a:p>
                  </a:txBody>
                  <a:tcPr anchor="ctr"/>
                </a:tc>
                <a:tc>
                  <a:txBody>
                    <a:bodyPr/>
                    <a:lstStyle/>
                    <a:p>
                      <a:pPr lvl="0" algn="l">
                        <a:buNone/>
                      </a:pPr>
                      <a:r>
                        <a:rPr lang="es-MX" sz="1000" b="0" u="none" strike="noStrike" noProof="0">
                          <a:solidFill>
                            <a:schemeClr val="tx1"/>
                          </a:solidFill>
                          <a:effectLst/>
                        </a:rPr>
                        <a:t>Calle Prolongación Acapulco y Cd. Teloloapan s/n Colonia Fraccionamiento Ciudad Habitacional, Iguala, Guerrero.</a:t>
                      </a:r>
                      <a:endParaRPr lang="en-US">
                        <a:solidFill>
                          <a:schemeClr val="tx1"/>
                        </a:solidFill>
                      </a:endParaRPr>
                    </a:p>
                  </a:txBody>
                  <a:tcPr marL="0" marR="0" marT="0" marB="0" anchor="ctr"/>
                </a:tc>
                <a:tc>
                  <a:txBody>
                    <a:bodyPr/>
                    <a:lstStyle/>
                    <a:p>
                      <a:pPr lvl="0" algn="ctr">
                        <a:buNone/>
                      </a:pPr>
                      <a:r>
                        <a:rPr lang="es-MX" sz="1000" b="0" u="none" strike="noStrike">
                          <a:solidFill>
                            <a:schemeClr val="tx1"/>
                          </a:solidFill>
                          <a:effectLst/>
                        </a:rPr>
                        <a:t>-</a:t>
                      </a:r>
                      <a:endParaRPr lang="es-MX" sz="1000" b="0" u="none" strike="noStrike">
                        <a:solidFill>
                          <a:schemeClr val="tx1"/>
                        </a:solidFill>
                        <a:effectLst/>
                        <a:latin typeface="Noto Sans"/>
                        <a:ea typeface="Noto Sans"/>
                        <a:cs typeface="Noto Sans"/>
                      </a:endParaRPr>
                    </a:p>
                  </a:txBody>
                  <a:tcPr marL="0" marR="0" marT="0" marB="0" anchor="ctr"/>
                </a:tc>
                <a:tc>
                  <a:txBody>
                    <a:bodyPr/>
                    <a:lstStyle/>
                    <a:p>
                      <a:pPr lvl="0" algn="ctr">
                        <a:buNone/>
                      </a:pPr>
                      <a:r>
                        <a:rPr lang="es-MX" sz="1000" b="0" u="none" strike="noStrike">
                          <a:solidFill>
                            <a:schemeClr val="tx1"/>
                          </a:solidFill>
                          <a:effectLst/>
                        </a:rPr>
                        <a:t>Sí</a:t>
                      </a:r>
                      <a:endParaRPr lang="es-MX" sz="1000" b="0" u="none" strike="noStrike">
                        <a:solidFill>
                          <a:schemeClr val="tx1"/>
                        </a:solidFill>
                        <a:effectLst/>
                        <a:latin typeface="Noto Sans"/>
                        <a:ea typeface="Noto Sans"/>
                        <a:cs typeface="Noto Sans"/>
                      </a:endParaRPr>
                    </a:p>
                  </a:txBody>
                  <a:tcPr marL="0" marR="0" marT="0" marB="0" anchor="ctr"/>
                </a:tc>
                <a:tc>
                  <a:txBody>
                    <a:bodyPr/>
                    <a:lstStyle/>
                    <a:p>
                      <a:pPr lvl="0" algn="ctr">
                        <a:buNone/>
                      </a:pPr>
                      <a:r>
                        <a:rPr lang="es-MX" sz="1000" b="0" u="none" strike="noStrike">
                          <a:solidFill>
                            <a:schemeClr val="tx1"/>
                          </a:solidFill>
                          <a:effectLst/>
                        </a:rPr>
                        <a:t>Sí</a:t>
                      </a:r>
                      <a:endParaRPr lang="es-MX" sz="1000" b="0" u="none" strike="noStrike">
                        <a:solidFill>
                          <a:schemeClr val="tx1"/>
                        </a:solidFill>
                        <a:effectLst/>
                        <a:latin typeface="Noto Sans"/>
                        <a:ea typeface="Noto Sans"/>
                        <a:cs typeface="Noto Sans"/>
                      </a:endParaRPr>
                    </a:p>
                  </a:txBody>
                  <a:tcPr marL="0" marR="0" marT="0" marB="0" anchor="ctr"/>
                </a:tc>
                <a:tc>
                  <a:txBody>
                    <a:bodyPr/>
                    <a:lstStyle/>
                    <a:p>
                      <a:pPr lvl="0" algn="ctr">
                        <a:buNone/>
                      </a:pPr>
                      <a:r>
                        <a:rPr lang="es-MX" sz="1000" b="0" u="none" strike="noStrike">
                          <a:solidFill>
                            <a:schemeClr val="tx1"/>
                          </a:solidFill>
                          <a:effectLst/>
                        </a:rPr>
                        <a:t>Sí</a:t>
                      </a:r>
                      <a:endParaRPr lang="es-MX" sz="1000" b="0" u="none" strike="noStrike">
                        <a:solidFill>
                          <a:schemeClr val="tx1"/>
                        </a:solidFill>
                        <a:effectLst/>
                        <a:latin typeface="Noto Sans"/>
                        <a:ea typeface="Noto Sans"/>
                        <a:cs typeface="Noto Sans"/>
                      </a:endParaRPr>
                    </a:p>
                  </a:txBody>
                  <a:tcPr marL="0" marR="0" marT="0" marB="0" anchor="ctr"/>
                </a:tc>
                <a:tc>
                  <a:txBody>
                    <a:bodyPr/>
                    <a:lstStyle/>
                    <a:p>
                      <a:pPr lvl="0" algn="ctr">
                        <a:buNone/>
                      </a:pPr>
                      <a:r>
                        <a:rPr lang="es-MX" sz="1000" b="0" u="none" strike="noStrike">
                          <a:solidFill>
                            <a:schemeClr val="tx1"/>
                          </a:solidFill>
                          <a:effectLst/>
                        </a:rPr>
                        <a:t>-</a:t>
                      </a:r>
                      <a:endParaRPr lang="es-MX" sz="1000" b="0" u="none" strike="noStrike">
                        <a:solidFill>
                          <a:schemeClr val="tx1"/>
                        </a:solidFill>
                        <a:effectLst/>
                        <a:latin typeface="Noto Sans"/>
                        <a:ea typeface="Noto Sans"/>
                        <a:cs typeface="Noto Sans"/>
                      </a:endParaRPr>
                    </a:p>
                  </a:txBody>
                  <a:tcPr marL="0" marR="0" marT="0" marB="0" anchor="ctr"/>
                </a:tc>
                <a:tc>
                  <a:txBody>
                    <a:bodyPr/>
                    <a:lstStyle/>
                    <a:p>
                      <a:pPr lvl="0" algn="ctr">
                        <a:buNone/>
                      </a:pPr>
                      <a:r>
                        <a:rPr lang="es-MX" sz="1000" b="0" u="none" strike="noStrike">
                          <a:solidFill>
                            <a:schemeClr val="tx1"/>
                          </a:solidFill>
                          <a:effectLst/>
                        </a:rPr>
                        <a:t>-</a:t>
                      </a:r>
                      <a:endParaRPr lang="es-MX" sz="1000" b="0" u="none" strike="noStrike">
                        <a:solidFill>
                          <a:schemeClr val="tx1"/>
                        </a:solidFill>
                        <a:effectLst/>
                        <a:latin typeface="Noto Sans"/>
                        <a:ea typeface="Noto Sans"/>
                        <a:cs typeface="Noto Sans"/>
                      </a:endParaRPr>
                    </a:p>
                  </a:txBody>
                  <a:tcPr marL="0" marR="0" marT="0" marB="0" anchor="ctr"/>
                </a:tc>
                <a:tc>
                  <a:txBody>
                    <a:bodyPr/>
                    <a:lstStyle/>
                    <a:p>
                      <a:pPr marL="0" lvl="0" algn="ctr" defTabSz="914400" rtl="0" eaLnBrk="1" fontAlgn="ctr" latinLnBrk="0" hangingPunct="1">
                        <a:buNone/>
                      </a:pPr>
                      <a:r>
                        <a:rPr lang="es-MX" sz="1100" b="1" u="none" strike="noStrike" kern="1200">
                          <a:solidFill>
                            <a:srgbClr val="691831"/>
                          </a:solidFill>
                          <a:effectLst/>
                        </a:rPr>
                        <a:t>65%</a:t>
                      </a:r>
                      <a:endParaRPr lang="es-MX" sz="1100" b="1" u="none" strike="noStrike" kern="1200">
                        <a:solidFill>
                          <a:srgbClr val="691831"/>
                        </a:solidFill>
                        <a:effectLst/>
                        <a:latin typeface="Noto Sans"/>
                        <a:ea typeface="Noto Sans"/>
                        <a:cs typeface="Noto Sans"/>
                      </a:endParaRPr>
                    </a:p>
                  </a:txBody>
                  <a:tcPr marL="0" marR="0" marT="0" marB="0" anchor="ctr"/>
                </a:tc>
                <a:extLst>
                  <a:ext uri="{0D108BD9-81ED-4DB2-BD59-A6C34878D82A}">
                    <a16:rowId xmlns:a16="http://schemas.microsoft.com/office/drawing/2014/main" val="1647464460"/>
                  </a:ext>
                </a:extLst>
              </a:tr>
              <a:tr h="360240">
                <a:tc>
                  <a:txBody>
                    <a:bodyPr/>
                    <a:lstStyle/>
                    <a:p>
                      <a:pPr lvl="0" algn="ctr" rtl="0">
                        <a:buNone/>
                      </a:pPr>
                      <a:r>
                        <a:rPr lang="es-MX" sz="1000" b="0" u="none" strike="noStrike" dirty="0">
                          <a:solidFill>
                            <a:schemeClr val="tx1"/>
                          </a:solidFill>
                          <a:effectLst/>
                        </a:rPr>
                        <a:t>19</a:t>
                      </a:r>
                      <a:endParaRPr lang="es-MX" sz="1000" b="0" i="0" u="none" strike="noStrike" dirty="0">
                        <a:solidFill>
                          <a:schemeClr val="tx1"/>
                        </a:solidFill>
                        <a:effectLst/>
                        <a:latin typeface="Noto Sans"/>
                      </a:endParaRPr>
                    </a:p>
                  </a:txBody>
                  <a:tcPr marL="0" marR="0" marT="0" marB="0" anchor="ctr"/>
                </a:tc>
                <a:tc>
                  <a:txBody>
                    <a:bodyPr/>
                    <a:lstStyle/>
                    <a:p>
                      <a:pPr lvl="0" algn="l" rtl="0">
                        <a:buNone/>
                      </a:pPr>
                      <a:r>
                        <a:rPr lang="es-MX" sz="1000" b="0" u="none" strike="noStrike" dirty="0">
                          <a:solidFill>
                            <a:schemeClr val="tx1"/>
                          </a:solidFill>
                          <a:effectLst/>
                        </a:rPr>
                        <a:t>Nuevo León</a:t>
                      </a:r>
                      <a:endParaRPr lang="es-ES" dirty="0">
                        <a:solidFill>
                          <a:schemeClr val="tx1"/>
                        </a:solidFill>
                      </a:endParaRPr>
                    </a:p>
                  </a:txBody>
                  <a:tcPr marL="0" marR="0" marT="0" marB="0" anchor="ctr"/>
                </a:tc>
                <a:tc>
                  <a:txBody>
                    <a:bodyPr/>
                    <a:lstStyle/>
                    <a:p>
                      <a:pPr lvl="0" algn="l" rtl="0">
                        <a:buNone/>
                      </a:pPr>
                      <a:r>
                        <a:rPr lang="es-MX" sz="1000" b="0" u="none" strike="noStrike" dirty="0">
                          <a:solidFill>
                            <a:schemeClr val="tx1"/>
                          </a:solidFill>
                          <a:effectLst/>
                        </a:rPr>
                        <a:t>Escobedo</a:t>
                      </a:r>
                      <a:endParaRPr lang="es-ES" dirty="0">
                        <a:solidFill>
                          <a:schemeClr val="tx1"/>
                        </a:solidFill>
                      </a:endParaRPr>
                    </a:p>
                  </a:txBody>
                  <a:tcPr marL="0" marR="0" marT="0" marB="0" anchor="ctr"/>
                </a:tc>
                <a:tc>
                  <a:txBody>
                    <a:bodyPr/>
                    <a:lstStyle/>
                    <a:p>
                      <a:pPr lvl="0" algn="ctr" rtl="0">
                        <a:buNone/>
                      </a:pPr>
                      <a:r>
                        <a:rPr lang="es-MX" sz="1000" b="0" u="none" strike="noStrike" dirty="0">
                          <a:solidFill>
                            <a:schemeClr val="tx1"/>
                          </a:solidFill>
                          <a:effectLst/>
                        </a:rPr>
                        <a:t>200</a:t>
                      </a:r>
                      <a:endParaRPr lang="es-ES" dirty="0">
                        <a:solidFill>
                          <a:schemeClr val="tx1"/>
                        </a:solidFill>
                      </a:endParaRPr>
                    </a:p>
                  </a:txBody>
                  <a:tcPr marL="0" marR="0" marT="0" marB="0" anchor="ctr"/>
                </a:tc>
                <a:tc>
                  <a:txBody>
                    <a:bodyPr/>
                    <a:lstStyle/>
                    <a:p>
                      <a:pPr lvl="0" algn="l" rtl="0">
                        <a:buNone/>
                      </a:pPr>
                      <a:r>
                        <a:rPr lang="es-MX" sz="1000" b="0" u="none" strike="noStrike">
                          <a:solidFill>
                            <a:schemeClr val="tx1"/>
                          </a:solidFill>
                          <a:effectLst/>
                        </a:rPr>
                        <a:t>Circuito Río Moctezuma y avenida Mirasur Colonia Mirasur 1er </a:t>
                      </a:r>
                      <a:r>
                        <a:rPr lang="es-MX" sz="1000" b="0" u="none" strike="noStrike" err="1">
                          <a:solidFill>
                            <a:schemeClr val="tx1"/>
                          </a:solidFill>
                          <a:effectLst/>
                        </a:rPr>
                        <a:t>Sect</a:t>
                      </a:r>
                      <a:r>
                        <a:rPr lang="es-MX" sz="1000" b="0" u="none" strike="noStrike">
                          <a:solidFill>
                            <a:schemeClr val="tx1"/>
                          </a:solidFill>
                          <a:effectLst/>
                        </a:rPr>
                        <a:t> 1a Etapa</a:t>
                      </a:r>
                      <a:endParaRPr lang="es-ES">
                        <a:solidFill>
                          <a:schemeClr val="tx1"/>
                        </a:solidFill>
                      </a:endParaRPr>
                    </a:p>
                  </a:txBody>
                  <a:tcPr marL="0" marR="0" marT="0" marB="0" anchor="ctr"/>
                </a:tc>
                <a:tc>
                  <a:txBody>
                    <a:bodyPr/>
                    <a:lstStyle/>
                    <a:p>
                      <a:pPr lvl="0" algn="ctr" rtl="0">
                        <a:buNone/>
                      </a:pPr>
                      <a:r>
                        <a:rPr lang="es-MX" sz="1000" b="0" u="none" strike="noStrike">
                          <a:solidFill>
                            <a:schemeClr val="tx1"/>
                          </a:solidFill>
                          <a:effectLst/>
                        </a:rPr>
                        <a:t>-</a:t>
                      </a:r>
                      <a:endParaRPr lang="es-ES">
                        <a:solidFill>
                          <a:schemeClr val="tx1"/>
                        </a:solidFill>
                      </a:endParaRPr>
                    </a:p>
                  </a:txBody>
                  <a:tcPr marL="0" marR="0" marT="0" marB="0" anchor="ctr"/>
                </a:tc>
                <a:tc>
                  <a:txBody>
                    <a:bodyPr/>
                    <a:lstStyle/>
                    <a:p>
                      <a:pPr lvl="0" algn="ctr" rtl="0">
                        <a:buNone/>
                      </a:pPr>
                      <a:r>
                        <a:rPr lang="es-MX" sz="1000" b="0" u="none" strike="noStrike">
                          <a:solidFill>
                            <a:schemeClr val="tx1"/>
                          </a:solidFill>
                          <a:effectLst/>
                        </a:rPr>
                        <a:t>SI</a:t>
                      </a:r>
                      <a:endParaRPr lang="es-ES">
                        <a:solidFill>
                          <a:schemeClr val="tx1"/>
                        </a:solidFill>
                      </a:endParaRPr>
                    </a:p>
                  </a:txBody>
                  <a:tcPr marL="0" marR="0" marT="0" marB="0" anchor="ctr"/>
                </a:tc>
                <a:tc>
                  <a:txBody>
                    <a:bodyPr/>
                    <a:lstStyle/>
                    <a:p>
                      <a:pPr lvl="0" algn="ctr" rtl="0">
                        <a:buNone/>
                      </a:pPr>
                      <a:r>
                        <a:rPr lang="es-MX" sz="1000" b="0" u="none" strike="noStrike">
                          <a:solidFill>
                            <a:schemeClr val="tx1"/>
                          </a:solidFill>
                          <a:effectLst/>
                        </a:rPr>
                        <a:t>SI</a:t>
                      </a:r>
                      <a:endParaRPr lang="es-ES">
                        <a:solidFill>
                          <a:schemeClr val="tx1"/>
                        </a:solidFill>
                      </a:endParaRPr>
                    </a:p>
                  </a:txBody>
                  <a:tcPr marL="0" marR="0" marT="0" marB="0" anchor="ctr"/>
                </a:tc>
                <a:tc>
                  <a:txBody>
                    <a:bodyPr/>
                    <a:lstStyle/>
                    <a:p>
                      <a:pPr lvl="0" algn="ctr" rtl="0">
                        <a:buNone/>
                      </a:pPr>
                      <a:r>
                        <a:rPr lang="es-MX" sz="1000" b="0" u="none" strike="noStrike">
                          <a:solidFill>
                            <a:schemeClr val="tx1"/>
                          </a:solidFill>
                          <a:effectLst/>
                        </a:rPr>
                        <a:t>-</a:t>
                      </a:r>
                      <a:endParaRPr lang="es-ES">
                        <a:solidFill>
                          <a:schemeClr val="tx1"/>
                        </a:solidFill>
                      </a:endParaRPr>
                    </a:p>
                  </a:txBody>
                  <a:tcPr marL="0" marR="0" marT="0" marB="0" anchor="ctr"/>
                </a:tc>
                <a:tc>
                  <a:txBody>
                    <a:bodyPr/>
                    <a:lstStyle/>
                    <a:p>
                      <a:pPr lvl="0" algn="ctr" rtl="0">
                        <a:buNone/>
                      </a:pPr>
                      <a:r>
                        <a:rPr lang="es-MX" sz="1000" b="0" u="none" strike="noStrike">
                          <a:solidFill>
                            <a:schemeClr val="tx1"/>
                          </a:solidFill>
                          <a:effectLst/>
                        </a:rPr>
                        <a:t>-</a:t>
                      </a:r>
                      <a:endParaRPr lang="es-ES">
                        <a:solidFill>
                          <a:schemeClr val="tx1"/>
                        </a:solidFill>
                      </a:endParaRPr>
                    </a:p>
                  </a:txBody>
                  <a:tcPr marL="0" marR="0" marT="0" marB="0" anchor="ctr"/>
                </a:tc>
                <a:tc>
                  <a:txBody>
                    <a:bodyPr/>
                    <a:lstStyle/>
                    <a:p>
                      <a:pPr lvl="0" algn="ctr" rtl="0">
                        <a:buNone/>
                      </a:pPr>
                      <a:r>
                        <a:rPr lang="es-MX" sz="1000" b="0" u="none" strike="noStrike">
                          <a:solidFill>
                            <a:schemeClr val="tx1"/>
                          </a:solidFill>
                          <a:effectLst/>
                        </a:rPr>
                        <a:t>-</a:t>
                      </a:r>
                      <a:endParaRPr lang="es-ES">
                        <a:solidFill>
                          <a:schemeClr val="tx1"/>
                        </a:solidFill>
                      </a:endParaRPr>
                    </a:p>
                  </a:txBody>
                  <a:tcPr marL="0" marR="0" marT="0" marB="0" anchor="ctr"/>
                </a:tc>
                <a:tc>
                  <a:txBody>
                    <a:bodyPr/>
                    <a:lstStyle/>
                    <a:p>
                      <a:pPr marL="0" lvl="0" algn="ctr" defTabSz="914400" rtl="0" eaLnBrk="1" fontAlgn="ctr" latinLnBrk="0" hangingPunct="1">
                        <a:buNone/>
                      </a:pPr>
                      <a:r>
                        <a:rPr lang="es-MX" sz="1100" b="1" u="none" strike="noStrike" kern="1200">
                          <a:solidFill>
                            <a:srgbClr val="691831"/>
                          </a:solidFill>
                          <a:effectLst/>
                        </a:rPr>
                        <a:t>62%</a:t>
                      </a:r>
                      <a:endParaRPr lang="es-ES" sz="1100" b="1" u="none" strike="noStrike" kern="1200">
                        <a:solidFill>
                          <a:srgbClr val="691831"/>
                        </a:solidFill>
                        <a:effectLst/>
                        <a:latin typeface="Noto Sans"/>
                        <a:ea typeface="Noto Sans"/>
                        <a:cs typeface="Noto Sans"/>
                      </a:endParaRPr>
                    </a:p>
                  </a:txBody>
                  <a:tcPr marL="0" marR="0" marT="0" marB="0" anchor="ctr"/>
                </a:tc>
                <a:extLst>
                  <a:ext uri="{0D108BD9-81ED-4DB2-BD59-A6C34878D82A}">
                    <a16:rowId xmlns:a16="http://schemas.microsoft.com/office/drawing/2014/main" val="826783291"/>
                  </a:ext>
                </a:extLst>
              </a:tr>
              <a:tr h="289141">
                <a:tc>
                  <a:txBody>
                    <a:bodyPr/>
                    <a:lstStyle/>
                    <a:p>
                      <a:pPr algn="ctr" rtl="0" fontAlgn="ctr">
                        <a:buNone/>
                      </a:pPr>
                      <a:r>
                        <a:rPr lang="es-MX" sz="1000" b="0" u="none" strike="noStrike" dirty="0">
                          <a:solidFill>
                            <a:schemeClr val="tx1"/>
                          </a:solidFill>
                          <a:effectLst/>
                        </a:rPr>
                        <a:t>20</a:t>
                      </a:r>
                      <a:endParaRPr lang="es-MX" sz="1000" b="0" u="none" strike="noStrike" dirty="0">
                        <a:solidFill>
                          <a:schemeClr val="tx1"/>
                        </a:solidFill>
                        <a:effectLst/>
                        <a:latin typeface="Noto Sans"/>
                        <a:ea typeface="Noto Sans"/>
                        <a:cs typeface="Noto Sans"/>
                      </a:endParaRPr>
                    </a:p>
                  </a:txBody>
                  <a:tcPr marL="0" marR="0" marT="0" marB="0" anchor="ctr"/>
                </a:tc>
                <a:tc>
                  <a:txBody>
                    <a:bodyPr/>
                    <a:lstStyle/>
                    <a:p>
                      <a:pPr algn="l" rtl="0" fontAlgn="ctr">
                        <a:buNone/>
                      </a:pPr>
                      <a:r>
                        <a:rPr lang="es-MX" sz="1000" b="0" u="none" strike="noStrike">
                          <a:solidFill>
                            <a:schemeClr val="tx1"/>
                          </a:solidFill>
                          <a:effectLst/>
                        </a:rPr>
                        <a:t>Michoacán</a:t>
                      </a:r>
                      <a:endParaRPr lang="es-MX" sz="1000" b="0" i="0" u="none" strike="noStrike">
                        <a:solidFill>
                          <a:schemeClr val="tx1"/>
                        </a:solidFill>
                        <a:effectLst/>
                        <a:latin typeface="Noto Sans"/>
                        <a:ea typeface="Noto Sans"/>
                        <a:cs typeface="Noto Sans"/>
                      </a:endParaRPr>
                    </a:p>
                  </a:txBody>
                  <a:tcPr marL="0" marR="0" marT="0" marB="0" anchor="ctr"/>
                </a:tc>
                <a:tc>
                  <a:txBody>
                    <a:bodyPr/>
                    <a:lstStyle/>
                    <a:p>
                      <a:pPr algn="l" rtl="0" fontAlgn="ctr">
                        <a:buNone/>
                      </a:pPr>
                      <a:r>
                        <a:rPr lang="es-MX" sz="1000" b="0" u="none" strike="noStrike">
                          <a:solidFill>
                            <a:schemeClr val="tx1"/>
                          </a:solidFill>
                          <a:effectLst/>
                        </a:rPr>
                        <a:t>Morelia</a:t>
                      </a:r>
                      <a:endParaRPr lang="es-MX" sz="1000" b="0" i="0" u="none" strike="noStrike">
                        <a:solidFill>
                          <a:schemeClr val="tx1"/>
                        </a:solidFill>
                        <a:effectLst/>
                        <a:latin typeface="Noto Sans"/>
                        <a:ea typeface="Noto Sans"/>
                        <a:cs typeface="Noto Sans"/>
                      </a:endParaRPr>
                    </a:p>
                  </a:txBody>
                  <a:tcPr marL="0" marR="0" marT="0" marB="0" anchor="ctr"/>
                </a:tc>
                <a:tc>
                  <a:txBody>
                    <a:bodyPr/>
                    <a:lstStyle/>
                    <a:p>
                      <a:pPr algn="ctr" rtl="0" fontAlgn="ctr">
                        <a:buNone/>
                      </a:pPr>
                      <a:r>
                        <a:rPr lang="es-MX" sz="1000" b="0" u="none" strike="noStrike">
                          <a:solidFill>
                            <a:schemeClr val="tx1"/>
                          </a:solidFill>
                          <a:effectLst/>
                        </a:rPr>
                        <a:t>200</a:t>
                      </a:r>
                      <a:endParaRPr lang="es-MX" sz="1000" b="0" i="0" u="none" strike="noStrike">
                        <a:solidFill>
                          <a:schemeClr val="tx1"/>
                        </a:solidFill>
                        <a:effectLst/>
                        <a:latin typeface="Noto Sans"/>
                        <a:ea typeface="Noto Sans"/>
                        <a:cs typeface="Noto Sans"/>
                      </a:endParaRPr>
                    </a:p>
                  </a:txBody>
                  <a:tcPr marL="0" marR="0" marT="0" marB="0" anchor="ctr"/>
                </a:tc>
                <a:tc>
                  <a:txBody>
                    <a:bodyPr/>
                    <a:lstStyle/>
                    <a:p>
                      <a:pPr algn="l" rtl="0" fontAlgn="ctr">
                        <a:buNone/>
                      </a:pPr>
                      <a:r>
                        <a:rPr lang="es-MX" sz="1000" b="0" u="none" strike="noStrike" dirty="0">
                          <a:solidFill>
                            <a:schemeClr val="tx1"/>
                          </a:solidFill>
                          <a:effectLst/>
                        </a:rPr>
                        <a:t>Avenida Acueducto, Número 3610 Colonia Poblado </a:t>
                      </a:r>
                      <a:r>
                        <a:rPr lang="es-MX" sz="1000" b="0" u="none" strike="noStrike" dirty="0" err="1">
                          <a:solidFill>
                            <a:schemeClr val="tx1"/>
                          </a:solidFill>
                          <a:effectLst/>
                        </a:rPr>
                        <a:t>Ocolusen</a:t>
                      </a:r>
                      <a:r>
                        <a:rPr lang="es-MX" sz="1000" b="0" u="none" strike="noStrike" dirty="0">
                          <a:solidFill>
                            <a:schemeClr val="tx1"/>
                          </a:solidFill>
                          <a:effectLst/>
                        </a:rPr>
                        <a:t>, C.P. 58270 (Antiguo CERESO J MUGICA)</a:t>
                      </a:r>
                      <a:endParaRPr lang="es-MX" sz="1000" b="0" i="0" u="none" strike="noStrike" dirty="0">
                        <a:solidFill>
                          <a:schemeClr val="tx1"/>
                        </a:solidFill>
                        <a:effectLst/>
                        <a:latin typeface="Noto Sans"/>
                        <a:ea typeface="Noto Sans"/>
                        <a:cs typeface="Noto Sans"/>
                      </a:endParaRPr>
                    </a:p>
                  </a:txBody>
                  <a:tcPr marL="0" marR="0" marT="0" marB="0" anchor="ctr"/>
                </a:tc>
                <a:tc>
                  <a:txBody>
                    <a:bodyPr/>
                    <a:lstStyle/>
                    <a:p>
                      <a:pPr algn="ctr" rtl="0" fontAlgn="ctr">
                        <a:buNone/>
                      </a:pPr>
                      <a:r>
                        <a:rPr lang="es-MX" sz="1000" b="0" u="none" strike="noStrike" dirty="0">
                          <a:solidFill>
                            <a:schemeClr val="tx1"/>
                          </a:solidFill>
                          <a:effectLst/>
                        </a:rPr>
                        <a:t>Sí</a:t>
                      </a:r>
                      <a:endParaRPr lang="es-MX" sz="1000" b="0" i="0" u="none" strike="noStrike" dirty="0">
                        <a:solidFill>
                          <a:schemeClr val="tx1"/>
                        </a:solidFill>
                        <a:effectLst/>
                        <a:latin typeface="Noto Sans"/>
                        <a:ea typeface="Noto Sans"/>
                        <a:cs typeface="Noto Sans"/>
                      </a:endParaRPr>
                    </a:p>
                  </a:txBody>
                  <a:tcPr marL="0" marR="0" marT="0" marB="0" anchor="ctr"/>
                </a:tc>
                <a:tc>
                  <a:txBody>
                    <a:bodyPr/>
                    <a:lstStyle/>
                    <a:p>
                      <a:pPr algn="ctr" rtl="0" fontAlgn="ctr">
                        <a:buNone/>
                      </a:pPr>
                      <a:r>
                        <a:rPr lang="es-MX" sz="1000" b="0" u="none" strike="noStrike" dirty="0">
                          <a:solidFill>
                            <a:schemeClr val="tx1"/>
                          </a:solidFill>
                          <a:effectLst/>
                        </a:rPr>
                        <a:t>Sí</a:t>
                      </a:r>
                      <a:endParaRPr lang="es-MX" sz="1000" b="0" i="0" u="none" strike="noStrike" dirty="0">
                        <a:solidFill>
                          <a:schemeClr val="tx1"/>
                        </a:solidFill>
                        <a:effectLst/>
                        <a:latin typeface="Noto Sans"/>
                        <a:ea typeface="Noto Sans"/>
                        <a:cs typeface="Noto Sans"/>
                      </a:endParaRPr>
                    </a:p>
                  </a:txBody>
                  <a:tcPr marL="0" marR="0" marT="0" marB="0" anchor="ctr"/>
                </a:tc>
                <a:tc>
                  <a:txBody>
                    <a:bodyPr/>
                    <a:lstStyle/>
                    <a:p>
                      <a:pPr algn="ctr" rtl="0" fontAlgn="ctr">
                        <a:buNone/>
                      </a:pPr>
                      <a:r>
                        <a:rPr lang="es-MX" sz="1000" b="0" u="none" strike="noStrike">
                          <a:solidFill>
                            <a:schemeClr val="tx1"/>
                          </a:solidFill>
                          <a:effectLst/>
                        </a:rPr>
                        <a:t>-</a:t>
                      </a:r>
                      <a:endParaRPr lang="es-MX" sz="1000" b="0" i="0" u="none" strike="noStrike">
                        <a:solidFill>
                          <a:schemeClr val="tx1"/>
                        </a:solidFill>
                        <a:effectLst/>
                        <a:latin typeface="Noto Sans"/>
                        <a:ea typeface="Noto Sans"/>
                        <a:cs typeface="Noto Sans"/>
                      </a:endParaRPr>
                    </a:p>
                  </a:txBody>
                  <a:tcPr marL="0" marR="0" marT="0" marB="0" anchor="ctr"/>
                </a:tc>
                <a:tc>
                  <a:txBody>
                    <a:bodyPr/>
                    <a:lstStyle/>
                    <a:p>
                      <a:pPr algn="ctr" rtl="0" fontAlgn="ctr">
                        <a:buNone/>
                      </a:pPr>
                      <a:r>
                        <a:rPr lang="es-MX" sz="1000" b="0" u="none" strike="noStrike">
                          <a:solidFill>
                            <a:schemeClr val="tx1"/>
                          </a:solidFill>
                          <a:effectLst/>
                        </a:rPr>
                        <a:t>-</a:t>
                      </a:r>
                      <a:endParaRPr lang="es-MX" sz="1000" b="0" i="0" u="none" strike="noStrike">
                        <a:solidFill>
                          <a:schemeClr val="tx1"/>
                        </a:solidFill>
                        <a:effectLst/>
                        <a:latin typeface="Noto Sans"/>
                        <a:ea typeface="Noto Sans"/>
                        <a:cs typeface="Noto Sans"/>
                      </a:endParaRPr>
                    </a:p>
                  </a:txBody>
                  <a:tcPr marL="0" marR="0" marT="0" marB="0" anchor="ctr"/>
                </a:tc>
                <a:tc>
                  <a:txBody>
                    <a:bodyPr/>
                    <a:lstStyle/>
                    <a:p>
                      <a:pPr algn="ctr" rtl="0" fontAlgn="ctr">
                        <a:buNone/>
                      </a:pPr>
                      <a:r>
                        <a:rPr lang="es-MX" sz="1000" b="0" u="none" strike="noStrike" dirty="0">
                          <a:solidFill>
                            <a:schemeClr val="tx1"/>
                          </a:solidFill>
                          <a:effectLst/>
                        </a:rPr>
                        <a:t>Si</a:t>
                      </a:r>
                      <a:endParaRPr lang="es-MX" sz="1000" b="0" i="0" u="none" strike="noStrike" dirty="0">
                        <a:solidFill>
                          <a:schemeClr val="tx1"/>
                        </a:solidFill>
                        <a:effectLst/>
                        <a:latin typeface="Noto Sans"/>
                        <a:ea typeface="Noto Sans"/>
                        <a:cs typeface="Noto Sans"/>
                      </a:endParaRPr>
                    </a:p>
                  </a:txBody>
                  <a:tcPr marL="0" marR="0" marT="0" marB="0" anchor="ctr"/>
                </a:tc>
                <a:tc>
                  <a:txBody>
                    <a:bodyPr/>
                    <a:lstStyle/>
                    <a:p>
                      <a:pPr algn="ctr" rtl="0" fontAlgn="ctr">
                        <a:buNone/>
                      </a:pPr>
                      <a:r>
                        <a:rPr lang="es-MX" sz="1000" b="0" u="none" strike="noStrike" dirty="0">
                          <a:solidFill>
                            <a:schemeClr val="tx1"/>
                          </a:solidFill>
                          <a:effectLst/>
                        </a:rPr>
                        <a:t>-</a:t>
                      </a:r>
                      <a:endParaRPr lang="es-MX" sz="1000" b="0" i="0" u="none" strike="noStrike" dirty="0">
                        <a:solidFill>
                          <a:schemeClr val="tx1"/>
                        </a:solidFill>
                        <a:effectLst/>
                        <a:latin typeface="Noto Sans"/>
                        <a:ea typeface="Noto Sans"/>
                        <a:cs typeface="Noto Sans"/>
                      </a:endParaRPr>
                    </a:p>
                  </a:txBody>
                  <a:tcPr marL="0" marR="0" marT="0" marB="0" anchor="ctr"/>
                </a:tc>
                <a:tc>
                  <a:txBody>
                    <a:bodyPr/>
                    <a:lstStyle/>
                    <a:p>
                      <a:pPr marL="0" algn="ctr" defTabSz="914400" rtl="0" eaLnBrk="1" fontAlgn="ctr" latinLnBrk="0" hangingPunct="1">
                        <a:buNone/>
                      </a:pPr>
                      <a:r>
                        <a:rPr lang="es-MX" sz="1100" b="1" u="none" strike="noStrike" kern="1200" dirty="0">
                          <a:solidFill>
                            <a:srgbClr val="691831"/>
                          </a:solidFill>
                          <a:effectLst/>
                        </a:rPr>
                        <a:t>62%</a:t>
                      </a:r>
                      <a:endParaRPr lang="es-MX" sz="1100" b="1" u="none" strike="noStrike" kern="1200" dirty="0">
                        <a:solidFill>
                          <a:srgbClr val="691831"/>
                        </a:solidFill>
                        <a:effectLst/>
                        <a:latin typeface="Noto Sans"/>
                        <a:ea typeface="Noto Sans"/>
                        <a:cs typeface="Noto Sans"/>
                      </a:endParaRPr>
                    </a:p>
                  </a:txBody>
                  <a:tcPr marL="0" marR="0" marT="0" marB="0" anchor="ctr"/>
                </a:tc>
                <a:extLst>
                  <a:ext uri="{0D108BD9-81ED-4DB2-BD59-A6C34878D82A}">
                    <a16:rowId xmlns:a16="http://schemas.microsoft.com/office/drawing/2014/main" val="3315187172"/>
                  </a:ext>
                </a:extLst>
              </a:tr>
            </a:tbl>
          </a:graphicData>
        </a:graphic>
      </p:graphicFrame>
    </p:spTree>
    <p:extLst>
      <p:ext uri="{BB962C8B-B14F-4D97-AF65-F5344CB8AC3E}">
        <p14:creationId xmlns:p14="http://schemas.microsoft.com/office/powerpoint/2010/main" val="4184965774"/>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8A2D60D-6FA0-C9AE-03C4-ED064F782983}"/>
            </a:ext>
          </a:extLst>
        </p:cNvPr>
        <p:cNvGrpSpPr/>
        <p:nvPr/>
      </p:nvGrpSpPr>
      <p:grpSpPr>
        <a:xfrm>
          <a:off x="0" y="0"/>
          <a:ext cx="0" cy="0"/>
          <a:chOff x="0" y="0"/>
          <a:chExt cx="0" cy="0"/>
        </a:xfrm>
      </p:grpSpPr>
      <p:sp>
        <p:nvSpPr>
          <p:cNvPr id="2" name="CuadroTexto 1">
            <a:extLst>
              <a:ext uri="{FF2B5EF4-FFF2-40B4-BE49-F238E27FC236}">
                <a16:creationId xmlns:a16="http://schemas.microsoft.com/office/drawing/2014/main" id="{1410D17C-A19E-38BC-4E6E-5E84154BDA0D}"/>
              </a:ext>
            </a:extLst>
          </p:cNvPr>
          <p:cNvSpPr txBox="1"/>
          <p:nvPr/>
        </p:nvSpPr>
        <p:spPr>
          <a:xfrm>
            <a:off x="124408" y="488347"/>
            <a:ext cx="7961768" cy="369332"/>
          </a:xfrm>
          <a:prstGeom prst="rect">
            <a:avLst/>
          </a:prstGeom>
          <a:noFill/>
        </p:spPr>
        <p:txBody>
          <a:bodyPr wrap="square" rtlCol="0">
            <a:spAutoFit/>
          </a:bodyPr>
          <a:lstStyle/>
          <a:p>
            <a:r>
              <a:rPr lang="es-MX">
                <a:solidFill>
                  <a:srgbClr val="0B5445"/>
                </a:solidFill>
                <a:latin typeface="Noto Sans" panose="020B0502040504020204" pitchFamily="34" charset="0"/>
                <a:ea typeface="Noto Sans" panose="020B0502040504020204" pitchFamily="34" charset="0"/>
                <a:cs typeface="Noto Sans" panose="020B0502040504020204" pitchFamily="34" charset="0"/>
              </a:rPr>
              <a:t>Inmuebles con integración de expediente con </a:t>
            </a:r>
            <a:r>
              <a:rPr lang="es-MX" b="1">
                <a:solidFill>
                  <a:srgbClr val="0B5445"/>
                </a:solidFill>
                <a:latin typeface="Noto Sans" panose="020B0502040504020204" pitchFamily="34" charset="0"/>
                <a:ea typeface="Noto Sans" panose="020B0502040504020204" pitchFamily="34" charset="0"/>
                <a:cs typeface="Noto Sans" panose="020B0502040504020204" pitchFamily="34" charset="0"/>
              </a:rPr>
              <a:t>menos del 60%</a:t>
            </a:r>
          </a:p>
        </p:txBody>
      </p:sp>
      <p:sp>
        <p:nvSpPr>
          <p:cNvPr id="9" name="Marcador de número de diapositiva 3">
            <a:extLst>
              <a:ext uri="{FF2B5EF4-FFF2-40B4-BE49-F238E27FC236}">
                <a16:creationId xmlns:a16="http://schemas.microsoft.com/office/drawing/2014/main" id="{FDD89D9C-A671-4558-F121-77D5B36B5573}"/>
              </a:ext>
            </a:extLst>
          </p:cNvPr>
          <p:cNvSpPr txBox="1">
            <a:spLocks/>
          </p:cNvSpPr>
          <p:nvPr/>
        </p:nvSpPr>
        <p:spPr>
          <a:xfrm>
            <a:off x="11769636" y="6359455"/>
            <a:ext cx="379813" cy="299857"/>
          </a:xfrm>
          <a:prstGeom prst="rect">
            <a:avLst/>
          </a:prstGeom>
        </p:spPr>
        <p:txBody>
          <a:bodyPr/>
          <a:lstStyle>
            <a:defPPr>
              <a:defRPr lang="es-MX"/>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fld id="{CCF7EA40-30CE-1140-AE32-46D572116FD7}" type="slidenum">
              <a:rPr kumimoji="0" lang="es-ES_tradnl" sz="1100" b="0" i="0" u="none" strike="noStrike" kern="1200" cap="none" spc="0" normalizeH="0" baseline="0" noProof="0">
                <a:ln>
                  <a:noFill/>
                </a:ln>
                <a:solidFill>
                  <a:srgbClr val="FFFFFF">
                    <a:lumMod val="50000"/>
                  </a:srgbClr>
                </a:solidFill>
                <a:effectLst/>
                <a:uLnTx/>
                <a:uFillTx/>
                <a:latin typeface="Noto Sans" panose="020B0502040504020204" pitchFamily="34" charset="0"/>
                <a:ea typeface="Noto Sans" panose="020B0502040504020204" pitchFamily="34" charset="0"/>
                <a:cs typeface="Noto Sans" panose="020B0502040504020204" pitchFamily="34" charset="0"/>
                <a:sym typeface="Arial"/>
              </a:rPr>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t>22</a:t>
            </a:fld>
            <a:endParaRPr kumimoji="0" lang="es-ES_tradnl" sz="1100" b="0" i="0" u="none" strike="noStrike" kern="1200" cap="none" spc="0" normalizeH="0" baseline="0" noProof="0">
              <a:ln>
                <a:noFill/>
              </a:ln>
              <a:solidFill>
                <a:srgbClr val="FFFFFF">
                  <a:lumMod val="50000"/>
                </a:srgbClr>
              </a:solidFill>
              <a:effectLst/>
              <a:uLnTx/>
              <a:uFillTx/>
              <a:latin typeface="Noto Sans" panose="020B0502040504020204" pitchFamily="34" charset="0"/>
              <a:ea typeface="Noto Sans" panose="020B0502040504020204" pitchFamily="34" charset="0"/>
              <a:cs typeface="Noto Sans" panose="020B0502040504020204" pitchFamily="34" charset="0"/>
              <a:sym typeface="Arial"/>
            </a:endParaRPr>
          </a:p>
        </p:txBody>
      </p:sp>
      <p:sp>
        <p:nvSpPr>
          <p:cNvPr id="11" name="CuadroTexto 10">
            <a:extLst>
              <a:ext uri="{FF2B5EF4-FFF2-40B4-BE49-F238E27FC236}">
                <a16:creationId xmlns:a16="http://schemas.microsoft.com/office/drawing/2014/main" id="{577625C2-CF05-CC28-C20D-D9ECEB450F06}"/>
              </a:ext>
            </a:extLst>
          </p:cNvPr>
          <p:cNvSpPr txBox="1"/>
          <p:nvPr/>
        </p:nvSpPr>
        <p:spPr>
          <a:xfrm>
            <a:off x="111967" y="155525"/>
            <a:ext cx="8416214" cy="40011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s-MX" sz="2000" b="1" i="0" u="none" strike="noStrike" kern="1200" cap="none" spc="0" normalizeH="0" baseline="0" noProof="0">
                <a:ln>
                  <a:noFill/>
                </a:ln>
                <a:solidFill>
                  <a:srgbClr val="691C32"/>
                </a:solidFill>
                <a:effectLst/>
                <a:uLnTx/>
                <a:uFillTx/>
                <a:latin typeface="Patria" pitchFamily="2" charset="0"/>
                <a:ea typeface="+mn-ea"/>
                <a:cs typeface="+mn-cs"/>
              </a:rPr>
              <a:t>Detalle validación de </a:t>
            </a:r>
            <a:r>
              <a:rPr lang="es-MX" sz="2000" b="1">
                <a:solidFill>
                  <a:srgbClr val="691C32"/>
                </a:solidFill>
                <a:latin typeface="Patria" pitchFamily="2" charset="0"/>
              </a:rPr>
              <a:t>d</a:t>
            </a:r>
            <a:r>
              <a:rPr kumimoji="0" lang="es-MX" sz="2000" b="1" i="0" u="none" strike="noStrike" kern="1200" cap="none" spc="0" normalizeH="0" baseline="0" noProof="0" err="1">
                <a:ln>
                  <a:noFill/>
                </a:ln>
                <a:solidFill>
                  <a:srgbClr val="691C32"/>
                </a:solidFill>
                <a:effectLst/>
                <a:uLnTx/>
                <a:uFillTx/>
                <a:latin typeface="Patria" pitchFamily="2" charset="0"/>
                <a:ea typeface="+mn-ea"/>
                <a:cs typeface="+mn-cs"/>
              </a:rPr>
              <a:t>onaciones</a:t>
            </a:r>
            <a:r>
              <a:rPr kumimoji="0" lang="es-MX" sz="2000" b="1" i="0" u="none" strike="noStrike" kern="1200" cap="none" spc="0" normalizeH="0" baseline="0" noProof="0">
                <a:ln>
                  <a:noFill/>
                </a:ln>
                <a:solidFill>
                  <a:srgbClr val="691C32"/>
                </a:solidFill>
                <a:effectLst/>
                <a:uLnTx/>
                <a:uFillTx/>
                <a:latin typeface="Patria" pitchFamily="2" charset="0"/>
                <a:ea typeface="+mn-ea"/>
                <a:cs typeface="+mn-cs"/>
              </a:rPr>
              <a:t> </a:t>
            </a:r>
            <a:r>
              <a:rPr lang="es-MX" sz="2000" b="1">
                <a:solidFill>
                  <a:srgbClr val="691C32"/>
                </a:solidFill>
                <a:latin typeface="Patria" pitchFamily="2" charset="0"/>
              </a:rPr>
              <a:t>i</a:t>
            </a:r>
            <a:r>
              <a:rPr kumimoji="0" lang="es-MX" sz="2000" b="1" i="0" u="none" strike="noStrike" kern="1200" cap="none" spc="0" normalizeH="0" baseline="0" noProof="0" err="1">
                <a:ln>
                  <a:noFill/>
                </a:ln>
                <a:solidFill>
                  <a:srgbClr val="691C32"/>
                </a:solidFill>
                <a:effectLst/>
                <a:uLnTx/>
                <a:uFillTx/>
                <a:latin typeface="Patria" pitchFamily="2" charset="0"/>
                <a:ea typeface="+mn-ea"/>
                <a:cs typeface="+mn-cs"/>
              </a:rPr>
              <a:t>nmobiliarias</a:t>
            </a:r>
            <a:r>
              <a:rPr kumimoji="0" lang="es-MX" sz="2000" b="1" i="0" u="none" strike="noStrike" kern="1200" cap="none" spc="0" normalizeH="0" baseline="0" noProof="0">
                <a:ln>
                  <a:noFill/>
                </a:ln>
                <a:solidFill>
                  <a:srgbClr val="691C32"/>
                </a:solidFill>
                <a:effectLst/>
                <a:uLnTx/>
                <a:uFillTx/>
                <a:latin typeface="Patria" pitchFamily="2" charset="0"/>
                <a:ea typeface="+mn-ea"/>
                <a:cs typeface="+mn-cs"/>
              </a:rPr>
              <a:t> para CECI</a:t>
            </a:r>
          </a:p>
        </p:txBody>
      </p:sp>
      <p:sp>
        <p:nvSpPr>
          <p:cNvPr id="3" name="CuadroTexto 2">
            <a:extLst>
              <a:ext uri="{FF2B5EF4-FFF2-40B4-BE49-F238E27FC236}">
                <a16:creationId xmlns:a16="http://schemas.microsoft.com/office/drawing/2014/main" id="{886A83A5-5A30-DE9A-7411-B0E1A536F650}"/>
              </a:ext>
            </a:extLst>
          </p:cNvPr>
          <p:cNvSpPr txBox="1"/>
          <p:nvPr/>
        </p:nvSpPr>
        <p:spPr>
          <a:xfrm>
            <a:off x="9007606" y="5864237"/>
            <a:ext cx="3130985" cy="646331"/>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s-MX" sz="900" b="0" i="0" u="none" strike="noStrike" kern="1200" cap="none" spc="0" normalizeH="0" baseline="0" noProof="0">
                <a:ln>
                  <a:noFill/>
                </a:ln>
                <a:solidFill>
                  <a:prstClr val="black"/>
                </a:solidFill>
                <a:effectLst/>
                <a:uLnTx/>
                <a:uFillTx/>
                <a:latin typeface="Noto Sans" panose="020B0502040504020204" pitchFamily="34" charset="0"/>
                <a:ea typeface="Noto Sans" panose="020B0502040504020204" pitchFamily="34" charset="0"/>
                <a:cs typeface="Noto Sans" panose="020B0502040504020204" pitchFamily="34" charset="0"/>
              </a:rPr>
              <a:t>CLG: Certificado de Libertad de Gravamen</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s-MX" sz="900" b="0" i="0" u="none" strike="noStrike" kern="1200" cap="none" spc="0" normalizeH="0" baseline="0" noProof="0">
                <a:ln>
                  <a:noFill/>
                </a:ln>
                <a:solidFill>
                  <a:prstClr val="black"/>
                </a:solidFill>
                <a:effectLst/>
                <a:uLnTx/>
                <a:uFillTx/>
                <a:latin typeface="Noto Sans" panose="020B0502040504020204" pitchFamily="34" charset="0"/>
                <a:ea typeface="Noto Sans" panose="020B0502040504020204" pitchFamily="34" charset="0"/>
                <a:cs typeface="Noto Sans" panose="020B0502040504020204" pitchFamily="34" charset="0"/>
              </a:rPr>
              <a:t>AYNº: Alineamiento y Número Oficial</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s-MX" sz="900" b="0" i="0" u="none" strike="noStrike" kern="1200" cap="none" spc="0" normalizeH="0" baseline="0" noProof="0">
                <a:ln>
                  <a:noFill/>
                </a:ln>
                <a:solidFill>
                  <a:prstClr val="black"/>
                </a:solidFill>
                <a:effectLst/>
                <a:uLnTx/>
                <a:uFillTx/>
                <a:latin typeface="Noto Sans" panose="020B0502040504020204" pitchFamily="34" charset="0"/>
                <a:ea typeface="Noto Sans" panose="020B0502040504020204" pitchFamily="34" charset="0"/>
                <a:cs typeface="Noto Sans" panose="020B0502040504020204" pitchFamily="34" charset="0"/>
              </a:rPr>
              <a:t>AC/DD: Acta de Cabildo/ Decreto de Desincorporación</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s-MX" sz="900" b="0" i="0" u="none" strike="noStrike" kern="1200" cap="none" spc="0" normalizeH="0" baseline="0" noProof="0">
                <a:ln>
                  <a:noFill/>
                </a:ln>
                <a:solidFill>
                  <a:prstClr val="black"/>
                </a:solidFill>
                <a:effectLst/>
                <a:uLnTx/>
                <a:uFillTx/>
                <a:latin typeface="Noto Sans" panose="020B0502040504020204" pitchFamily="34" charset="0"/>
                <a:ea typeface="Noto Sans" panose="020B0502040504020204" pitchFamily="34" charset="0"/>
                <a:cs typeface="Noto Sans" panose="020B0502040504020204" pitchFamily="34" charset="0"/>
              </a:rPr>
              <a:t>PLT: Plano Topográfico</a:t>
            </a:r>
          </a:p>
        </p:txBody>
      </p:sp>
      <p:graphicFrame>
        <p:nvGraphicFramePr>
          <p:cNvPr id="4" name="Tabla 3">
            <a:extLst>
              <a:ext uri="{FF2B5EF4-FFF2-40B4-BE49-F238E27FC236}">
                <a16:creationId xmlns:a16="http://schemas.microsoft.com/office/drawing/2014/main" id="{8106E6B5-FA7B-7A54-5721-957E3277D6F1}"/>
              </a:ext>
            </a:extLst>
          </p:cNvPr>
          <p:cNvGraphicFramePr>
            <a:graphicFrameLocks noGrp="1"/>
          </p:cNvGraphicFramePr>
          <p:nvPr/>
        </p:nvGraphicFramePr>
        <p:xfrm>
          <a:off x="210848" y="981381"/>
          <a:ext cx="10867804" cy="3992880"/>
        </p:xfrm>
        <a:graphic>
          <a:graphicData uri="http://schemas.openxmlformats.org/drawingml/2006/table">
            <a:tbl>
              <a:tblPr firstRow="1" bandRow="1">
                <a:tableStyleId>{21E4AEA4-8DFA-4A89-87EB-49C32662AFE0}</a:tableStyleId>
              </a:tblPr>
              <a:tblGrid>
                <a:gridCol w="383883">
                  <a:extLst>
                    <a:ext uri="{9D8B030D-6E8A-4147-A177-3AD203B41FA5}">
                      <a16:colId xmlns:a16="http://schemas.microsoft.com/office/drawing/2014/main" val="723530094"/>
                    </a:ext>
                  </a:extLst>
                </a:gridCol>
                <a:gridCol w="871986">
                  <a:extLst>
                    <a:ext uri="{9D8B030D-6E8A-4147-A177-3AD203B41FA5}">
                      <a16:colId xmlns:a16="http://schemas.microsoft.com/office/drawing/2014/main" val="756171452"/>
                    </a:ext>
                  </a:extLst>
                </a:gridCol>
                <a:gridCol w="926485">
                  <a:extLst>
                    <a:ext uri="{9D8B030D-6E8A-4147-A177-3AD203B41FA5}">
                      <a16:colId xmlns:a16="http://schemas.microsoft.com/office/drawing/2014/main" val="1201030546"/>
                    </a:ext>
                  </a:extLst>
                </a:gridCol>
                <a:gridCol w="599491">
                  <a:extLst>
                    <a:ext uri="{9D8B030D-6E8A-4147-A177-3AD203B41FA5}">
                      <a16:colId xmlns:a16="http://schemas.microsoft.com/office/drawing/2014/main" val="1610847150"/>
                    </a:ext>
                  </a:extLst>
                </a:gridCol>
                <a:gridCol w="3869442">
                  <a:extLst>
                    <a:ext uri="{9D8B030D-6E8A-4147-A177-3AD203B41FA5}">
                      <a16:colId xmlns:a16="http://schemas.microsoft.com/office/drawing/2014/main" val="1208619848"/>
                    </a:ext>
                  </a:extLst>
                </a:gridCol>
                <a:gridCol w="784786">
                  <a:extLst>
                    <a:ext uri="{9D8B030D-6E8A-4147-A177-3AD203B41FA5}">
                      <a16:colId xmlns:a16="http://schemas.microsoft.com/office/drawing/2014/main" val="1837391683"/>
                    </a:ext>
                  </a:extLst>
                </a:gridCol>
                <a:gridCol w="762988">
                  <a:extLst>
                    <a:ext uri="{9D8B030D-6E8A-4147-A177-3AD203B41FA5}">
                      <a16:colId xmlns:a16="http://schemas.microsoft.com/office/drawing/2014/main" val="1750854147"/>
                    </a:ext>
                  </a:extLst>
                </a:gridCol>
                <a:gridCol w="359693">
                  <a:extLst>
                    <a:ext uri="{9D8B030D-6E8A-4147-A177-3AD203B41FA5}">
                      <a16:colId xmlns:a16="http://schemas.microsoft.com/office/drawing/2014/main" val="2061103895"/>
                    </a:ext>
                  </a:extLst>
                </a:gridCol>
                <a:gridCol w="359693">
                  <a:extLst>
                    <a:ext uri="{9D8B030D-6E8A-4147-A177-3AD203B41FA5}">
                      <a16:colId xmlns:a16="http://schemas.microsoft.com/office/drawing/2014/main" val="2893886517"/>
                    </a:ext>
                  </a:extLst>
                </a:gridCol>
                <a:gridCol w="508000">
                  <a:extLst>
                    <a:ext uri="{9D8B030D-6E8A-4147-A177-3AD203B41FA5}">
                      <a16:colId xmlns:a16="http://schemas.microsoft.com/office/drawing/2014/main" val="1648654690"/>
                    </a:ext>
                  </a:extLst>
                </a:gridCol>
                <a:gridCol w="287686">
                  <a:extLst>
                    <a:ext uri="{9D8B030D-6E8A-4147-A177-3AD203B41FA5}">
                      <a16:colId xmlns:a16="http://schemas.microsoft.com/office/drawing/2014/main" val="840380102"/>
                    </a:ext>
                  </a:extLst>
                </a:gridCol>
                <a:gridCol w="1153671">
                  <a:extLst>
                    <a:ext uri="{9D8B030D-6E8A-4147-A177-3AD203B41FA5}">
                      <a16:colId xmlns:a16="http://schemas.microsoft.com/office/drawing/2014/main" val="1302002376"/>
                    </a:ext>
                  </a:extLst>
                </a:gridCol>
              </a:tblGrid>
              <a:tr h="52864">
                <a:tc>
                  <a:txBody>
                    <a:bodyPr/>
                    <a:lstStyle/>
                    <a:p>
                      <a:pPr algn="ctr" rtl="0" fontAlgn="ctr">
                        <a:buNone/>
                      </a:pPr>
                      <a:r>
                        <a:rPr lang="es-MX" sz="1000" b="1" u="none" strike="noStrike" dirty="0">
                          <a:solidFill>
                            <a:srgbClr val="FFFFFF"/>
                          </a:solidFill>
                          <a:effectLst/>
                        </a:rPr>
                        <a:t>No</a:t>
                      </a:r>
                      <a:endParaRPr lang="es-MX" sz="1000" b="1" i="0" u="none" strike="noStrike" dirty="0">
                        <a:solidFill>
                          <a:srgbClr val="FFFFFF"/>
                        </a:solidFill>
                        <a:effectLst/>
                        <a:latin typeface="Noto Sans"/>
                      </a:endParaRPr>
                    </a:p>
                  </a:txBody>
                  <a:tcPr marL="0" marR="0" marT="0" marB="0" anchor="ctr"/>
                </a:tc>
                <a:tc>
                  <a:txBody>
                    <a:bodyPr/>
                    <a:lstStyle/>
                    <a:p>
                      <a:pPr algn="ctr" rtl="0" fontAlgn="ctr">
                        <a:buNone/>
                      </a:pPr>
                      <a:r>
                        <a:rPr lang="es-MX" sz="1000" b="1" u="none" strike="noStrike" dirty="0">
                          <a:solidFill>
                            <a:srgbClr val="FFFFFF"/>
                          </a:solidFill>
                          <a:effectLst/>
                        </a:rPr>
                        <a:t>OOAD</a:t>
                      </a:r>
                      <a:endParaRPr lang="es-MX" sz="1000" b="1" i="0" u="none" strike="noStrike" dirty="0">
                        <a:solidFill>
                          <a:srgbClr val="FFFFFF"/>
                        </a:solidFill>
                        <a:effectLst/>
                        <a:latin typeface="Noto Sans"/>
                      </a:endParaRPr>
                    </a:p>
                  </a:txBody>
                  <a:tcPr marL="0" marR="0" marT="0" marB="0" anchor="ctr"/>
                </a:tc>
                <a:tc>
                  <a:txBody>
                    <a:bodyPr/>
                    <a:lstStyle/>
                    <a:p>
                      <a:pPr algn="ctr" rtl="0" fontAlgn="ctr">
                        <a:buNone/>
                      </a:pPr>
                      <a:r>
                        <a:rPr lang="es-MX" sz="1000" b="1" u="none" strike="noStrike">
                          <a:solidFill>
                            <a:srgbClr val="FFFFFF"/>
                          </a:solidFill>
                          <a:effectLst/>
                        </a:rPr>
                        <a:t>Municipio</a:t>
                      </a:r>
                      <a:endParaRPr lang="es-MX" sz="1000" b="1" i="0" u="none" strike="noStrike">
                        <a:solidFill>
                          <a:srgbClr val="FFFFFF"/>
                        </a:solidFill>
                        <a:effectLst/>
                        <a:latin typeface="Noto Sans"/>
                      </a:endParaRPr>
                    </a:p>
                  </a:txBody>
                  <a:tcPr marL="0" marR="0" marT="0" marB="0" anchor="ctr"/>
                </a:tc>
                <a:tc>
                  <a:txBody>
                    <a:bodyPr/>
                    <a:lstStyle/>
                    <a:p>
                      <a:pPr algn="ctr" rtl="0" fontAlgn="ctr">
                        <a:buNone/>
                      </a:pPr>
                      <a:r>
                        <a:rPr lang="es-MX" sz="1000" b="1" u="none" strike="noStrike">
                          <a:solidFill>
                            <a:srgbClr val="FFFFFF"/>
                          </a:solidFill>
                          <a:effectLst/>
                        </a:rPr>
                        <a:t>Lugares</a:t>
                      </a:r>
                      <a:endParaRPr lang="es-MX" sz="1000" b="1" i="0" u="none" strike="noStrike">
                        <a:solidFill>
                          <a:srgbClr val="FFFFFF"/>
                        </a:solidFill>
                        <a:effectLst/>
                        <a:latin typeface="Noto Sans"/>
                      </a:endParaRPr>
                    </a:p>
                  </a:txBody>
                  <a:tcPr marL="0" marR="0" marT="0" marB="0" anchor="ctr"/>
                </a:tc>
                <a:tc>
                  <a:txBody>
                    <a:bodyPr/>
                    <a:lstStyle/>
                    <a:p>
                      <a:pPr algn="ctr" rtl="0" fontAlgn="ctr">
                        <a:buNone/>
                      </a:pPr>
                      <a:r>
                        <a:rPr lang="es-MX" sz="1000" b="1" u="none" strike="noStrike">
                          <a:solidFill>
                            <a:srgbClr val="FFFFFF"/>
                          </a:solidFill>
                          <a:effectLst/>
                        </a:rPr>
                        <a:t>Dirección</a:t>
                      </a:r>
                      <a:endParaRPr lang="es-MX" sz="1000" b="1" i="0" u="none" strike="noStrike">
                        <a:solidFill>
                          <a:srgbClr val="FFFFFF"/>
                        </a:solidFill>
                        <a:effectLst/>
                        <a:latin typeface="Noto Sans"/>
                      </a:endParaRPr>
                    </a:p>
                  </a:txBody>
                  <a:tcPr marL="0" marR="0" marT="0" marB="0" anchor="ctr"/>
                </a:tc>
                <a:tc>
                  <a:txBody>
                    <a:bodyPr/>
                    <a:lstStyle/>
                    <a:p>
                      <a:pPr algn="ctr" rtl="0" fontAlgn="ctr">
                        <a:buNone/>
                      </a:pPr>
                      <a:r>
                        <a:rPr lang="es-MX" sz="1000" b="1" u="none" strike="noStrike" dirty="0">
                          <a:solidFill>
                            <a:srgbClr val="FFFFFF"/>
                          </a:solidFill>
                          <a:effectLst/>
                        </a:rPr>
                        <a:t>Escrito de ofrecimiento</a:t>
                      </a:r>
                      <a:endParaRPr lang="es-MX" sz="1000" b="1" i="0" u="none" strike="noStrike" dirty="0">
                        <a:solidFill>
                          <a:srgbClr val="FFFFFF"/>
                        </a:solidFill>
                        <a:effectLst/>
                        <a:latin typeface="Noto Sans"/>
                      </a:endParaRPr>
                    </a:p>
                  </a:txBody>
                  <a:tcPr marL="0" marR="0" marT="0" marB="0" anchor="ctr"/>
                </a:tc>
                <a:tc>
                  <a:txBody>
                    <a:bodyPr/>
                    <a:lstStyle/>
                    <a:p>
                      <a:pPr algn="ctr" rtl="0" fontAlgn="ctr">
                        <a:buNone/>
                      </a:pPr>
                      <a:r>
                        <a:rPr lang="es-MX" sz="1000" b="1" u="none" strike="noStrike" dirty="0">
                          <a:solidFill>
                            <a:srgbClr val="FFFFFF"/>
                          </a:solidFill>
                          <a:effectLst/>
                        </a:rPr>
                        <a:t>Acredita propiedad</a:t>
                      </a:r>
                      <a:endParaRPr lang="es-MX" sz="1000" b="1" i="0" u="none" strike="noStrike" dirty="0">
                        <a:solidFill>
                          <a:srgbClr val="FFFFFF"/>
                        </a:solidFill>
                        <a:effectLst/>
                        <a:latin typeface="Noto Sans"/>
                      </a:endParaRPr>
                    </a:p>
                  </a:txBody>
                  <a:tcPr marL="0" marR="0" marT="0" marB="0" anchor="ctr"/>
                </a:tc>
                <a:tc>
                  <a:txBody>
                    <a:bodyPr/>
                    <a:lstStyle/>
                    <a:p>
                      <a:pPr algn="ctr" rtl="0" fontAlgn="ctr">
                        <a:buNone/>
                      </a:pPr>
                      <a:r>
                        <a:rPr lang="es-MX" sz="1000" b="1" u="none" strike="noStrike" dirty="0">
                          <a:solidFill>
                            <a:srgbClr val="FFFFFF"/>
                          </a:solidFill>
                          <a:effectLst/>
                        </a:rPr>
                        <a:t>CLG</a:t>
                      </a:r>
                      <a:endParaRPr lang="es-MX" sz="1000" b="1" i="0" u="none" strike="noStrike" dirty="0">
                        <a:solidFill>
                          <a:srgbClr val="FFFFFF"/>
                        </a:solidFill>
                        <a:effectLst/>
                        <a:latin typeface="Noto Sans"/>
                      </a:endParaRPr>
                    </a:p>
                  </a:txBody>
                  <a:tcPr marL="0" marR="0" marT="0" marB="0" anchor="ctr"/>
                </a:tc>
                <a:tc>
                  <a:txBody>
                    <a:bodyPr/>
                    <a:lstStyle/>
                    <a:p>
                      <a:pPr algn="ctr" rtl="0" fontAlgn="ctr">
                        <a:buNone/>
                      </a:pPr>
                      <a:r>
                        <a:rPr lang="es-MX" sz="1000" b="1" u="none" strike="noStrike" dirty="0" err="1">
                          <a:solidFill>
                            <a:srgbClr val="FFFFFF"/>
                          </a:solidFill>
                          <a:effectLst/>
                        </a:rPr>
                        <a:t>AYNº</a:t>
                      </a:r>
                      <a:endParaRPr lang="es-MX" sz="1000" b="1" i="0" u="none" strike="noStrike" dirty="0">
                        <a:solidFill>
                          <a:srgbClr val="FFFFFF"/>
                        </a:solidFill>
                        <a:effectLst/>
                        <a:latin typeface="Noto Sans"/>
                      </a:endParaRPr>
                    </a:p>
                  </a:txBody>
                  <a:tcPr marL="0" marR="0" marT="0" marB="0" anchor="ctr"/>
                </a:tc>
                <a:tc>
                  <a:txBody>
                    <a:bodyPr/>
                    <a:lstStyle/>
                    <a:p>
                      <a:pPr algn="ctr" rtl="0" fontAlgn="ctr">
                        <a:buNone/>
                      </a:pPr>
                      <a:r>
                        <a:rPr lang="es-MX" sz="1000" b="1" u="none" strike="noStrike" dirty="0">
                          <a:solidFill>
                            <a:srgbClr val="FFFFFF"/>
                          </a:solidFill>
                          <a:effectLst/>
                        </a:rPr>
                        <a:t>AC/DD</a:t>
                      </a:r>
                      <a:endParaRPr lang="es-MX" sz="1000" b="1" i="0" u="none" strike="noStrike" dirty="0">
                        <a:solidFill>
                          <a:srgbClr val="FFFFFF"/>
                        </a:solidFill>
                        <a:effectLst/>
                        <a:latin typeface="Noto Sans"/>
                      </a:endParaRPr>
                    </a:p>
                  </a:txBody>
                  <a:tcPr marL="0" marR="0" marT="0" marB="0" anchor="ctr"/>
                </a:tc>
                <a:tc>
                  <a:txBody>
                    <a:bodyPr/>
                    <a:lstStyle/>
                    <a:p>
                      <a:pPr algn="ctr" rtl="0" fontAlgn="ctr">
                        <a:buNone/>
                      </a:pPr>
                      <a:r>
                        <a:rPr lang="es-MX" sz="1000" b="1" u="none" strike="noStrike" dirty="0">
                          <a:solidFill>
                            <a:srgbClr val="FFFFFF"/>
                          </a:solidFill>
                          <a:effectLst/>
                        </a:rPr>
                        <a:t>PLT</a:t>
                      </a:r>
                      <a:endParaRPr lang="es-MX" sz="1000" b="1" i="0" u="none" strike="noStrike" dirty="0">
                        <a:solidFill>
                          <a:srgbClr val="FFFFFF"/>
                        </a:solidFill>
                        <a:effectLst/>
                        <a:latin typeface="Noto Sans"/>
                      </a:endParaRPr>
                    </a:p>
                  </a:txBody>
                  <a:tcPr marL="0" marR="0" marT="0" marB="0" anchor="ctr"/>
                </a:tc>
                <a:tc>
                  <a:txBody>
                    <a:bodyPr/>
                    <a:lstStyle/>
                    <a:p>
                      <a:pPr algn="ctr" rtl="0" fontAlgn="ctr">
                        <a:buNone/>
                      </a:pPr>
                      <a:r>
                        <a:rPr lang="es-MX" sz="1000" b="1" u="none" strike="noStrike" dirty="0">
                          <a:solidFill>
                            <a:srgbClr val="FFFFFF"/>
                          </a:solidFill>
                          <a:effectLst/>
                        </a:rPr>
                        <a:t>% Integración Expediente Inmobiliario</a:t>
                      </a:r>
                      <a:endParaRPr lang="es-MX" sz="1000" b="1" i="0" u="none" strike="noStrike" dirty="0">
                        <a:solidFill>
                          <a:srgbClr val="FFFFFF"/>
                        </a:solidFill>
                        <a:effectLst/>
                        <a:latin typeface="Noto Sans"/>
                      </a:endParaRPr>
                    </a:p>
                  </a:txBody>
                  <a:tcPr marL="0" marR="0" marT="0" marB="0" anchor="ctr"/>
                </a:tc>
                <a:extLst>
                  <a:ext uri="{0D108BD9-81ED-4DB2-BD59-A6C34878D82A}">
                    <a16:rowId xmlns:a16="http://schemas.microsoft.com/office/drawing/2014/main" val="3901558528"/>
                  </a:ext>
                </a:extLst>
              </a:tr>
              <a:tr h="105727">
                <a:tc>
                  <a:txBody>
                    <a:bodyPr/>
                    <a:lstStyle/>
                    <a:p>
                      <a:pPr lvl="0" algn="ctr" rtl="0">
                        <a:buNone/>
                      </a:pPr>
                      <a:r>
                        <a:rPr lang="es-MX" sz="1000" b="0" u="none" strike="noStrike">
                          <a:solidFill>
                            <a:schemeClr val="tx1"/>
                          </a:solidFill>
                          <a:effectLst/>
                        </a:rPr>
                        <a:t>1</a:t>
                      </a:r>
                      <a:endParaRPr lang="es-MX" sz="1000" b="0" i="0" u="none" strike="noStrike">
                        <a:solidFill>
                          <a:schemeClr val="tx1"/>
                        </a:solidFill>
                        <a:effectLst/>
                        <a:latin typeface="Noto Sans"/>
                      </a:endParaRPr>
                    </a:p>
                  </a:txBody>
                  <a:tcPr marL="0" marR="0" marT="0" marB="0" anchor="ctr"/>
                </a:tc>
                <a:tc>
                  <a:txBody>
                    <a:bodyPr/>
                    <a:lstStyle/>
                    <a:p>
                      <a:pPr lvl="0" algn="just" rtl="0">
                        <a:buNone/>
                      </a:pPr>
                      <a:r>
                        <a:rPr lang="es-MX" sz="1000" b="0" u="none" strike="noStrike" dirty="0">
                          <a:solidFill>
                            <a:schemeClr val="tx1"/>
                          </a:solidFill>
                          <a:effectLst/>
                        </a:rPr>
                        <a:t>Coahuila</a:t>
                      </a:r>
                      <a:endParaRPr lang="es-ES" sz="1000" dirty="0">
                        <a:solidFill>
                          <a:schemeClr val="tx1"/>
                        </a:solidFill>
                      </a:endParaRPr>
                    </a:p>
                  </a:txBody>
                  <a:tcPr marL="0" marR="0" marT="0" marB="0" anchor="ctr"/>
                </a:tc>
                <a:tc>
                  <a:txBody>
                    <a:bodyPr/>
                    <a:lstStyle/>
                    <a:p>
                      <a:pPr lvl="0" algn="just" rtl="0">
                        <a:buNone/>
                      </a:pPr>
                      <a:r>
                        <a:rPr lang="es-MX" sz="1000" b="0" u="none" strike="noStrike">
                          <a:solidFill>
                            <a:schemeClr val="tx1"/>
                          </a:solidFill>
                          <a:effectLst/>
                        </a:rPr>
                        <a:t>Monclova</a:t>
                      </a:r>
                      <a:endParaRPr lang="es-ES" sz="1000">
                        <a:solidFill>
                          <a:schemeClr val="tx1"/>
                        </a:solidFill>
                      </a:endParaRPr>
                    </a:p>
                  </a:txBody>
                  <a:tcPr marL="0" marR="0" marT="0" marB="0" anchor="ctr"/>
                </a:tc>
                <a:tc>
                  <a:txBody>
                    <a:bodyPr/>
                    <a:lstStyle/>
                    <a:p>
                      <a:pPr lvl="0" algn="ctr" rtl="0">
                        <a:buNone/>
                      </a:pPr>
                      <a:r>
                        <a:rPr lang="es-MX" sz="1000" b="0" u="none" strike="noStrike">
                          <a:solidFill>
                            <a:schemeClr val="tx1"/>
                          </a:solidFill>
                          <a:effectLst/>
                        </a:rPr>
                        <a:t>150</a:t>
                      </a:r>
                      <a:endParaRPr lang="es-ES" sz="1000">
                        <a:solidFill>
                          <a:schemeClr val="tx1"/>
                        </a:solidFill>
                      </a:endParaRPr>
                    </a:p>
                  </a:txBody>
                  <a:tcPr marL="0" marR="0" marT="0" marB="0" anchor="ctr"/>
                </a:tc>
                <a:tc>
                  <a:txBody>
                    <a:bodyPr/>
                    <a:lstStyle/>
                    <a:p>
                      <a:pPr lvl="0" algn="l" rtl="0">
                        <a:buNone/>
                      </a:pPr>
                      <a:r>
                        <a:rPr lang="es-MX" sz="1000" b="0" u="none" strike="noStrike">
                          <a:solidFill>
                            <a:schemeClr val="tx1"/>
                          </a:solidFill>
                          <a:effectLst/>
                        </a:rPr>
                        <a:t>En el área de Casa Merced, Colonia Tierra y Libertad, C.P. 25770</a:t>
                      </a:r>
                      <a:endParaRPr lang="es-ES" sz="1000">
                        <a:solidFill>
                          <a:schemeClr val="tx1"/>
                        </a:solidFill>
                      </a:endParaRPr>
                    </a:p>
                  </a:txBody>
                  <a:tcPr marL="0" marR="0" marT="0" marB="0" anchor="ctr"/>
                </a:tc>
                <a:tc>
                  <a:txBody>
                    <a:bodyPr/>
                    <a:lstStyle/>
                    <a:p>
                      <a:pPr lvl="0" algn="ctr" rtl="0">
                        <a:buNone/>
                      </a:pPr>
                      <a:r>
                        <a:rPr lang="es-MX" sz="1000" b="0" u="none" strike="noStrike">
                          <a:solidFill>
                            <a:schemeClr val="tx1"/>
                          </a:solidFill>
                          <a:effectLst/>
                        </a:rPr>
                        <a:t>Sí</a:t>
                      </a:r>
                      <a:endParaRPr lang="es-ES" sz="1000">
                        <a:solidFill>
                          <a:schemeClr val="tx1"/>
                        </a:solidFill>
                      </a:endParaRPr>
                    </a:p>
                  </a:txBody>
                  <a:tcPr marL="0" marR="0" marT="0" marB="0" anchor="ctr"/>
                </a:tc>
                <a:tc>
                  <a:txBody>
                    <a:bodyPr/>
                    <a:lstStyle/>
                    <a:p>
                      <a:pPr lvl="0" algn="ctr" rtl="0">
                        <a:buNone/>
                      </a:pPr>
                      <a:r>
                        <a:rPr lang="es-MX" sz="1000" b="0" u="none" strike="noStrike">
                          <a:solidFill>
                            <a:schemeClr val="tx1"/>
                          </a:solidFill>
                          <a:effectLst/>
                        </a:rPr>
                        <a:t>-</a:t>
                      </a:r>
                      <a:endParaRPr lang="es-ES" sz="1000">
                        <a:solidFill>
                          <a:schemeClr val="tx1"/>
                        </a:solidFill>
                      </a:endParaRPr>
                    </a:p>
                  </a:txBody>
                  <a:tcPr marL="0" marR="0" marT="0" marB="0" anchor="ctr"/>
                </a:tc>
                <a:tc>
                  <a:txBody>
                    <a:bodyPr/>
                    <a:lstStyle/>
                    <a:p>
                      <a:pPr lvl="0" algn="ctr" rtl="0">
                        <a:buNone/>
                      </a:pPr>
                      <a:r>
                        <a:rPr lang="es-MX" sz="1000" b="0" u="none" strike="noStrike">
                          <a:solidFill>
                            <a:schemeClr val="tx1"/>
                          </a:solidFill>
                          <a:effectLst/>
                        </a:rPr>
                        <a:t>-</a:t>
                      </a:r>
                      <a:endParaRPr lang="es-ES" sz="1000">
                        <a:solidFill>
                          <a:schemeClr val="tx1"/>
                        </a:solidFill>
                      </a:endParaRPr>
                    </a:p>
                  </a:txBody>
                  <a:tcPr marL="0" marR="0" marT="0" marB="0" anchor="ctr"/>
                </a:tc>
                <a:tc>
                  <a:txBody>
                    <a:bodyPr/>
                    <a:lstStyle/>
                    <a:p>
                      <a:pPr lvl="0" algn="ctr" rtl="0">
                        <a:buNone/>
                      </a:pPr>
                      <a:r>
                        <a:rPr lang="es-MX" sz="1000" b="0" u="none" strike="noStrike">
                          <a:solidFill>
                            <a:schemeClr val="tx1"/>
                          </a:solidFill>
                          <a:effectLst/>
                        </a:rPr>
                        <a:t>-</a:t>
                      </a:r>
                      <a:endParaRPr lang="es-ES" sz="1000">
                        <a:solidFill>
                          <a:schemeClr val="tx1"/>
                        </a:solidFill>
                      </a:endParaRPr>
                    </a:p>
                  </a:txBody>
                  <a:tcPr marL="0" marR="0" marT="0" marB="0" anchor="ctr"/>
                </a:tc>
                <a:tc>
                  <a:txBody>
                    <a:bodyPr/>
                    <a:lstStyle/>
                    <a:p>
                      <a:pPr lvl="0" algn="ctr" rtl="0">
                        <a:buNone/>
                      </a:pPr>
                      <a:r>
                        <a:rPr lang="es-MX" sz="1000" b="0" u="none" strike="noStrike">
                          <a:solidFill>
                            <a:schemeClr val="tx1"/>
                          </a:solidFill>
                          <a:effectLst/>
                        </a:rPr>
                        <a:t>-</a:t>
                      </a:r>
                      <a:endParaRPr lang="es-ES" sz="1000">
                        <a:solidFill>
                          <a:schemeClr val="tx1"/>
                        </a:solidFill>
                      </a:endParaRPr>
                    </a:p>
                  </a:txBody>
                  <a:tcPr marL="0" marR="0" marT="0" marB="0" anchor="ctr"/>
                </a:tc>
                <a:tc>
                  <a:txBody>
                    <a:bodyPr/>
                    <a:lstStyle/>
                    <a:p>
                      <a:pPr lvl="0" algn="ctr" rtl="0">
                        <a:buNone/>
                      </a:pPr>
                      <a:r>
                        <a:rPr lang="es-MX" sz="1000" b="0" u="none" strike="noStrike">
                          <a:solidFill>
                            <a:schemeClr val="tx1"/>
                          </a:solidFill>
                          <a:effectLst/>
                        </a:rPr>
                        <a:t>-</a:t>
                      </a:r>
                      <a:endParaRPr lang="es-ES" sz="1000">
                        <a:solidFill>
                          <a:schemeClr val="tx1"/>
                        </a:solidFill>
                      </a:endParaRPr>
                    </a:p>
                  </a:txBody>
                  <a:tcPr marL="0" marR="0" marT="0" marB="0" anchor="ctr"/>
                </a:tc>
                <a:tc>
                  <a:txBody>
                    <a:bodyPr/>
                    <a:lstStyle/>
                    <a:p>
                      <a:pPr lvl="0" algn="ctr" rtl="0">
                        <a:buNone/>
                      </a:pPr>
                      <a:r>
                        <a:rPr lang="es-MX" sz="1050" b="1" u="none" strike="noStrike" kern="1200" dirty="0">
                          <a:solidFill>
                            <a:srgbClr val="691831"/>
                          </a:solidFill>
                          <a:effectLst/>
                        </a:rPr>
                        <a:t>57%</a:t>
                      </a:r>
                      <a:endParaRPr lang="es-ES" dirty="0"/>
                    </a:p>
                  </a:txBody>
                  <a:tcPr marL="0" marR="0" marT="0" marB="0" anchor="ctr"/>
                </a:tc>
                <a:extLst>
                  <a:ext uri="{0D108BD9-81ED-4DB2-BD59-A6C34878D82A}">
                    <a16:rowId xmlns:a16="http://schemas.microsoft.com/office/drawing/2014/main" val="1675610994"/>
                  </a:ext>
                </a:extLst>
              </a:tr>
              <a:tr h="105727">
                <a:tc>
                  <a:txBody>
                    <a:bodyPr/>
                    <a:lstStyle/>
                    <a:p>
                      <a:pPr lvl="0" algn="ctr" rtl="0">
                        <a:buNone/>
                      </a:pPr>
                      <a:r>
                        <a:rPr lang="es-MX" sz="1000" b="0" u="none" strike="noStrike">
                          <a:solidFill>
                            <a:schemeClr val="tx1"/>
                          </a:solidFill>
                          <a:effectLst/>
                        </a:rPr>
                        <a:t>2</a:t>
                      </a:r>
                      <a:endParaRPr lang="es-MX" sz="1000" b="0" i="0" u="none" strike="noStrike">
                        <a:solidFill>
                          <a:schemeClr val="tx1"/>
                        </a:solidFill>
                        <a:effectLst/>
                        <a:latin typeface="Noto Sans"/>
                      </a:endParaRPr>
                    </a:p>
                  </a:txBody>
                  <a:tcPr marL="0" marR="0" marT="0" marB="0" anchor="ctr"/>
                </a:tc>
                <a:tc>
                  <a:txBody>
                    <a:bodyPr/>
                    <a:lstStyle/>
                    <a:p>
                      <a:pPr lvl="0" algn="just" rtl="0">
                        <a:buNone/>
                      </a:pPr>
                      <a:r>
                        <a:rPr lang="es-MX" sz="1000" b="0" u="none" strike="noStrike">
                          <a:solidFill>
                            <a:schemeClr val="tx1"/>
                          </a:solidFill>
                          <a:effectLst/>
                        </a:rPr>
                        <a:t>Guerrero</a:t>
                      </a:r>
                      <a:endParaRPr lang="es-ES" sz="1000">
                        <a:solidFill>
                          <a:schemeClr val="tx1"/>
                        </a:solidFill>
                      </a:endParaRPr>
                    </a:p>
                  </a:txBody>
                  <a:tcPr marL="0" marR="0" marT="0" marB="0" anchor="ctr"/>
                </a:tc>
                <a:tc>
                  <a:txBody>
                    <a:bodyPr/>
                    <a:lstStyle/>
                    <a:p>
                      <a:pPr lvl="0" algn="just" rtl="0">
                        <a:buNone/>
                      </a:pPr>
                      <a:r>
                        <a:rPr lang="es-MX" sz="1000" b="0" u="none" strike="noStrike">
                          <a:solidFill>
                            <a:schemeClr val="tx1"/>
                          </a:solidFill>
                          <a:effectLst/>
                        </a:rPr>
                        <a:t>Chilpancingo</a:t>
                      </a:r>
                      <a:endParaRPr lang="es-ES" sz="1000">
                        <a:solidFill>
                          <a:schemeClr val="tx1"/>
                        </a:solidFill>
                      </a:endParaRPr>
                    </a:p>
                  </a:txBody>
                  <a:tcPr marL="0" marR="0" marT="0" marB="0" anchor="ctr"/>
                </a:tc>
                <a:tc>
                  <a:txBody>
                    <a:bodyPr/>
                    <a:lstStyle/>
                    <a:p>
                      <a:pPr lvl="0" algn="ctr" rtl="0">
                        <a:buNone/>
                      </a:pPr>
                      <a:r>
                        <a:rPr lang="es-MX" sz="1000" b="0" u="none" strike="noStrike">
                          <a:solidFill>
                            <a:schemeClr val="tx1"/>
                          </a:solidFill>
                          <a:effectLst/>
                        </a:rPr>
                        <a:t>200</a:t>
                      </a:r>
                      <a:endParaRPr lang="es-ES" sz="1000">
                        <a:solidFill>
                          <a:schemeClr val="tx1"/>
                        </a:solidFill>
                      </a:endParaRPr>
                    </a:p>
                  </a:txBody>
                  <a:tcPr marL="0" marR="0" marT="0" marB="0" anchor="ctr"/>
                </a:tc>
                <a:tc>
                  <a:txBody>
                    <a:bodyPr/>
                    <a:lstStyle/>
                    <a:p>
                      <a:pPr lvl="0" algn="l" rtl="0">
                        <a:buNone/>
                      </a:pPr>
                      <a:r>
                        <a:rPr lang="es-MX" sz="1000" b="0" u="none" strike="noStrike">
                          <a:solidFill>
                            <a:schemeClr val="tx1"/>
                          </a:solidFill>
                          <a:effectLst/>
                        </a:rPr>
                        <a:t>Calle Honestidad S/N Fracc. La amistad</a:t>
                      </a:r>
                      <a:endParaRPr lang="es-ES" sz="1000">
                        <a:solidFill>
                          <a:schemeClr val="tx1"/>
                        </a:solidFill>
                      </a:endParaRPr>
                    </a:p>
                  </a:txBody>
                  <a:tcPr marL="0" marR="0" marT="0" marB="0" anchor="ctr"/>
                </a:tc>
                <a:tc>
                  <a:txBody>
                    <a:bodyPr/>
                    <a:lstStyle/>
                    <a:p>
                      <a:pPr lvl="0" algn="ctr" rtl="0">
                        <a:buNone/>
                      </a:pPr>
                      <a:r>
                        <a:rPr lang="es-MX" sz="1000" b="0" u="none" strike="noStrike">
                          <a:solidFill>
                            <a:schemeClr val="tx1"/>
                          </a:solidFill>
                          <a:effectLst/>
                        </a:rPr>
                        <a:t>-</a:t>
                      </a:r>
                      <a:endParaRPr lang="es-ES" sz="1000">
                        <a:solidFill>
                          <a:schemeClr val="tx1"/>
                        </a:solidFill>
                      </a:endParaRPr>
                    </a:p>
                  </a:txBody>
                  <a:tcPr marL="0" marR="0" marT="0" marB="0" anchor="ctr"/>
                </a:tc>
                <a:tc>
                  <a:txBody>
                    <a:bodyPr/>
                    <a:lstStyle/>
                    <a:p>
                      <a:pPr lvl="0" algn="ctr" rtl="0">
                        <a:buNone/>
                      </a:pPr>
                      <a:r>
                        <a:rPr lang="es-MX" sz="1000" b="0" u="none" strike="noStrike">
                          <a:solidFill>
                            <a:schemeClr val="tx1"/>
                          </a:solidFill>
                          <a:effectLst/>
                        </a:rPr>
                        <a:t>-</a:t>
                      </a:r>
                      <a:endParaRPr lang="es-ES" sz="1000">
                        <a:solidFill>
                          <a:schemeClr val="tx1"/>
                        </a:solidFill>
                      </a:endParaRPr>
                    </a:p>
                  </a:txBody>
                  <a:tcPr marL="0" marR="0" marT="0" marB="0" anchor="ctr"/>
                </a:tc>
                <a:tc>
                  <a:txBody>
                    <a:bodyPr/>
                    <a:lstStyle/>
                    <a:p>
                      <a:pPr lvl="0" algn="ctr" rtl="0">
                        <a:buNone/>
                      </a:pPr>
                      <a:r>
                        <a:rPr lang="es-MX" sz="1000" b="0" u="none" strike="noStrike">
                          <a:solidFill>
                            <a:schemeClr val="tx1"/>
                          </a:solidFill>
                          <a:effectLst/>
                        </a:rPr>
                        <a:t>-</a:t>
                      </a:r>
                      <a:endParaRPr lang="es-ES" sz="1000">
                        <a:solidFill>
                          <a:schemeClr val="tx1"/>
                        </a:solidFill>
                      </a:endParaRPr>
                    </a:p>
                  </a:txBody>
                  <a:tcPr marL="0" marR="0" marT="0" marB="0" anchor="ctr"/>
                </a:tc>
                <a:tc>
                  <a:txBody>
                    <a:bodyPr/>
                    <a:lstStyle/>
                    <a:p>
                      <a:pPr lvl="0" algn="ctr" rtl="0">
                        <a:buNone/>
                      </a:pPr>
                      <a:r>
                        <a:rPr lang="es-MX" sz="1000" b="0" u="none" strike="noStrike">
                          <a:solidFill>
                            <a:schemeClr val="tx1"/>
                          </a:solidFill>
                          <a:effectLst/>
                        </a:rPr>
                        <a:t>-</a:t>
                      </a:r>
                      <a:endParaRPr lang="es-ES" sz="1000">
                        <a:solidFill>
                          <a:schemeClr val="tx1"/>
                        </a:solidFill>
                      </a:endParaRPr>
                    </a:p>
                  </a:txBody>
                  <a:tcPr marL="0" marR="0" marT="0" marB="0" anchor="ctr"/>
                </a:tc>
                <a:tc>
                  <a:txBody>
                    <a:bodyPr/>
                    <a:lstStyle/>
                    <a:p>
                      <a:pPr lvl="0" algn="ctr" rtl="0">
                        <a:buNone/>
                      </a:pPr>
                      <a:r>
                        <a:rPr lang="es-MX" sz="1000" b="0" u="none" strike="noStrike">
                          <a:solidFill>
                            <a:schemeClr val="tx1"/>
                          </a:solidFill>
                          <a:effectLst/>
                        </a:rPr>
                        <a:t>-</a:t>
                      </a:r>
                      <a:endParaRPr lang="es-ES" sz="1000">
                        <a:solidFill>
                          <a:schemeClr val="tx1"/>
                        </a:solidFill>
                      </a:endParaRPr>
                    </a:p>
                  </a:txBody>
                  <a:tcPr marL="0" marR="0" marT="0" marB="0" anchor="ctr"/>
                </a:tc>
                <a:tc>
                  <a:txBody>
                    <a:bodyPr/>
                    <a:lstStyle/>
                    <a:p>
                      <a:pPr lvl="0" algn="ctr" rtl="0">
                        <a:buNone/>
                      </a:pPr>
                      <a:r>
                        <a:rPr lang="es-MX" sz="1000" b="0" u="none" strike="noStrike">
                          <a:solidFill>
                            <a:schemeClr val="tx1"/>
                          </a:solidFill>
                          <a:effectLst/>
                        </a:rPr>
                        <a:t>-</a:t>
                      </a:r>
                      <a:endParaRPr lang="es-ES" sz="1000">
                        <a:solidFill>
                          <a:schemeClr val="tx1"/>
                        </a:solidFill>
                      </a:endParaRPr>
                    </a:p>
                  </a:txBody>
                  <a:tcPr marL="0" marR="0" marT="0" marB="0" anchor="ctr"/>
                </a:tc>
                <a:tc>
                  <a:txBody>
                    <a:bodyPr/>
                    <a:lstStyle/>
                    <a:p>
                      <a:pPr marL="0" lvl="0" algn="ctr" defTabSz="914400" rtl="0" eaLnBrk="1" latinLnBrk="0" hangingPunct="1">
                        <a:buNone/>
                      </a:pPr>
                      <a:r>
                        <a:rPr lang="es-MX" sz="1050" b="1" u="none" strike="noStrike" kern="1200">
                          <a:solidFill>
                            <a:srgbClr val="691831"/>
                          </a:solidFill>
                          <a:effectLst/>
                        </a:rPr>
                        <a:t>53%</a:t>
                      </a:r>
                      <a:endParaRPr lang="es-ES" sz="1050" b="1" i="0" u="none" strike="noStrike" kern="1200">
                        <a:solidFill>
                          <a:srgbClr val="691831"/>
                        </a:solidFill>
                        <a:effectLst/>
                        <a:latin typeface="Noto Sans"/>
                        <a:ea typeface="+mn-ea"/>
                        <a:cs typeface="+mn-cs"/>
                      </a:endParaRPr>
                    </a:p>
                  </a:txBody>
                  <a:tcPr marL="0" marR="0" marT="0" marB="0" anchor="ctr"/>
                </a:tc>
                <a:extLst>
                  <a:ext uri="{0D108BD9-81ED-4DB2-BD59-A6C34878D82A}">
                    <a16:rowId xmlns:a16="http://schemas.microsoft.com/office/drawing/2014/main" val="2333559807"/>
                  </a:ext>
                </a:extLst>
              </a:tr>
              <a:tr h="102421">
                <a:tc>
                  <a:txBody>
                    <a:bodyPr/>
                    <a:lstStyle/>
                    <a:p>
                      <a:pPr lvl="0" algn="ctr" rtl="0">
                        <a:buNone/>
                      </a:pPr>
                      <a:r>
                        <a:rPr lang="es-MX" sz="1000" b="0" u="none" strike="noStrike">
                          <a:solidFill>
                            <a:schemeClr val="tx1"/>
                          </a:solidFill>
                          <a:effectLst/>
                        </a:rPr>
                        <a:t>3</a:t>
                      </a:r>
                      <a:endParaRPr lang="es-MX" sz="1000" b="0" i="0" u="none" strike="noStrike">
                        <a:solidFill>
                          <a:schemeClr val="tx1"/>
                        </a:solidFill>
                        <a:effectLst/>
                        <a:latin typeface="Noto Sans"/>
                      </a:endParaRPr>
                    </a:p>
                  </a:txBody>
                  <a:tcPr marL="0" marR="0" marT="0" marB="0" anchor="ctr"/>
                </a:tc>
                <a:tc>
                  <a:txBody>
                    <a:bodyPr/>
                    <a:lstStyle/>
                    <a:p>
                      <a:pPr lvl="0" algn="just" rtl="0">
                        <a:buNone/>
                      </a:pPr>
                      <a:r>
                        <a:rPr lang="es-MX" sz="1000" b="0" u="none" strike="noStrike" dirty="0">
                          <a:solidFill>
                            <a:schemeClr val="tx1"/>
                          </a:solidFill>
                          <a:effectLst/>
                        </a:rPr>
                        <a:t>Coahuila</a:t>
                      </a:r>
                      <a:endParaRPr lang="es-ES" sz="1000" dirty="0">
                        <a:solidFill>
                          <a:schemeClr val="tx1"/>
                        </a:solidFill>
                      </a:endParaRPr>
                    </a:p>
                  </a:txBody>
                  <a:tcPr marL="0" marR="0" marT="0" marB="0" anchor="ctr"/>
                </a:tc>
                <a:tc>
                  <a:txBody>
                    <a:bodyPr/>
                    <a:lstStyle/>
                    <a:p>
                      <a:pPr lvl="0" algn="just" rtl="0">
                        <a:buNone/>
                      </a:pPr>
                      <a:r>
                        <a:rPr lang="es-MX" sz="1000" b="0" u="none" strike="noStrike">
                          <a:solidFill>
                            <a:schemeClr val="tx1"/>
                          </a:solidFill>
                          <a:effectLst/>
                        </a:rPr>
                        <a:t>Monclova</a:t>
                      </a:r>
                      <a:endParaRPr lang="es-ES" sz="1000">
                        <a:solidFill>
                          <a:schemeClr val="tx1"/>
                        </a:solidFill>
                      </a:endParaRPr>
                    </a:p>
                  </a:txBody>
                  <a:tcPr marL="0" marR="0" marT="0" marB="0" anchor="ctr"/>
                </a:tc>
                <a:tc>
                  <a:txBody>
                    <a:bodyPr/>
                    <a:lstStyle/>
                    <a:p>
                      <a:pPr lvl="0" algn="ctr" rtl="0">
                        <a:buNone/>
                      </a:pPr>
                      <a:r>
                        <a:rPr lang="es-MX" sz="1000" b="0" u="none" strike="noStrike">
                          <a:solidFill>
                            <a:schemeClr val="tx1"/>
                          </a:solidFill>
                          <a:effectLst/>
                        </a:rPr>
                        <a:t>150</a:t>
                      </a:r>
                      <a:endParaRPr lang="es-ES" sz="1000">
                        <a:solidFill>
                          <a:schemeClr val="tx1"/>
                        </a:solidFill>
                      </a:endParaRPr>
                    </a:p>
                  </a:txBody>
                  <a:tcPr marL="0" marR="0" marT="0" marB="0" anchor="ctr"/>
                </a:tc>
                <a:tc>
                  <a:txBody>
                    <a:bodyPr/>
                    <a:lstStyle/>
                    <a:p>
                      <a:pPr lvl="0" algn="l" rtl="0">
                        <a:buNone/>
                      </a:pPr>
                      <a:r>
                        <a:rPr lang="es-MX" sz="1000" b="0" u="none" strike="noStrike">
                          <a:solidFill>
                            <a:schemeClr val="tx1"/>
                          </a:solidFill>
                          <a:effectLst/>
                        </a:rPr>
                        <a:t>CEDIF SUR, Colonia Mezquital del Valle, C.P. 25790</a:t>
                      </a:r>
                      <a:endParaRPr lang="es-ES" sz="1000">
                        <a:solidFill>
                          <a:schemeClr val="tx1"/>
                        </a:solidFill>
                      </a:endParaRPr>
                    </a:p>
                  </a:txBody>
                  <a:tcPr marL="0" marR="0" marT="0" marB="0" anchor="ctr"/>
                </a:tc>
                <a:tc>
                  <a:txBody>
                    <a:bodyPr/>
                    <a:lstStyle/>
                    <a:p>
                      <a:pPr lvl="0" algn="ctr" rtl="0">
                        <a:buNone/>
                      </a:pPr>
                      <a:r>
                        <a:rPr lang="es-MX" sz="1000" b="0" u="none" strike="noStrike">
                          <a:solidFill>
                            <a:schemeClr val="tx1"/>
                          </a:solidFill>
                          <a:effectLst/>
                        </a:rPr>
                        <a:t>Sí</a:t>
                      </a:r>
                      <a:endParaRPr lang="es-ES" sz="1000">
                        <a:solidFill>
                          <a:schemeClr val="tx1"/>
                        </a:solidFill>
                      </a:endParaRPr>
                    </a:p>
                  </a:txBody>
                  <a:tcPr marL="0" marR="0" marT="0" marB="0" anchor="ctr"/>
                </a:tc>
                <a:tc>
                  <a:txBody>
                    <a:bodyPr/>
                    <a:lstStyle/>
                    <a:p>
                      <a:pPr lvl="0" algn="ctr" rtl="0">
                        <a:buNone/>
                      </a:pPr>
                      <a:r>
                        <a:rPr lang="es-MX" sz="1000" b="0" u="none" strike="noStrike">
                          <a:solidFill>
                            <a:schemeClr val="tx1"/>
                          </a:solidFill>
                          <a:effectLst/>
                        </a:rPr>
                        <a:t>-</a:t>
                      </a:r>
                      <a:endParaRPr lang="es-ES" sz="1000">
                        <a:solidFill>
                          <a:schemeClr val="tx1"/>
                        </a:solidFill>
                      </a:endParaRPr>
                    </a:p>
                  </a:txBody>
                  <a:tcPr marL="0" marR="0" marT="0" marB="0" anchor="ctr"/>
                </a:tc>
                <a:tc>
                  <a:txBody>
                    <a:bodyPr/>
                    <a:lstStyle/>
                    <a:p>
                      <a:pPr lvl="0" algn="ctr" rtl="0">
                        <a:buNone/>
                      </a:pPr>
                      <a:r>
                        <a:rPr lang="es-MX" sz="1000" b="0" u="none" strike="noStrike">
                          <a:solidFill>
                            <a:schemeClr val="tx1"/>
                          </a:solidFill>
                          <a:effectLst/>
                        </a:rPr>
                        <a:t>-</a:t>
                      </a:r>
                      <a:endParaRPr lang="es-ES" sz="1000">
                        <a:solidFill>
                          <a:schemeClr val="tx1"/>
                        </a:solidFill>
                      </a:endParaRPr>
                    </a:p>
                  </a:txBody>
                  <a:tcPr marL="0" marR="0" marT="0" marB="0" anchor="ctr"/>
                </a:tc>
                <a:tc>
                  <a:txBody>
                    <a:bodyPr/>
                    <a:lstStyle/>
                    <a:p>
                      <a:pPr lvl="0" algn="ctr" rtl="0">
                        <a:buNone/>
                      </a:pPr>
                      <a:r>
                        <a:rPr lang="es-MX" sz="1000" b="0" u="none" strike="noStrike">
                          <a:solidFill>
                            <a:schemeClr val="tx1"/>
                          </a:solidFill>
                          <a:effectLst/>
                        </a:rPr>
                        <a:t>-</a:t>
                      </a:r>
                      <a:endParaRPr lang="es-ES" sz="1000">
                        <a:solidFill>
                          <a:schemeClr val="tx1"/>
                        </a:solidFill>
                      </a:endParaRPr>
                    </a:p>
                  </a:txBody>
                  <a:tcPr marL="0" marR="0" marT="0" marB="0" anchor="ctr"/>
                </a:tc>
                <a:tc>
                  <a:txBody>
                    <a:bodyPr/>
                    <a:lstStyle/>
                    <a:p>
                      <a:pPr lvl="0" algn="ctr" rtl="0">
                        <a:buNone/>
                      </a:pPr>
                      <a:r>
                        <a:rPr lang="es-MX" sz="1000" b="0" u="none" strike="noStrike">
                          <a:solidFill>
                            <a:schemeClr val="tx1"/>
                          </a:solidFill>
                          <a:effectLst/>
                        </a:rPr>
                        <a:t>-</a:t>
                      </a:r>
                      <a:endParaRPr lang="es-ES" sz="1000">
                        <a:solidFill>
                          <a:schemeClr val="tx1"/>
                        </a:solidFill>
                      </a:endParaRPr>
                    </a:p>
                  </a:txBody>
                  <a:tcPr marL="0" marR="0" marT="0" marB="0" anchor="ctr"/>
                </a:tc>
                <a:tc>
                  <a:txBody>
                    <a:bodyPr/>
                    <a:lstStyle/>
                    <a:p>
                      <a:pPr lvl="0" algn="ctr" rtl="0">
                        <a:buNone/>
                      </a:pPr>
                      <a:r>
                        <a:rPr lang="es-MX" sz="1000" b="0" u="none" strike="noStrike">
                          <a:solidFill>
                            <a:schemeClr val="tx1"/>
                          </a:solidFill>
                          <a:effectLst/>
                        </a:rPr>
                        <a:t>-</a:t>
                      </a:r>
                      <a:endParaRPr lang="es-ES" sz="1000">
                        <a:solidFill>
                          <a:schemeClr val="tx1"/>
                        </a:solidFill>
                      </a:endParaRPr>
                    </a:p>
                  </a:txBody>
                  <a:tcPr marL="0" marR="0" marT="0" marB="0" anchor="ctr"/>
                </a:tc>
                <a:tc>
                  <a:txBody>
                    <a:bodyPr/>
                    <a:lstStyle/>
                    <a:p>
                      <a:pPr lvl="0" algn="ctr" rtl="0">
                        <a:buNone/>
                      </a:pPr>
                      <a:r>
                        <a:rPr lang="es-MX" sz="1050" b="1" u="none" strike="noStrike" kern="1200" dirty="0">
                          <a:solidFill>
                            <a:srgbClr val="691831"/>
                          </a:solidFill>
                          <a:effectLst/>
                        </a:rPr>
                        <a:t>52%</a:t>
                      </a:r>
                      <a:endParaRPr lang="es-ES" sz="1050" b="1" i="0" u="none" strike="noStrike" kern="1200" dirty="0">
                        <a:solidFill>
                          <a:srgbClr val="691831"/>
                        </a:solidFill>
                        <a:effectLst/>
                        <a:latin typeface="Noto Sans"/>
                        <a:ea typeface="+mn-ea"/>
                        <a:cs typeface="+mn-cs"/>
                      </a:endParaRPr>
                    </a:p>
                  </a:txBody>
                  <a:tcPr marL="0" marR="0" marT="0" marB="0" anchor="ctr"/>
                </a:tc>
                <a:extLst>
                  <a:ext uri="{0D108BD9-81ED-4DB2-BD59-A6C34878D82A}">
                    <a16:rowId xmlns:a16="http://schemas.microsoft.com/office/drawing/2014/main" val="2819228786"/>
                  </a:ext>
                </a:extLst>
              </a:tr>
              <a:tr h="102422">
                <a:tc>
                  <a:txBody>
                    <a:bodyPr/>
                    <a:lstStyle/>
                    <a:p>
                      <a:pPr algn="ctr" rtl="0" fontAlgn="ctr">
                        <a:buNone/>
                      </a:pPr>
                      <a:r>
                        <a:rPr lang="es-MX" sz="1000" b="0" u="none" strike="noStrike">
                          <a:solidFill>
                            <a:schemeClr val="tx1"/>
                          </a:solidFill>
                          <a:effectLst/>
                        </a:rPr>
                        <a:t>4</a:t>
                      </a:r>
                      <a:endParaRPr lang="es-MX" sz="1000" b="0" i="0" u="none" strike="noStrike">
                        <a:solidFill>
                          <a:schemeClr val="tx1"/>
                        </a:solidFill>
                        <a:effectLst/>
                        <a:latin typeface="Noto Sans"/>
                        <a:ea typeface="Noto Sans"/>
                        <a:cs typeface="Noto Sans"/>
                      </a:endParaRPr>
                    </a:p>
                  </a:txBody>
                  <a:tcPr marL="0" marR="0" marT="0" marB="0" anchor="ctr"/>
                </a:tc>
                <a:tc>
                  <a:txBody>
                    <a:bodyPr/>
                    <a:lstStyle/>
                    <a:p>
                      <a:pPr algn="just" rtl="0" fontAlgn="ctr">
                        <a:buNone/>
                      </a:pPr>
                      <a:r>
                        <a:rPr lang="es-MX" sz="1000" b="0" u="none" strike="noStrike">
                          <a:solidFill>
                            <a:schemeClr val="tx1"/>
                          </a:solidFill>
                          <a:effectLst/>
                        </a:rPr>
                        <a:t>Veracruz Sur</a:t>
                      </a:r>
                      <a:endParaRPr lang="es-MX" sz="1000" b="0" i="0" u="none" strike="noStrike">
                        <a:solidFill>
                          <a:schemeClr val="tx1"/>
                        </a:solidFill>
                        <a:effectLst/>
                        <a:latin typeface="Noto Sans"/>
                        <a:ea typeface="Noto Sans"/>
                        <a:cs typeface="Noto Sans"/>
                      </a:endParaRPr>
                    </a:p>
                  </a:txBody>
                  <a:tcPr marL="0" marR="0" marT="0" marB="0" anchor="ctr"/>
                </a:tc>
                <a:tc>
                  <a:txBody>
                    <a:bodyPr/>
                    <a:lstStyle/>
                    <a:p>
                      <a:pPr algn="just" rtl="0" fontAlgn="ctr">
                        <a:buNone/>
                      </a:pPr>
                      <a:r>
                        <a:rPr lang="es-MX" sz="1000" b="0" u="none" strike="noStrike">
                          <a:solidFill>
                            <a:schemeClr val="tx1"/>
                          </a:solidFill>
                          <a:effectLst/>
                        </a:rPr>
                        <a:t>Cosamaloapan</a:t>
                      </a:r>
                      <a:endParaRPr lang="es-MX" sz="1000" b="0" i="0" u="none" strike="noStrike">
                        <a:solidFill>
                          <a:schemeClr val="tx1"/>
                        </a:solidFill>
                        <a:effectLst/>
                        <a:latin typeface="Noto Sans"/>
                        <a:ea typeface="Noto Sans"/>
                        <a:cs typeface="Noto Sans"/>
                      </a:endParaRPr>
                    </a:p>
                  </a:txBody>
                  <a:tcPr marL="0" marR="0" marT="0" marB="0" anchor="ctr"/>
                </a:tc>
                <a:tc>
                  <a:txBody>
                    <a:bodyPr/>
                    <a:lstStyle/>
                    <a:p>
                      <a:pPr algn="ctr" rtl="0" fontAlgn="ctr">
                        <a:buNone/>
                      </a:pPr>
                      <a:r>
                        <a:rPr lang="es-MX" sz="1000" b="0" u="none" strike="noStrike">
                          <a:solidFill>
                            <a:schemeClr val="tx1"/>
                          </a:solidFill>
                          <a:effectLst/>
                        </a:rPr>
                        <a:t>200</a:t>
                      </a:r>
                      <a:endParaRPr lang="es-MX" sz="1000" b="0" i="0" u="none" strike="noStrike">
                        <a:solidFill>
                          <a:schemeClr val="tx1"/>
                        </a:solidFill>
                        <a:effectLst/>
                        <a:latin typeface="Noto Sans"/>
                        <a:ea typeface="Noto Sans"/>
                        <a:cs typeface="Noto Sans"/>
                      </a:endParaRPr>
                    </a:p>
                  </a:txBody>
                  <a:tcPr marL="0" marR="0" marT="0" marB="0" anchor="ctr"/>
                </a:tc>
                <a:tc>
                  <a:txBody>
                    <a:bodyPr/>
                    <a:lstStyle/>
                    <a:p>
                      <a:pPr algn="just" rtl="0" fontAlgn="ctr">
                        <a:buNone/>
                      </a:pPr>
                      <a:r>
                        <a:rPr lang="es-MX" sz="1000" b="0" u="none" strike="noStrike">
                          <a:solidFill>
                            <a:schemeClr val="tx1"/>
                          </a:solidFill>
                          <a:effectLst/>
                        </a:rPr>
                        <a:t>Boulevard Miguel Alemán, Colonia Miguel Alemán, C.P. 95400 del Municipio de Cosamaloapan.</a:t>
                      </a:r>
                      <a:endParaRPr lang="es-MX" sz="1000" b="0" i="0" u="none" strike="noStrike">
                        <a:solidFill>
                          <a:schemeClr val="tx1"/>
                        </a:solidFill>
                        <a:effectLst/>
                        <a:latin typeface="Noto Sans"/>
                        <a:ea typeface="Noto Sans"/>
                        <a:cs typeface="Noto Sans"/>
                      </a:endParaRPr>
                    </a:p>
                  </a:txBody>
                  <a:tcPr marL="0" marR="0" marT="0" marB="0" anchor="ctr"/>
                </a:tc>
                <a:tc>
                  <a:txBody>
                    <a:bodyPr/>
                    <a:lstStyle/>
                    <a:p>
                      <a:pPr algn="ctr" rtl="0" fontAlgn="ctr">
                        <a:buNone/>
                      </a:pPr>
                      <a:r>
                        <a:rPr lang="es-MX" sz="1000" b="0" u="none" strike="noStrike" dirty="0">
                          <a:solidFill>
                            <a:schemeClr val="tx1"/>
                          </a:solidFill>
                          <a:effectLst/>
                        </a:rPr>
                        <a:t>-</a:t>
                      </a:r>
                      <a:endParaRPr lang="es-MX" sz="1000" b="0" i="0" u="none" strike="noStrike" dirty="0">
                        <a:solidFill>
                          <a:schemeClr val="tx1"/>
                        </a:solidFill>
                        <a:effectLst/>
                        <a:latin typeface="Noto Sans"/>
                        <a:ea typeface="Noto Sans"/>
                        <a:cs typeface="Noto Sans"/>
                      </a:endParaRPr>
                    </a:p>
                  </a:txBody>
                  <a:tcPr marL="0" marR="0" marT="0" marB="0" anchor="ctr"/>
                </a:tc>
                <a:tc>
                  <a:txBody>
                    <a:bodyPr/>
                    <a:lstStyle/>
                    <a:p>
                      <a:pPr algn="ctr" rtl="0" fontAlgn="ctr">
                        <a:buNone/>
                      </a:pPr>
                      <a:r>
                        <a:rPr lang="es-MX" sz="1000" b="0" u="none" strike="noStrike">
                          <a:solidFill>
                            <a:schemeClr val="tx1"/>
                          </a:solidFill>
                          <a:effectLst/>
                        </a:rPr>
                        <a:t>-</a:t>
                      </a:r>
                      <a:endParaRPr lang="es-MX" sz="1000" b="0" i="0" u="none" strike="noStrike">
                        <a:solidFill>
                          <a:schemeClr val="tx1"/>
                        </a:solidFill>
                        <a:effectLst/>
                        <a:latin typeface="Noto Sans"/>
                        <a:ea typeface="Noto Sans"/>
                        <a:cs typeface="Noto Sans"/>
                      </a:endParaRPr>
                    </a:p>
                  </a:txBody>
                  <a:tcPr marL="0" marR="0" marT="0" marB="0" anchor="ctr"/>
                </a:tc>
                <a:tc>
                  <a:txBody>
                    <a:bodyPr/>
                    <a:lstStyle/>
                    <a:p>
                      <a:pPr algn="ctr" rtl="0" fontAlgn="ctr">
                        <a:buNone/>
                      </a:pPr>
                      <a:r>
                        <a:rPr lang="es-MX" sz="1000" b="0" u="none" strike="noStrike">
                          <a:solidFill>
                            <a:schemeClr val="tx1"/>
                          </a:solidFill>
                          <a:effectLst/>
                        </a:rPr>
                        <a:t>-</a:t>
                      </a:r>
                      <a:endParaRPr lang="es-MX" sz="1000" b="0" i="0" u="none" strike="noStrike">
                        <a:solidFill>
                          <a:schemeClr val="tx1"/>
                        </a:solidFill>
                        <a:effectLst/>
                        <a:latin typeface="Noto Sans"/>
                        <a:ea typeface="Noto Sans"/>
                        <a:cs typeface="Noto Sans"/>
                      </a:endParaRPr>
                    </a:p>
                  </a:txBody>
                  <a:tcPr marL="0" marR="0" marT="0" marB="0" anchor="ctr"/>
                </a:tc>
                <a:tc>
                  <a:txBody>
                    <a:bodyPr/>
                    <a:lstStyle/>
                    <a:p>
                      <a:pPr algn="ctr" rtl="0" fontAlgn="ctr">
                        <a:buNone/>
                      </a:pPr>
                      <a:r>
                        <a:rPr lang="es-MX" sz="1000" b="0" u="none" strike="noStrike">
                          <a:solidFill>
                            <a:schemeClr val="tx1"/>
                          </a:solidFill>
                          <a:effectLst/>
                        </a:rPr>
                        <a:t>-</a:t>
                      </a:r>
                      <a:endParaRPr lang="es-MX" sz="1000" b="0" i="0" u="none" strike="noStrike">
                        <a:solidFill>
                          <a:schemeClr val="tx1"/>
                        </a:solidFill>
                        <a:effectLst/>
                        <a:latin typeface="Noto Sans"/>
                        <a:ea typeface="Noto Sans"/>
                        <a:cs typeface="Noto Sans"/>
                      </a:endParaRPr>
                    </a:p>
                  </a:txBody>
                  <a:tcPr marL="0" marR="0" marT="0" marB="0" anchor="ctr"/>
                </a:tc>
                <a:tc>
                  <a:txBody>
                    <a:bodyPr/>
                    <a:lstStyle/>
                    <a:p>
                      <a:pPr algn="ctr" rtl="0" fontAlgn="ctr">
                        <a:buNone/>
                      </a:pPr>
                      <a:r>
                        <a:rPr lang="es-MX" sz="1000" b="0" u="none" strike="noStrike">
                          <a:solidFill>
                            <a:schemeClr val="tx1"/>
                          </a:solidFill>
                          <a:effectLst/>
                        </a:rPr>
                        <a:t>-</a:t>
                      </a:r>
                      <a:endParaRPr lang="es-MX" sz="1000" b="0" i="0" u="none" strike="noStrike">
                        <a:solidFill>
                          <a:schemeClr val="tx1"/>
                        </a:solidFill>
                        <a:effectLst/>
                        <a:latin typeface="Noto Sans"/>
                        <a:ea typeface="Noto Sans"/>
                        <a:cs typeface="Noto Sans"/>
                      </a:endParaRPr>
                    </a:p>
                  </a:txBody>
                  <a:tcPr marL="0" marR="0" marT="0" marB="0" anchor="ctr"/>
                </a:tc>
                <a:tc>
                  <a:txBody>
                    <a:bodyPr/>
                    <a:lstStyle/>
                    <a:p>
                      <a:pPr algn="ctr" rtl="0" fontAlgn="ctr">
                        <a:buNone/>
                      </a:pPr>
                      <a:r>
                        <a:rPr lang="es-MX" sz="1000" b="0" u="none" strike="noStrike">
                          <a:solidFill>
                            <a:schemeClr val="tx1"/>
                          </a:solidFill>
                          <a:effectLst/>
                        </a:rPr>
                        <a:t>Sí</a:t>
                      </a:r>
                      <a:endParaRPr lang="es-MX" sz="1000" b="0" i="0" u="none" strike="noStrike">
                        <a:solidFill>
                          <a:schemeClr val="tx1"/>
                        </a:solidFill>
                        <a:effectLst/>
                        <a:latin typeface="Noto Sans"/>
                        <a:ea typeface="Noto Sans"/>
                        <a:cs typeface="Noto Sans"/>
                      </a:endParaRPr>
                    </a:p>
                  </a:txBody>
                  <a:tcPr marL="0" marR="0" marT="0" marB="0" anchor="ctr"/>
                </a:tc>
                <a:tc>
                  <a:txBody>
                    <a:bodyPr/>
                    <a:lstStyle/>
                    <a:p>
                      <a:pPr marL="0" algn="ctr" defTabSz="914400" rtl="0" eaLnBrk="1" fontAlgn="ctr" latinLnBrk="0" hangingPunct="1">
                        <a:buNone/>
                      </a:pPr>
                      <a:r>
                        <a:rPr lang="es-MX" sz="1050" b="1" u="none" strike="noStrike" kern="1200" dirty="0">
                          <a:solidFill>
                            <a:srgbClr val="691831"/>
                          </a:solidFill>
                          <a:effectLst/>
                        </a:rPr>
                        <a:t>50%</a:t>
                      </a:r>
                      <a:endParaRPr lang="es-MX" sz="1050" b="1" i="0" u="none" strike="noStrike" kern="1200" dirty="0">
                        <a:solidFill>
                          <a:srgbClr val="691831"/>
                        </a:solidFill>
                        <a:effectLst/>
                        <a:latin typeface="Noto Sans"/>
                        <a:ea typeface="+mn-ea"/>
                        <a:cs typeface="+mn-cs"/>
                      </a:endParaRPr>
                    </a:p>
                  </a:txBody>
                  <a:tcPr marL="0" marR="0" marT="0" marB="0" anchor="ctr"/>
                </a:tc>
                <a:extLst>
                  <a:ext uri="{0D108BD9-81ED-4DB2-BD59-A6C34878D82A}">
                    <a16:rowId xmlns:a16="http://schemas.microsoft.com/office/drawing/2014/main" val="1650223730"/>
                  </a:ext>
                </a:extLst>
              </a:tr>
              <a:tr h="102422">
                <a:tc>
                  <a:txBody>
                    <a:bodyPr/>
                    <a:lstStyle/>
                    <a:p>
                      <a:pPr algn="ctr" rtl="0" fontAlgn="ctr">
                        <a:buNone/>
                      </a:pPr>
                      <a:r>
                        <a:rPr lang="es-MX" sz="1000" b="0" u="none" strike="noStrike">
                          <a:solidFill>
                            <a:schemeClr val="tx1"/>
                          </a:solidFill>
                          <a:effectLst/>
                        </a:rPr>
                        <a:t>5</a:t>
                      </a:r>
                      <a:endParaRPr lang="es-MX" sz="1000" b="0" u="none" strike="noStrike">
                        <a:solidFill>
                          <a:schemeClr val="tx1"/>
                        </a:solidFill>
                        <a:effectLst/>
                        <a:latin typeface="Noto Sans"/>
                        <a:ea typeface="Noto Sans"/>
                        <a:cs typeface="Noto Sans"/>
                      </a:endParaRPr>
                    </a:p>
                  </a:txBody>
                  <a:tcPr marL="0" marR="0" marT="0" marB="0" anchor="ctr"/>
                </a:tc>
                <a:tc>
                  <a:txBody>
                    <a:bodyPr/>
                    <a:lstStyle/>
                    <a:p>
                      <a:pPr algn="just" rtl="0" fontAlgn="ctr">
                        <a:buNone/>
                      </a:pPr>
                      <a:r>
                        <a:rPr lang="es-MX" sz="1000" b="0" u="none" strike="noStrike">
                          <a:solidFill>
                            <a:schemeClr val="tx1"/>
                          </a:solidFill>
                          <a:effectLst/>
                        </a:rPr>
                        <a:t>Coahuila</a:t>
                      </a:r>
                      <a:endParaRPr lang="es-MX" sz="1000" b="0" i="0" u="none" strike="noStrike">
                        <a:solidFill>
                          <a:schemeClr val="tx1"/>
                        </a:solidFill>
                        <a:effectLst/>
                        <a:latin typeface="Noto Sans"/>
                        <a:ea typeface="Noto Sans"/>
                        <a:cs typeface="Noto Sans"/>
                      </a:endParaRPr>
                    </a:p>
                  </a:txBody>
                  <a:tcPr marL="0" marR="0" marT="0" marB="0" anchor="ctr"/>
                </a:tc>
                <a:tc>
                  <a:txBody>
                    <a:bodyPr/>
                    <a:lstStyle/>
                    <a:p>
                      <a:pPr algn="just" rtl="0" fontAlgn="ctr">
                        <a:buNone/>
                      </a:pPr>
                      <a:r>
                        <a:rPr lang="es-MX" sz="1000" b="0" u="none" strike="noStrike" dirty="0">
                          <a:solidFill>
                            <a:schemeClr val="tx1"/>
                          </a:solidFill>
                          <a:effectLst/>
                        </a:rPr>
                        <a:t>Piedras Negras</a:t>
                      </a:r>
                      <a:endParaRPr lang="es-MX" sz="1000" b="0" i="0" u="none" strike="noStrike" dirty="0">
                        <a:solidFill>
                          <a:schemeClr val="tx1"/>
                        </a:solidFill>
                        <a:effectLst/>
                        <a:latin typeface="Noto Sans"/>
                        <a:ea typeface="Noto Sans"/>
                        <a:cs typeface="Noto Sans"/>
                      </a:endParaRPr>
                    </a:p>
                  </a:txBody>
                  <a:tcPr marL="0" marR="0" marT="0" marB="0" anchor="ctr"/>
                </a:tc>
                <a:tc>
                  <a:txBody>
                    <a:bodyPr/>
                    <a:lstStyle/>
                    <a:p>
                      <a:pPr algn="ctr" rtl="0" fontAlgn="ctr">
                        <a:buNone/>
                      </a:pPr>
                      <a:r>
                        <a:rPr lang="es-MX" sz="1000" b="0" u="none" strike="noStrike">
                          <a:solidFill>
                            <a:schemeClr val="tx1"/>
                          </a:solidFill>
                          <a:effectLst/>
                        </a:rPr>
                        <a:t>250</a:t>
                      </a:r>
                      <a:endParaRPr lang="es-MX" sz="1000" b="0" i="0" u="none" strike="noStrike">
                        <a:solidFill>
                          <a:schemeClr val="tx1"/>
                        </a:solidFill>
                        <a:effectLst/>
                        <a:latin typeface="Noto Sans"/>
                        <a:ea typeface="Noto Sans"/>
                        <a:cs typeface="Noto Sans"/>
                      </a:endParaRPr>
                    </a:p>
                  </a:txBody>
                  <a:tcPr marL="0" marR="0" marT="0" marB="0" anchor="ctr"/>
                </a:tc>
                <a:tc>
                  <a:txBody>
                    <a:bodyPr/>
                    <a:lstStyle/>
                    <a:p>
                      <a:pPr algn="just" rtl="0" fontAlgn="ctr">
                        <a:buNone/>
                      </a:pPr>
                      <a:r>
                        <a:rPr lang="es-MX" sz="1000" b="0" u="none" strike="noStrike" err="1">
                          <a:solidFill>
                            <a:schemeClr val="tx1"/>
                          </a:solidFill>
                          <a:effectLst/>
                        </a:rPr>
                        <a:t>Blvd</a:t>
                      </a:r>
                      <a:r>
                        <a:rPr lang="es-MX" sz="1000" b="0" u="none" strike="noStrike">
                          <a:solidFill>
                            <a:schemeClr val="tx1"/>
                          </a:solidFill>
                          <a:effectLst/>
                        </a:rPr>
                        <a:t>. De las Flores, Lote 8, entre las calles Canistel y Olmo, Colonia Ácoros, C.P. 26080</a:t>
                      </a:r>
                      <a:endParaRPr lang="es-MX" sz="1000" b="0" i="0" u="none" strike="noStrike">
                        <a:solidFill>
                          <a:schemeClr val="tx1"/>
                        </a:solidFill>
                        <a:effectLst/>
                        <a:latin typeface="Noto Sans"/>
                        <a:ea typeface="Noto Sans"/>
                        <a:cs typeface="Noto Sans"/>
                      </a:endParaRPr>
                    </a:p>
                  </a:txBody>
                  <a:tcPr marL="0" marR="0" marT="0" marB="0" anchor="ctr"/>
                </a:tc>
                <a:tc>
                  <a:txBody>
                    <a:bodyPr/>
                    <a:lstStyle/>
                    <a:p>
                      <a:pPr algn="ctr" rtl="0" fontAlgn="ctr">
                        <a:buNone/>
                      </a:pPr>
                      <a:r>
                        <a:rPr lang="es-MX" sz="1000" b="0" u="none" strike="noStrike">
                          <a:solidFill>
                            <a:schemeClr val="tx1"/>
                          </a:solidFill>
                          <a:effectLst/>
                        </a:rPr>
                        <a:t>Sí</a:t>
                      </a:r>
                      <a:endParaRPr lang="es-MX" sz="1000" b="0" i="0" u="none" strike="noStrike">
                        <a:solidFill>
                          <a:schemeClr val="tx1"/>
                        </a:solidFill>
                        <a:effectLst/>
                        <a:latin typeface="Noto Sans"/>
                        <a:ea typeface="Noto Sans"/>
                        <a:cs typeface="Noto Sans"/>
                      </a:endParaRPr>
                    </a:p>
                  </a:txBody>
                  <a:tcPr marL="0" marR="0" marT="0" marB="0" anchor="ctr"/>
                </a:tc>
                <a:tc>
                  <a:txBody>
                    <a:bodyPr/>
                    <a:lstStyle/>
                    <a:p>
                      <a:pPr algn="ctr" rtl="0" fontAlgn="ctr">
                        <a:buNone/>
                      </a:pPr>
                      <a:r>
                        <a:rPr lang="es-MX" sz="1000" b="0" u="none" strike="noStrike">
                          <a:solidFill>
                            <a:schemeClr val="tx1"/>
                          </a:solidFill>
                          <a:effectLst/>
                        </a:rPr>
                        <a:t>Sí</a:t>
                      </a:r>
                      <a:endParaRPr lang="es-MX" sz="1000" b="0" i="0" u="none" strike="noStrike">
                        <a:solidFill>
                          <a:schemeClr val="tx1"/>
                        </a:solidFill>
                        <a:effectLst/>
                        <a:latin typeface="Noto Sans"/>
                        <a:ea typeface="Noto Sans"/>
                        <a:cs typeface="Noto Sans"/>
                      </a:endParaRPr>
                    </a:p>
                  </a:txBody>
                  <a:tcPr marL="0" marR="0" marT="0" marB="0" anchor="ctr"/>
                </a:tc>
                <a:tc>
                  <a:txBody>
                    <a:bodyPr/>
                    <a:lstStyle/>
                    <a:p>
                      <a:pPr algn="ctr" rtl="0" fontAlgn="ctr">
                        <a:buNone/>
                      </a:pPr>
                      <a:r>
                        <a:rPr lang="es-MX" sz="1000" b="0" u="none" strike="noStrike">
                          <a:solidFill>
                            <a:schemeClr val="tx1"/>
                          </a:solidFill>
                          <a:effectLst/>
                        </a:rPr>
                        <a:t>Sí</a:t>
                      </a:r>
                      <a:endParaRPr lang="es-MX" sz="1000" b="0" i="0" u="none" strike="noStrike">
                        <a:solidFill>
                          <a:schemeClr val="tx1"/>
                        </a:solidFill>
                        <a:effectLst/>
                        <a:latin typeface="Noto Sans"/>
                        <a:ea typeface="Noto Sans"/>
                        <a:cs typeface="Noto Sans"/>
                      </a:endParaRPr>
                    </a:p>
                  </a:txBody>
                  <a:tcPr marL="0" marR="0" marT="0" marB="0" anchor="ctr"/>
                </a:tc>
                <a:tc>
                  <a:txBody>
                    <a:bodyPr/>
                    <a:lstStyle/>
                    <a:p>
                      <a:pPr algn="ctr" rtl="0" fontAlgn="ctr">
                        <a:buNone/>
                      </a:pPr>
                      <a:r>
                        <a:rPr lang="es-MX" sz="1000" b="0" u="none" strike="noStrike">
                          <a:solidFill>
                            <a:schemeClr val="tx1"/>
                          </a:solidFill>
                          <a:effectLst/>
                        </a:rPr>
                        <a:t>Sí</a:t>
                      </a:r>
                      <a:endParaRPr lang="es-MX" sz="1000" b="0" i="0" u="none" strike="noStrike">
                        <a:solidFill>
                          <a:schemeClr val="tx1"/>
                        </a:solidFill>
                        <a:effectLst/>
                        <a:latin typeface="Noto Sans"/>
                        <a:ea typeface="Noto Sans"/>
                        <a:cs typeface="Noto Sans"/>
                      </a:endParaRPr>
                    </a:p>
                  </a:txBody>
                  <a:tcPr marL="0" marR="0" marT="0" marB="0" anchor="ctr"/>
                </a:tc>
                <a:tc>
                  <a:txBody>
                    <a:bodyPr/>
                    <a:lstStyle/>
                    <a:p>
                      <a:pPr algn="ctr" rtl="0" fontAlgn="ctr">
                        <a:buNone/>
                      </a:pPr>
                      <a:r>
                        <a:rPr lang="es-MX" sz="1000" b="0" u="none" strike="noStrike">
                          <a:solidFill>
                            <a:schemeClr val="tx1"/>
                          </a:solidFill>
                          <a:effectLst/>
                        </a:rPr>
                        <a:t>-</a:t>
                      </a:r>
                      <a:endParaRPr lang="es-MX" sz="1000" b="0" i="0" u="none" strike="noStrike">
                        <a:solidFill>
                          <a:schemeClr val="tx1"/>
                        </a:solidFill>
                        <a:effectLst/>
                        <a:latin typeface="Noto Sans"/>
                        <a:ea typeface="Noto Sans"/>
                        <a:cs typeface="Noto Sans"/>
                      </a:endParaRPr>
                    </a:p>
                  </a:txBody>
                  <a:tcPr marL="0" marR="0" marT="0" marB="0" anchor="ctr"/>
                </a:tc>
                <a:tc>
                  <a:txBody>
                    <a:bodyPr/>
                    <a:lstStyle/>
                    <a:p>
                      <a:pPr algn="ctr" rtl="0" fontAlgn="ctr">
                        <a:buNone/>
                      </a:pPr>
                      <a:r>
                        <a:rPr lang="es-MX" sz="1000" b="0" u="none" strike="noStrike">
                          <a:solidFill>
                            <a:schemeClr val="tx1"/>
                          </a:solidFill>
                          <a:effectLst/>
                        </a:rPr>
                        <a:t>Sí</a:t>
                      </a:r>
                      <a:endParaRPr lang="es-MX" sz="1000" b="0" i="0" u="none" strike="noStrike">
                        <a:solidFill>
                          <a:schemeClr val="tx1"/>
                        </a:solidFill>
                        <a:effectLst/>
                        <a:latin typeface="Noto Sans"/>
                        <a:ea typeface="Noto Sans"/>
                        <a:cs typeface="Noto Sans"/>
                      </a:endParaRPr>
                    </a:p>
                  </a:txBody>
                  <a:tcPr marL="0" marR="0" marT="0" marB="0" anchor="ctr"/>
                </a:tc>
                <a:tc>
                  <a:txBody>
                    <a:bodyPr/>
                    <a:lstStyle/>
                    <a:p>
                      <a:pPr marL="0" algn="ctr" defTabSz="914400" rtl="0" eaLnBrk="1" fontAlgn="ctr" latinLnBrk="0" hangingPunct="1">
                        <a:buNone/>
                      </a:pPr>
                      <a:r>
                        <a:rPr lang="es-MX" sz="1100" b="1" u="none" strike="noStrike" kern="1200" dirty="0">
                          <a:solidFill>
                            <a:srgbClr val="691831"/>
                          </a:solidFill>
                          <a:effectLst/>
                        </a:rPr>
                        <a:t>48%</a:t>
                      </a:r>
                      <a:endParaRPr lang="es-ES" sz="1100" b="1" u="none" strike="noStrike" kern="1200" dirty="0">
                        <a:solidFill>
                          <a:srgbClr val="691831"/>
                        </a:solidFill>
                        <a:effectLst/>
                        <a:latin typeface="Noto Sans"/>
                        <a:ea typeface="Noto Sans"/>
                        <a:cs typeface="Noto Sans"/>
                      </a:endParaRPr>
                    </a:p>
                  </a:txBody>
                  <a:tcPr marL="0" marR="0" marT="0" marB="0" anchor="ctr"/>
                </a:tc>
                <a:extLst>
                  <a:ext uri="{0D108BD9-81ED-4DB2-BD59-A6C34878D82A}">
                    <a16:rowId xmlns:a16="http://schemas.microsoft.com/office/drawing/2014/main" val="825730789"/>
                  </a:ext>
                </a:extLst>
              </a:tr>
              <a:tr h="102422">
                <a:tc>
                  <a:txBody>
                    <a:bodyPr/>
                    <a:lstStyle/>
                    <a:p>
                      <a:pPr lvl="0" algn="ctr" rtl="0">
                        <a:buNone/>
                      </a:pPr>
                      <a:r>
                        <a:rPr lang="es-MX" sz="1000" b="0" u="none" strike="noStrike">
                          <a:solidFill>
                            <a:schemeClr val="tx1"/>
                          </a:solidFill>
                          <a:effectLst/>
                        </a:rPr>
                        <a:t>6</a:t>
                      </a:r>
                      <a:endParaRPr lang="es-MX" sz="1000" b="0" i="0" u="none" strike="noStrike">
                        <a:solidFill>
                          <a:schemeClr val="tx1"/>
                        </a:solidFill>
                        <a:effectLst/>
                        <a:latin typeface="Noto Sans"/>
                      </a:endParaRPr>
                    </a:p>
                  </a:txBody>
                  <a:tcPr marL="0" marR="0" marT="0" marB="0" anchor="ctr"/>
                </a:tc>
                <a:tc>
                  <a:txBody>
                    <a:bodyPr/>
                    <a:lstStyle/>
                    <a:p>
                      <a:pPr lvl="0" algn="just" rtl="0">
                        <a:buNone/>
                      </a:pPr>
                      <a:r>
                        <a:rPr lang="es-MX" sz="1000" b="0" u="none" strike="noStrike" dirty="0">
                          <a:solidFill>
                            <a:schemeClr val="tx1"/>
                          </a:solidFill>
                          <a:effectLst/>
                        </a:rPr>
                        <a:t>Coahuila</a:t>
                      </a:r>
                      <a:endParaRPr lang="es-ES" sz="1000" dirty="0">
                        <a:solidFill>
                          <a:schemeClr val="tx1"/>
                        </a:solidFill>
                      </a:endParaRPr>
                    </a:p>
                  </a:txBody>
                  <a:tcPr marL="0" marR="0" marT="0" marB="0" anchor="ctr"/>
                </a:tc>
                <a:tc>
                  <a:txBody>
                    <a:bodyPr/>
                    <a:lstStyle/>
                    <a:p>
                      <a:pPr lvl="0" algn="just" rtl="0">
                        <a:buNone/>
                      </a:pPr>
                      <a:r>
                        <a:rPr lang="es-MX" sz="1000" b="0" u="none" strike="noStrike">
                          <a:solidFill>
                            <a:schemeClr val="tx1"/>
                          </a:solidFill>
                          <a:effectLst/>
                        </a:rPr>
                        <a:t>Piedras Negras</a:t>
                      </a:r>
                      <a:endParaRPr lang="es-ES" sz="1000">
                        <a:solidFill>
                          <a:schemeClr val="tx1"/>
                        </a:solidFill>
                      </a:endParaRPr>
                    </a:p>
                  </a:txBody>
                  <a:tcPr marL="0" marR="0" marT="0" marB="0" anchor="ctr"/>
                </a:tc>
                <a:tc>
                  <a:txBody>
                    <a:bodyPr/>
                    <a:lstStyle/>
                    <a:p>
                      <a:pPr lvl="0" algn="ctr" rtl="0">
                        <a:buNone/>
                      </a:pPr>
                      <a:r>
                        <a:rPr lang="es-MX" sz="1000" b="0" u="none" strike="noStrike">
                          <a:solidFill>
                            <a:schemeClr val="tx1"/>
                          </a:solidFill>
                          <a:effectLst/>
                        </a:rPr>
                        <a:t>150</a:t>
                      </a:r>
                      <a:endParaRPr lang="es-ES" sz="1000">
                        <a:solidFill>
                          <a:schemeClr val="tx1"/>
                        </a:solidFill>
                      </a:endParaRPr>
                    </a:p>
                  </a:txBody>
                  <a:tcPr marL="0" marR="0" marT="0" marB="0" anchor="ctr"/>
                </a:tc>
                <a:tc>
                  <a:txBody>
                    <a:bodyPr/>
                    <a:lstStyle/>
                    <a:p>
                      <a:pPr lvl="0" algn="l" rtl="0">
                        <a:buNone/>
                      </a:pPr>
                      <a:r>
                        <a:rPr lang="es-MX" sz="1000" b="0" u="none" strike="noStrike">
                          <a:solidFill>
                            <a:schemeClr val="tx1"/>
                          </a:solidFill>
                          <a:effectLst/>
                        </a:rPr>
                        <a:t>Oliverio Martinez de Hoyos S/N, Colonia Lomas de las Villa, C.P. 26093</a:t>
                      </a:r>
                      <a:endParaRPr lang="es-ES" sz="1000">
                        <a:solidFill>
                          <a:schemeClr val="tx1"/>
                        </a:solidFill>
                      </a:endParaRPr>
                    </a:p>
                  </a:txBody>
                  <a:tcPr marL="0" marR="0" marT="0" marB="0" anchor="ctr"/>
                </a:tc>
                <a:tc>
                  <a:txBody>
                    <a:bodyPr/>
                    <a:lstStyle/>
                    <a:p>
                      <a:pPr lvl="0" algn="ctr" rtl="0">
                        <a:buNone/>
                      </a:pPr>
                      <a:r>
                        <a:rPr lang="es-MX" sz="1000" b="0" u="none" strike="noStrike">
                          <a:solidFill>
                            <a:schemeClr val="tx1"/>
                          </a:solidFill>
                          <a:effectLst/>
                        </a:rPr>
                        <a:t>Sí</a:t>
                      </a:r>
                      <a:endParaRPr lang="es-ES" sz="1000">
                        <a:solidFill>
                          <a:schemeClr val="tx1"/>
                        </a:solidFill>
                      </a:endParaRPr>
                    </a:p>
                  </a:txBody>
                  <a:tcPr marL="0" marR="0" marT="0" marB="0" anchor="ctr"/>
                </a:tc>
                <a:tc>
                  <a:txBody>
                    <a:bodyPr/>
                    <a:lstStyle/>
                    <a:p>
                      <a:pPr lvl="0" algn="ctr" rtl="0">
                        <a:buNone/>
                      </a:pPr>
                      <a:r>
                        <a:rPr lang="es-MX" sz="1000" b="0" u="none" strike="noStrike">
                          <a:solidFill>
                            <a:schemeClr val="tx1"/>
                          </a:solidFill>
                          <a:effectLst/>
                        </a:rPr>
                        <a:t>-</a:t>
                      </a:r>
                      <a:endParaRPr lang="es-ES" sz="1000">
                        <a:solidFill>
                          <a:schemeClr val="tx1"/>
                        </a:solidFill>
                      </a:endParaRPr>
                    </a:p>
                  </a:txBody>
                  <a:tcPr marL="0" marR="0" marT="0" marB="0" anchor="ctr"/>
                </a:tc>
                <a:tc>
                  <a:txBody>
                    <a:bodyPr/>
                    <a:lstStyle/>
                    <a:p>
                      <a:pPr lvl="0" algn="ctr" rtl="0">
                        <a:buNone/>
                      </a:pPr>
                      <a:r>
                        <a:rPr lang="es-MX" sz="1000" b="0" u="none" strike="noStrike">
                          <a:solidFill>
                            <a:schemeClr val="tx1"/>
                          </a:solidFill>
                          <a:effectLst/>
                        </a:rPr>
                        <a:t>-</a:t>
                      </a:r>
                      <a:endParaRPr lang="es-ES" sz="1000">
                        <a:solidFill>
                          <a:schemeClr val="tx1"/>
                        </a:solidFill>
                      </a:endParaRPr>
                    </a:p>
                  </a:txBody>
                  <a:tcPr marL="0" marR="0" marT="0" marB="0" anchor="ctr"/>
                </a:tc>
                <a:tc>
                  <a:txBody>
                    <a:bodyPr/>
                    <a:lstStyle/>
                    <a:p>
                      <a:pPr lvl="0" algn="ctr" rtl="0">
                        <a:buNone/>
                      </a:pPr>
                      <a:r>
                        <a:rPr lang="es-MX" sz="1000" b="0" u="none" strike="noStrike">
                          <a:solidFill>
                            <a:schemeClr val="tx1"/>
                          </a:solidFill>
                          <a:effectLst/>
                        </a:rPr>
                        <a:t>-</a:t>
                      </a:r>
                      <a:endParaRPr lang="es-ES" sz="1000">
                        <a:solidFill>
                          <a:schemeClr val="tx1"/>
                        </a:solidFill>
                      </a:endParaRPr>
                    </a:p>
                  </a:txBody>
                  <a:tcPr marL="0" marR="0" marT="0" marB="0" anchor="ctr"/>
                </a:tc>
                <a:tc>
                  <a:txBody>
                    <a:bodyPr/>
                    <a:lstStyle/>
                    <a:p>
                      <a:pPr lvl="0" algn="ctr" rtl="0">
                        <a:buNone/>
                      </a:pPr>
                      <a:r>
                        <a:rPr lang="es-MX" sz="1000" b="0" u="none" strike="noStrike">
                          <a:solidFill>
                            <a:schemeClr val="tx1"/>
                          </a:solidFill>
                          <a:effectLst/>
                        </a:rPr>
                        <a:t>-</a:t>
                      </a:r>
                      <a:endParaRPr lang="es-ES" sz="1000">
                        <a:solidFill>
                          <a:schemeClr val="tx1"/>
                        </a:solidFill>
                      </a:endParaRPr>
                    </a:p>
                  </a:txBody>
                  <a:tcPr marL="0" marR="0" marT="0" marB="0" anchor="ctr"/>
                </a:tc>
                <a:tc>
                  <a:txBody>
                    <a:bodyPr/>
                    <a:lstStyle/>
                    <a:p>
                      <a:pPr lvl="0" algn="ctr" rtl="0">
                        <a:buNone/>
                      </a:pPr>
                      <a:r>
                        <a:rPr lang="es-MX" sz="1000" b="0" u="none" strike="noStrike">
                          <a:solidFill>
                            <a:schemeClr val="tx1"/>
                          </a:solidFill>
                          <a:effectLst/>
                        </a:rPr>
                        <a:t>-</a:t>
                      </a:r>
                      <a:endParaRPr lang="es-ES" sz="1000">
                        <a:solidFill>
                          <a:schemeClr val="tx1"/>
                        </a:solidFill>
                      </a:endParaRPr>
                    </a:p>
                  </a:txBody>
                  <a:tcPr marL="0" marR="0" marT="0" marB="0" anchor="ctr"/>
                </a:tc>
                <a:tc>
                  <a:txBody>
                    <a:bodyPr/>
                    <a:lstStyle/>
                    <a:p>
                      <a:pPr lvl="0" algn="ctr" rtl="0">
                        <a:buNone/>
                      </a:pPr>
                      <a:r>
                        <a:rPr lang="es-MX" sz="1050" b="1" u="none" strike="noStrike" kern="1200">
                          <a:solidFill>
                            <a:srgbClr val="691831"/>
                          </a:solidFill>
                          <a:effectLst/>
                        </a:rPr>
                        <a:t>43%</a:t>
                      </a:r>
                      <a:endParaRPr lang="es-ES" sz="1050" b="1" i="0" u="none" strike="noStrike" kern="1200">
                        <a:solidFill>
                          <a:srgbClr val="691831"/>
                        </a:solidFill>
                        <a:effectLst/>
                        <a:latin typeface="Noto Sans"/>
                        <a:ea typeface="+mn-ea"/>
                        <a:cs typeface="+mn-cs"/>
                      </a:endParaRPr>
                    </a:p>
                  </a:txBody>
                  <a:tcPr marL="0" marR="0" marT="0" marB="0" anchor="ctr"/>
                </a:tc>
                <a:extLst>
                  <a:ext uri="{0D108BD9-81ED-4DB2-BD59-A6C34878D82A}">
                    <a16:rowId xmlns:a16="http://schemas.microsoft.com/office/drawing/2014/main" val="2885714074"/>
                  </a:ext>
                </a:extLst>
              </a:tr>
              <a:tr h="151983">
                <a:tc>
                  <a:txBody>
                    <a:bodyPr/>
                    <a:lstStyle/>
                    <a:p>
                      <a:pPr lvl="0" algn="ctr">
                        <a:buNone/>
                      </a:pPr>
                      <a:r>
                        <a:rPr lang="es-MX" sz="1000" b="0" u="none" strike="noStrike">
                          <a:solidFill>
                            <a:schemeClr val="tx1"/>
                          </a:solidFill>
                          <a:effectLst/>
                        </a:rPr>
                        <a:t>7</a:t>
                      </a:r>
                      <a:endParaRPr lang="es-MX" sz="1000" b="0" i="0" u="none" strike="noStrike">
                        <a:solidFill>
                          <a:schemeClr val="tx1"/>
                        </a:solidFill>
                        <a:effectLst/>
                        <a:latin typeface="Noto Sans"/>
                      </a:endParaRPr>
                    </a:p>
                  </a:txBody>
                  <a:tcPr marL="0" marR="0" marT="0" marB="0" anchor="ctr"/>
                </a:tc>
                <a:tc>
                  <a:txBody>
                    <a:bodyPr/>
                    <a:lstStyle/>
                    <a:p>
                      <a:pPr lvl="0" algn="just">
                        <a:buNone/>
                      </a:pPr>
                      <a:r>
                        <a:rPr lang="es-MX" sz="1000" b="0" u="none" strike="noStrike" dirty="0">
                          <a:solidFill>
                            <a:schemeClr val="tx1"/>
                          </a:solidFill>
                          <a:effectLst/>
                        </a:rPr>
                        <a:t>Baja California</a:t>
                      </a:r>
                      <a:endParaRPr lang="es-ES" sz="1000" dirty="0">
                        <a:solidFill>
                          <a:schemeClr val="tx1"/>
                        </a:solidFill>
                      </a:endParaRPr>
                    </a:p>
                  </a:txBody>
                  <a:tcPr marL="0" marR="0" marT="0" marB="0" anchor="ctr"/>
                </a:tc>
                <a:tc>
                  <a:txBody>
                    <a:bodyPr/>
                    <a:lstStyle/>
                    <a:p>
                      <a:pPr lvl="0" algn="just">
                        <a:buNone/>
                      </a:pPr>
                      <a:r>
                        <a:rPr lang="es-MX" sz="1000" b="0" u="none" strike="noStrike">
                          <a:solidFill>
                            <a:schemeClr val="tx1"/>
                          </a:solidFill>
                          <a:effectLst/>
                        </a:rPr>
                        <a:t>San Quintín</a:t>
                      </a:r>
                      <a:endParaRPr lang="es-ES" sz="1000">
                        <a:solidFill>
                          <a:schemeClr val="tx1"/>
                        </a:solidFill>
                      </a:endParaRPr>
                    </a:p>
                  </a:txBody>
                  <a:tcPr marL="0" marR="0" marT="0" marB="0" anchor="ctr"/>
                </a:tc>
                <a:tc>
                  <a:txBody>
                    <a:bodyPr/>
                    <a:lstStyle/>
                    <a:p>
                      <a:pPr lvl="0" algn="ctr">
                        <a:buNone/>
                      </a:pPr>
                      <a:r>
                        <a:rPr lang="es-MX" sz="1000" b="0" u="none" strike="noStrike">
                          <a:solidFill>
                            <a:schemeClr val="tx1"/>
                          </a:solidFill>
                          <a:effectLst/>
                        </a:rPr>
                        <a:t>250</a:t>
                      </a:r>
                      <a:endParaRPr lang="es-ES" sz="1000">
                        <a:solidFill>
                          <a:schemeClr val="tx1"/>
                        </a:solidFill>
                      </a:endParaRPr>
                    </a:p>
                  </a:txBody>
                  <a:tcPr marL="0" marR="0" marT="0" marB="0" anchor="ctr"/>
                </a:tc>
                <a:tc>
                  <a:txBody>
                    <a:bodyPr/>
                    <a:lstStyle/>
                    <a:p>
                      <a:pPr lvl="0" algn="l">
                        <a:buNone/>
                      </a:pPr>
                      <a:r>
                        <a:rPr lang="es-MX" sz="1000" b="0" u="none" strike="noStrike">
                          <a:solidFill>
                            <a:schemeClr val="tx1"/>
                          </a:solidFill>
                          <a:effectLst/>
                        </a:rPr>
                        <a:t>Calle Ostiones s/n, Col. Nueva Era, Municipio de San Quintín, Baja California</a:t>
                      </a:r>
                      <a:endParaRPr lang="es-ES" sz="1000">
                        <a:solidFill>
                          <a:schemeClr val="tx1"/>
                        </a:solidFill>
                      </a:endParaRPr>
                    </a:p>
                  </a:txBody>
                  <a:tcPr marL="0" marR="0" marT="0" marB="0" anchor="ctr"/>
                </a:tc>
                <a:tc>
                  <a:txBody>
                    <a:bodyPr/>
                    <a:lstStyle/>
                    <a:p>
                      <a:pPr lvl="0" algn="ctr">
                        <a:buNone/>
                      </a:pPr>
                      <a:r>
                        <a:rPr lang="es-MX" sz="1000" b="0" u="none" strike="noStrike">
                          <a:solidFill>
                            <a:schemeClr val="tx1"/>
                          </a:solidFill>
                          <a:effectLst/>
                        </a:rPr>
                        <a:t>-</a:t>
                      </a:r>
                      <a:endParaRPr lang="es-ES" sz="1000">
                        <a:solidFill>
                          <a:schemeClr val="tx1"/>
                        </a:solidFill>
                      </a:endParaRPr>
                    </a:p>
                  </a:txBody>
                  <a:tcPr marL="0" marR="0" marT="0" marB="0" anchor="ctr"/>
                </a:tc>
                <a:tc>
                  <a:txBody>
                    <a:bodyPr/>
                    <a:lstStyle/>
                    <a:p>
                      <a:pPr lvl="0" algn="ctr">
                        <a:buNone/>
                      </a:pPr>
                      <a:r>
                        <a:rPr lang="es-MX" sz="1000" b="0" u="none" strike="noStrike">
                          <a:solidFill>
                            <a:schemeClr val="tx1"/>
                          </a:solidFill>
                          <a:effectLst/>
                        </a:rPr>
                        <a:t>-</a:t>
                      </a:r>
                      <a:endParaRPr lang="es-ES" sz="1000">
                        <a:solidFill>
                          <a:schemeClr val="tx1"/>
                        </a:solidFill>
                      </a:endParaRPr>
                    </a:p>
                  </a:txBody>
                  <a:tcPr marL="0" marR="0" marT="0" marB="0" anchor="ctr"/>
                </a:tc>
                <a:tc>
                  <a:txBody>
                    <a:bodyPr/>
                    <a:lstStyle/>
                    <a:p>
                      <a:pPr lvl="0" algn="ctr">
                        <a:buNone/>
                      </a:pPr>
                      <a:r>
                        <a:rPr lang="es-MX" sz="1000" b="0" u="none" strike="noStrike">
                          <a:solidFill>
                            <a:schemeClr val="tx1"/>
                          </a:solidFill>
                          <a:effectLst/>
                        </a:rPr>
                        <a:t>-</a:t>
                      </a:r>
                      <a:endParaRPr lang="es-ES" sz="1000">
                        <a:solidFill>
                          <a:schemeClr val="tx1"/>
                        </a:solidFill>
                      </a:endParaRPr>
                    </a:p>
                  </a:txBody>
                  <a:tcPr marL="0" marR="0" marT="0" marB="0" anchor="ctr"/>
                </a:tc>
                <a:tc>
                  <a:txBody>
                    <a:bodyPr/>
                    <a:lstStyle/>
                    <a:p>
                      <a:pPr lvl="0" algn="ctr">
                        <a:buNone/>
                      </a:pPr>
                      <a:r>
                        <a:rPr lang="es-MX" sz="1000" b="0" u="none" strike="noStrike">
                          <a:solidFill>
                            <a:schemeClr val="tx1"/>
                          </a:solidFill>
                          <a:effectLst/>
                        </a:rPr>
                        <a:t>-</a:t>
                      </a:r>
                      <a:endParaRPr lang="es-ES" sz="1000">
                        <a:solidFill>
                          <a:schemeClr val="tx1"/>
                        </a:solidFill>
                      </a:endParaRPr>
                    </a:p>
                  </a:txBody>
                  <a:tcPr marL="0" marR="0" marT="0" marB="0" anchor="ctr"/>
                </a:tc>
                <a:tc>
                  <a:txBody>
                    <a:bodyPr/>
                    <a:lstStyle/>
                    <a:p>
                      <a:pPr lvl="0" algn="ctr">
                        <a:buNone/>
                      </a:pPr>
                      <a:r>
                        <a:rPr lang="es-MX" sz="1000" b="0" u="none" strike="noStrike">
                          <a:solidFill>
                            <a:schemeClr val="tx1"/>
                          </a:solidFill>
                          <a:effectLst/>
                        </a:rPr>
                        <a:t>-</a:t>
                      </a:r>
                      <a:endParaRPr lang="es-ES" sz="1000">
                        <a:solidFill>
                          <a:schemeClr val="tx1"/>
                        </a:solidFill>
                      </a:endParaRPr>
                    </a:p>
                  </a:txBody>
                  <a:tcPr marL="0" marR="0" marT="0" marB="0" anchor="ctr"/>
                </a:tc>
                <a:tc>
                  <a:txBody>
                    <a:bodyPr/>
                    <a:lstStyle/>
                    <a:p>
                      <a:pPr lvl="0" algn="ctr">
                        <a:buNone/>
                      </a:pPr>
                      <a:r>
                        <a:rPr lang="es-MX" sz="1000" b="0" u="none" strike="noStrike">
                          <a:solidFill>
                            <a:schemeClr val="tx1"/>
                          </a:solidFill>
                          <a:effectLst/>
                        </a:rPr>
                        <a:t>-</a:t>
                      </a:r>
                      <a:endParaRPr lang="es-ES" sz="1000">
                        <a:solidFill>
                          <a:schemeClr val="tx1"/>
                        </a:solidFill>
                      </a:endParaRPr>
                    </a:p>
                  </a:txBody>
                  <a:tcPr marL="0" marR="0" marT="0" marB="0" anchor="ctr"/>
                </a:tc>
                <a:tc>
                  <a:txBody>
                    <a:bodyPr/>
                    <a:lstStyle/>
                    <a:p>
                      <a:pPr marL="0" lvl="0" algn="ctr" rtl="0">
                        <a:buNone/>
                      </a:pPr>
                      <a:r>
                        <a:rPr lang="es-MX" sz="1100" b="1" u="none" strike="noStrike" kern="1200" dirty="0">
                          <a:solidFill>
                            <a:srgbClr val="691831"/>
                          </a:solidFill>
                          <a:effectLst/>
                        </a:rPr>
                        <a:t>43%</a:t>
                      </a:r>
                      <a:endParaRPr lang="es-ES" sz="1100" b="1" u="none" strike="noStrike" kern="1200" dirty="0">
                        <a:solidFill>
                          <a:srgbClr val="691831"/>
                        </a:solidFill>
                        <a:effectLst/>
                        <a:latin typeface="Noto Sans"/>
                        <a:ea typeface="Noto Sans"/>
                        <a:cs typeface="Noto Sans"/>
                      </a:endParaRPr>
                    </a:p>
                  </a:txBody>
                  <a:tcPr marL="0" marR="0" marT="0" marB="0" anchor="ctr"/>
                </a:tc>
                <a:extLst>
                  <a:ext uri="{0D108BD9-81ED-4DB2-BD59-A6C34878D82A}">
                    <a16:rowId xmlns:a16="http://schemas.microsoft.com/office/drawing/2014/main" val="904714166"/>
                  </a:ext>
                </a:extLst>
              </a:tr>
              <a:tr h="151983">
                <a:tc>
                  <a:txBody>
                    <a:bodyPr/>
                    <a:lstStyle/>
                    <a:p>
                      <a:pPr lvl="0" algn="ctr" rtl="0">
                        <a:buNone/>
                      </a:pPr>
                      <a:r>
                        <a:rPr lang="es-MX" sz="1000" b="0" u="none" strike="noStrike">
                          <a:solidFill>
                            <a:schemeClr val="tx1"/>
                          </a:solidFill>
                          <a:effectLst/>
                        </a:rPr>
                        <a:t>8</a:t>
                      </a:r>
                      <a:endParaRPr lang="es-MX" sz="1000" b="0" i="0" u="none" strike="noStrike">
                        <a:solidFill>
                          <a:schemeClr val="tx1"/>
                        </a:solidFill>
                        <a:effectLst/>
                        <a:latin typeface="Noto Sans"/>
                      </a:endParaRPr>
                    </a:p>
                  </a:txBody>
                  <a:tcPr marL="0" marR="0" marT="0" marB="0" anchor="ctr"/>
                </a:tc>
                <a:tc>
                  <a:txBody>
                    <a:bodyPr/>
                    <a:lstStyle/>
                    <a:p>
                      <a:pPr lvl="0" algn="just" rtl="0">
                        <a:buNone/>
                      </a:pPr>
                      <a:r>
                        <a:rPr lang="es-MX" sz="1000" b="0" u="none" strike="noStrike" dirty="0">
                          <a:solidFill>
                            <a:schemeClr val="tx1"/>
                          </a:solidFill>
                          <a:effectLst/>
                        </a:rPr>
                        <a:t>Sinaloa</a:t>
                      </a:r>
                      <a:endParaRPr lang="es-ES" sz="1000" dirty="0">
                        <a:solidFill>
                          <a:schemeClr val="tx1"/>
                        </a:solidFill>
                      </a:endParaRPr>
                    </a:p>
                  </a:txBody>
                  <a:tcPr marL="0" marR="0" marT="0" marB="0" anchor="ctr"/>
                </a:tc>
                <a:tc>
                  <a:txBody>
                    <a:bodyPr/>
                    <a:lstStyle/>
                    <a:p>
                      <a:pPr lvl="0" algn="just" rtl="0">
                        <a:buNone/>
                      </a:pPr>
                      <a:r>
                        <a:rPr lang="es-MX" sz="1000" b="0" u="none" strike="noStrike">
                          <a:solidFill>
                            <a:schemeClr val="tx1"/>
                          </a:solidFill>
                          <a:effectLst/>
                        </a:rPr>
                        <a:t>Mazatlán</a:t>
                      </a:r>
                      <a:endParaRPr lang="es-ES" sz="1000">
                        <a:solidFill>
                          <a:schemeClr val="tx1"/>
                        </a:solidFill>
                      </a:endParaRPr>
                    </a:p>
                  </a:txBody>
                  <a:tcPr marL="0" marR="0" marT="0" marB="0" anchor="ctr"/>
                </a:tc>
                <a:tc>
                  <a:txBody>
                    <a:bodyPr/>
                    <a:lstStyle/>
                    <a:p>
                      <a:pPr lvl="0" algn="ctr" rtl="0">
                        <a:buNone/>
                      </a:pPr>
                      <a:r>
                        <a:rPr lang="es-MX" sz="1000" b="0" u="none" strike="noStrike" dirty="0">
                          <a:solidFill>
                            <a:schemeClr val="tx1"/>
                          </a:solidFill>
                          <a:effectLst/>
                        </a:rPr>
                        <a:t>250</a:t>
                      </a:r>
                      <a:endParaRPr lang="es-ES" sz="1000" dirty="0">
                        <a:solidFill>
                          <a:schemeClr val="tx1"/>
                        </a:solidFill>
                      </a:endParaRPr>
                    </a:p>
                  </a:txBody>
                  <a:tcPr marL="0" marR="0" marT="0" marB="0" anchor="ctr"/>
                </a:tc>
                <a:tc>
                  <a:txBody>
                    <a:bodyPr/>
                    <a:lstStyle/>
                    <a:p>
                      <a:pPr lvl="0" algn="l" rtl="0">
                        <a:buNone/>
                      </a:pPr>
                      <a:r>
                        <a:rPr lang="es-MX" sz="1000" b="0" u="none" strike="noStrike">
                          <a:solidFill>
                            <a:schemeClr val="tx1"/>
                          </a:solidFill>
                          <a:effectLst/>
                        </a:rPr>
                        <a:t>Ejido las Higueras. Camino d e la </a:t>
                      </a:r>
                      <a:r>
                        <a:rPr lang="es-MX" sz="1000" b="0" u="none" strike="noStrike" err="1">
                          <a:solidFill>
                            <a:schemeClr val="tx1"/>
                          </a:solidFill>
                          <a:effectLst/>
                        </a:rPr>
                        <a:t>Piedrera</a:t>
                      </a:r>
                      <a:r>
                        <a:rPr lang="es-MX" sz="1000" b="0" u="none" strike="noStrike">
                          <a:solidFill>
                            <a:schemeClr val="tx1"/>
                          </a:solidFill>
                          <a:effectLst/>
                        </a:rPr>
                        <a:t>, Colonia Ejido Las Higueras, C.P. 81379,</a:t>
                      </a:r>
                      <a:endParaRPr lang="es-ES" sz="1000">
                        <a:solidFill>
                          <a:schemeClr val="tx1"/>
                        </a:solidFill>
                      </a:endParaRPr>
                    </a:p>
                  </a:txBody>
                  <a:tcPr marL="0" marR="0" marT="0" marB="0" anchor="ctr"/>
                </a:tc>
                <a:tc>
                  <a:txBody>
                    <a:bodyPr/>
                    <a:lstStyle/>
                    <a:p>
                      <a:pPr lvl="0" algn="ctr" rtl="0">
                        <a:buNone/>
                      </a:pPr>
                      <a:r>
                        <a:rPr lang="es-MX" sz="1000" b="0" u="none" strike="noStrike">
                          <a:solidFill>
                            <a:schemeClr val="tx1"/>
                          </a:solidFill>
                          <a:effectLst/>
                        </a:rPr>
                        <a:t>-</a:t>
                      </a:r>
                      <a:endParaRPr lang="es-ES" sz="1000">
                        <a:solidFill>
                          <a:schemeClr val="tx1"/>
                        </a:solidFill>
                      </a:endParaRPr>
                    </a:p>
                  </a:txBody>
                  <a:tcPr marL="0" marR="0" marT="0" marB="0" anchor="ctr"/>
                </a:tc>
                <a:tc>
                  <a:txBody>
                    <a:bodyPr/>
                    <a:lstStyle/>
                    <a:p>
                      <a:pPr lvl="0" algn="ctr" rtl="0">
                        <a:buNone/>
                      </a:pPr>
                      <a:r>
                        <a:rPr lang="es-MX" sz="1000" b="0" u="none" strike="noStrike">
                          <a:solidFill>
                            <a:schemeClr val="tx1"/>
                          </a:solidFill>
                          <a:effectLst/>
                        </a:rPr>
                        <a:t>-</a:t>
                      </a:r>
                      <a:endParaRPr lang="es-ES" sz="1000">
                        <a:solidFill>
                          <a:schemeClr val="tx1"/>
                        </a:solidFill>
                      </a:endParaRPr>
                    </a:p>
                  </a:txBody>
                  <a:tcPr marL="0" marR="0" marT="0" marB="0" anchor="ctr"/>
                </a:tc>
                <a:tc>
                  <a:txBody>
                    <a:bodyPr/>
                    <a:lstStyle/>
                    <a:p>
                      <a:pPr lvl="0" algn="ctr" rtl="0">
                        <a:buNone/>
                      </a:pPr>
                      <a:r>
                        <a:rPr lang="es-MX" sz="1000" b="0" u="none" strike="noStrike">
                          <a:solidFill>
                            <a:schemeClr val="tx1"/>
                          </a:solidFill>
                          <a:effectLst/>
                        </a:rPr>
                        <a:t>si</a:t>
                      </a:r>
                      <a:endParaRPr lang="es-ES" sz="1000">
                        <a:solidFill>
                          <a:schemeClr val="tx1"/>
                        </a:solidFill>
                      </a:endParaRPr>
                    </a:p>
                  </a:txBody>
                  <a:tcPr marL="0" marR="0" marT="0" marB="0" anchor="ctr"/>
                </a:tc>
                <a:tc>
                  <a:txBody>
                    <a:bodyPr/>
                    <a:lstStyle/>
                    <a:p>
                      <a:pPr lvl="0" algn="ctr" rtl="0">
                        <a:buNone/>
                      </a:pPr>
                      <a:r>
                        <a:rPr lang="es-MX" sz="1000" b="0" u="none" strike="noStrike">
                          <a:solidFill>
                            <a:schemeClr val="tx1"/>
                          </a:solidFill>
                          <a:effectLst/>
                        </a:rPr>
                        <a:t>-</a:t>
                      </a:r>
                      <a:endParaRPr lang="es-ES" sz="1000">
                        <a:solidFill>
                          <a:schemeClr val="tx1"/>
                        </a:solidFill>
                      </a:endParaRPr>
                    </a:p>
                  </a:txBody>
                  <a:tcPr marL="0" marR="0" marT="0" marB="0" anchor="ctr"/>
                </a:tc>
                <a:tc>
                  <a:txBody>
                    <a:bodyPr/>
                    <a:lstStyle/>
                    <a:p>
                      <a:pPr lvl="0" algn="ctr" rtl="0">
                        <a:buNone/>
                      </a:pPr>
                      <a:r>
                        <a:rPr lang="es-MX" sz="1000" b="0" u="none" strike="noStrike">
                          <a:solidFill>
                            <a:schemeClr val="tx1"/>
                          </a:solidFill>
                          <a:effectLst/>
                        </a:rPr>
                        <a:t>N/A</a:t>
                      </a:r>
                      <a:endParaRPr lang="es-ES" sz="1000">
                        <a:solidFill>
                          <a:schemeClr val="tx1"/>
                        </a:solidFill>
                      </a:endParaRPr>
                    </a:p>
                  </a:txBody>
                  <a:tcPr marL="0" marR="0" marT="0" marB="0" anchor="ctr"/>
                </a:tc>
                <a:tc>
                  <a:txBody>
                    <a:bodyPr/>
                    <a:lstStyle/>
                    <a:p>
                      <a:pPr lvl="0" algn="ctr" rtl="0">
                        <a:buNone/>
                      </a:pPr>
                      <a:r>
                        <a:rPr lang="es-MX" sz="1000" b="0" u="none" strike="noStrike">
                          <a:solidFill>
                            <a:schemeClr val="tx1"/>
                          </a:solidFill>
                          <a:effectLst/>
                        </a:rPr>
                        <a:t>-</a:t>
                      </a:r>
                      <a:endParaRPr lang="es-ES" sz="1000">
                        <a:solidFill>
                          <a:schemeClr val="tx1"/>
                        </a:solidFill>
                      </a:endParaRPr>
                    </a:p>
                  </a:txBody>
                  <a:tcPr marL="0" marR="0" marT="0" marB="0" anchor="ctr"/>
                </a:tc>
                <a:tc>
                  <a:txBody>
                    <a:bodyPr/>
                    <a:lstStyle/>
                    <a:p>
                      <a:pPr lvl="0" algn="ctr" rtl="0">
                        <a:buNone/>
                      </a:pPr>
                      <a:r>
                        <a:rPr lang="es-MX" sz="1100" b="1" u="none" strike="noStrike" kern="1200" dirty="0">
                          <a:solidFill>
                            <a:srgbClr val="691831"/>
                          </a:solidFill>
                          <a:effectLst/>
                        </a:rPr>
                        <a:t>40%</a:t>
                      </a:r>
                      <a:endParaRPr lang="es-ES" sz="1100" b="1" u="none" strike="noStrike" kern="1200" dirty="0">
                        <a:solidFill>
                          <a:srgbClr val="691831"/>
                        </a:solidFill>
                        <a:effectLst/>
                        <a:latin typeface="Noto Sans"/>
                        <a:ea typeface="Noto Sans"/>
                        <a:cs typeface="Noto Sans"/>
                      </a:endParaRPr>
                    </a:p>
                  </a:txBody>
                  <a:tcPr marL="0" marR="0" marT="0" marB="0" anchor="ctr"/>
                </a:tc>
                <a:extLst>
                  <a:ext uri="{0D108BD9-81ED-4DB2-BD59-A6C34878D82A}">
                    <a16:rowId xmlns:a16="http://schemas.microsoft.com/office/drawing/2014/main" val="4136920927"/>
                  </a:ext>
                </a:extLst>
              </a:tr>
              <a:tr h="151983">
                <a:tc>
                  <a:txBody>
                    <a:bodyPr/>
                    <a:lstStyle/>
                    <a:p>
                      <a:pPr algn="ctr" rtl="0" fontAlgn="b">
                        <a:buNone/>
                      </a:pPr>
                      <a:r>
                        <a:rPr lang="es-MX" sz="1000" b="0" u="none" strike="noStrike">
                          <a:solidFill>
                            <a:schemeClr val="tx1"/>
                          </a:solidFill>
                          <a:effectLst/>
                        </a:rPr>
                        <a:t>9</a:t>
                      </a:r>
                      <a:endParaRPr lang="es-MX" sz="1000" b="0" i="0" u="none" strike="noStrike">
                        <a:solidFill>
                          <a:schemeClr val="tx1"/>
                        </a:solidFill>
                        <a:effectLst/>
                        <a:latin typeface="Noto Sans"/>
                      </a:endParaRPr>
                    </a:p>
                  </a:txBody>
                  <a:tcPr marL="0" marR="0" marT="0" marB="0" anchor="ctr"/>
                </a:tc>
                <a:tc>
                  <a:txBody>
                    <a:bodyPr/>
                    <a:lstStyle/>
                    <a:p>
                      <a:pPr algn="just" rtl="0" fontAlgn="ctr">
                        <a:buNone/>
                      </a:pPr>
                      <a:r>
                        <a:rPr lang="es-MX" sz="1000" b="0" u="none" strike="noStrike" dirty="0">
                          <a:solidFill>
                            <a:schemeClr val="tx1"/>
                          </a:solidFill>
                          <a:effectLst/>
                        </a:rPr>
                        <a:t>Chiapas</a:t>
                      </a:r>
                      <a:endParaRPr lang="es-MX" sz="1000" b="0" i="0" u="none" strike="noStrike" dirty="0">
                        <a:solidFill>
                          <a:schemeClr val="tx1"/>
                        </a:solidFill>
                        <a:effectLst/>
                        <a:latin typeface="Noto Sans"/>
                      </a:endParaRPr>
                    </a:p>
                  </a:txBody>
                  <a:tcPr marL="0" marR="0" marT="0" marB="0" anchor="ctr"/>
                </a:tc>
                <a:tc>
                  <a:txBody>
                    <a:bodyPr/>
                    <a:lstStyle/>
                    <a:p>
                      <a:pPr algn="just" rtl="0" fontAlgn="ctr">
                        <a:buNone/>
                      </a:pPr>
                      <a:r>
                        <a:rPr lang="es-MX" sz="1000" b="0" u="none" strike="noStrike">
                          <a:solidFill>
                            <a:schemeClr val="tx1"/>
                          </a:solidFill>
                          <a:effectLst/>
                        </a:rPr>
                        <a:t>Tapachula</a:t>
                      </a:r>
                      <a:endParaRPr lang="es-MX" sz="1000" b="0" i="0" u="none" strike="noStrike">
                        <a:solidFill>
                          <a:schemeClr val="tx1"/>
                        </a:solidFill>
                        <a:effectLst/>
                        <a:latin typeface="Noto Sans"/>
                      </a:endParaRPr>
                    </a:p>
                  </a:txBody>
                  <a:tcPr marL="0" marR="0" marT="0" marB="0" anchor="ctr"/>
                </a:tc>
                <a:tc>
                  <a:txBody>
                    <a:bodyPr/>
                    <a:lstStyle/>
                    <a:p>
                      <a:pPr algn="ctr" rtl="0" fontAlgn="ctr">
                        <a:buNone/>
                      </a:pPr>
                      <a:r>
                        <a:rPr lang="es-MX" sz="1000" b="0" u="none" strike="noStrike">
                          <a:solidFill>
                            <a:schemeClr val="tx1"/>
                          </a:solidFill>
                          <a:effectLst/>
                        </a:rPr>
                        <a:t>200</a:t>
                      </a:r>
                      <a:endParaRPr lang="es-MX" sz="1000" b="0" i="0" u="none" strike="noStrike">
                        <a:solidFill>
                          <a:schemeClr val="tx1"/>
                        </a:solidFill>
                        <a:effectLst/>
                        <a:latin typeface="Noto Sans"/>
                      </a:endParaRPr>
                    </a:p>
                  </a:txBody>
                  <a:tcPr marL="0" marR="0" marT="0" marB="0" anchor="ctr"/>
                </a:tc>
                <a:tc>
                  <a:txBody>
                    <a:bodyPr/>
                    <a:lstStyle/>
                    <a:p>
                      <a:pPr algn="l" rtl="0" fontAlgn="ctr">
                        <a:buNone/>
                      </a:pPr>
                      <a:r>
                        <a:rPr lang="es-MX" sz="1000" b="0" u="none" strike="noStrike" dirty="0">
                          <a:solidFill>
                            <a:schemeClr val="tx1"/>
                          </a:solidFill>
                          <a:effectLst/>
                        </a:rPr>
                        <a:t>Avenida Cuauhtémoc entre calle 24 de junio y 6 de marzo, Colonia Nuevo milenio, C.P.. 30796.</a:t>
                      </a:r>
                      <a:endParaRPr lang="es-MX" sz="1000" b="0" i="0" u="none" strike="noStrike" dirty="0">
                        <a:solidFill>
                          <a:schemeClr val="tx1"/>
                        </a:solidFill>
                        <a:effectLst/>
                        <a:latin typeface="Noto Sans"/>
                      </a:endParaRPr>
                    </a:p>
                  </a:txBody>
                  <a:tcPr marL="0" marR="0" marT="0" marB="0" anchor="ctr"/>
                </a:tc>
                <a:tc>
                  <a:txBody>
                    <a:bodyPr/>
                    <a:lstStyle/>
                    <a:p>
                      <a:pPr algn="ctr" rtl="0" fontAlgn="ctr">
                        <a:buNone/>
                      </a:pPr>
                      <a:r>
                        <a:rPr lang="es-MX" sz="1000" b="0" u="none" strike="noStrike">
                          <a:solidFill>
                            <a:schemeClr val="tx1"/>
                          </a:solidFill>
                          <a:effectLst/>
                        </a:rPr>
                        <a:t>-</a:t>
                      </a:r>
                      <a:endParaRPr lang="es-MX" sz="1000" b="0" i="0" u="none" strike="noStrike">
                        <a:solidFill>
                          <a:schemeClr val="tx1"/>
                        </a:solidFill>
                        <a:effectLst/>
                        <a:latin typeface="Noto Sans"/>
                      </a:endParaRPr>
                    </a:p>
                  </a:txBody>
                  <a:tcPr marL="0" marR="0" marT="0" marB="0" anchor="ctr"/>
                </a:tc>
                <a:tc>
                  <a:txBody>
                    <a:bodyPr/>
                    <a:lstStyle/>
                    <a:p>
                      <a:pPr algn="ctr" rtl="0" fontAlgn="ctr">
                        <a:buNone/>
                      </a:pPr>
                      <a:r>
                        <a:rPr lang="es-MX" sz="1000" b="0" u="none" strike="noStrike">
                          <a:solidFill>
                            <a:schemeClr val="tx1"/>
                          </a:solidFill>
                          <a:effectLst/>
                        </a:rPr>
                        <a:t>-</a:t>
                      </a:r>
                      <a:endParaRPr lang="es-MX" sz="1000" b="0" i="0" u="none" strike="noStrike">
                        <a:solidFill>
                          <a:schemeClr val="tx1"/>
                        </a:solidFill>
                        <a:effectLst/>
                        <a:latin typeface="Noto Sans"/>
                      </a:endParaRPr>
                    </a:p>
                  </a:txBody>
                  <a:tcPr marL="0" marR="0" marT="0" marB="0" anchor="ctr"/>
                </a:tc>
                <a:tc>
                  <a:txBody>
                    <a:bodyPr/>
                    <a:lstStyle/>
                    <a:p>
                      <a:pPr algn="ctr" rtl="0" fontAlgn="ctr">
                        <a:buNone/>
                      </a:pPr>
                      <a:r>
                        <a:rPr lang="es-MX" sz="1000" b="0" u="none" strike="noStrike">
                          <a:solidFill>
                            <a:schemeClr val="tx1"/>
                          </a:solidFill>
                          <a:effectLst/>
                        </a:rPr>
                        <a:t>-</a:t>
                      </a:r>
                      <a:endParaRPr lang="es-MX" sz="1000" b="0" i="0" u="none" strike="noStrike">
                        <a:solidFill>
                          <a:schemeClr val="tx1"/>
                        </a:solidFill>
                        <a:effectLst/>
                        <a:latin typeface="Noto Sans"/>
                      </a:endParaRPr>
                    </a:p>
                  </a:txBody>
                  <a:tcPr marL="0" marR="0" marT="0" marB="0" anchor="ctr"/>
                </a:tc>
                <a:tc>
                  <a:txBody>
                    <a:bodyPr/>
                    <a:lstStyle/>
                    <a:p>
                      <a:pPr algn="ctr" rtl="0" fontAlgn="ctr">
                        <a:buNone/>
                      </a:pPr>
                      <a:r>
                        <a:rPr lang="es-MX" sz="1000" b="0" u="none" strike="noStrike">
                          <a:solidFill>
                            <a:schemeClr val="tx1"/>
                          </a:solidFill>
                          <a:effectLst/>
                        </a:rPr>
                        <a:t>Sí</a:t>
                      </a:r>
                      <a:endParaRPr lang="es-MX" sz="1000" b="0" i="0" u="none" strike="noStrike">
                        <a:solidFill>
                          <a:schemeClr val="tx1"/>
                        </a:solidFill>
                        <a:effectLst/>
                        <a:latin typeface="Noto Sans"/>
                      </a:endParaRPr>
                    </a:p>
                  </a:txBody>
                  <a:tcPr marL="0" marR="0" marT="0" marB="0" anchor="ctr"/>
                </a:tc>
                <a:tc>
                  <a:txBody>
                    <a:bodyPr/>
                    <a:lstStyle/>
                    <a:p>
                      <a:pPr algn="ctr" rtl="0" fontAlgn="ctr">
                        <a:buNone/>
                      </a:pPr>
                      <a:r>
                        <a:rPr lang="es-MX" sz="1000" b="0" u="none" strike="noStrike">
                          <a:solidFill>
                            <a:schemeClr val="tx1"/>
                          </a:solidFill>
                          <a:effectLst/>
                        </a:rPr>
                        <a:t>-</a:t>
                      </a:r>
                      <a:endParaRPr lang="es-MX" sz="1000" b="0" i="0" u="none" strike="noStrike">
                        <a:solidFill>
                          <a:schemeClr val="tx1"/>
                        </a:solidFill>
                        <a:effectLst/>
                        <a:latin typeface="Noto Sans"/>
                      </a:endParaRPr>
                    </a:p>
                  </a:txBody>
                  <a:tcPr marL="0" marR="0" marT="0" marB="0" anchor="ctr"/>
                </a:tc>
                <a:tc>
                  <a:txBody>
                    <a:bodyPr/>
                    <a:lstStyle/>
                    <a:p>
                      <a:pPr algn="ctr" rtl="0" fontAlgn="ctr">
                        <a:buNone/>
                      </a:pPr>
                      <a:r>
                        <a:rPr lang="es-MX" sz="1000" b="0" u="none" strike="noStrike">
                          <a:solidFill>
                            <a:schemeClr val="tx1"/>
                          </a:solidFill>
                          <a:effectLst/>
                        </a:rPr>
                        <a:t>-</a:t>
                      </a:r>
                      <a:endParaRPr lang="es-MX" sz="1000" b="0" i="0" u="none" strike="noStrike">
                        <a:solidFill>
                          <a:schemeClr val="tx1"/>
                        </a:solidFill>
                        <a:effectLst/>
                        <a:latin typeface="Noto Sans"/>
                      </a:endParaRPr>
                    </a:p>
                  </a:txBody>
                  <a:tcPr marL="0" marR="0" marT="0" marB="0" anchor="ctr"/>
                </a:tc>
                <a:tc>
                  <a:txBody>
                    <a:bodyPr/>
                    <a:lstStyle/>
                    <a:p>
                      <a:pPr algn="ctr" rtl="0" fontAlgn="ctr">
                        <a:buNone/>
                      </a:pPr>
                      <a:r>
                        <a:rPr lang="es-MX" sz="1100" b="1" u="none" strike="noStrike" kern="1200" dirty="0">
                          <a:solidFill>
                            <a:srgbClr val="691831"/>
                          </a:solidFill>
                          <a:effectLst/>
                        </a:rPr>
                        <a:t>40%</a:t>
                      </a:r>
                      <a:endParaRPr lang="es-MX" sz="1100" b="1" u="none" strike="noStrike" kern="1200" dirty="0">
                        <a:solidFill>
                          <a:srgbClr val="691831"/>
                        </a:solidFill>
                        <a:effectLst/>
                        <a:latin typeface="Noto Sans"/>
                        <a:ea typeface="Noto Sans"/>
                        <a:cs typeface="Noto Sans"/>
                      </a:endParaRPr>
                    </a:p>
                  </a:txBody>
                  <a:tcPr marL="0" marR="0" marT="0" marB="0" anchor="ctr"/>
                </a:tc>
                <a:extLst>
                  <a:ext uri="{0D108BD9-81ED-4DB2-BD59-A6C34878D82A}">
                    <a16:rowId xmlns:a16="http://schemas.microsoft.com/office/drawing/2014/main" val="509009981"/>
                  </a:ext>
                </a:extLst>
              </a:tr>
              <a:tr h="151983">
                <a:tc>
                  <a:txBody>
                    <a:bodyPr/>
                    <a:lstStyle/>
                    <a:p>
                      <a:pPr algn="ctr" rtl="0" fontAlgn="ctr">
                        <a:buNone/>
                      </a:pPr>
                      <a:r>
                        <a:rPr lang="es-MX" sz="1000" b="0" u="none" strike="noStrike">
                          <a:solidFill>
                            <a:schemeClr val="tx1"/>
                          </a:solidFill>
                          <a:effectLst/>
                        </a:rPr>
                        <a:t>10</a:t>
                      </a:r>
                      <a:endParaRPr lang="es-MX" sz="1000" b="0" i="0" u="none" strike="noStrike">
                        <a:solidFill>
                          <a:schemeClr val="tx1"/>
                        </a:solidFill>
                        <a:effectLst/>
                        <a:latin typeface="Noto Sans"/>
                      </a:endParaRPr>
                    </a:p>
                  </a:txBody>
                  <a:tcPr marL="0" marR="0" marT="0" marB="0" anchor="ctr"/>
                </a:tc>
                <a:tc>
                  <a:txBody>
                    <a:bodyPr/>
                    <a:lstStyle/>
                    <a:p>
                      <a:pPr algn="just" rtl="0" fontAlgn="ctr">
                        <a:buNone/>
                      </a:pPr>
                      <a:r>
                        <a:rPr lang="es-MX" sz="1000" b="0" u="none" strike="noStrike" dirty="0">
                          <a:solidFill>
                            <a:schemeClr val="tx1"/>
                          </a:solidFill>
                          <a:effectLst/>
                        </a:rPr>
                        <a:t>Nuevo León</a:t>
                      </a:r>
                      <a:endParaRPr lang="es-MX" sz="1000" b="0" i="0" u="none" strike="noStrike" dirty="0">
                        <a:solidFill>
                          <a:schemeClr val="tx1"/>
                        </a:solidFill>
                        <a:effectLst/>
                        <a:latin typeface="Noto Sans"/>
                      </a:endParaRPr>
                    </a:p>
                  </a:txBody>
                  <a:tcPr marL="0" marR="0" marT="0" marB="0" anchor="ctr"/>
                </a:tc>
                <a:tc>
                  <a:txBody>
                    <a:bodyPr/>
                    <a:lstStyle/>
                    <a:p>
                      <a:pPr algn="just" rtl="0" fontAlgn="ctr">
                        <a:buNone/>
                      </a:pPr>
                      <a:r>
                        <a:rPr lang="es-MX" sz="1000" b="0" u="none" strike="noStrike">
                          <a:solidFill>
                            <a:schemeClr val="tx1"/>
                          </a:solidFill>
                          <a:effectLst/>
                        </a:rPr>
                        <a:t>Escobedo</a:t>
                      </a:r>
                      <a:endParaRPr lang="es-MX" sz="1000" b="0" i="0" u="none" strike="noStrike">
                        <a:solidFill>
                          <a:schemeClr val="tx1"/>
                        </a:solidFill>
                        <a:effectLst/>
                        <a:latin typeface="Noto Sans"/>
                      </a:endParaRPr>
                    </a:p>
                  </a:txBody>
                  <a:tcPr marL="0" marR="0" marT="0" marB="0" anchor="ctr"/>
                </a:tc>
                <a:tc>
                  <a:txBody>
                    <a:bodyPr/>
                    <a:lstStyle/>
                    <a:p>
                      <a:pPr algn="ctr" rtl="0" fontAlgn="ctr">
                        <a:buNone/>
                      </a:pPr>
                      <a:r>
                        <a:rPr lang="es-MX" sz="1000" b="0" u="none" strike="noStrike" dirty="0">
                          <a:solidFill>
                            <a:schemeClr val="tx1"/>
                          </a:solidFill>
                          <a:effectLst/>
                        </a:rPr>
                        <a:t>200</a:t>
                      </a:r>
                      <a:endParaRPr lang="es-MX" sz="1000" b="0" i="0" u="none" strike="noStrike" dirty="0">
                        <a:solidFill>
                          <a:schemeClr val="tx1"/>
                        </a:solidFill>
                        <a:effectLst/>
                        <a:latin typeface="Noto Sans"/>
                      </a:endParaRPr>
                    </a:p>
                  </a:txBody>
                  <a:tcPr marL="0" marR="0" marT="0" marB="0" anchor="ctr"/>
                </a:tc>
                <a:tc>
                  <a:txBody>
                    <a:bodyPr/>
                    <a:lstStyle/>
                    <a:p>
                      <a:pPr algn="l" rtl="0" fontAlgn="ctr">
                        <a:buNone/>
                      </a:pPr>
                      <a:r>
                        <a:rPr lang="es-MX" sz="1000" b="0" u="none" strike="noStrike" dirty="0">
                          <a:solidFill>
                            <a:schemeClr val="tx1"/>
                          </a:solidFill>
                          <a:effectLst/>
                        </a:rPr>
                        <a:t>Mario Quintanilla y Jesús Garza Hernandez Colonia San Marcos Sector Pioneros</a:t>
                      </a:r>
                      <a:endParaRPr lang="es-MX" sz="1000" b="0" i="0" u="none" strike="noStrike" dirty="0">
                        <a:solidFill>
                          <a:schemeClr val="tx1"/>
                        </a:solidFill>
                        <a:effectLst/>
                        <a:latin typeface="Noto Sans"/>
                      </a:endParaRPr>
                    </a:p>
                  </a:txBody>
                  <a:tcPr marL="0" marR="0" marT="0" marB="0" anchor="ctr"/>
                </a:tc>
                <a:tc>
                  <a:txBody>
                    <a:bodyPr/>
                    <a:lstStyle/>
                    <a:p>
                      <a:pPr algn="ctr" rtl="0" fontAlgn="ctr">
                        <a:buNone/>
                      </a:pPr>
                      <a:r>
                        <a:rPr lang="es-MX" sz="1000" b="0" u="none" strike="noStrike">
                          <a:solidFill>
                            <a:schemeClr val="tx1"/>
                          </a:solidFill>
                          <a:effectLst/>
                        </a:rPr>
                        <a:t>-</a:t>
                      </a:r>
                      <a:endParaRPr lang="es-MX" sz="1000" b="0" i="0" u="none" strike="noStrike">
                        <a:solidFill>
                          <a:schemeClr val="tx1"/>
                        </a:solidFill>
                        <a:effectLst/>
                        <a:latin typeface="Noto Sans"/>
                      </a:endParaRPr>
                    </a:p>
                  </a:txBody>
                  <a:tcPr marL="0" marR="0" marT="0" marB="0" anchor="ctr"/>
                </a:tc>
                <a:tc>
                  <a:txBody>
                    <a:bodyPr/>
                    <a:lstStyle/>
                    <a:p>
                      <a:pPr algn="ctr" rtl="0" fontAlgn="ctr">
                        <a:buNone/>
                      </a:pPr>
                      <a:r>
                        <a:rPr lang="es-MX" sz="1000" b="0" u="none" strike="noStrike">
                          <a:solidFill>
                            <a:schemeClr val="tx1"/>
                          </a:solidFill>
                          <a:effectLst/>
                        </a:rPr>
                        <a:t>-</a:t>
                      </a:r>
                      <a:endParaRPr lang="es-MX" sz="1000" b="0" i="0" u="none" strike="noStrike">
                        <a:solidFill>
                          <a:schemeClr val="tx1"/>
                        </a:solidFill>
                        <a:effectLst/>
                        <a:latin typeface="Noto Sans"/>
                      </a:endParaRPr>
                    </a:p>
                  </a:txBody>
                  <a:tcPr marL="0" marR="0" marT="0" marB="0" anchor="ctr"/>
                </a:tc>
                <a:tc>
                  <a:txBody>
                    <a:bodyPr/>
                    <a:lstStyle/>
                    <a:p>
                      <a:pPr algn="ctr" rtl="0" fontAlgn="ctr">
                        <a:buNone/>
                      </a:pPr>
                      <a:r>
                        <a:rPr lang="es-MX" sz="1000" b="0" u="none" strike="noStrike">
                          <a:solidFill>
                            <a:schemeClr val="tx1"/>
                          </a:solidFill>
                          <a:effectLst/>
                        </a:rPr>
                        <a:t>-</a:t>
                      </a:r>
                      <a:endParaRPr lang="es-MX" sz="1000" b="0" i="0" u="none" strike="noStrike">
                        <a:solidFill>
                          <a:schemeClr val="tx1"/>
                        </a:solidFill>
                        <a:effectLst/>
                        <a:latin typeface="Noto Sans"/>
                      </a:endParaRPr>
                    </a:p>
                  </a:txBody>
                  <a:tcPr marL="0" marR="0" marT="0" marB="0" anchor="ctr"/>
                </a:tc>
                <a:tc>
                  <a:txBody>
                    <a:bodyPr/>
                    <a:lstStyle/>
                    <a:p>
                      <a:pPr algn="ctr" rtl="0" fontAlgn="ctr">
                        <a:buNone/>
                      </a:pPr>
                      <a:r>
                        <a:rPr lang="es-MX" sz="1000" b="0" u="none" strike="noStrike">
                          <a:solidFill>
                            <a:schemeClr val="tx1"/>
                          </a:solidFill>
                          <a:effectLst/>
                        </a:rPr>
                        <a:t>-</a:t>
                      </a:r>
                      <a:endParaRPr lang="es-MX" sz="1000" b="0" i="0" u="none" strike="noStrike">
                        <a:solidFill>
                          <a:schemeClr val="tx1"/>
                        </a:solidFill>
                        <a:effectLst/>
                        <a:latin typeface="Noto Sans"/>
                      </a:endParaRPr>
                    </a:p>
                  </a:txBody>
                  <a:tcPr marL="0" marR="0" marT="0" marB="0" anchor="ctr"/>
                </a:tc>
                <a:tc>
                  <a:txBody>
                    <a:bodyPr/>
                    <a:lstStyle/>
                    <a:p>
                      <a:pPr algn="ctr" rtl="0" fontAlgn="ctr">
                        <a:buNone/>
                      </a:pPr>
                      <a:r>
                        <a:rPr lang="es-MX" sz="1000" b="0" u="none" strike="noStrike">
                          <a:solidFill>
                            <a:schemeClr val="tx1"/>
                          </a:solidFill>
                          <a:effectLst/>
                        </a:rPr>
                        <a:t>-</a:t>
                      </a:r>
                      <a:endParaRPr lang="es-MX" sz="1000" b="0" i="0" u="none" strike="noStrike">
                        <a:solidFill>
                          <a:schemeClr val="tx1"/>
                        </a:solidFill>
                        <a:effectLst/>
                        <a:latin typeface="Noto Sans"/>
                      </a:endParaRPr>
                    </a:p>
                  </a:txBody>
                  <a:tcPr marL="0" marR="0" marT="0" marB="0" anchor="ctr"/>
                </a:tc>
                <a:tc>
                  <a:txBody>
                    <a:bodyPr/>
                    <a:lstStyle/>
                    <a:p>
                      <a:pPr algn="ctr" rtl="0" fontAlgn="ctr">
                        <a:buNone/>
                      </a:pPr>
                      <a:r>
                        <a:rPr lang="es-MX" sz="1000" b="0" u="none" strike="noStrike">
                          <a:solidFill>
                            <a:schemeClr val="tx1"/>
                          </a:solidFill>
                          <a:effectLst/>
                        </a:rPr>
                        <a:t>-</a:t>
                      </a:r>
                      <a:endParaRPr lang="es-MX" sz="1000" b="0" i="0" u="none" strike="noStrike">
                        <a:solidFill>
                          <a:schemeClr val="tx1"/>
                        </a:solidFill>
                        <a:effectLst/>
                        <a:latin typeface="Noto Sans"/>
                      </a:endParaRPr>
                    </a:p>
                  </a:txBody>
                  <a:tcPr marL="0" marR="0" marT="0" marB="0" anchor="ctr"/>
                </a:tc>
                <a:tc>
                  <a:txBody>
                    <a:bodyPr/>
                    <a:lstStyle/>
                    <a:p>
                      <a:pPr algn="ctr" rtl="0" fontAlgn="ctr">
                        <a:buNone/>
                      </a:pPr>
                      <a:r>
                        <a:rPr lang="es-MX" sz="1100" b="1" u="none" strike="noStrike" kern="1200" dirty="0">
                          <a:solidFill>
                            <a:srgbClr val="691831"/>
                          </a:solidFill>
                          <a:effectLst/>
                        </a:rPr>
                        <a:t>38%</a:t>
                      </a:r>
                      <a:endParaRPr lang="es-MX" sz="1100" b="1" u="none" strike="noStrike" kern="1200" dirty="0">
                        <a:solidFill>
                          <a:srgbClr val="691831"/>
                        </a:solidFill>
                        <a:effectLst/>
                        <a:latin typeface="Noto Sans"/>
                        <a:ea typeface="Noto Sans"/>
                        <a:cs typeface="Noto Sans"/>
                      </a:endParaRPr>
                    </a:p>
                  </a:txBody>
                  <a:tcPr marL="0" marR="0" marT="0" marB="0" anchor="ctr"/>
                </a:tc>
                <a:extLst>
                  <a:ext uri="{0D108BD9-81ED-4DB2-BD59-A6C34878D82A}">
                    <a16:rowId xmlns:a16="http://schemas.microsoft.com/office/drawing/2014/main" val="2449205740"/>
                  </a:ext>
                </a:extLst>
              </a:tr>
              <a:tr h="151983">
                <a:tc>
                  <a:txBody>
                    <a:bodyPr/>
                    <a:lstStyle/>
                    <a:p>
                      <a:pPr lvl="0" algn="ctr" rtl="0">
                        <a:buNone/>
                      </a:pPr>
                      <a:r>
                        <a:rPr lang="es-MX" sz="1000" b="0" u="none" strike="noStrike" dirty="0">
                          <a:solidFill>
                            <a:schemeClr val="tx1"/>
                          </a:solidFill>
                          <a:effectLst/>
                        </a:rPr>
                        <a:t>11</a:t>
                      </a:r>
                      <a:endParaRPr lang="es-MX" sz="1000" b="0" i="0" u="none" strike="noStrike" dirty="0">
                        <a:solidFill>
                          <a:schemeClr val="tx1"/>
                        </a:solidFill>
                        <a:effectLst/>
                        <a:latin typeface="Noto Sans"/>
                      </a:endParaRPr>
                    </a:p>
                  </a:txBody>
                  <a:tcPr marL="0" marR="0" marT="0" marB="0" anchor="ctr"/>
                </a:tc>
                <a:tc>
                  <a:txBody>
                    <a:bodyPr/>
                    <a:lstStyle/>
                    <a:p>
                      <a:pPr lvl="0" algn="just" rtl="0">
                        <a:buNone/>
                      </a:pPr>
                      <a:r>
                        <a:rPr lang="es-MX" sz="1000" b="0" u="none" strike="noStrike" dirty="0">
                          <a:solidFill>
                            <a:schemeClr val="tx1"/>
                          </a:solidFill>
                          <a:effectLst/>
                        </a:rPr>
                        <a:t>Estado de México Oriente</a:t>
                      </a:r>
                      <a:endParaRPr lang="en-US" sz="1000" dirty="0">
                        <a:solidFill>
                          <a:schemeClr val="tx1"/>
                        </a:solidFill>
                      </a:endParaRPr>
                    </a:p>
                  </a:txBody>
                  <a:tcPr marL="0" marR="0" marT="0" marB="0" anchor="ctr"/>
                </a:tc>
                <a:tc>
                  <a:txBody>
                    <a:bodyPr/>
                    <a:lstStyle/>
                    <a:p>
                      <a:pPr lvl="0" algn="just" rtl="0">
                        <a:buNone/>
                      </a:pPr>
                      <a:r>
                        <a:rPr lang="en-US" sz="1000" dirty="0">
                          <a:solidFill>
                            <a:schemeClr val="tx1"/>
                          </a:solidFill>
                        </a:rPr>
                        <a:t>Ecatepec</a:t>
                      </a:r>
                    </a:p>
                  </a:txBody>
                  <a:tcPr marL="0" marR="0" marT="0" marB="0" anchor="ctr"/>
                </a:tc>
                <a:tc>
                  <a:txBody>
                    <a:bodyPr/>
                    <a:lstStyle/>
                    <a:p>
                      <a:pPr lvl="0" algn="ctr" rtl="0">
                        <a:buNone/>
                      </a:pPr>
                      <a:r>
                        <a:rPr lang="en-US" sz="1000" dirty="0">
                          <a:solidFill>
                            <a:schemeClr val="tx1"/>
                          </a:solidFill>
                        </a:rPr>
                        <a:t>250</a:t>
                      </a:r>
                    </a:p>
                  </a:txBody>
                  <a:tcPr marL="0" marR="0" marT="0" marB="0" anchor="ctr"/>
                </a:tc>
                <a:tc>
                  <a:txBody>
                    <a:bodyPr/>
                    <a:lstStyle/>
                    <a:p>
                      <a:pPr lvl="0" algn="l" rtl="0">
                        <a:buNone/>
                      </a:pPr>
                      <a:r>
                        <a:rPr lang="es-MX" sz="1000" dirty="0">
                          <a:solidFill>
                            <a:schemeClr val="tx1"/>
                          </a:solidFill>
                        </a:rPr>
                        <a:t>Calle Gaviotas No. 11, Manzana VII, Fraccionamiento Villas de Ecatepec de Morelos, Estado de México</a:t>
                      </a:r>
                    </a:p>
                  </a:txBody>
                  <a:tcPr marL="0" marR="0" marT="0" marB="0" anchor="ctr"/>
                </a:tc>
                <a:tc>
                  <a:txBody>
                    <a:bodyPr/>
                    <a:lstStyle/>
                    <a:p>
                      <a:pPr lvl="0" algn="ctr" rtl="0">
                        <a:buNone/>
                      </a:pPr>
                      <a:r>
                        <a:rPr lang="en-US" sz="1000" dirty="0">
                          <a:solidFill>
                            <a:schemeClr val="tx1"/>
                          </a:solidFill>
                        </a:rPr>
                        <a:t>SI</a:t>
                      </a:r>
                    </a:p>
                  </a:txBody>
                  <a:tcPr marL="0" marR="0" marT="0" marB="0" anchor="ctr"/>
                </a:tc>
                <a:tc>
                  <a:txBody>
                    <a:bodyPr/>
                    <a:lstStyle/>
                    <a:p>
                      <a:pPr lvl="0" algn="ctr" rtl="0">
                        <a:buNone/>
                      </a:pPr>
                      <a:r>
                        <a:rPr lang="en-US" sz="1000" dirty="0">
                          <a:solidFill>
                            <a:schemeClr val="tx1"/>
                          </a:solidFill>
                        </a:rPr>
                        <a:t>-</a:t>
                      </a:r>
                    </a:p>
                  </a:txBody>
                  <a:tcPr marL="0" marR="0" marT="0" marB="0" anchor="ctr"/>
                </a:tc>
                <a:tc>
                  <a:txBody>
                    <a:bodyPr/>
                    <a:lstStyle/>
                    <a:p>
                      <a:pPr lvl="0" algn="ctr" rtl="0">
                        <a:buNone/>
                      </a:pPr>
                      <a:r>
                        <a:rPr lang="en-US" sz="1000" dirty="0">
                          <a:solidFill>
                            <a:schemeClr val="tx1"/>
                          </a:solidFill>
                        </a:rPr>
                        <a:t>-</a:t>
                      </a:r>
                    </a:p>
                  </a:txBody>
                  <a:tcPr marL="0" marR="0" marT="0" marB="0" anchor="ctr"/>
                </a:tc>
                <a:tc>
                  <a:txBody>
                    <a:bodyPr/>
                    <a:lstStyle/>
                    <a:p>
                      <a:pPr lvl="0" algn="ctr" rtl="0">
                        <a:buNone/>
                      </a:pPr>
                      <a:r>
                        <a:rPr lang="en-US" sz="1000" dirty="0">
                          <a:solidFill>
                            <a:schemeClr val="tx1"/>
                          </a:solidFill>
                        </a:rPr>
                        <a:t>SI</a:t>
                      </a:r>
                    </a:p>
                  </a:txBody>
                  <a:tcPr marL="0" marR="0" marT="0" marB="0" anchor="ctr"/>
                </a:tc>
                <a:tc>
                  <a:txBody>
                    <a:bodyPr/>
                    <a:lstStyle/>
                    <a:p>
                      <a:pPr lvl="0" algn="ctr" rtl="0">
                        <a:buNone/>
                      </a:pPr>
                      <a:r>
                        <a:rPr lang="en-US" sz="1000" dirty="0">
                          <a:solidFill>
                            <a:schemeClr val="tx1"/>
                          </a:solidFill>
                        </a:rPr>
                        <a:t>-</a:t>
                      </a:r>
                    </a:p>
                  </a:txBody>
                  <a:tcPr marL="0" marR="0" marT="0" marB="0" anchor="ctr"/>
                </a:tc>
                <a:tc>
                  <a:txBody>
                    <a:bodyPr/>
                    <a:lstStyle/>
                    <a:p>
                      <a:pPr lvl="0" algn="ctr" rtl="0">
                        <a:buNone/>
                      </a:pPr>
                      <a:r>
                        <a:rPr lang="en-US" sz="1000" dirty="0">
                          <a:solidFill>
                            <a:schemeClr val="tx1"/>
                          </a:solidFill>
                        </a:rPr>
                        <a:t>-</a:t>
                      </a:r>
                    </a:p>
                  </a:txBody>
                  <a:tcPr marL="0" marR="0" marT="0" marB="0" anchor="ctr"/>
                </a:tc>
                <a:tc>
                  <a:txBody>
                    <a:bodyPr/>
                    <a:lstStyle/>
                    <a:p>
                      <a:pPr marL="0" lvl="0" algn="ctr" defTabSz="914400" rtl="0" eaLnBrk="1" latinLnBrk="0" hangingPunct="1">
                        <a:buNone/>
                      </a:pPr>
                      <a:r>
                        <a:rPr lang="en-US" sz="1100" b="1" u="none" strike="noStrike" kern="1200" dirty="0">
                          <a:solidFill>
                            <a:srgbClr val="691831"/>
                          </a:solidFill>
                          <a:effectLst/>
                        </a:rPr>
                        <a:t>38%</a:t>
                      </a:r>
                      <a:endParaRPr lang="en-US" sz="1100" b="1" u="none" strike="noStrike" kern="1200" dirty="0">
                        <a:solidFill>
                          <a:srgbClr val="691831"/>
                        </a:solidFill>
                        <a:effectLst/>
                        <a:latin typeface="Noto Sans"/>
                        <a:ea typeface="Noto Sans"/>
                        <a:cs typeface="Noto Sans"/>
                      </a:endParaRPr>
                    </a:p>
                  </a:txBody>
                  <a:tcPr marL="0" marR="0" marT="0" marB="0" anchor="ctr"/>
                </a:tc>
                <a:extLst>
                  <a:ext uri="{0D108BD9-81ED-4DB2-BD59-A6C34878D82A}">
                    <a16:rowId xmlns:a16="http://schemas.microsoft.com/office/drawing/2014/main" val="1099691027"/>
                  </a:ext>
                </a:extLst>
              </a:tr>
              <a:tr h="151983">
                <a:tc>
                  <a:txBody>
                    <a:bodyPr/>
                    <a:lstStyle/>
                    <a:p>
                      <a:pPr lvl="0" algn="ctr" rtl="0">
                        <a:buNone/>
                      </a:pPr>
                      <a:r>
                        <a:rPr lang="es-MX" sz="1000" b="0" u="none" strike="noStrike" dirty="0">
                          <a:solidFill>
                            <a:schemeClr val="tx1"/>
                          </a:solidFill>
                          <a:effectLst/>
                        </a:rPr>
                        <a:t>12</a:t>
                      </a:r>
                      <a:endParaRPr lang="es-MX" sz="1000" b="0" i="0" u="none" strike="noStrike" dirty="0">
                        <a:solidFill>
                          <a:schemeClr val="tx1"/>
                        </a:solidFill>
                        <a:effectLst/>
                        <a:latin typeface="Noto Sans"/>
                      </a:endParaRPr>
                    </a:p>
                  </a:txBody>
                  <a:tcPr marL="0" marR="0" marT="0" marB="0" anchor="ctr"/>
                </a:tc>
                <a:tc>
                  <a:txBody>
                    <a:bodyPr/>
                    <a:lstStyle/>
                    <a:p>
                      <a:pPr lvl="0" algn="just" rtl="0">
                        <a:buNone/>
                      </a:pPr>
                      <a:r>
                        <a:rPr lang="es-MX" sz="1000" b="0" u="none" strike="noStrike" dirty="0">
                          <a:solidFill>
                            <a:schemeClr val="tx1"/>
                          </a:solidFill>
                          <a:effectLst/>
                        </a:rPr>
                        <a:t>Estado de México Oriente</a:t>
                      </a:r>
                      <a:endParaRPr lang="en-US" sz="1000" dirty="0">
                        <a:solidFill>
                          <a:schemeClr val="tx1"/>
                        </a:solidFill>
                      </a:endParaRPr>
                    </a:p>
                  </a:txBody>
                  <a:tcPr marL="0" marR="0" marT="0" marB="0" anchor="ctr"/>
                </a:tc>
                <a:tc>
                  <a:txBody>
                    <a:bodyPr/>
                    <a:lstStyle/>
                    <a:p>
                      <a:pPr lvl="0" algn="just" rtl="0">
                        <a:buNone/>
                      </a:pPr>
                      <a:r>
                        <a:rPr lang="es-MX" sz="1000" b="0" u="none" strike="noStrike">
                          <a:solidFill>
                            <a:schemeClr val="tx1"/>
                          </a:solidFill>
                          <a:effectLst/>
                        </a:rPr>
                        <a:t>La Paz</a:t>
                      </a:r>
                      <a:endParaRPr lang="en-US" sz="1000">
                        <a:solidFill>
                          <a:schemeClr val="tx1"/>
                        </a:solidFill>
                      </a:endParaRPr>
                    </a:p>
                  </a:txBody>
                  <a:tcPr marL="0" marR="0" marT="0" marB="0" anchor="ctr"/>
                </a:tc>
                <a:tc>
                  <a:txBody>
                    <a:bodyPr/>
                    <a:lstStyle/>
                    <a:p>
                      <a:pPr lvl="0" algn="ctr" rtl="0">
                        <a:buNone/>
                      </a:pPr>
                      <a:r>
                        <a:rPr lang="es-MX" sz="1000" b="0" u="none" strike="noStrike" dirty="0">
                          <a:solidFill>
                            <a:schemeClr val="tx1"/>
                          </a:solidFill>
                          <a:effectLst/>
                        </a:rPr>
                        <a:t>110</a:t>
                      </a:r>
                      <a:endParaRPr lang="en-US" sz="1000" dirty="0">
                        <a:solidFill>
                          <a:schemeClr val="tx1"/>
                        </a:solidFill>
                      </a:endParaRPr>
                    </a:p>
                  </a:txBody>
                  <a:tcPr marL="0" marR="0" marT="0" marB="0" anchor="ctr"/>
                </a:tc>
                <a:tc>
                  <a:txBody>
                    <a:bodyPr/>
                    <a:lstStyle/>
                    <a:p>
                      <a:pPr lvl="0" algn="l" rtl="0">
                        <a:buNone/>
                      </a:pPr>
                      <a:r>
                        <a:rPr lang="es-MX" sz="1000" b="0" u="none" strike="noStrike">
                          <a:solidFill>
                            <a:schemeClr val="tx1"/>
                          </a:solidFill>
                          <a:effectLst/>
                        </a:rPr>
                        <a:t>San Agustin Manzana 007, Colonia El Pino</a:t>
                      </a:r>
                      <a:endParaRPr lang="en-US" sz="1000">
                        <a:solidFill>
                          <a:schemeClr val="tx1"/>
                        </a:solidFill>
                      </a:endParaRPr>
                    </a:p>
                  </a:txBody>
                  <a:tcPr marL="0" marR="0" marT="0" marB="0" anchor="ctr"/>
                </a:tc>
                <a:tc>
                  <a:txBody>
                    <a:bodyPr/>
                    <a:lstStyle/>
                    <a:p>
                      <a:pPr lvl="0" algn="ctr" rtl="0">
                        <a:buNone/>
                      </a:pPr>
                      <a:r>
                        <a:rPr lang="es-MX" sz="1000" b="0" u="none" strike="noStrike">
                          <a:solidFill>
                            <a:schemeClr val="tx1"/>
                          </a:solidFill>
                          <a:effectLst/>
                        </a:rPr>
                        <a:t>-</a:t>
                      </a:r>
                      <a:endParaRPr lang="en-US" sz="1000">
                        <a:solidFill>
                          <a:schemeClr val="tx1"/>
                        </a:solidFill>
                      </a:endParaRPr>
                    </a:p>
                  </a:txBody>
                  <a:tcPr marL="0" marR="0" marT="0" marB="0" anchor="ctr"/>
                </a:tc>
                <a:tc>
                  <a:txBody>
                    <a:bodyPr/>
                    <a:lstStyle/>
                    <a:p>
                      <a:pPr lvl="0" algn="ctr" rtl="0">
                        <a:buNone/>
                      </a:pPr>
                      <a:r>
                        <a:rPr lang="es-MX" sz="1000" b="0" u="none" strike="noStrike">
                          <a:solidFill>
                            <a:schemeClr val="tx1"/>
                          </a:solidFill>
                          <a:effectLst/>
                        </a:rPr>
                        <a:t>-</a:t>
                      </a:r>
                      <a:endParaRPr lang="en-US" sz="1000">
                        <a:solidFill>
                          <a:schemeClr val="tx1"/>
                        </a:solidFill>
                      </a:endParaRPr>
                    </a:p>
                  </a:txBody>
                  <a:tcPr marL="0" marR="0" marT="0" marB="0" anchor="ctr"/>
                </a:tc>
                <a:tc>
                  <a:txBody>
                    <a:bodyPr/>
                    <a:lstStyle/>
                    <a:p>
                      <a:pPr lvl="0" algn="ctr" rtl="0">
                        <a:buNone/>
                      </a:pPr>
                      <a:r>
                        <a:rPr lang="es-MX" sz="1000" b="0" u="none" strike="noStrike">
                          <a:solidFill>
                            <a:schemeClr val="tx1"/>
                          </a:solidFill>
                          <a:effectLst/>
                        </a:rPr>
                        <a:t>-</a:t>
                      </a:r>
                      <a:endParaRPr lang="en-US" sz="1000">
                        <a:solidFill>
                          <a:schemeClr val="tx1"/>
                        </a:solidFill>
                      </a:endParaRPr>
                    </a:p>
                  </a:txBody>
                  <a:tcPr marL="0" marR="0" marT="0" marB="0" anchor="ctr"/>
                </a:tc>
                <a:tc>
                  <a:txBody>
                    <a:bodyPr/>
                    <a:lstStyle/>
                    <a:p>
                      <a:pPr lvl="0" algn="ctr" rtl="0">
                        <a:buNone/>
                      </a:pPr>
                      <a:r>
                        <a:rPr lang="es-MX" sz="1000" b="0" u="none" strike="noStrike">
                          <a:solidFill>
                            <a:schemeClr val="tx1"/>
                          </a:solidFill>
                          <a:effectLst/>
                        </a:rPr>
                        <a:t>-</a:t>
                      </a:r>
                      <a:endParaRPr lang="en-US" sz="1000">
                        <a:solidFill>
                          <a:schemeClr val="tx1"/>
                        </a:solidFill>
                      </a:endParaRPr>
                    </a:p>
                  </a:txBody>
                  <a:tcPr marL="0" marR="0" marT="0" marB="0" anchor="ctr"/>
                </a:tc>
                <a:tc>
                  <a:txBody>
                    <a:bodyPr/>
                    <a:lstStyle/>
                    <a:p>
                      <a:pPr lvl="0" algn="ctr" rtl="0">
                        <a:buNone/>
                      </a:pPr>
                      <a:r>
                        <a:rPr lang="es-MX" sz="1000" b="0" u="none" strike="noStrike">
                          <a:solidFill>
                            <a:schemeClr val="tx1"/>
                          </a:solidFill>
                          <a:effectLst/>
                        </a:rPr>
                        <a:t>-</a:t>
                      </a:r>
                      <a:endParaRPr lang="en-US" sz="1000">
                        <a:solidFill>
                          <a:schemeClr val="tx1"/>
                        </a:solidFill>
                      </a:endParaRPr>
                    </a:p>
                  </a:txBody>
                  <a:tcPr marL="0" marR="0" marT="0" marB="0" anchor="ctr"/>
                </a:tc>
                <a:tc>
                  <a:txBody>
                    <a:bodyPr/>
                    <a:lstStyle/>
                    <a:p>
                      <a:pPr lvl="0" algn="ctr" rtl="0">
                        <a:buNone/>
                      </a:pPr>
                      <a:r>
                        <a:rPr lang="es-MX" sz="1000" b="0" u="none" strike="noStrike">
                          <a:solidFill>
                            <a:schemeClr val="tx1"/>
                          </a:solidFill>
                          <a:effectLst/>
                        </a:rPr>
                        <a:t>Sí</a:t>
                      </a:r>
                      <a:endParaRPr lang="en-US" sz="1000">
                        <a:solidFill>
                          <a:schemeClr val="tx1"/>
                        </a:solidFill>
                      </a:endParaRPr>
                    </a:p>
                  </a:txBody>
                  <a:tcPr marL="0" marR="0" marT="0" marB="0" anchor="ctr"/>
                </a:tc>
                <a:tc>
                  <a:txBody>
                    <a:bodyPr/>
                    <a:lstStyle/>
                    <a:p>
                      <a:pPr marL="0" lvl="0" algn="ctr" defTabSz="914400" rtl="0" eaLnBrk="1" latinLnBrk="0" hangingPunct="1">
                        <a:buNone/>
                      </a:pPr>
                      <a:r>
                        <a:rPr lang="es-MX" sz="1100" b="1" u="none" strike="noStrike" kern="1200" dirty="0">
                          <a:solidFill>
                            <a:srgbClr val="691831"/>
                          </a:solidFill>
                          <a:effectLst/>
                        </a:rPr>
                        <a:t>32%</a:t>
                      </a:r>
                      <a:endParaRPr lang="en-US" sz="1100" b="1" u="none" strike="noStrike" kern="1200" dirty="0">
                        <a:solidFill>
                          <a:srgbClr val="691831"/>
                        </a:solidFill>
                        <a:effectLst/>
                        <a:latin typeface="Noto Sans"/>
                        <a:ea typeface="Noto Sans"/>
                        <a:cs typeface="Noto Sans"/>
                      </a:endParaRPr>
                    </a:p>
                  </a:txBody>
                  <a:tcPr marL="0" marR="0" marT="0" marB="0" anchor="ctr"/>
                </a:tc>
                <a:extLst>
                  <a:ext uri="{0D108BD9-81ED-4DB2-BD59-A6C34878D82A}">
                    <a16:rowId xmlns:a16="http://schemas.microsoft.com/office/drawing/2014/main" val="822420871"/>
                  </a:ext>
                </a:extLst>
              </a:tr>
              <a:tr h="151983">
                <a:tc>
                  <a:txBody>
                    <a:bodyPr/>
                    <a:lstStyle/>
                    <a:p>
                      <a:pPr lvl="0" algn="ctr" rtl="0">
                        <a:buNone/>
                      </a:pPr>
                      <a:r>
                        <a:rPr lang="es-MX" sz="1000" b="0" u="none" strike="noStrike" dirty="0">
                          <a:solidFill>
                            <a:schemeClr val="tx1"/>
                          </a:solidFill>
                          <a:effectLst/>
                        </a:rPr>
                        <a:t>13</a:t>
                      </a:r>
                      <a:endParaRPr lang="es-ES" sz="1000" dirty="0">
                        <a:solidFill>
                          <a:schemeClr val="tx1"/>
                        </a:solidFill>
                      </a:endParaRPr>
                    </a:p>
                  </a:txBody>
                  <a:tcPr marL="0" marR="0" marT="0" marB="0" anchor="ctr"/>
                </a:tc>
                <a:tc>
                  <a:txBody>
                    <a:bodyPr/>
                    <a:lstStyle/>
                    <a:p>
                      <a:pPr lvl="0" algn="just" rtl="0">
                        <a:buNone/>
                      </a:pPr>
                      <a:r>
                        <a:rPr lang="es-MX" sz="1000" b="0" u="none" strike="noStrike" dirty="0">
                          <a:solidFill>
                            <a:schemeClr val="tx1"/>
                          </a:solidFill>
                          <a:effectLst/>
                        </a:rPr>
                        <a:t>Quintana Roo</a:t>
                      </a:r>
                      <a:endParaRPr lang="es-ES" sz="1000" dirty="0">
                        <a:solidFill>
                          <a:schemeClr val="tx1"/>
                        </a:solidFill>
                      </a:endParaRPr>
                    </a:p>
                  </a:txBody>
                  <a:tcPr marL="0" marR="0" marT="0" marB="0" anchor="ctr"/>
                </a:tc>
                <a:tc>
                  <a:txBody>
                    <a:bodyPr/>
                    <a:lstStyle/>
                    <a:p>
                      <a:pPr lvl="0" algn="just" rtl="0">
                        <a:buNone/>
                      </a:pPr>
                      <a:r>
                        <a:rPr lang="es-MX" sz="1000" b="0" u="none" strike="noStrike">
                          <a:solidFill>
                            <a:schemeClr val="tx1"/>
                          </a:solidFill>
                          <a:effectLst/>
                        </a:rPr>
                        <a:t>Playa del Carmen</a:t>
                      </a:r>
                      <a:endParaRPr lang="es-ES" sz="1000">
                        <a:solidFill>
                          <a:schemeClr val="tx1"/>
                        </a:solidFill>
                      </a:endParaRPr>
                    </a:p>
                  </a:txBody>
                  <a:tcPr marL="0" marR="0" marT="0" marB="0" anchor="ctr"/>
                </a:tc>
                <a:tc>
                  <a:txBody>
                    <a:bodyPr/>
                    <a:lstStyle/>
                    <a:p>
                      <a:pPr lvl="0" algn="ctr" rtl="0">
                        <a:buNone/>
                      </a:pPr>
                      <a:r>
                        <a:rPr lang="es-MX" sz="1000" b="0" u="none" strike="noStrike" dirty="0">
                          <a:solidFill>
                            <a:schemeClr val="tx1"/>
                          </a:solidFill>
                          <a:effectLst/>
                        </a:rPr>
                        <a:t>250</a:t>
                      </a:r>
                      <a:endParaRPr lang="es-ES" sz="1000" dirty="0">
                        <a:solidFill>
                          <a:schemeClr val="tx1"/>
                        </a:solidFill>
                      </a:endParaRPr>
                    </a:p>
                  </a:txBody>
                  <a:tcPr marL="0" marR="0" marT="0" marB="0" anchor="ctr"/>
                </a:tc>
                <a:tc>
                  <a:txBody>
                    <a:bodyPr/>
                    <a:lstStyle/>
                    <a:p>
                      <a:pPr lvl="0" algn="l">
                        <a:buNone/>
                      </a:pPr>
                      <a:r>
                        <a:rPr lang="es-MX" sz="1000" b="0" u="none" strike="noStrike" noProof="0" dirty="0">
                          <a:solidFill>
                            <a:schemeClr val="tx1"/>
                          </a:solidFill>
                          <a:effectLst/>
                        </a:rPr>
                        <a:t>Avenida Flor de Ciruelo y Calle Rascones, en el Fraccionamiento Las Palmas, Colonia Las Palmas I, Municipio de Playa del Carmen, Estado de Quintana Roo, </a:t>
                      </a:r>
                      <a:endParaRPr lang="en-US" sz="1000" dirty="0">
                        <a:solidFill>
                          <a:schemeClr val="tx1"/>
                        </a:solidFill>
                      </a:endParaRPr>
                    </a:p>
                  </a:txBody>
                  <a:tcPr marL="0" marR="0" marT="0" marB="0" anchor="ctr"/>
                </a:tc>
                <a:tc>
                  <a:txBody>
                    <a:bodyPr/>
                    <a:lstStyle/>
                    <a:p>
                      <a:pPr lvl="0" algn="ctr" rtl="0">
                        <a:buNone/>
                      </a:pPr>
                      <a:r>
                        <a:rPr lang="es-MX" sz="1000" b="0" u="none" strike="noStrike" dirty="0">
                          <a:solidFill>
                            <a:schemeClr val="tx1"/>
                          </a:solidFill>
                          <a:effectLst/>
                        </a:rPr>
                        <a:t>-</a:t>
                      </a:r>
                      <a:endParaRPr lang="es-ES" sz="1000" dirty="0">
                        <a:solidFill>
                          <a:schemeClr val="tx1"/>
                        </a:solidFill>
                      </a:endParaRPr>
                    </a:p>
                  </a:txBody>
                  <a:tcPr marL="0" marR="0" marT="0" marB="0" anchor="ctr"/>
                </a:tc>
                <a:tc>
                  <a:txBody>
                    <a:bodyPr/>
                    <a:lstStyle/>
                    <a:p>
                      <a:pPr lvl="0" algn="ctr" rtl="0">
                        <a:buNone/>
                      </a:pPr>
                      <a:r>
                        <a:rPr lang="es-MX" sz="1000" b="0" u="none" strike="noStrike" dirty="0">
                          <a:solidFill>
                            <a:schemeClr val="tx1"/>
                          </a:solidFill>
                          <a:effectLst/>
                        </a:rPr>
                        <a:t>-</a:t>
                      </a:r>
                      <a:endParaRPr lang="es-ES" sz="1000" dirty="0">
                        <a:solidFill>
                          <a:schemeClr val="tx1"/>
                        </a:solidFill>
                      </a:endParaRPr>
                    </a:p>
                  </a:txBody>
                  <a:tcPr marL="0" marR="0" marT="0" marB="0" anchor="ctr"/>
                </a:tc>
                <a:tc>
                  <a:txBody>
                    <a:bodyPr/>
                    <a:lstStyle/>
                    <a:p>
                      <a:pPr lvl="0" algn="ctr" rtl="0">
                        <a:buNone/>
                      </a:pPr>
                      <a:r>
                        <a:rPr lang="es-MX" sz="1000" b="0" u="none" strike="noStrike" dirty="0">
                          <a:solidFill>
                            <a:schemeClr val="tx1"/>
                          </a:solidFill>
                          <a:effectLst/>
                        </a:rPr>
                        <a:t>-</a:t>
                      </a:r>
                      <a:endParaRPr lang="es-ES" sz="1000" dirty="0">
                        <a:solidFill>
                          <a:schemeClr val="tx1"/>
                        </a:solidFill>
                      </a:endParaRPr>
                    </a:p>
                  </a:txBody>
                  <a:tcPr marL="0" marR="0" marT="0" marB="0" anchor="ctr"/>
                </a:tc>
                <a:tc>
                  <a:txBody>
                    <a:bodyPr/>
                    <a:lstStyle/>
                    <a:p>
                      <a:pPr lvl="0" algn="ctr" rtl="0">
                        <a:buNone/>
                      </a:pPr>
                      <a:r>
                        <a:rPr lang="es-MX" sz="1000" b="0" u="none" strike="noStrike" dirty="0">
                          <a:solidFill>
                            <a:schemeClr val="tx1"/>
                          </a:solidFill>
                          <a:effectLst/>
                        </a:rPr>
                        <a:t>-</a:t>
                      </a:r>
                      <a:endParaRPr lang="es-ES" sz="1000" dirty="0">
                        <a:solidFill>
                          <a:schemeClr val="tx1"/>
                        </a:solidFill>
                      </a:endParaRPr>
                    </a:p>
                  </a:txBody>
                  <a:tcPr marL="0" marR="0" marT="0" marB="0" anchor="ctr"/>
                </a:tc>
                <a:tc>
                  <a:txBody>
                    <a:bodyPr/>
                    <a:lstStyle/>
                    <a:p>
                      <a:pPr lvl="0" algn="ctr" rtl="0">
                        <a:buNone/>
                      </a:pPr>
                      <a:r>
                        <a:rPr lang="es-MX" sz="1000" b="0" u="none" strike="noStrike">
                          <a:solidFill>
                            <a:schemeClr val="tx1"/>
                          </a:solidFill>
                          <a:effectLst/>
                        </a:rPr>
                        <a:t>-</a:t>
                      </a:r>
                      <a:endParaRPr lang="es-ES" sz="1000">
                        <a:solidFill>
                          <a:schemeClr val="tx1"/>
                        </a:solidFill>
                      </a:endParaRPr>
                    </a:p>
                  </a:txBody>
                  <a:tcPr marL="0" marR="0" marT="0" marB="0" anchor="ctr"/>
                </a:tc>
                <a:tc>
                  <a:txBody>
                    <a:bodyPr/>
                    <a:lstStyle/>
                    <a:p>
                      <a:pPr lvl="0" algn="ctr" rtl="0">
                        <a:buNone/>
                      </a:pPr>
                      <a:r>
                        <a:rPr lang="es-MX" sz="1000" b="0" u="none" strike="noStrike" dirty="0">
                          <a:solidFill>
                            <a:schemeClr val="tx1"/>
                          </a:solidFill>
                          <a:effectLst/>
                        </a:rPr>
                        <a:t>-</a:t>
                      </a:r>
                      <a:endParaRPr lang="es-ES" sz="1000" dirty="0">
                        <a:solidFill>
                          <a:schemeClr val="tx1"/>
                        </a:solidFill>
                      </a:endParaRPr>
                    </a:p>
                  </a:txBody>
                  <a:tcPr marL="0" marR="0" marT="0" marB="0" anchor="ctr"/>
                </a:tc>
                <a:tc>
                  <a:txBody>
                    <a:bodyPr/>
                    <a:lstStyle/>
                    <a:p>
                      <a:pPr marL="0" lvl="0" algn="ctr" defTabSz="914400" rtl="0" eaLnBrk="1" latinLnBrk="0" hangingPunct="1">
                        <a:buNone/>
                      </a:pPr>
                      <a:r>
                        <a:rPr lang="es-MX" sz="1050" b="1" u="none" strike="noStrike" kern="1200" dirty="0">
                          <a:solidFill>
                            <a:srgbClr val="691831"/>
                          </a:solidFill>
                          <a:effectLst/>
                        </a:rPr>
                        <a:t>28%</a:t>
                      </a:r>
                      <a:endParaRPr lang="es-ES" sz="1050" b="1" i="0" u="none" strike="noStrike" kern="1200" dirty="0">
                        <a:solidFill>
                          <a:srgbClr val="691831"/>
                        </a:solidFill>
                        <a:effectLst/>
                        <a:latin typeface="Noto Sans"/>
                        <a:ea typeface="+mn-ea"/>
                        <a:cs typeface="+mn-cs"/>
                      </a:endParaRPr>
                    </a:p>
                  </a:txBody>
                  <a:tcPr marL="0" marR="0" marT="0" marB="0" anchor="ctr"/>
                </a:tc>
                <a:extLst>
                  <a:ext uri="{0D108BD9-81ED-4DB2-BD59-A6C34878D82A}">
                    <a16:rowId xmlns:a16="http://schemas.microsoft.com/office/drawing/2014/main" val="294930156"/>
                  </a:ext>
                </a:extLst>
              </a:tr>
            </a:tbl>
          </a:graphicData>
        </a:graphic>
      </p:graphicFrame>
    </p:spTree>
    <p:extLst>
      <p:ext uri="{BB962C8B-B14F-4D97-AF65-F5344CB8AC3E}">
        <p14:creationId xmlns:p14="http://schemas.microsoft.com/office/powerpoint/2010/main" val="3456228659"/>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DCC2C62-5413-EB9F-7572-F91D5A378B79}"/>
            </a:ext>
          </a:extLst>
        </p:cNvPr>
        <p:cNvGrpSpPr/>
        <p:nvPr/>
      </p:nvGrpSpPr>
      <p:grpSpPr>
        <a:xfrm>
          <a:off x="0" y="0"/>
          <a:ext cx="0" cy="0"/>
          <a:chOff x="0" y="0"/>
          <a:chExt cx="0" cy="0"/>
        </a:xfrm>
      </p:grpSpPr>
      <p:sp>
        <p:nvSpPr>
          <p:cNvPr id="2" name="CuadroTexto 1">
            <a:extLst>
              <a:ext uri="{FF2B5EF4-FFF2-40B4-BE49-F238E27FC236}">
                <a16:creationId xmlns:a16="http://schemas.microsoft.com/office/drawing/2014/main" id="{9C88C151-6CC4-CF17-7DAC-26B25BEEEC67}"/>
              </a:ext>
            </a:extLst>
          </p:cNvPr>
          <p:cNvSpPr txBox="1"/>
          <p:nvPr/>
        </p:nvSpPr>
        <p:spPr>
          <a:xfrm>
            <a:off x="124408" y="488347"/>
            <a:ext cx="7961768" cy="369332"/>
          </a:xfrm>
          <a:prstGeom prst="rect">
            <a:avLst/>
          </a:prstGeom>
          <a:noFill/>
        </p:spPr>
        <p:txBody>
          <a:bodyPr wrap="square" rtlCol="0">
            <a:spAutoFit/>
          </a:bodyPr>
          <a:lstStyle/>
          <a:p>
            <a:r>
              <a:rPr lang="es-MX">
                <a:solidFill>
                  <a:srgbClr val="0B5445"/>
                </a:solidFill>
                <a:latin typeface="Noto Sans" panose="020B0502040504020204" pitchFamily="34" charset="0"/>
                <a:ea typeface="Noto Sans" panose="020B0502040504020204" pitchFamily="34" charset="0"/>
                <a:cs typeface="Noto Sans" panose="020B0502040504020204" pitchFamily="34" charset="0"/>
              </a:rPr>
              <a:t>Inmuebles con integración de expediente con </a:t>
            </a:r>
            <a:r>
              <a:rPr lang="es-MX" b="1">
                <a:solidFill>
                  <a:srgbClr val="0B5445"/>
                </a:solidFill>
                <a:latin typeface="Noto Sans" panose="020B0502040504020204" pitchFamily="34" charset="0"/>
                <a:ea typeface="Noto Sans" panose="020B0502040504020204" pitchFamily="34" charset="0"/>
                <a:cs typeface="Noto Sans" panose="020B0502040504020204" pitchFamily="34" charset="0"/>
              </a:rPr>
              <a:t>menos del 60%</a:t>
            </a:r>
          </a:p>
        </p:txBody>
      </p:sp>
      <p:sp>
        <p:nvSpPr>
          <p:cNvPr id="9" name="Marcador de número de diapositiva 3">
            <a:extLst>
              <a:ext uri="{FF2B5EF4-FFF2-40B4-BE49-F238E27FC236}">
                <a16:creationId xmlns:a16="http://schemas.microsoft.com/office/drawing/2014/main" id="{64A35A2A-8767-D983-EE7F-016F2A64704B}"/>
              </a:ext>
            </a:extLst>
          </p:cNvPr>
          <p:cNvSpPr txBox="1">
            <a:spLocks/>
          </p:cNvSpPr>
          <p:nvPr/>
        </p:nvSpPr>
        <p:spPr>
          <a:xfrm>
            <a:off x="11769636" y="6359455"/>
            <a:ext cx="379813" cy="299857"/>
          </a:xfrm>
          <a:prstGeom prst="rect">
            <a:avLst/>
          </a:prstGeom>
        </p:spPr>
        <p:txBody>
          <a:bodyPr/>
          <a:lstStyle>
            <a:defPPr>
              <a:defRPr lang="es-MX"/>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fld id="{CCF7EA40-30CE-1140-AE32-46D572116FD7}" type="slidenum">
              <a:rPr kumimoji="0" lang="es-ES_tradnl" sz="1100" b="0" i="0" u="none" strike="noStrike" kern="1200" cap="none" spc="0" normalizeH="0" baseline="0" noProof="0">
                <a:ln>
                  <a:noFill/>
                </a:ln>
                <a:solidFill>
                  <a:srgbClr val="FFFFFF">
                    <a:lumMod val="50000"/>
                  </a:srgbClr>
                </a:solidFill>
                <a:effectLst/>
                <a:uLnTx/>
                <a:uFillTx/>
                <a:latin typeface="Noto Sans" panose="020B0502040504020204" pitchFamily="34" charset="0"/>
                <a:ea typeface="Noto Sans" panose="020B0502040504020204" pitchFamily="34" charset="0"/>
                <a:cs typeface="Noto Sans" panose="020B0502040504020204" pitchFamily="34" charset="0"/>
                <a:sym typeface="Arial"/>
              </a:rPr>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t>23</a:t>
            </a:fld>
            <a:endParaRPr kumimoji="0" lang="es-ES_tradnl" sz="1100" b="0" i="0" u="none" strike="noStrike" kern="1200" cap="none" spc="0" normalizeH="0" baseline="0" noProof="0">
              <a:ln>
                <a:noFill/>
              </a:ln>
              <a:solidFill>
                <a:srgbClr val="FFFFFF">
                  <a:lumMod val="50000"/>
                </a:srgbClr>
              </a:solidFill>
              <a:effectLst/>
              <a:uLnTx/>
              <a:uFillTx/>
              <a:latin typeface="Noto Sans" panose="020B0502040504020204" pitchFamily="34" charset="0"/>
              <a:ea typeface="Noto Sans" panose="020B0502040504020204" pitchFamily="34" charset="0"/>
              <a:cs typeface="Noto Sans" panose="020B0502040504020204" pitchFamily="34" charset="0"/>
              <a:sym typeface="Arial"/>
            </a:endParaRPr>
          </a:p>
        </p:txBody>
      </p:sp>
      <p:sp>
        <p:nvSpPr>
          <p:cNvPr id="11" name="CuadroTexto 10">
            <a:extLst>
              <a:ext uri="{FF2B5EF4-FFF2-40B4-BE49-F238E27FC236}">
                <a16:creationId xmlns:a16="http://schemas.microsoft.com/office/drawing/2014/main" id="{866EDB55-1FE2-4E74-B4B2-1B4A59C9A596}"/>
              </a:ext>
            </a:extLst>
          </p:cNvPr>
          <p:cNvSpPr txBox="1"/>
          <p:nvPr/>
        </p:nvSpPr>
        <p:spPr>
          <a:xfrm>
            <a:off x="111967" y="155525"/>
            <a:ext cx="8416214" cy="40011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s-MX" sz="2000" b="1" i="0" u="none" strike="noStrike" kern="1200" cap="none" spc="0" normalizeH="0" baseline="0" noProof="0">
                <a:ln>
                  <a:noFill/>
                </a:ln>
                <a:solidFill>
                  <a:srgbClr val="691C32"/>
                </a:solidFill>
                <a:effectLst/>
                <a:uLnTx/>
                <a:uFillTx/>
                <a:latin typeface="Patria" pitchFamily="2" charset="0"/>
                <a:ea typeface="+mn-ea"/>
                <a:cs typeface="+mn-cs"/>
              </a:rPr>
              <a:t>Detalle validación de </a:t>
            </a:r>
            <a:r>
              <a:rPr lang="es-MX" sz="2000" b="1">
                <a:solidFill>
                  <a:srgbClr val="691C32"/>
                </a:solidFill>
                <a:latin typeface="Patria" pitchFamily="2" charset="0"/>
              </a:rPr>
              <a:t>d</a:t>
            </a:r>
            <a:r>
              <a:rPr kumimoji="0" lang="es-MX" sz="2000" b="1" i="0" u="none" strike="noStrike" kern="1200" cap="none" spc="0" normalizeH="0" baseline="0" noProof="0" err="1">
                <a:ln>
                  <a:noFill/>
                </a:ln>
                <a:solidFill>
                  <a:srgbClr val="691C32"/>
                </a:solidFill>
                <a:effectLst/>
                <a:uLnTx/>
                <a:uFillTx/>
                <a:latin typeface="Patria" pitchFamily="2" charset="0"/>
                <a:ea typeface="+mn-ea"/>
                <a:cs typeface="+mn-cs"/>
              </a:rPr>
              <a:t>onaciones</a:t>
            </a:r>
            <a:r>
              <a:rPr kumimoji="0" lang="es-MX" sz="2000" b="1" i="0" u="none" strike="noStrike" kern="1200" cap="none" spc="0" normalizeH="0" baseline="0" noProof="0">
                <a:ln>
                  <a:noFill/>
                </a:ln>
                <a:solidFill>
                  <a:srgbClr val="691C32"/>
                </a:solidFill>
                <a:effectLst/>
                <a:uLnTx/>
                <a:uFillTx/>
                <a:latin typeface="Patria" pitchFamily="2" charset="0"/>
                <a:ea typeface="+mn-ea"/>
                <a:cs typeface="+mn-cs"/>
              </a:rPr>
              <a:t> </a:t>
            </a:r>
            <a:r>
              <a:rPr lang="es-MX" sz="2000" b="1">
                <a:solidFill>
                  <a:srgbClr val="691C32"/>
                </a:solidFill>
                <a:latin typeface="Patria" pitchFamily="2" charset="0"/>
              </a:rPr>
              <a:t>i</a:t>
            </a:r>
            <a:r>
              <a:rPr kumimoji="0" lang="es-MX" sz="2000" b="1" i="0" u="none" strike="noStrike" kern="1200" cap="none" spc="0" normalizeH="0" baseline="0" noProof="0" err="1">
                <a:ln>
                  <a:noFill/>
                </a:ln>
                <a:solidFill>
                  <a:srgbClr val="691C32"/>
                </a:solidFill>
                <a:effectLst/>
                <a:uLnTx/>
                <a:uFillTx/>
                <a:latin typeface="Patria" pitchFamily="2" charset="0"/>
                <a:ea typeface="+mn-ea"/>
                <a:cs typeface="+mn-cs"/>
              </a:rPr>
              <a:t>nmobiliarias</a:t>
            </a:r>
            <a:r>
              <a:rPr kumimoji="0" lang="es-MX" sz="2000" b="1" i="0" u="none" strike="noStrike" kern="1200" cap="none" spc="0" normalizeH="0" baseline="0" noProof="0">
                <a:ln>
                  <a:noFill/>
                </a:ln>
                <a:solidFill>
                  <a:srgbClr val="691C32"/>
                </a:solidFill>
                <a:effectLst/>
                <a:uLnTx/>
                <a:uFillTx/>
                <a:latin typeface="Patria" pitchFamily="2" charset="0"/>
                <a:ea typeface="+mn-ea"/>
                <a:cs typeface="+mn-cs"/>
              </a:rPr>
              <a:t> para CECI</a:t>
            </a:r>
          </a:p>
        </p:txBody>
      </p:sp>
      <p:sp>
        <p:nvSpPr>
          <p:cNvPr id="3" name="CuadroTexto 2">
            <a:extLst>
              <a:ext uri="{FF2B5EF4-FFF2-40B4-BE49-F238E27FC236}">
                <a16:creationId xmlns:a16="http://schemas.microsoft.com/office/drawing/2014/main" id="{4911ADC2-1096-3ED8-E974-942F10F6B617}"/>
              </a:ext>
            </a:extLst>
          </p:cNvPr>
          <p:cNvSpPr txBox="1"/>
          <p:nvPr/>
        </p:nvSpPr>
        <p:spPr>
          <a:xfrm>
            <a:off x="9007606" y="5864237"/>
            <a:ext cx="3130985" cy="646331"/>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s-MX" sz="900" b="0" i="0" u="none" strike="noStrike" kern="1200" cap="none" spc="0" normalizeH="0" baseline="0" noProof="0">
                <a:ln>
                  <a:noFill/>
                </a:ln>
                <a:solidFill>
                  <a:prstClr val="black"/>
                </a:solidFill>
                <a:effectLst/>
                <a:uLnTx/>
                <a:uFillTx/>
                <a:latin typeface="Noto Sans" panose="020B0502040504020204" pitchFamily="34" charset="0"/>
                <a:ea typeface="Noto Sans" panose="020B0502040504020204" pitchFamily="34" charset="0"/>
                <a:cs typeface="Noto Sans" panose="020B0502040504020204" pitchFamily="34" charset="0"/>
              </a:rPr>
              <a:t>CLG: Certificado de Libertad de Gravamen</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s-MX" sz="900" b="0" i="0" u="none" strike="noStrike" kern="1200" cap="none" spc="0" normalizeH="0" baseline="0" noProof="0">
                <a:ln>
                  <a:noFill/>
                </a:ln>
                <a:solidFill>
                  <a:prstClr val="black"/>
                </a:solidFill>
                <a:effectLst/>
                <a:uLnTx/>
                <a:uFillTx/>
                <a:latin typeface="Noto Sans" panose="020B0502040504020204" pitchFamily="34" charset="0"/>
                <a:ea typeface="Noto Sans" panose="020B0502040504020204" pitchFamily="34" charset="0"/>
                <a:cs typeface="Noto Sans" panose="020B0502040504020204" pitchFamily="34" charset="0"/>
              </a:rPr>
              <a:t>AYNº: Alineamiento y Número Oficial</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s-MX" sz="900" b="0" i="0" u="none" strike="noStrike" kern="1200" cap="none" spc="0" normalizeH="0" baseline="0" noProof="0">
                <a:ln>
                  <a:noFill/>
                </a:ln>
                <a:solidFill>
                  <a:prstClr val="black"/>
                </a:solidFill>
                <a:effectLst/>
                <a:uLnTx/>
                <a:uFillTx/>
                <a:latin typeface="Noto Sans" panose="020B0502040504020204" pitchFamily="34" charset="0"/>
                <a:ea typeface="Noto Sans" panose="020B0502040504020204" pitchFamily="34" charset="0"/>
                <a:cs typeface="Noto Sans" panose="020B0502040504020204" pitchFamily="34" charset="0"/>
              </a:rPr>
              <a:t>AC/DD: Acta de Cabildo/ Decreto de Desincorporación</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s-MX" sz="900" b="0" i="0" u="none" strike="noStrike" kern="1200" cap="none" spc="0" normalizeH="0" baseline="0" noProof="0">
                <a:ln>
                  <a:noFill/>
                </a:ln>
                <a:solidFill>
                  <a:prstClr val="black"/>
                </a:solidFill>
                <a:effectLst/>
                <a:uLnTx/>
                <a:uFillTx/>
                <a:latin typeface="Noto Sans" panose="020B0502040504020204" pitchFamily="34" charset="0"/>
                <a:ea typeface="Noto Sans" panose="020B0502040504020204" pitchFamily="34" charset="0"/>
                <a:cs typeface="Noto Sans" panose="020B0502040504020204" pitchFamily="34" charset="0"/>
              </a:rPr>
              <a:t>PLT: Plano Topográfico</a:t>
            </a:r>
          </a:p>
        </p:txBody>
      </p:sp>
      <p:graphicFrame>
        <p:nvGraphicFramePr>
          <p:cNvPr id="4" name="Tabla 3">
            <a:extLst>
              <a:ext uri="{FF2B5EF4-FFF2-40B4-BE49-F238E27FC236}">
                <a16:creationId xmlns:a16="http://schemas.microsoft.com/office/drawing/2014/main" id="{86B43565-CA0F-5672-88E4-A02E8AC7D11C}"/>
              </a:ext>
            </a:extLst>
          </p:cNvPr>
          <p:cNvGraphicFramePr>
            <a:graphicFrameLocks noGrp="1"/>
          </p:cNvGraphicFramePr>
          <p:nvPr/>
        </p:nvGraphicFramePr>
        <p:xfrm>
          <a:off x="228955" y="1027353"/>
          <a:ext cx="11540681" cy="4415790"/>
        </p:xfrm>
        <a:graphic>
          <a:graphicData uri="http://schemas.openxmlformats.org/drawingml/2006/table">
            <a:tbl>
              <a:tblPr firstRow="1" bandRow="1">
                <a:tableStyleId>{21E4AEA4-8DFA-4A89-87EB-49C32662AFE0}</a:tableStyleId>
              </a:tblPr>
              <a:tblGrid>
                <a:gridCol w="354705">
                  <a:extLst>
                    <a:ext uri="{9D8B030D-6E8A-4147-A177-3AD203B41FA5}">
                      <a16:colId xmlns:a16="http://schemas.microsoft.com/office/drawing/2014/main" val="723530094"/>
                    </a:ext>
                  </a:extLst>
                </a:gridCol>
                <a:gridCol w="978922">
                  <a:extLst>
                    <a:ext uri="{9D8B030D-6E8A-4147-A177-3AD203B41FA5}">
                      <a16:colId xmlns:a16="http://schemas.microsoft.com/office/drawing/2014/main" val="756171452"/>
                    </a:ext>
                  </a:extLst>
                </a:gridCol>
                <a:gridCol w="983848">
                  <a:extLst>
                    <a:ext uri="{9D8B030D-6E8A-4147-A177-3AD203B41FA5}">
                      <a16:colId xmlns:a16="http://schemas.microsoft.com/office/drawing/2014/main" val="1201030546"/>
                    </a:ext>
                  </a:extLst>
                </a:gridCol>
                <a:gridCol w="685657">
                  <a:extLst>
                    <a:ext uri="{9D8B030D-6E8A-4147-A177-3AD203B41FA5}">
                      <a16:colId xmlns:a16="http://schemas.microsoft.com/office/drawing/2014/main" val="1610847150"/>
                    </a:ext>
                  </a:extLst>
                </a:gridCol>
                <a:gridCol w="4059964">
                  <a:extLst>
                    <a:ext uri="{9D8B030D-6E8A-4147-A177-3AD203B41FA5}">
                      <a16:colId xmlns:a16="http://schemas.microsoft.com/office/drawing/2014/main" val="1208619848"/>
                    </a:ext>
                  </a:extLst>
                </a:gridCol>
                <a:gridCol w="833377">
                  <a:extLst>
                    <a:ext uri="{9D8B030D-6E8A-4147-A177-3AD203B41FA5}">
                      <a16:colId xmlns:a16="http://schemas.microsoft.com/office/drawing/2014/main" val="1837391683"/>
                    </a:ext>
                  </a:extLst>
                </a:gridCol>
                <a:gridCol w="810228">
                  <a:extLst>
                    <a:ext uri="{9D8B030D-6E8A-4147-A177-3AD203B41FA5}">
                      <a16:colId xmlns:a16="http://schemas.microsoft.com/office/drawing/2014/main" val="1750854147"/>
                    </a:ext>
                  </a:extLst>
                </a:gridCol>
                <a:gridCol w="381964">
                  <a:extLst>
                    <a:ext uri="{9D8B030D-6E8A-4147-A177-3AD203B41FA5}">
                      <a16:colId xmlns:a16="http://schemas.microsoft.com/office/drawing/2014/main" val="2061103895"/>
                    </a:ext>
                  </a:extLst>
                </a:gridCol>
                <a:gridCol w="381965">
                  <a:extLst>
                    <a:ext uri="{9D8B030D-6E8A-4147-A177-3AD203B41FA5}">
                      <a16:colId xmlns:a16="http://schemas.microsoft.com/office/drawing/2014/main" val="2893886517"/>
                    </a:ext>
                  </a:extLst>
                </a:gridCol>
                <a:gridCol w="439838">
                  <a:extLst>
                    <a:ext uri="{9D8B030D-6E8A-4147-A177-3AD203B41FA5}">
                      <a16:colId xmlns:a16="http://schemas.microsoft.com/office/drawing/2014/main" val="1648654690"/>
                    </a:ext>
                  </a:extLst>
                </a:gridCol>
                <a:gridCol w="405114">
                  <a:extLst>
                    <a:ext uri="{9D8B030D-6E8A-4147-A177-3AD203B41FA5}">
                      <a16:colId xmlns:a16="http://schemas.microsoft.com/office/drawing/2014/main" val="840380102"/>
                    </a:ext>
                  </a:extLst>
                </a:gridCol>
                <a:gridCol w="1225099">
                  <a:extLst>
                    <a:ext uri="{9D8B030D-6E8A-4147-A177-3AD203B41FA5}">
                      <a16:colId xmlns:a16="http://schemas.microsoft.com/office/drawing/2014/main" val="1302002376"/>
                    </a:ext>
                  </a:extLst>
                </a:gridCol>
              </a:tblGrid>
              <a:tr h="52864">
                <a:tc>
                  <a:txBody>
                    <a:bodyPr/>
                    <a:lstStyle/>
                    <a:p>
                      <a:pPr algn="ctr" rtl="0" fontAlgn="ctr">
                        <a:buNone/>
                      </a:pPr>
                      <a:r>
                        <a:rPr lang="es-MX" sz="1000" b="1" u="none" strike="noStrike" dirty="0">
                          <a:solidFill>
                            <a:srgbClr val="FFFFFF"/>
                          </a:solidFill>
                          <a:effectLst/>
                        </a:rPr>
                        <a:t>No</a:t>
                      </a:r>
                      <a:endParaRPr lang="es-MX" sz="1000" b="1" i="0" u="none" strike="noStrike" dirty="0">
                        <a:solidFill>
                          <a:srgbClr val="FFFFFF"/>
                        </a:solidFill>
                        <a:effectLst/>
                        <a:latin typeface="Noto Sans"/>
                      </a:endParaRPr>
                    </a:p>
                  </a:txBody>
                  <a:tcPr marL="0" marR="0" marT="0" marB="0" anchor="ctr"/>
                </a:tc>
                <a:tc>
                  <a:txBody>
                    <a:bodyPr/>
                    <a:lstStyle/>
                    <a:p>
                      <a:pPr algn="ctr" rtl="0" fontAlgn="ctr">
                        <a:buNone/>
                      </a:pPr>
                      <a:r>
                        <a:rPr lang="es-MX" sz="1000" b="1" u="none" strike="noStrike" dirty="0">
                          <a:solidFill>
                            <a:srgbClr val="FFFFFF"/>
                          </a:solidFill>
                          <a:effectLst/>
                        </a:rPr>
                        <a:t>OOAD</a:t>
                      </a:r>
                      <a:endParaRPr lang="es-MX" sz="1000" b="1" i="0" u="none" strike="noStrike" dirty="0">
                        <a:solidFill>
                          <a:srgbClr val="FFFFFF"/>
                        </a:solidFill>
                        <a:effectLst/>
                        <a:latin typeface="Noto Sans"/>
                      </a:endParaRPr>
                    </a:p>
                  </a:txBody>
                  <a:tcPr marL="0" marR="0" marT="0" marB="0" anchor="ctr"/>
                </a:tc>
                <a:tc>
                  <a:txBody>
                    <a:bodyPr/>
                    <a:lstStyle/>
                    <a:p>
                      <a:pPr algn="ctr" rtl="0" fontAlgn="ctr">
                        <a:buNone/>
                      </a:pPr>
                      <a:r>
                        <a:rPr lang="es-MX" sz="1000" b="1" u="none" strike="noStrike" dirty="0">
                          <a:solidFill>
                            <a:srgbClr val="FFFFFF"/>
                          </a:solidFill>
                          <a:effectLst/>
                        </a:rPr>
                        <a:t>Municipio</a:t>
                      </a:r>
                      <a:endParaRPr lang="es-MX" sz="1000" b="1" i="0" u="none" strike="noStrike" dirty="0">
                        <a:solidFill>
                          <a:srgbClr val="FFFFFF"/>
                        </a:solidFill>
                        <a:effectLst/>
                        <a:latin typeface="Noto Sans"/>
                      </a:endParaRPr>
                    </a:p>
                  </a:txBody>
                  <a:tcPr marL="0" marR="0" marT="0" marB="0" anchor="ctr"/>
                </a:tc>
                <a:tc>
                  <a:txBody>
                    <a:bodyPr/>
                    <a:lstStyle/>
                    <a:p>
                      <a:pPr algn="ctr" rtl="0" fontAlgn="ctr">
                        <a:buNone/>
                      </a:pPr>
                      <a:r>
                        <a:rPr lang="es-MX" sz="1000" b="1" u="none" strike="noStrike" dirty="0">
                          <a:solidFill>
                            <a:srgbClr val="FFFFFF"/>
                          </a:solidFill>
                          <a:effectLst/>
                        </a:rPr>
                        <a:t>Lugares</a:t>
                      </a:r>
                      <a:endParaRPr lang="es-MX" sz="1000" b="1" i="0" u="none" strike="noStrike" dirty="0">
                        <a:solidFill>
                          <a:srgbClr val="FFFFFF"/>
                        </a:solidFill>
                        <a:effectLst/>
                        <a:latin typeface="Noto Sans"/>
                      </a:endParaRPr>
                    </a:p>
                  </a:txBody>
                  <a:tcPr marL="0" marR="0" marT="0" marB="0" anchor="ctr"/>
                </a:tc>
                <a:tc>
                  <a:txBody>
                    <a:bodyPr/>
                    <a:lstStyle/>
                    <a:p>
                      <a:pPr algn="ctr" rtl="0" fontAlgn="ctr">
                        <a:buNone/>
                      </a:pPr>
                      <a:r>
                        <a:rPr lang="es-MX" sz="1000" b="1" u="none" strike="noStrike" dirty="0">
                          <a:solidFill>
                            <a:srgbClr val="FFFFFF"/>
                          </a:solidFill>
                          <a:effectLst/>
                        </a:rPr>
                        <a:t>Dirección</a:t>
                      </a:r>
                      <a:endParaRPr lang="es-MX" sz="1000" b="1" i="0" u="none" strike="noStrike" dirty="0">
                        <a:solidFill>
                          <a:srgbClr val="FFFFFF"/>
                        </a:solidFill>
                        <a:effectLst/>
                        <a:latin typeface="Noto Sans"/>
                      </a:endParaRPr>
                    </a:p>
                  </a:txBody>
                  <a:tcPr marL="0" marR="0" marT="0" marB="0" anchor="ctr"/>
                </a:tc>
                <a:tc>
                  <a:txBody>
                    <a:bodyPr/>
                    <a:lstStyle/>
                    <a:p>
                      <a:pPr algn="ctr" rtl="0" fontAlgn="ctr">
                        <a:buNone/>
                      </a:pPr>
                      <a:r>
                        <a:rPr lang="es-MX" sz="1000" b="1" u="none" strike="noStrike" dirty="0">
                          <a:solidFill>
                            <a:srgbClr val="FFFFFF"/>
                          </a:solidFill>
                          <a:effectLst/>
                        </a:rPr>
                        <a:t>Escrito de ofrecimiento</a:t>
                      </a:r>
                      <a:endParaRPr lang="es-MX" sz="1000" b="1" i="0" u="none" strike="noStrike" dirty="0">
                        <a:solidFill>
                          <a:srgbClr val="FFFFFF"/>
                        </a:solidFill>
                        <a:effectLst/>
                        <a:latin typeface="Noto Sans"/>
                      </a:endParaRPr>
                    </a:p>
                  </a:txBody>
                  <a:tcPr marL="0" marR="0" marT="0" marB="0" anchor="ctr"/>
                </a:tc>
                <a:tc>
                  <a:txBody>
                    <a:bodyPr/>
                    <a:lstStyle/>
                    <a:p>
                      <a:pPr algn="ctr" rtl="0" fontAlgn="ctr">
                        <a:buNone/>
                      </a:pPr>
                      <a:r>
                        <a:rPr lang="es-MX" sz="1000" b="1" u="none" strike="noStrike" dirty="0">
                          <a:solidFill>
                            <a:srgbClr val="FFFFFF"/>
                          </a:solidFill>
                          <a:effectLst/>
                        </a:rPr>
                        <a:t>Acredita propiedad</a:t>
                      </a:r>
                      <a:endParaRPr lang="es-MX" sz="1000" b="1" i="0" u="none" strike="noStrike" dirty="0">
                        <a:solidFill>
                          <a:srgbClr val="FFFFFF"/>
                        </a:solidFill>
                        <a:effectLst/>
                        <a:latin typeface="Noto Sans"/>
                      </a:endParaRPr>
                    </a:p>
                  </a:txBody>
                  <a:tcPr marL="0" marR="0" marT="0" marB="0" anchor="ctr"/>
                </a:tc>
                <a:tc>
                  <a:txBody>
                    <a:bodyPr/>
                    <a:lstStyle/>
                    <a:p>
                      <a:pPr algn="ctr" rtl="0" fontAlgn="ctr">
                        <a:buNone/>
                      </a:pPr>
                      <a:r>
                        <a:rPr lang="es-MX" sz="1000" b="1" u="none" strike="noStrike" dirty="0">
                          <a:solidFill>
                            <a:srgbClr val="FFFFFF"/>
                          </a:solidFill>
                          <a:effectLst/>
                        </a:rPr>
                        <a:t>CLG</a:t>
                      </a:r>
                      <a:endParaRPr lang="es-MX" sz="1000" b="1" i="0" u="none" strike="noStrike" dirty="0">
                        <a:solidFill>
                          <a:srgbClr val="FFFFFF"/>
                        </a:solidFill>
                        <a:effectLst/>
                        <a:latin typeface="Noto Sans"/>
                      </a:endParaRPr>
                    </a:p>
                  </a:txBody>
                  <a:tcPr marL="0" marR="0" marT="0" marB="0" anchor="ctr"/>
                </a:tc>
                <a:tc>
                  <a:txBody>
                    <a:bodyPr/>
                    <a:lstStyle/>
                    <a:p>
                      <a:pPr algn="ctr" rtl="0" fontAlgn="ctr">
                        <a:buNone/>
                      </a:pPr>
                      <a:r>
                        <a:rPr lang="es-MX" sz="1000" b="1" u="none" strike="noStrike" dirty="0" err="1">
                          <a:solidFill>
                            <a:srgbClr val="FFFFFF"/>
                          </a:solidFill>
                          <a:effectLst/>
                        </a:rPr>
                        <a:t>AYNº</a:t>
                      </a:r>
                      <a:endParaRPr lang="es-MX" sz="1000" b="1" i="0" u="none" strike="noStrike" dirty="0" err="1">
                        <a:solidFill>
                          <a:srgbClr val="FFFFFF"/>
                        </a:solidFill>
                        <a:effectLst/>
                        <a:latin typeface="Noto Sans"/>
                      </a:endParaRPr>
                    </a:p>
                  </a:txBody>
                  <a:tcPr marL="0" marR="0" marT="0" marB="0" anchor="ctr"/>
                </a:tc>
                <a:tc>
                  <a:txBody>
                    <a:bodyPr/>
                    <a:lstStyle/>
                    <a:p>
                      <a:pPr algn="ctr" rtl="0" fontAlgn="ctr">
                        <a:buNone/>
                      </a:pPr>
                      <a:r>
                        <a:rPr lang="es-MX" sz="1000" b="1" u="none" strike="noStrike" dirty="0">
                          <a:solidFill>
                            <a:srgbClr val="FFFFFF"/>
                          </a:solidFill>
                          <a:effectLst/>
                        </a:rPr>
                        <a:t>AC/DD</a:t>
                      </a:r>
                      <a:endParaRPr lang="es-MX" sz="1000" b="1" i="0" u="none" strike="noStrike" dirty="0">
                        <a:solidFill>
                          <a:srgbClr val="FFFFFF"/>
                        </a:solidFill>
                        <a:effectLst/>
                        <a:latin typeface="Noto Sans"/>
                      </a:endParaRPr>
                    </a:p>
                  </a:txBody>
                  <a:tcPr marL="0" marR="0" marT="0" marB="0" anchor="ctr"/>
                </a:tc>
                <a:tc>
                  <a:txBody>
                    <a:bodyPr/>
                    <a:lstStyle/>
                    <a:p>
                      <a:pPr algn="ctr" rtl="0" fontAlgn="ctr">
                        <a:buNone/>
                      </a:pPr>
                      <a:r>
                        <a:rPr lang="es-MX" sz="1000" b="1" u="none" strike="noStrike" dirty="0">
                          <a:solidFill>
                            <a:srgbClr val="FFFFFF"/>
                          </a:solidFill>
                          <a:effectLst/>
                        </a:rPr>
                        <a:t>PLT</a:t>
                      </a:r>
                      <a:endParaRPr lang="es-MX" sz="1000" b="1" i="0" u="none" strike="noStrike" dirty="0">
                        <a:solidFill>
                          <a:srgbClr val="FFFFFF"/>
                        </a:solidFill>
                        <a:effectLst/>
                        <a:latin typeface="Noto Sans"/>
                      </a:endParaRPr>
                    </a:p>
                  </a:txBody>
                  <a:tcPr marL="0" marR="0" marT="0" marB="0" anchor="ctr"/>
                </a:tc>
                <a:tc>
                  <a:txBody>
                    <a:bodyPr/>
                    <a:lstStyle/>
                    <a:p>
                      <a:pPr algn="ctr" rtl="0" fontAlgn="ctr">
                        <a:buNone/>
                      </a:pPr>
                      <a:r>
                        <a:rPr lang="es-MX" sz="1000" b="1" u="none" strike="noStrike" dirty="0">
                          <a:solidFill>
                            <a:srgbClr val="FFFFFF"/>
                          </a:solidFill>
                          <a:effectLst/>
                        </a:rPr>
                        <a:t>% Integración Expediente Inmobiliario</a:t>
                      </a:r>
                      <a:endParaRPr lang="es-MX" sz="1000" b="1" i="0" u="none" strike="noStrike" dirty="0">
                        <a:solidFill>
                          <a:srgbClr val="FFFFFF"/>
                        </a:solidFill>
                        <a:effectLst/>
                        <a:latin typeface="Noto Sans"/>
                      </a:endParaRPr>
                    </a:p>
                  </a:txBody>
                  <a:tcPr marL="0" marR="0" marT="0" marB="0" anchor="ctr"/>
                </a:tc>
                <a:extLst>
                  <a:ext uri="{0D108BD9-81ED-4DB2-BD59-A6C34878D82A}">
                    <a16:rowId xmlns:a16="http://schemas.microsoft.com/office/drawing/2014/main" val="3901558528"/>
                  </a:ext>
                </a:extLst>
              </a:tr>
              <a:tr h="102422">
                <a:tc>
                  <a:txBody>
                    <a:bodyPr/>
                    <a:lstStyle/>
                    <a:p>
                      <a:pPr lvl="0" algn="ctr" rtl="0">
                        <a:buNone/>
                      </a:pPr>
                      <a:r>
                        <a:rPr lang="es-MX" sz="1000" b="0" u="none" strike="noStrike" kern="1200" dirty="0">
                          <a:solidFill>
                            <a:schemeClr val="tx1"/>
                          </a:solidFill>
                          <a:effectLst/>
                        </a:rPr>
                        <a:t>14</a:t>
                      </a:r>
                      <a:endParaRPr lang="es-MX" sz="1000" b="0" i="0" u="none" strike="noStrike" kern="1200" dirty="0">
                        <a:solidFill>
                          <a:schemeClr val="tx1"/>
                        </a:solidFill>
                        <a:effectLst/>
                        <a:latin typeface="Noto Sans"/>
                        <a:ea typeface="Noto Sans"/>
                        <a:cs typeface="Noto Sans"/>
                      </a:endParaRPr>
                    </a:p>
                  </a:txBody>
                  <a:tcPr marL="0" marR="0" marT="0" marB="0" anchor="ctr"/>
                </a:tc>
                <a:tc>
                  <a:txBody>
                    <a:bodyPr/>
                    <a:lstStyle/>
                    <a:p>
                      <a:pPr lvl="0" algn="just" rtl="0">
                        <a:buNone/>
                      </a:pPr>
                      <a:r>
                        <a:rPr lang="es-ES" sz="1000" b="0" u="none" strike="noStrike" kern="1200" dirty="0">
                          <a:solidFill>
                            <a:schemeClr val="tx1"/>
                          </a:solidFill>
                          <a:effectLst/>
                        </a:rPr>
                        <a:t>Yucatán</a:t>
                      </a:r>
                      <a:endParaRPr lang="es-ES" sz="1000" b="0" i="0" u="none" strike="noStrike" kern="1200" dirty="0">
                        <a:solidFill>
                          <a:schemeClr val="tx1"/>
                        </a:solidFill>
                        <a:effectLst/>
                        <a:latin typeface="Noto Sans"/>
                        <a:ea typeface="Noto Sans"/>
                        <a:cs typeface="Noto Sans"/>
                      </a:endParaRPr>
                    </a:p>
                  </a:txBody>
                  <a:tcPr marL="0" marR="0" marT="0" marB="0" anchor="ctr"/>
                </a:tc>
                <a:tc>
                  <a:txBody>
                    <a:bodyPr/>
                    <a:lstStyle/>
                    <a:p>
                      <a:pPr lvl="0" algn="just" rtl="0">
                        <a:buNone/>
                      </a:pPr>
                      <a:r>
                        <a:rPr lang="es-ES" sz="1000" b="0" u="none" strike="noStrike" kern="1200" dirty="0">
                          <a:solidFill>
                            <a:schemeClr val="tx1"/>
                          </a:solidFill>
                          <a:effectLst/>
                        </a:rPr>
                        <a:t>Umán</a:t>
                      </a:r>
                      <a:endParaRPr lang="es-ES" sz="1000" b="0" i="0" u="none" strike="noStrike" kern="1200" dirty="0">
                        <a:solidFill>
                          <a:schemeClr val="tx1"/>
                        </a:solidFill>
                        <a:effectLst/>
                        <a:latin typeface="Noto Sans"/>
                        <a:ea typeface="Noto Sans"/>
                        <a:cs typeface="Noto Sans"/>
                      </a:endParaRPr>
                    </a:p>
                  </a:txBody>
                  <a:tcPr marL="0" marR="0" marT="0" marB="0" anchor="ctr"/>
                </a:tc>
                <a:tc>
                  <a:txBody>
                    <a:bodyPr/>
                    <a:lstStyle/>
                    <a:p>
                      <a:pPr lvl="0" algn="ctr" rtl="0">
                        <a:buNone/>
                      </a:pPr>
                      <a:r>
                        <a:rPr lang="es-ES" sz="1000" b="0" u="none" strike="noStrike" kern="1200" dirty="0">
                          <a:solidFill>
                            <a:schemeClr val="tx1"/>
                          </a:solidFill>
                          <a:effectLst/>
                        </a:rPr>
                        <a:t>150</a:t>
                      </a:r>
                      <a:endParaRPr lang="es-ES" sz="1000" b="0" i="0" u="none" strike="noStrike" kern="1200" dirty="0">
                        <a:solidFill>
                          <a:schemeClr val="tx1"/>
                        </a:solidFill>
                        <a:effectLst/>
                        <a:latin typeface="Noto Sans"/>
                        <a:ea typeface="Noto Sans"/>
                        <a:cs typeface="Noto Sans"/>
                      </a:endParaRPr>
                    </a:p>
                  </a:txBody>
                  <a:tcPr marL="0" marR="0" marT="0" marB="0" anchor="ctr"/>
                </a:tc>
                <a:tc>
                  <a:txBody>
                    <a:bodyPr/>
                    <a:lstStyle/>
                    <a:p>
                      <a:pPr algn="just" fontAlgn="ctr">
                        <a:buNone/>
                      </a:pPr>
                      <a:r>
                        <a:rPr lang="es-MX" sz="1000" b="0" u="none" strike="noStrike" dirty="0">
                          <a:solidFill>
                            <a:schemeClr val="tx1"/>
                          </a:solidFill>
                          <a:effectLst/>
                        </a:rPr>
                        <a:t>Predio marcado con el no. 154-A de la Calle 35 del fraccionamiento Bosques de Umán, Localidad y Municipio de Umán, Yucatán</a:t>
                      </a:r>
                      <a:endParaRPr lang="es-MX" sz="1000" b="0" i="0" u="none" strike="noStrike" dirty="0">
                        <a:solidFill>
                          <a:schemeClr val="tx1"/>
                        </a:solidFill>
                        <a:effectLst/>
                        <a:latin typeface="Noto Sans"/>
                        <a:ea typeface="Noto Sans"/>
                        <a:cs typeface="Noto Sans"/>
                      </a:endParaRPr>
                    </a:p>
                  </a:txBody>
                  <a:tcPr marL="9525" marR="9525" marT="9525" anchor="ctr"/>
                </a:tc>
                <a:tc>
                  <a:txBody>
                    <a:bodyPr/>
                    <a:lstStyle/>
                    <a:p>
                      <a:pPr lvl="0" algn="ctr" rtl="0">
                        <a:buNone/>
                      </a:pPr>
                      <a:r>
                        <a:rPr lang="es-ES" sz="1000" b="0" u="none" strike="noStrike" kern="1200" dirty="0">
                          <a:solidFill>
                            <a:schemeClr val="tx1"/>
                          </a:solidFill>
                          <a:effectLst/>
                        </a:rPr>
                        <a:t>-</a:t>
                      </a:r>
                      <a:endParaRPr lang="es-ES" sz="1000" b="0" i="0" u="none" strike="noStrike" kern="1200" dirty="0">
                        <a:solidFill>
                          <a:schemeClr val="tx1"/>
                        </a:solidFill>
                        <a:effectLst/>
                        <a:latin typeface="Noto Sans"/>
                        <a:ea typeface="Noto Sans"/>
                        <a:cs typeface="Noto Sans"/>
                      </a:endParaRPr>
                    </a:p>
                  </a:txBody>
                  <a:tcPr marL="0" marR="0" marT="0" marB="0" anchor="ctr"/>
                </a:tc>
                <a:tc>
                  <a:txBody>
                    <a:bodyPr/>
                    <a:lstStyle/>
                    <a:p>
                      <a:pPr lvl="0" algn="ctr" rtl="0">
                        <a:buNone/>
                      </a:pPr>
                      <a:r>
                        <a:rPr lang="es-ES" sz="1000" b="0" u="none" strike="noStrike" kern="1200" dirty="0">
                          <a:solidFill>
                            <a:schemeClr val="tx1"/>
                          </a:solidFill>
                          <a:effectLst/>
                        </a:rPr>
                        <a:t>-</a:t>
                      </a:r>
                      <a:endParaRPr lang="es-ES" sz="1000" b="0" i="0" u="none" strike="noStrike" kern="1200" dirty="0">
                        <a:solidFill>
                          <a:schemeClr val="tx1"/>
                        </a:solidFill>
                        <a:effectLst/>
                        <a:latin typeface="Noto Sans"/>
                        <a:ea typeface="Noto Sans"/>
                        <a:cs typeface="Noto Sans"/>
                      </a:endParaRPr>
                    </a:p>
                  </a:txBody>
                  <a:tcPr marL="0" marR="0" marT="0" marB="0" anchor="ctr"/>
                </a:tc>
                <a:tc>
                  <a:txBody>
                    <a:bodyPr/>
                    <a:lstStyle/>
                    <a:p>
                      <a:pPr lvl="0" algn="ctr" rtl="0">
                        <a:buNone/>
                      </a:pPr>
                      <a:r>
                        <a:rPr lang="es-ES" sz="1000" b="0" u="none" strike="noStrike" kern="1200" dirty="0">
                          <a:solidFill>
                            <a:schemeClr val="tx1"/>
                          </a:solidFill>
                          <a:effectLst/>
                        </a:rPr>
                        <a:t>-</a:t>
                      </a:r>
                      <a:endParaRPr lang="es-ES" sz="1000" b="0" i="0" u="none" strike="noStrike" kern="1200" dirty="0">
                        <a:solidFill>
                          <a:schemeClr val="tx1"/>
                        </a:solidFill>
                        <a:effectLst/>
                        <a:latin typeface="Noto Sans"/>
                        <a:ea typeface="Noto Sans"/>
                        <a:cs typeface="Noto Sans"/>
                      </a:endParaRPr>
                    </a:p>
                  </a:txBody>
                  <a:tcPr marL="0" marR="0" marT="0" marB="0" anchor="ctr"/>
                </a:tc>
                <a:tc>
                  <a:txBody>
                    <a:bodyPr/>
                    <a:lstStyle/>
                    <a:p>
                      <a:pPr lvl="0" algn="ctr" rtl="0">
                        <a:buNone/>
                      </a:pPr>
                      <a:r>
                        <a:rPr lang="es-ES" sz="1000" b="0" u="none" strike="noStrike" kern="1200" dirty="0">
                          <a:solidFill>
                            <a:schemeClr val="tx1"/>
                          </a:solidFill>
                          <a:effectLst/>
                        </a:rPr>
                        <a:t>-</a:t>
                      </a:r>
                      <a:endParaRPr lang="es-ES" sz="1000" b="0" i="0" u="none" strike="noStrike" kern="1200" dirty="0">
                        <a:solidFill>
                          <a:schemeClr val="tx1"/>
                        </a:solidFill>
                        <a:effectLst/>
                        <a:latin typeface="Noto Sans"/>
                        <a:ea typeface="Noto Sans"/>
                        <a:cs typeface="Noto Sans"/>
                      </a:endParaRPr>
                    </a:p>
                  </a:txBody>
                  <a:tcPr marL="0" marR="0" marT="0" marB="0" anchor="ctr"/>
                </a:tc>
                <a:tc>
                  <a:txBody>
                    <a:bodyPr/>
                    <a:lstStyle/>
                    <a:p>
                      <a:pPr lvl="0" algn="ctr" rtl="0">
                        <a:buNone/>
                      </a:pPr>
                      <a:r>
                        <a:rPr lang="es-ES" sz="1000" b="0" u="none" strike="noStrike" kern="1200" dirty="0">
                          <a:solidFill>
                            <a:schemeClr val="tx1"/>
                          </a:solidFill>
                          <a:effectLst/>
                        </a:rPr>
                        <a:t>-</a:t>
                      </a:r>
                      <a:endParaRPr lang="es-ES" sz="1000" b="0" i="0" u="none" strike="noStrike" kern="1200" dirty="0">
                        <a:solidFill>
                          <a:schemeClr val="tx1"/>
                        </a:solidFill>
                        <a:effectLst/>
                        <a:latin typeface="Noto Sans"/>
                        <a:ea typeface="Noto Sans"/>
                        <a:cs typeface="Noto Sans"/>
                      </a:endParaRPr>
                    </a:p>
                  </a:txBody>
                  <a:tcPr marL="0" marR="0" marT="0" marB="0" anchor="ctr"/>
                </a:tc>
                <a:tc>
                  <a:txBody>
                    <a:bodyPr/>
                    <a:lstStyle/>
                    <a:p>
                      <a:pPr lvl="0" algn="ctr" rtl="0">
                        <a:buNone/>
                      </a:pPr>
                      <a:r>
                        <a:rPr lang="es-ES" sz="1000" b="0" u="none" strike="noStrike" kern="1200" dirty="0">
                          <a:solidFill>
                            <a:schemeClr val="tx1"/>
                          </a:solidFill>
                          <a:effectLst/>
                        </a:rPr>
                        <a:t>-</a:t>
                      </a:r>
                      <a:endParaRPr lang="es-ES" sz="1000" b="0" i="0" u="none" strike="noStrike" kern="1200" dirty="0">
                        <a:solidFill>
                          <a:schemeClr val="tx1"/>
                        </a:solidFill>
                        <a:effectLst/>
                        <a:latin typeface="Noto Sans"/>
                        <a:ea typeface="Noto Sans"/>
                        <a:cs typeface="Noto Sans"/>
                      </a:endParaRPr>
                    </a:p>
                  </a:txBody>
                  <a:tcPr marL="0" marR="0" marT="0" marB="0" anchor="ctr"/>
                </a:tc>
                <a:tc>
                  <a:txBody>
                    <a:bodyPr/>
                    <a:lstStyle/>
                    <a:p>
                      <a:pPr marL="0" lvl="0" algn="ctr" defTabSz="914400" rtl="0" eaLnBrk="1" latinLnBrk="0" hangingPunct="1">
                        <a:buNone/>
                      </a:pPr>
                      <a:r>
                        <a:rPr lang="es-ES" sz="1050" b="1" u="none" strike="noStrike" kern="1200" dirty="0">
                          <a:solidFill>
                            <a:srgbClr val="691831"/>
                          </a:solidFill>
                          <a:effectLst/>
                          <a:latin typeface="+mn-lt"/>
                          <a:ea typeface="+mn-ea"/>
                          <a:cs typeface="+mn-cs"/>
                        </a:rPr>
                        <a:t>24%</a:t>
                      </a:r>
                    </a:p>
                  </a:txBody>
                  <a:tcPr marL="0" marR="0" marT="0" marB="0" anchor="ctr"/>
                </a:tc>
                <a:extLst>
                  <a:ext uri="{0D108BD9-81ED-4DB2-BD59-A6C34878D82A}">
                    <a16:rowId xmlns:a16="http://schemas.microsoft.com/office/drawing/2014/main" val="1919053335"/>
                  </a:ext>
                </a:extLst>
              </a:tr>
              <a:tr h="102422">
                <a:tc>
                  <a:txBody>
                    <a:bodyPr/>
                    <a:lstStyle/>
                    <a:p>
                      <a:pPr lvl="0" algn="ctr" rtl="0">
                        <a:buNone/>
                      </a:pPr>
                      <a:r>
                        <a:rPr lang="es-MX" sz="1000" b="0" u="none" strike="noStrike" kern="1200" dirty="0">
                          <a:solidFill>
                            <a:schemeClr val="tx1"/>
                          </a:solidFill>
                          <a:effectLst/>
                        </a:rPr>
                        <a:t>15</a:t>
                      </a:r>
                      <a:endParaRPr lang="es-MX" sz="1000" b="0" i="0" u="none" strike="noStrike" kern="1200" dirty="0">
                        <a:solidFill>
                          <a:schemeClr val="tx1"/>
                        </a:solidFill>
                        <a:effectLst/>
                        <a:latin typeface="Noto Sans"/>
                        <a:ea typeface="Noto Sans"/>
                        <a:cs typeface="Noto Sans"/>
                      </a:endParaRPr>
                    </a:p>
                  </a:txBody>
                  <a:tcPr marL="0" marR="0" marT="0" marB="0" anchor="ctr"/>
                </a:tc>
                <a:tc>
                  <a:txBody>
                    <a:bodyPr/>
                    <a:lstStyle/>
                    <a:p>
                      <a:pPr lvl="0" algn="just" rtl="0">
                        <a:buNone/>
                      </a:pPr>
                      <a:r>
                        <a:rPr lang="es-ES" sz="1000" b="0" u="none" strike="noStrike" kern="1200" dirty="0">
                          <a:solidFill>
                            <a:schemeClr val="tx1"/>
                          </a:solidFill>
                          <a:effectLst/>
                        </a:rPr>
                        <a:t>Yucatán</a:t>
                      </a:r>
                      <a:endParaRPr lang="es-ES" sz="1000" b="0" i="0" u="none" strike="noStrike" kern="1200" dirty="0">
                        <a:solidFill>
                          <a:schemeClr val="tx1"/>
                        </a:solidFill>
                        <a:effectLst/>
                        <a:latin typeface="Noto Sans"/>
                        <a:ea typeface="Noto Sans"/>
                        <a:cs typeface="Noto Sans"/>
                      </a:endParaRPr>
                    </a:p>
                  </a:txBody>
                  <a:tcPr marL="0" marR="0" marT="0" marB="0" anchor="ctr"/>
                </a:tc>
                <a:tc>
                  <a:txBody>
                    <a:bodyPr/>
                    <a:lstStyle/>
                    <a:p>
                      <a:pPr lvl="0" algn="just" rtl="0">
                        <a:buNone/>
                      </a:pPr>
                      <a:r>
                        <a:rPr lang="es-ES" sz="1000" b="0" u="none" strike="noStrike" kern="1200" dirty="0" err="1">
                          <a:solidFill>
                            <a:schemeClr val="tx1"/>
                          </a:solidFill>
                          <a:effectLst/>
                        </a:rPr>
                        <a:t>Hunucma</a:t>
                      </a:r>
                      <a:r>
                        <a:rPr lang="es-ES" sz="1000" b="0" u="none" strike="noStrike" kern="1200" dirty="0">
                          <a:solidFill>
                            <a:schemeClr val="tx1"/>
                          </a:solidFill>
                          <a:effectLst/>
                        </a:rPr>
                        <a:t> </a:t>
                      </a:r>
                      <a:endParaRPr lang="es-ES" sz="1000" b="0" i="0" u="none" strike="noStrike" kern="1200" dirty="0">
                        <a:solidFill>
                          <a:schemeClr val="tx1"/>
                        </a:solidFill>
                        <a:effectLst/>
                        <a:latin typeface="Noto Sans"/>
                        <a:ea typeface="Noto Sans"/>
                        <a:cs typeface="Noto Sans"/>
                      </a:endParaRPr>
                    </a:p>
                  </a:txBody>
                  <a:tcPr marL="0" marR="0" marT="0" marB="0" anchor="ctr"/>
                </a:tc>
                <a:tc>
                  <a:txBody>
                    <a:bodyPr/>
                    <a:lstStyle/>
                    <a:p>
                      <a:pPr lvl="0" algn="ctr" rtl="0">
                        <a:buNone/>
                      </a:pPr>
                      <a:r>
                        <a:rPr lang="es-ES" sz="1000" b="0" u="none" strike="noStrike" kern="1200" dirty="0">
                          <a:solidFill>
                            <a:schemeClr val="tx1"/>
                          </a:solidFill>
                          <a:effectLst/>
                        </a:rPr>
                        <a:t>110</a:t>
                      </a:r>
                      <a:endParaRPr lang="es-ES" sz="1000" b="0" i="0" u="none" strike="noStrike" kern="1200" dirty="0">
                        <a:solidFill>
                          <a:schemeClr val="tx1"/>
                        </a:solidFill>
                        <a:effectLst/>
                        <a:latin typeface="Noto Sans"/>
                        <a:ea typeface="Noto Sans"/>
                        <a:cs typeface="Noto Sans"/>
                      </a:endParaRPr>
                    </a:p>
                  </a:txBody>
                  <a:tcPr marL="0" marR="0" marT="0" marB="0" anchor="ctr"/>
                </a:tc>
                <a:tc>
                  <a:txBody>
                    <a:bodyPr/>
                    <a:lstStyle/>
                    <a:p>
                      <a:pPr algn="just" fontAlgn="ctr">
                        <a:buNone/>
                      </a:pPr>
                      <a:r>
                        <a:rPr lang="es-MX" sz="1000" b="0" u="none" strike="noStrike" kern="1200" dirty="0">
                          <a:solidFill>
                            <a:schemeClr val="tx1"/>
                          </a:solidFill>
                          <a:effectLst/>
                        </a:rPr>
                        <a:t>Predio marcado con el Tablaje Catastral No. 4676 Colonia </a:t>
                      </a:r>
                      <a:r>
                        <a:rPr lang="es-MX" sz="1000" b="0" u="none" strike="noStrike" kern="1200" dirty="0" err="1">
                          <a:solidFill>
                            <a:schemeClr val="tx1"/>
                          </a:solidFill>
                          <a:effectLst/>
                        </a:rPr>
                        <a:t>Na</a:t>
                      </a:r>
                      <a:r>
                        <a:rPr lang="es-MX" sz="1000" b="0" u="none" strike="noStrike" kern="1200" dirty="0">
                          <a:solidFill>
                            <a:schemeClr val="tx1"/>
                          </a:solidFill>
                          <a:effectLst/>
                        </a:rPr>
                        <a:t>-Ox Localidad y Municipio de </a:t>
                      </a:r>
                      <a:r>
                        <a:rPr lang="es-MX" sz="1000" b="0" u="none" strike="noStrike" kern="1200" dirty="0" err="1">
                          <a:solidFill>
                            <a:schemeClr val="tx1"/>
                          </a:solidFill>
                          <a:effectLst/>
                        </a:rPr>
                        <a:t>Hunucma</a:t>
                      </a:r>
                      <a:r>
                        <a:rPr lang="es-MX" sz="1000" b="0" u="none" strike="noStrike" kern="1200" dirty="0">
                          <a:solidFill>
                            <a:schemeClr val="tx1"/>
                          </a:solidFill>
                          <a:effectLst/>
                        </a:rPr>
                        <a:t>, Yucatán</a:t>
                      </a:r>
                      <a:endParaRPr lang="es-MX" sz="1000" b="0" i="0" u="none" strike="noStrike" kern="1200" dirty="0">
                        <a:solidFill>
                          <a:schemeClr val="tx1"/>
                        </a:solidFill>
                        <a:effectLst/>
                        <a:latin typeface="Noto Sans"/>
                        <a:ea typeface="Noto Sans"/>
                        <a:cs typeface="Noto Sans"/>
                      </a:endParaRPr>
                    </a:p>
                  </a:txBody>
                  <a:tcPr marL="9525" marR="9525" marT="9525" anchor="ctr"/>
                </a:tc>
                <a:tc>
                  <a:txBody>
                    <a:bodyPr/>
                    <a:lstStyle/>
                    <a:p>
                      <a:pPr lvl="0" algn="ctr" rtl="0">
                        <a:buNone/>
                      </a:pPr>
                      <a:r>
                        <a:rPr lang="es-ES" sz="1000" b="0" u="none" strike="noStrike" kern="1200" dirty="0">
                          <a:solidFill>
                            <a:schemeClr val="tx1"/>
                          </a:solidFill>
                          <a:effectLst/>
                        </a:rPr>
                        <a:t>-</a:t>
                      </a:r>
                      <a:endParaRPr lang="es-ES" sz="1000" b="0" i="0" u="none" strike="noStrike" kern="1200" dirty="0">
                        <a:solidFill>
                          <a:schemeClr val="tx1"/>
                        </a:solidFill>
                        <a:effectLst/>
                        <a:latin typeface="Noto Sans"/>
                        <a:ea typeface="Noto Sans"/>
                        <a:cs typeface="Noto Sans"/>
                      </a:endParaRPr>
                    </a:p>
                  </a:txBody>
                  <a:tcPr marL="0" marR="0" marT="0" marB="0" anchor="ctr"/>
                </a:tc>
                <a:tc>
                  <a:txBody>
                    <a:bodyPr/>
                    <a:lstStyle/>
                    <a:p>
                      <a:pPr lvl="0" algn="ctr" rtl="0">
                        <a:buNone/>
                      </a:pPr>
                      <a:r>
                        <a:rPr lang="es-ES" sz="1000" b="0" u="none" strike="noStrike" kern="1200" dirty="0">
                          <a:solidFill>
                            <a:schemeClr val="tx1"/>
                          </a:solidFill>
                          <a:effectLst/>
                        </a:rPr>
                        <a:t>-</a:t>
                      </a:r>
                      <a:endParaRPr lang="es-ES" sz="1000" b="0" i="0" u="none" strike="noStrike" kern="1200" dirty="0">
                        <a:solidFill>
                          <a:schemeClr val="tx1"/>
                        </a:solidFill>
                        <a:effectLst/>
                        <a:latin typeface="Noto Sans"/>
                        <a:ea typeface="Noto Sans"/>
                        <a:cs typeface="Noto Sans"/>
                      </a:endParaRPr>
                    </a:p>
                  </a:txBody>
                  <a:tcPr marL="0" marR="0" marT="0" marB="0" anchor="ctr"/>
                </a:tc>
                <a:tc>
                  <a:txBody>
                    <a:bodyPr/>
                    <a:lstStyle/>
                    <a:p>
                      <a:pPr lvl="0" algn="ctr" rtl="0">
                        <a:buNone/>
                      </a:pPr>
                      <a:r>
                        <a:rPr lang="es-ES" sz="1000" b="0" u="none" strike="noStrike" kern="1200" dirty="0">
                          <a:solidFill>
                            <a:schemeClr val="tx1"/>
                          </a:solidFill>
                          <a:effectLst/>
                        </a:rPr>
                        <a:t>-</a:t>
                      </a:r>
                      <a:endParaRPr lang="es-ES" sz="1000" b="0" i="0" u="none" strike="noStrike" kern="1200" dirty="0">
                        <a:solidFill>
                          <a:schemeClr val="tx1"/>
                        </a:solidFill>
                        <a:effectLst/>
                        <a:latin typeface="Noto Sans"/>
                        <a:ea typeface="Noto Sans"/>
                        <a:cs typeface="Noto Sans"/>
                      </a:endParaRPr>
                    </a:p>
                  </a:txBody>
                  <a:tcPr marL="0" marR="0" marT="0" marB="0" anchor="ctr"/>
                </a:tc>
                <a:tc>
                  <a:txBody>
                    <a:bodyPr/>
                    <a:lstStyle/>
                    <a:p>
                      <a:pPr lvl="0" algn="ctr" rtl="0">
                        <a:buNone/>
                      </a:pPr>
                      <a:r>
                        <a:rPr lang="es-ES" sz="1000" b="0" u="none" strike="noStrike" kern="1200" dirty="0">
                          <a:solidFill>
                            <a:schemeClr val="tx1"/>
                          </a:solidFill>
                          <a:effectLst/>
                        </a:rPr>
                        <a:t>-</a:t>
                      </a:r>
                      <a:endParaRPr lang="es-ES" sz="1000" b="0" i="0" u="none" strike="noStrike" kern="1200" dirty="0">
                        <a:solidFill>
                          <a:schemeClr val="tx1"/>
                        </a:solidFill>
                        <a:effectLst/>
                        <a:latin typeface="Noto Sans"/>
                        <a:ea typeface="Noto Sans"/>
                        <a:cs typeface="Noto Sans"/>
                      </a:endParaRPr>
                    </a:p>
                  </a:txBody>
                  <a:tcPr marL="0" marR="0" marT="0" marB="0" anchor="ctr"/>
                </a:tc>
                <a:tc>
                  <a:txBody>
                    <a:bodyPr/>
                    <a:lstStyle/>
                    <a:p>
                      <a:pPr lvl="0" algn="ctr" rtl="0">
                        <a:buNone/>
                      </a:pPr>
                      <a:r>
                        <a:rPr lang="es-ES" sz="1000" b="0" u="none" strike="noStrike" kern="1200" dirty="0">
                          <a:solidFill>
                            <a:schemeClr val="tx1"/>
                          </a:solidFill>
                          <a:effectLst/>
                        </a:rPr>
                        <a:t>-</a:t>
                      </a:r>
                      <a:endParaRPr lang="es-ES" sz="1000" b="0" i="0" u="none" strike="noStrike" kern="1200" dirty="0">
                        <a:solidFill>
                          <a:schemeClr val="tx1"/>
                        </a:solidFill>
                        <a:effectLst/>
                        <a:latin typeface="Noto Sans"/>
                        <a:ea typeface="Noto Sans"/>
                        <a:cs typeface="Noto Sans"/>
                      </a:endParaRPr>
                    </a:p>
                  </a:txBody>
                  <a:tcPr marL="0" marR="0" marT="0" marB="0" anchor="ctr"/>
                </a:tc>
                <a:tc>
                  <a:txBody>
                    <a:bodyPr/>
                    <a:lstStyle/>
                    <a:p>
                      <a:pPr lvl="0" algn="ctr" rtl="0">
                        <a:buNone/>
                      </a:pPr>
                      <a:r>
                        <a:rPr lang="es-ES" sz="1000" b="0" u="none" strike="noStrike" kern="1200" dirty="0">
                          <a:solidFill>
                            <a:schemeClr val="tx1"/>
                          </a:solidFill>
                          <a:effectLst/>
                        </a:rPr>
                        <a:t>-</a:t>
                      </a:r>
                      <a:endParaRPr lang="es-ES" sz="1000" b="0" i="0" u="none" strike="noStrike" kern="1200" dirty="0">
                        <a:solidFill>
                          <a:schemeClr val="tx1"/>
                        </a:solidFill>
                        <a:effectLst/>
                        <a:latin typeface="Noto Sans"/>
                        <a:ea typeface="Noto Sans"/>
                        <a:cs typeface="Noto Sans"/>
                      </a:endParaRPr>
                    </a:p>
                  </a:txBody>
                  <a:tcPr marL="0" marR="0" marT="0" marB="0" anchor="ctr"/>
                </a:tc>
                <a:tc>
                  <a:txBody>
                    <a:bodyPr/>
                    <a:lstStyle/>
                    <a:p>
                      <a:pPr marL="0" lvl="0" algn="ctr" defTabSz="914400" rtl="0" eaLnBrk="1" latinLnBrk="0" hangingPunct="1">
                        <a:buNone/>
                      </a:pPr>
                      <a:r>
                        <a:rPr lang="es-ES" sz="1050" b="1" u="none" strike="noStrike" kern="1200" dirty="0">
                          <a:solidFill>
                            <a:srgbClr val="691831"/>
                          </a:solidFill>
                          <a:effectLst/>
                          <a:latin typeface="+mn-lt"/>
                          <a:ea typeface="+mn-ea"/>
                          <a:cs typeface="+mn-cs"/>
                        </a:rPr>
                        <a:t>24%</a:t>
                      </a:r>
                    </a:p>
                  </a:txBody>
                  <a:tcPr marL="0" marR="0" marT="0" marB="0" anchor="ctr"/>
                </a:tc>
                <a:extLst>
                  <a:ext uri="{0D108BD9-81ED-4DB2-BD59-A6C34878D82A}">
                    <a16:rowId xmlns:a16="http://schemas.microsoft.com/office/drawing/2014/main" val="1497254159"/>
                  </a:ext>
                </a:extLst>
              </a:tr>
              <a:tr h="102422">
                <a:tc>
                  <a:txBody>
                    <a:bodyPr/>
                    <a:lstStyle/>
                    <a:p>
                      <a:pPr lvl="0" algn="ctr" rtl="0">
                        <a:buNone/>
                      </a:pPr>
                      <a:r>
                        <a:rPr lang="es-MX" sz="1000" b="0" u="none" strike="noStrike" dirty="0">
                          <a:solidFill>
                            <a:schemeClr val="tx1"/>
                          </a:solidFill>
                          <a:effectLst/>
                        </a:rPr>
                        <a:t>16</a:t>
                      </a:r>
                      <a:endParaRPr lang="es-MX" sz="1000" b="0" i="0" u="none" strike="noStrike" dirty="0">
                        <a:solidFill>
                          <a:schemeClr val="tx1"/>
                        </a:solidFill>
                        <a:effectLst/>
                        <a:latin typeface="Noto Sans"/>
                        <a:ea typeface="Noto Sans"/>
                        <a:cs typeface="Noto Sans"/>
                      </a:endParaRPr>
                    </a:p>
                  </a:txBody>
                  <a:tcPr marL="0" marR="0" marT="0" marB="0" anchor="ctr"/>
                </a:tc>
                <a:tc>
                  <a:txBody>
                    <a:bodyPr/>
                    <a:lstStyle/>
                    <a:p>
                      <a:pPr lvl="0" algn="just" rtl="0">
                        <a:buNone/>
                      </a:pPr>
                      <a:r>
                        <a:rPr lang="es-MX" sz="1000" b="0" u="none" strike="noStrike" dirty="0">
                          <a:solidFill>
                            <a:schemeClr val="tx1"/>
                          </a:solidFill>
                          <a:effectLst/>
                        </a:rPr>
                        <a:t>Nayarit</a:t>
                      </a:r>
                      <a:endParaRPr lang="es-ES" sz="1000" dirty="0">
                        <a:solidFill>
                          <a:schemeClr val="tx1"/>
                        </a:solidFill>
                        <a:latin typeface="Noto Sans"/>
                        <a:ea typeface="Noto Sans"/>
                        <a:cs typeface="Noto Sans"/>
                      </a:endParaRPr>
                    </a:p>
                  </a:txBody>
                  <a:tcPr marL="0" marR="0" marT="0" marB="0" anchor="ctr"/>
                </a:tc>
                <a:tc>
                  <a:txBody>
                    <a:bodyPr/>
                    <a:lstStyle/>
                    <a:p>
                      <a:pPr lvl="0" algn="just" rtl="0">
                        <a:buNone/>
                      </a:pPr>
                      <a:r>
                        <a:rPr lang="es-MX" sz="1000" b="0" u="none" strike="noStrike" dirty="0">
                          <a:solidFill>
                            <a:schemeClr val="tx1"/>
                          </a:solidFill>
                          <a:effectLst/>
                        </a:rPr>
                        <a:t>Bahía de banderas </a:t>
                      </a:r>
                      <a:endParaRPr lang="es-ES" sz="1000" dirty="0">
                        <a:solidFill>
                          <a:schemeClr val="tx1"/>
                        </a:solidFill>
                        <a:latin typeface="Noto Sans"/>
                        <a:ea typeface="Noto Sans"/>
                        <a:cs typeface="Noto Sans"/>
                      </a:endParaRPr>
                    </a:p>
                  </a:txBody>
                  <a:tcPr marL="0" marR="0" marT="0" marB="0" anchor="ctr"/>
                </a:tc>
                <a:tc>
                  <a:txBody>
                    <a:bodyPr/>
                    <a:lstStyle/>
                    <a:p>
                      <a:pPr lvl="0" algn="ctr" rtl="0">
                        <a:buNone/>
                      </a:pPr>
                      <a:r>
                        <a:rPr lang="es-MX" sz="1000" b="0" u="none" strike="noStrike" dirty="0">
                          <a:solidFill>
                            <a:schemeClr val="tx1"/>
                          </a:solidFill>
                          <a:effectLst/>
                        </a:rPr>
                        <a:t>250</a:t>
                      </a:r>
                      <a:endParaRPr lang="es-ES" sz="1000" dirty="0">
                        <a:solidFill>
                          <a:schemeClr val="tx1"/>
                        </a:solidFill>
                        <a:latin typeface="Noto Sans"/>
                        <a:ea typeface="Noto Sans"/>
                        <a:cs typeface="Noto Sans"/>
                      </a:endParaRPr>
                    </a:p>
                  </a:txBody>
                  <a:tcPr marL="0" marR="0" marT="0" marB="0" anchor="ctr"/>
                </a:tc>
                <a:tc>
                  <a:txBody>
                    <a:bodyPr/>
                    <a:lstStyle/>
                    <a:p>
                      <a:pPr lvl="0" algn="just" rtl="0">
                        <a:buNone/>
                      </a:pPr>
                      <a:r>
                        <a:rPr lang="es-MX" sz="1000" b="0" u="none" strike="noStrike" dirty="0">
                          <a:solidFill>
                            <a:schemeClr val="tx1"/>
                          </a:solidFill>
                          <a:effectLst/>
                        </a:rPr>
                        <a:t>Mar de Arabia 469 M-78 L - 01, Fraccionamiento </a:t>
                      </a:r>
                      <a:r>
                        <a:rPr lang="es-MX" sz="1000" b="0" u="none" strike="noStrike" dirty="0" err="1">
                          <a:solidFill>
                            <a:schemeClr val="tx1"/>
                          </a:solidFill>
                          <a:effectLst/>
                        </a:rPr>
                        <a:t>Altavel</a:t>
                      </a:r>
                      <a:r>
                        <a:rPr lang="es-MX" sz="1000" b="0" u="none" strike="noStrike" dirty="0">
                          <a:solidFill>
                            <a:schemeClr val="tx1"/>
                          </a:solidFill>
                          <a:effectLst/>
                        </a:rPr>
                        <a:t>, Bahía de Banderas, Nayarit</a:t>
                      </a:r>
                      <a:endParaRPr lang="es-ES" sz="1000" dirty="0">
                        <a:solidFill>
                          <a:schemeClr val="tx1"/>
                        </a:solidFill>
                        <a:latin typeface="Noto Sans"/>
                        <a:ea typeface="Noto Sans"/>
                        <a:cs typeface="Noto Sans"/>
                      </a:endParaRPr>
                    </a:p>
                  </a:txBody>
                  <a:tcPr marL="0" marR="0" marT="0" marB="0" anchor="ctr"/>
                </a:tc>
                <a:tc>
                  <a:txBody>
                    <a:bodyPr/>
                    <a:lstStyle/>
                    <a:p>
                      <a:pPr lvl="0" algn="ctr" rtl="0">
                        <a:buNone/>
                      </a:pPr>
                      <a:r>
                        <a:rPr lang="es-MX" sz="1000" b="0" u="none" strike="noStrike" dirty="0">
                          <a:solidFill>
                            <a:schemeClr val="tx1"/>
                          </a:solidFill>
                          <a:effectLst/>
                        </a:rPr>
                        <a:t>-</a:t>
                      </a:r>
                      <a:endParaRPr lang="es-ES" sz="1000" dirty="0">
                        <a:solidFill>
                          <a:schemeClr val="tx1"/>
                        </a:solidFill>
                        <a:latin typeface="Noto Sans"/>
                        <a:ea typeface="Noto Sans"/>
                        <a:cs typeface="Noto Sans"/>
                      </a:endParaRPr>
                    </a:p>
                  </a:txBody>
                  <a:tcPr marL="0" marR="0" marT="0" marB="0" anchor="ctr"/>
                </a:tc>
                <a:tc>
                  <a:txBody>
                    <a:bodyPr/>
                    <a:lstStyle/>
                    <a:p>
                      <a:pPr lvl="0" algn="ctr" rtl="0">
                        <a:buNone/>
                      </a:pPr>
                      <a:r>
                        <a:rPr lang="es-MX" sz="1000" b="0" u="none" strike="noStrike" dirty="0">
                          <a:solidFill>
                            <a:schemeClr val="tx1"/>
                          </a:solidFill>
                          <a:effectLst/>
                        </a:rPr>
                        <a:t>-</a:t>
                      </a:r>
                      <a:endParaRPr lang="es-ES" sz="1000" dirty="0">
                        <a:solidFill>
                          <a:schemeClr val="tx1"/>
                        </a:solidFill>
                        <a:latin typeface="Noto Sans"/>
                        <a:ea typeface="Noto Sans"/>
                        <a:cs typeface="Noto Sans"/>
                      </a:endParaRPr>
                    </a:p>
                  </a:txBody>
                  <a:tcPr marL="0" marR="0" marT="0" marB="0" anchor="ctr"/>
                </a:tc>
                <a:tc>
                  <a:txBody>
                    <a:bodyPr/>
                    <a:lstStyle/>
                    <a:p>
                      <a:pPr lvl="0" algn="ctr" rtl="0">
                        <a:buNone/>
                      </a:pPr>
                      <a:r>
                        <a:rPr lang="es-MX" sz="1000" b="0" u="none" strike="noStrike" dirty="0">
                          <a:solidFill>
                            <a:schemeClr val="tx1"/>
                          </a:solidFill>
                          <a:effectLst/>
                        </a:rPr>
                        <a:t>-</a:t>
                      </a:r>
                      <a:endParaRPr lang="es-ES" sz="1000" dirty="0">
                        <a:solidFill>
                          <a:schemeClr val="tx1"/>
                        </a:solidFill>
                        <a:latin typeface="Noto Sans"/>
                        <a:ea typeface="Noto Sans"/>
                        <a:cs typeface="Noto Sans"/>
                      </a:endParaRPr>
                    </a:p>
                  </a:txBody>
                  <a:tcPr marL="0" marR="0" marT="0" marB="0" anchor="ctr"/>
                </a:tc>
                <a:tc>
                  <a:txBody>
                    <a:bodyPr/>
                    <a:lstStyle/>
                    <a:p>
                      <a:pPr lvl="0" algn="ctr" rtl="0">
                        <a:buNone/>
                      </a:pPr>
                      <a:r>
                        <a:rPr lang="es-MX" sz="1000" b="0" u="none" strike="noStrike" dirty="0">
                          <a:solidFill>
                            <a:schemeClr val="tx1"/>
                          </a:solidFill>
                          <a:effectLst/>
                        </a:rPr>
                        <a:t>-</a:t>
                      </a:r>
                      <a:endParaRPr lang="es-ES" sz="1000" dirty="0">
                        <a:solidFill>
                          <a:schemeClr val="tx1"/>
                        </a:solidFill>
                        <a:latin typeface="Noto Sans"/>
                        <a:ea typeface="Noto Sans"/>
                        <a:cs typeface="Noto Sans"/>
                      </a:endParaRPr>
                    </a:p>
                  </a:txBody>
                  <a:tcPr marL="0" marR="0" marT="0" marB="0" anchor="ctr"/>
                </a:tc>
                <a:tc>
                  <a:txBody>
                    <a:bodyPr/>
                    <a:lstStyle/>
                    <a:p>
                      <a:pPr lvl="0" algn="ctr" rtl="0">
                        <a:buNone/>
                      </a:pPr>
                      <a:r>
                        <a:rPr lang="es-MX" sz="1000" b="0" u="none" strike="noStrike" dirty="0">
                          <a:solidFill>
                            <a:schemeClr val="tx1"/>
                          </a:solidFill>
                          <a:effectLst/>
                        </a:rPr>
                        <a:t>-</a:t>
                      </a:r>
                      <a:endParaRPr lang="es-ES" sz="1000" dirty="0">
                        <a:solidFill>
                          <a:schemeClr val="tx1"/>
                        </a:solidFill>
                        <a:latin typeface="Noto Sans"/>
                        <a:ea typeface="Noto Sans"/>
                        <a:cs typeface="Noto Sans"/>
                      </a:endParaRPr>
                    </a:p>
                  </a:txBody>
                  <a:tcPr marL="0" marR="0" marT="0" marB="0" anchor="ctr"/>
                </a:tc>
                <a:tc>
                  <a:txBody>
                    <a:bodyPr/>
                    <a:lstStyle/>
                    <a:p>
                      <a:pPr lvl="0" algn="ctr" rtl="0">
                        <a:buNone/>
                      </a:pPr>
                      <a:r>
                        <a:rPr lang="es-MX" sz="1000" b="0" u="none" strike="noStrike" dirty="0">
                          <a:solidFill>
                            <a:schemeClr val="tx1"/>
                          </a:solidFill>
                          <a:effectLst/>
                        </a:rPr>
                        <a:t>-</a:t>
                      </a:r>
                      <a:endParaRPr lang="es-ES" sz="1000" dirty="0">
                        <a:solidFill>
                          <a:schemeClr val="tx1"/>
                        </a:solidFill>
                        <a:latin typeface="Noto Sans"/>
                        <a:ea typeface="Noto Sans"/>
                        <a:cs typeface="Noto Sans"/>
                      </a:endParaRPr>
                    </a:p>
                  </a:txBody>
                  <a:tcPr marL="0" marR="0" marT="0" marB="0" anchor="ctr"/>
                </a:tc>
                <a:tc>
                  <a:txBody>
                    <a:bodyPr/>
                    <a:lstStyle/>
                    <a:p>
                      <a:pPr marL="0" lvl="0" algn="ctr" defTabSz="914400" rtl="0" eaLnBrk="1" latinLnBrk="0" hangingPunct="1">
                        <a:buNone/>
                      </a:pPr>
                      <a:r>
                        <a:rPr lang="es-MX" sz="1050" b="1" u="none" strike="noStrike" kern="1200" dirty="0">
                          <a:solidFill>
                            <a:srgbClr val="691831"/>
                          </a:solidFill>
                          <a:effectLst/>
                          <a:latin typeface="+mn-lt"/>
                          <a:ea typeface="+mn-ea"/>
                          <a:cs typeface="+mn-cs"/>
                        </a:rPr>
                        <a:t>24%</a:t>
                      </a:r>
                      <a:endParaRPr lang="es-ES" sz="1050" b="1" u="none" strike="noStrike" kern="1200" dirty="0">
                        <a:solidFill>
                          <a:srgbClr val="691831"/>
                        </a:solidFill>
                        <a:effectLst/>
                        <a:latin typeface="+mn-lt"/>
                        <a:ea typeface="+mn-ea"/>
                        <a:cs typeface="+mn-cs"/>
                      </a:endParaRPr>
                    </a:p>
                  </a:txBody>
                  <a:tcPr marL="0" marR="0" marT="0" marB="0" anchor="ctr"/>
                </a:tc>
                <a:extLst>
                  <a:ext uri="{0D108BD9-81ED-4DB2-BD59-A6C34878D82A}">
                    <a16:rowId xmlns:a16="http://schemas.microsoft.com/office/drawing/2014/main" val="949012092"/>
                  </a:ext>
                </a:extLst>
              </a:tr>
              <a:tr h="102422">
                <a:tc>
                  <a:txBody>
                    <a:bodyPr/>
                    <a:lstStyle/>
                    <a:p>
                      <a:pPr algn="ctr" rtl="0" fontAlgn="ctr">
                        <a:buNone/>
                      </a:pPr>
                      <a:r>
                        <a:rPr lang="es-MX" sz="1000" b="0" u="none" strike="noStrike" dirty="0">
                          <a:solidFill>
                            <a:schemeClr val="tx1"/>
                          </a:solidFill>
                          <a:effectLst/>
                        </a:rPr>
                        <a:t>17</a:t>
                      </a:r>
                      <a:endParaRPr lang="es-MX" sz="1000" b="0" i="0" u="none" strike="noStrike" dirty="0">
                        <a:solidFill>
                          <a:schemeClr val="tx1"/>
                        </a:solidFill>
                        <a:effectLst/>
                        <a:latin typeface="Noto Sans"/>
                        <a:ea typeface="Noto Sans"/>
                        <a:cs typeface="Noto Sans"/>
                      </a:endParaRPr>
                    </a:p>
                  </a:txBody>
                  <a:tcPr marL="0" marR="0" marT="0" marB="0" anchor="ctr"/>
                </a:tc>
                <a:tc>
                  <a:txBody>
                    <a:bodyPr/>
                    <a:lstStyle/>
                    <a:p>
                      <a:pPr algn="just" rtl="0" fontAlgn="ctr">
                        <a:buNone/>
                      </a:pPr>
                      <a:r>
                        <a:rPr lang="es-MX" sz="1000" b="0" u="none" strike="noStrike" dirty="0">
                          <a:solidFill>
                            <a:schemeClr val="tx1"/>
                          </a:solidFill>
                          <a:effectLst/>
                        </a:rPr>
                        <a:t>Guanajuato</a:t>
                      </a:r>
                      <a:endParaRPr lang="es-MX" sz="1000" b="0" i="0" u="none" strike="noStrike" dirty="0">
                        <a:solidFill>
                          <a:schemeClr val="tx1"/>
                        </a:solidFill>
                        <a:effectLst/>
                        <a:latin typeface="Noto Sans"/>
                        <a:ea typeface="Noto Sans"/>
                        <a:cs typeface="Noto Sans"/>
                      </a:endParaRPr>
                    </a:p>
                  </a:txBody>
                  <a:tcPr marL="0" marR="0" marT="0" marB="0" anchor="ctr"/>
                </a:tc>
                <a:tc>
                  <a:txBody>
                    <a:bodyPr/>
                    <a:lstStyle/>
                    <a:p>
                      <a:pPr algn="just" rtl="0" fontAlgn="ctr">
                        <a:buNone/>
                      </a:pPr>
                      <a:r>
                        <a:rPr lang="es-MX" sz="1000" b="0" u="none" strike="noStrike" dirty="0">
                          <a:solidFill>
                            <a:schemeClr val="tx1"/>
                          </a:solidFill>
                          <a:effectLst/>
                        </a:rPr>
                        <a:t>San José Iturbide</a:t>
                      </a:r>
                      <a:endParaRPr lang="es-MX" sz="1000" b="0" i="0" u="none" strike="noStrike" dirty="0">
                        <a:solidFill>
                          <a:schemeClr val="tx1"/>
                        </a:solidFill>
                        <a:effectLst/>
                        <a:latin typeface="Noto Sans"/>
                        <a:ea typeface="Noto Sans"/>
                        <a:cs typeface="Noto Sans"/>
                      </a:endParaRPr>
                    </a:p>
                  </a:txBody>
                  <a:tcPr marL="0" marR="0" marT="0" marB="0" anchor="ctr"/>
                </a:tc>
                <a:tc>
                  <a:txBody>
                    <a:bodyPr/>
                    <a:lstStyle/>
                    <a:p>
                      <a:pPr algn="ctr" rtl="0" fontAlgn="ctr">
                        <a:buNone/>
                      </a:pPr>
                      <a:r>
                        <a:rPr lang="es-MX" sz="1000" b="0" u="none" strike="noStrike" dirty="0">
                          <a:solidFill>
                            <a:schemeClr val="tx1"/>
                          </a:solidFill>
                          <a:effectLst/>
                        </a:rPr>
                        <a:t>200</a:t>
                      </a:r>
                      <a:endParaRPr lang="es-MX" sz="1000" b="0" i="0" u="none" strike="noStrike" dirty="0">
                        <a:solidFill>
                          <a:schemeClr val="tx1"/>
                        </a:solidFill>
                        <a:effectLst/>
                        <a:latin typeface="Noto Sans"/>
                        <a:ea typeface="Noto Sans"/>
                        <a:cs typeface="Noto Sans"/>
                      </a:endParaRPr>
                    </a:p>
                  </a:txBody>
                  <a:tcPr marL="0" marR="0" marT="0" marB="0" anchor="ctr"/>
                </a:tc>
                <a:tc>
                  <a:txBody>
                    <a:bodyPr/>
                    <a:lstStyle/>
                    <a:p>
                      <a:pPr algn="just" rtl="0" fontAlgn="ctr">
                        <a:buNone/>
                      </a:pPr>
                      <a:r>
                        <a:rPr lang="es-MX" sz="1000" b="0" u="none" strike="noStrike" dirty="0">
                          <a:solidFill>
                            <a:schemeClr val="tx1"/>
                          </a:solidFill>
                          <a:effectLst/>
                        </a:rPr>
                        <a:t>Calle Paseo de las Flores, Fraccionamiento Prados  del Rosario, cuarta sección, C.P. 37983</a:t>
                      </a:r>
                      <a:endParaRPr lang="es-MX" sz="1000" b="0" i="0" u="none" strike="noStrike" dirty="0">
                        <a:solidFill>
                          <a:schemeClr val="tx1"/>
                        </a:solidFill>
                        <a:effectLst/>
                        <a:latin typeface="Noto Sans"/>
                        <a:ea typeface="Noto Sans"/>
                        <a:cs typeface="Noto Sans"/>
                      </a:endParaRPr>
                    </a:p>
                  </a:txBody>
                  <a:tcPr marL="0" marR="0" marT="0" marB="0" anchor="ctr"/>
                </a:tc>
                <a:tc>
                  <a:txBody>
                    <a:bodyPr/>
                    <a:lstStyle/>
                    <a:p>
                      <a:pPr algn="ctr" rtl="0" fontAlgn="ctr">
                        <a:buNone/>
                      </a:pPr>
                      <a:r>
                        <a:rPr lang="es-MX" sz="1000" b="0" u="none" strike="noStrike" dirty="0">
                          <a:solidFill>
                            <a:schemeClr val="tx1"/>
                          </a:solidFill>
                          <a:effectLst/>
                        </a:rPr>
                        <a:t>-</a:t>
                      </a:r>
                      <a:endParaRPr lang="es-MX" sz="1000" b="0" i="0" u="none" strike="noStrike" dirty="0">
                        <a:solidFill>
                          <a:schemeClr val="tx1"/>
                        </a:solidFill>
                        <a:effectLst/>
                        <a:latin typeface="Noto Sans"/>
                        <a:ea typeface="Noto Sans"/>
                        <a:cs typeface="Noto Sans"/>
                      </a:endParaRPr>
                    </a:p>
                  </a:txBody>
                  <a:tcPr marL="0" marR="0" marT="0" marB="0" anchor="ctr"/>
                </a:tc>
                <a:tc>
                  <a:txBody>
                    <a:bodyPr/>
                    <a:lstStyle/>
                    <a:p>
                      <a:pPr algn="ctr" rtl="0" fontAlgn="ctr">
                        <a:buNone/>
                      </a:pPr>
                      <a:r>
                        <a:rPr lang="es-MX" sz="1000" b="0" u="none" strike="noStrike" dirty="0">
                          <a:solidFill>
                            <a:schemeClr val="tx1"/>
                          </a:solidFill>
                          <a:effectLst/>
                        </a:rPr>
                        <a:t>-</a:t>
                      </a:r>
                      <a:endParaRPr lang="es-MX" sz="1000" b="0" i="0" u="none" strike="noStrike" dirty="0">
                        <a:solidFill>
                          <a:schemeClr val="tx1"/>
                        </a:solidFill>
                        <a:effectLst/>
                        <a:latin typeface="Noto Sans"/>
                        <a:ea typeface="Noto Sans"/>
                        <a:cs typeface="Noto Sans"/>
                      </a:endParaRPr>
                    </a:p>
                  </a:txBody>
                  <a:tcPr marL="0" marR="0" marT="0" marB="0" anchor="ctr"/>
                </a:tc>
                <a:tc>
                  <a:txBody>
                    <a:bodyPr/>
                    <a:lstStyle/>
                    <a:p>
                      <a:pPr algn="ctr" rtl="0" fontAlgn="ctr">
                        <a:buNone/>
                      </a:pPr>
                      <a:r>
                        <a:rPr lang="es-MX" sz="1000" b="0" u="none" strike="noStrike" dirty="0">
                          <a:solidFill>
                            <a:schemeClr val="tx1"/>
                          </a:solidFill>
                          <a:effectLst/>
                        </a:rPr>
                        <a:t>-</a:t>
                      </a:r>
                      <a:endParaRPr lang="es-MX" sz="1000" b="0" i="0" u="none" strike="noStrike" dirty="0">
                        <a:solidFill>
                          <a:schemeClr val="tx1"/>
                        </a:solidFill>
                        <a:effectLst/>
                        <a:latin typeface="Noto Sans"/>
                        <a:ea typeface="Noto Sans"/>
                        <a:cs typeface="Noto Sans"/>
                      </a:endParaRPr>
                    </a:p>
                  </a:txBody>
                  <a:tcPr marL="0" marR="0" marT="0" marB="0" anchor="ctr"/>
                </a:tc>
                <a:tc>
                  <a:txBody>
                    <a:bodyPr/>
                    <a:lstStyle/>
                    <a:p>
                      <a:pPr algn="ctr" rtl="0" fontAlgn="ctr">
                        <a:buNone/>
                      </a:pPr>
                      <a:r>
                        <a:rPr lang="es-MX" sz="1000" b="0" u="none" strike="noStrike" dirty="0">
                          <a:solidFill>
                            <a:schemeClr val="tx1"/>
                          </a:solidFill>
                          <a:effectLst/>
                        </a:rPr>
                        <a:t>-</a:t>
                      </a:r>
                      <a:endParaRPr lang="es-MX" sz="1000" b="0" i="0" u="none" strike="noStrike" dirty="0">
                        <a:solidFill>
                          <a:schemeClr val="tx1"/>
                        </a:solidFill>
                        <a:effectLst/>
                        <a:latin typeface="Noto Sans"/>
                        <a:ea typeface="Noto Sans"/>
                        <a:cs typeface="Noto Sans"/>
                      </a:endParaRPr>
                    </a:p>
                  </a:txBody>
                  <a:tcPr marL="0" marR="0" marT="0" marB="0" anchor="ctr"/>
                </a:tc>
                <a:tc>
                  <a:txBody>
                    <a:bodyPr/>
                    <a:lstStyle/>
                    <a:p>
                      <a:pPr algn="ctr" rtl="0" fontAlgn="ctr">
                        <a:buNone/>
                      </a:pPr>
                      <a:r>
                        <a:rPr lang="es-MX" sz="1000" b="0" u="none" strike="noStrike" dirty="0">
                          <a:solidFill>
                            <a:schemeClr val="tx1"/>
                          </a:solidFill>
                          <a:effectLst/>
                        </a:rPr>
                        <a:t>-</a:t>
                      </a:r>
                      <a:endParaRPr lang="es-MX" sz="1000" b="0" i="0" u="none" strike="noStrike" dirty="0">
                        <a:solidFill>
                          <a:schemeClr val="tx1"/>
                        </a:solidFill>
                        <a:effectLst/>
                        <a:latin typeface="Noto Sans"/>
                        <a:ea typeface="Noto Sans"/>
                        <a:cs typeface="Noto Sans"/>
                      </a:endParaRPr>
                    </a:p>
                  </a:txBody>
                  <a:tcPr marL="0" marR="0" marT="0" marB="0" anchor="ctr"/>
                </a:tc>
                <a:tc>
                  <a:txBody>
                    <a:bodyPr/>
                    <a:lstStyle/>
                    <a:p>
                      <a:pPr algn="ctr" rtl="0" fontAlgn="ctr">
                        <a:buNone/>
                      </a:pPr>
                      <a:r>
                        <a:rPr lang="es-MX" sz="1000" b="0" u="none" strike="noStrike" dirty="0">
                          <a:solidFill>
                            <a:schemeClr val="tx1"/>
                          </a:solidFill>
                          <a:effectLst/>
                        </a:rPr>
                        <a:t>-</a:t>
                      </a:r>
                      <a:endParaRPr lang="es-MX" sz="1000" b="0" i="0" u="none" strike="noStrike" dirty="0">
                        <a:solidFill>
                          <a:schemeClr val="tx1"/>
                        </a:solidFill>
                        <a:effectLst/>
                        <a:latin typeface="Noto Sans"/>
                        <a:ea typeface="Noto Sans"/>
                        <a:cs typeface="Noto Sans"/>
                      </a:endParaRPr>
                    </a:p>
                  </a:txBody>
                  <a:tcPr marL="0" marR="0" marT="0" marB="0" anchor="ctr"/>
                </a:tc>
                <a:tc>
                  <a:txBody>
                    <a:bodyPr/>
                    <a:lstStyle/>
                    <a:p>
                      <a:pPr marL="0" lvl="0" algn="ctr" defTabSz="914400" rtl="0" eaLnBrk="1" fontAlgn="ctr" latinLnBrk="0" hangingPunct="1">
                        <a:buNone/>
                      </a:pPr>
                      <a:r>
                        <a:rPr lang="es-MX" sz="1050" b="1" u="none" strike="noStrike" kern="1200" dirty="0">
                          <a:solidFill>
                            <a:srgbClr val="691831"/>
                          </a:solidFill>
                          <a:effectLst/>
                          <a:latin typeface="+mn-lt"/>
                          <a:ea typeface="+mn-ea"/>
                          <a:cs typeface="+mn-cs"/>
                        </a:rPr>
                        <a:t>33%</a:t>
                      </a:r>
                    </a:p>
                  </a:txBody>
                  <a:tcPr marL="0" marR="0" marT="0" marB="0" anchor="ctr"/>
                </a:tc>
                <a:extLst>
                  <a:ext uri="{0D108BD9-81ED-4DB2-BD59-A6C34878D82A}">
                    <a16:rowId xmlns:a16="http://schemas.microsoft.com/office/drawing/2014/main" val="736939611"/>
                  </a:ext>
                </a:extLst>
              </a:tr>
              <a:tr h="102422">
                <a:tc>
                  <a:txBody>
                    <a:bodyPr/>
                    <a:lstStyle/>
                    <a:p>
                      <a:pPr algn="ctr" rtl="0" fontAlgn="b">
                        <a:buNone/>
                      </a:pPr>
                      <a:r>
                        <a:rPr lang="es-MX" sz="1000" b="0" u="none" strike="noStrike" dirty="0">
                          <a:solidFill>
                            <a:schemeClr val="tx1"/>
                          </a:solidFill>
                          <a:effectLst/>
                        </a:rPr>
                        <a:t>18</a:t>
                      </a:r>
                      <a:endParaRPr lang="es-ES" dirty="0"/>
                    </a:p>
                  </a:txBody>
                  <a:tcPr marL="0" marR="0" marT="0" marB="0" anchor="ctr"/>
                </a:tc>
                <a:tc>
                  <a:txBody>
                    <a:bodyPr/>
                    <a:lstStyle/>
                    <a:p>
                      <a:pPr algn="just" rtl="0" fontAlgn="ctr">
                        <a:buNone/>
                      </a:pPr>
                      <a:r>
                        <a:rPr lang="es-MX" sz="1000" b="0" u="none" strike="noStrike" dirty="0">
                          <a:solidFill>
                            <a:schemeClr val="tx1"/>
                          </a:solidFill>
                          <a:effectLst/>
                        </a:rPr>
                        <a:t>Hidalgo</a:t>
                      </a:r>
                      <a:endParaRPr lang="es-MX" sz="1000" b="0" i="0" u="none" strike="noStrike" dirty="0">
                        <a:solidFill>
                          <a:schemeClr val="tx1"/>
                        </a:solidFill>
                        <a:effectLst/>
                        <a:latin typeface="Noto Sans"/>
                        <a:ea typeface="Noto Sans"/>
                        <a:cs typeface="Noto Sans"/>
                      </a:endParaRPr>
                    </a:p>
                  </a:txBody>
                  <a:tcPr marL="0" marR="0" marT="0" marB="0" anchor="ctr"/>
                </a:tc>
                <a:tc>
                  <a:txBody>
                    <a:bodyPr/>
                    <a:lstStyle/>
                    <a:p>
                      <a:pPr algn="just" rtl="0" fontAlgn="ctr">
                        <a:buNone/>
                      </a:pPr>
                      <a:r>
                        <a:rPr lang="es-MX" sz="1000" b="0" u="none" strike="noStrike" dirty="0">
                          <a:solidFill>
                            <a:schemeClr val="tx1"/>
                          </a:solidFill>
                          <a:effectLst/>
                        </a:rPr>
                        <a:t>Tepeji del Río</a:t>
                      </a:r>
                      <a:endParaRPr lang="es-MX" sz="1000" b="0" i="0" u="none" strike="noStrike" dirty="0">
                        <a:solidFill>
                          <a:schemeClr val="tx1"/>
                        </a:solidFill>
                        <a:effectLst/>
                        <a:latin typeface="Noto Sans"/>
                        <a:ea typeface="Noto Sans"/>
                        <a:cs typeface="Noto Sans"/>
                      </a:endParaRPr>
                    </a:p>
                  </a:txBody>
                  <a:tcPr marL="0" marR="0" marT="0" marB="0" anchor="ctr"/>
                </a:tc>
                <a:tc>
                  <a:txBody>
                    <a:bodyPr/>
                    <a:lstStyle/>
                    <a:p>
                      <a:pPr algn="ctr" rtl="0" fontAlgn="ctr">
                        <a:buNone/>
                      </a:pPr>
                      <a:r>
                        <a:rPr lang="es-MX" sz="1000" b="0" u="none" strike="noStrike" dirty="0">
                          <a:solidFill>
                            <a:schemeClr val="tx1"/>
                          </a:solidFill>
                          <a:effectLst/>
                        </a:rPr>
                        <a:t>110</a:t>
                      </a:r>
                      <a:endParaRPr lang="es-MX" sz="1000" b="0" i="0" u="none" strike="noStrike" dirty="0">
                        <a:solidFill>
                          <a:schemeClr val="tx1"/>
                        </a:solidFill>
                        <a:effectLst/>
                        <a:latin typeface="Noto Sans"/>
                        <a:ea typeface="Noto Sans"/>
                        <a:cs typeface="Noto Sans"/>
                      </a:endParaRPr>
                    </a:p>
                  </a:txBody>
                  <a:tcPr marL="0" marR="0" marT="0" marB="0" anchor="ctr"/>
                </a:tc>
                <a:tc>
                  <a:txBody>
                    <a:bodyPr/>
                    <a:lstStyle/>
                    <a:p>
                      <a:pPr algn="just" rtl="0" fontAlgn="ctr">
                        <a:buNone/>
                      </a:pPr>
                      <a:r>
                        <a:rPr lang="es-MX" sz="1000" b="0" u="none" strike="noStrike" dirty="0">
                          <a:solidFill>
                            <a:schemeClr val="tx1"/>
                          </a:solidFill>
                          <a:effectLst/>
                        </a:rPr>
                        <a:t>Calle las Flores s/n Colonia </a:t>
                      </a:r>
                      <a:r>
                        <a:rPr lang="es-MX" sz="1000" b="0" u="none" strike="noStrike" dirty="0" err="1">
                          <a:solidFill>
                            <a:schemeClr val="tx1"/>
                          </a:solidFill>
                          <a:effectLst/>
                        </a:rPr>
                        <a:t>Tlaxinacalpan</a:t>
                      </a:r>
                      <a:r>
                        <a:rPr lang="es-MX" sz="1000" b="0" u="none" strike="noStrike" dirty="0">
                          <a:solidFill>
                            <a:schemeClr val="tx1"/>
                          </a:solidFill>
                          <a:effectLst/>
                        </a:rPr>
                        <a:t>, C.P. 42855, entre calle del Bosque y calle las Flores, Tepeji del Río, Hidalgo.</a:t>
                      </a:r>
                      <a:endParaRPr lang="es-MX" sz="1000" b="0" i="0" u="none" strike="noStrike" dirty="0">
                        <a:solidFill>
                          <a:schemeClr val="tx1"/>
                        </a:solidFill>
                        <a:effectLst/>
                        <a:latin typeface="Noto Sans"/>
                        <a:ea typeface="Noto Sans"/>
                        <a:cs typeface="Noto Sans"/>
                      </a:endParaRPr>
                    </a:p>
                  </a:txBody>
                  <a:tcPr marL="0" marR="0" marT="0" marB="0" anchor="ctr"/>
                </a:tc>
                <a:tc>
                  <a:txBody>
                    <a:bodyPr/>
                    <a:lstStyle/>
                    <a:p>
                      <a:pPr algn="ctr" rtl="0" fontAlgn="ctr">
                        <a:buNone/>
                      </a:pPr>
                      <a:r>
                        <a:rPr lang="es-MX" sz="1000" b="0" u="none" strike="noStrike" dirty="0">
                          <a:solidFill>
                            <a:schemeClr val="tx1"/>
                          </a:solidFill>
                          <a:effectLst/>
                        </a:rPr>
                        <a:t>-</a:t>
                      </a:r>
                      <a:endParaRPr lang="es-MX" sz="1000" b="0" i="0" u="none" strike="noStrike" dirty="0">
                        <a:solidFill>
                          <a:schemeClr val="tx1"/>
                        </a:solidFill>
                        <a:effectLst/>
                        <a:latin typeface="Noto Sans"/>
                        <a:ea typeface="Noto Sans"/>
                        <a:cs typeface="Noto Sans"/>
                      </a:endParaRPr>
                    </a:p>
                  </a:txBody>
                  <a:tcPr marL="0" marR="0" marT="0" marB="0" anchor="ctr"/>
                </a:tc>
                <a:tc>
                  <a:txBody>
                    <a:bodyPr/>
                    <a:lstStyle/>
                    <a:p>
                      <a:pPr algn="ctr" rtl="0" fontAlgn="ctr">
                        <a:buNone/>
                      </a:pPr>
                      <a:r>
                        <a:rPr lang="es-MX" sz="1000" b="0" u="none" strike="noStrike" dirty="0">
                          <a:solidFill>
                            <a:schemeClr val="tx1"/>
                          </a:solidFill>
                          <a:effectLst/>
                        </a:rPr>
                        <a:t>-</a:t>
                      </a:r>
                      <a:endParaRPr lang="es-MX" sz="1000" b="0" i="0" u="none" strike="noStrike" dirty="0">
                        <a:solidFill>
                          <a:schemeClr val="tx1"/>
                        </a:solidFill>
                        <a:effectLst/>
                        <a:latin typeface="Noto Sans"/>
                        <a:ea typeface="Noto Sans"/>
                        <a:cs typeface="Noto Sans"/>
                      </a:endParaRPr>
                    </a:p>
                  </a:txBody>
                  <a:tcPr marL="0" marR="0" marT="0" marB="0" anchor="ctr"/>
                </a:tc>
                <a:tc>
                  <a:txBody>
                    <a:bodyPr/>
                    <a:lstStyle/>
                    <a:p>
                      <a:pPr algn="ctr" rtl="0" fontAlgn="ctr">
                        <a:buNone/>
                      </a:pPr>
                      <a:r>
                        <a:rPr lang="es-MX" sz="1000" b="0" u="none" strike="noStrike" dirty="0">
                          <a:solidFill>
                            <a:schemeClr val="tx1"/>
                          </a:solidFill>
                          <a:effectLst/>
                        </a:rPr>
                        <a:t>-</a:t>
                      </a:r>
                      <a:endParaRPr lang="es-MX" sz="1000" b="0" i="0" u="none" strike="noStrike" dirty="0">
                        <a:solidFill>
                          <a:schemeClr val="tx1"/>
                        </a:solidFill>
                        <a:effectLst/>
                        <a:latin typeface="Noto Sans"/>
                        <a:ea typeface="Noto Sans"/>
                        <a:cs typeface="Noto Sans"/>
                      </a:endParaRPr>
                    </a:p>
                  </a:txBody>
                  <a:tcPr marL="0" marR="0" marT="0" marB="0" anchor="ctr"/>
                </a:tc>
                <a:tc>
                  <a:txBody>
                    <a:bodyPr/>
                    <a:lstStyle/>
                    <a:p>
                      <a:pPr algn="ctr" rtl="0" fontAlgn="ctr">
                        <a:buNone/>
                      </a:pPr>
                      <a:r>
                        <a:rPr lang="es-MX" sz="1000" b="0" u="none" strike="noStrike" dirty="0">
                          <a:solidFill>
                            <a:schemeClr val="tx1"/>
                          </a:solidFill>
                          <a:effectLst/>
                        </a:rPr>
                        <a:t>-</a:t>
                      </a:r>
                      <a:endParaRPr lang="es-MX" sz="1000" b="0" i="0" u="none" strike="noStrike" dirty="0">
                        <a:solidFill>
                          <a:schemeClr val="tx1"/>
                        </a:solidFill>
                        <a:effectLst/>
                        <a:latin typeface="Noto Sans"/>
                        <a:ea typeface="Noto Sans"/>
                        <a:cs typeface="Noto Sans"/>
                      </a:endParaRPr>
                    </a:p>
                  </a:txBody>
                  <a:tcPr marL="0" marR="0" marT="0" marB="0" anchor="ctr"/>
                </a:tc>
                <a:tc>
                  <a:txBody>
                    <a:bodyPr/>
                    <a:lstStyle/>
                    <a:p>
                      <a:pPr algn="ctr" rtl="0" fontAlgn="ctr">
                        <a:buNone/>
                      </a:pPr>
                      <a:r>
                        <a:rPr lang="es-MX" sz="1000" b="0" u="none" strike="noStrike" dirty="0">
                          <a:solidFill>
                            <a:schemeClr val="tx1"/>
                          </a:solidFill>
                          <a:effectLst/>
                        </a:rPr>
                        <a:t>-</a:t>
                      </a:r>
                      <a:endParaRPr lang="es-MX" sz="1000" b="0" i="0" u="none" strike="noStrike" dirty="0">
                        <a:solidFill>
                          <a:schemeClr val="tx1"/>
                        </a:solidFill>
                        <a:effectLst/>
                        <a:latin typeface="Noto Sans"/>
                        <a:ea typeface="Noto Sans"/>
                        <a:cs typeface="Noto Sans"/>
                      </a:endParaRPr>
                    </a:p>
                  </a:txBody>
                  <a:tcPr marL="0" marR="0" marT="0" marB="0" anchor="ctr"/>
                </a:tc>
                <a:tc>
                  <a:txBody>
                    <a:bodyPr/>
                    <a:lstStyle/>
                    <a:p>
                      <a:pPr algn="ctr" rtl="0" fontAlgn="ctr">
                        <a:buNone/>
                      </a:pPr>
                      <a:r>
                        <a:rPr lang="es-MX" sz="1000" b="0" u="none" strike="noStrike" dirty="0">
                          <a:solidFill>
                            <a:schemeClr val="tx1"/>
                          </a:solidFill>
                          <a:effectLst/>
                        </a:rPr>
                        <a:t>-</a:t>
                      </a:r>
                      <a:endParaRPr lang="es-MX" sz="1000" b="0" i="0" u="none" strike="noStrike" dirty="0">
                        <a:solidFill>
                          <a:schemeClr val="tx1"/>
                        </a:solidFill>
                        <a:effectLst/>
                        <a:latin typeface="Noto Sans"/>
                        <a:ea typeface="Noto Sans"/>
                        <a:cs typeface="Noto Sans"/>
                      </a:endParaRPr>
                    </a:p>
                  </a:txBody>
                  <a:tcPr marL="0" marR="0" marT="0" marB="0" anchor="ctr"/>
                </a:tc>
                <a:tc>
                  <a:txBody>
                    <a:bodyPr/>
                    <a:lstStyle/>
                    <a:p>
                      <a:pPr marL="0" lvl="0" algn="ctr" defTabSz="914400" rtl="0" eaLnBrk="1" fontAlgn="ctr" latinLnBrk="0" hangingPunct="1">
                        <a:buNone/>
                      </a:pPr>
                      <a:r>
                        <a:rPr lang="es-MX" sz="1050" b="1" u="none" strike="noStrike" kern="1200" dirty="0">
                          <a:solidFill>
                            <a:srgbClr val="691831"/>
                          </a:solidFill>
                          <a:effectLst/>
                          <a:latin typeface="+mn-lt"/>
                          <a:ea typeface="+mn-ea"/>
                          <a:cs typeface="+mn-cs"/>
                        </a:rPr>
                        <a:t>19%</a:t>
                      </a:r>
                    </a:p>
                  </a:txBody>
                  <a:tcPr marL="0" marR="0" marT="0" marB="0" anchor="ctr"/>
                </a:tc>
                <a:extLst>
                  <a:ext uri="{0D108BD9-81ED-4DB2-BD59-A6C34878D82A}">
                    <a16:rowId xmlns:a16="http://schemas.microsoft.com/office/drawing/2014/main" val="2512226711"/>
                  </a:ext>
                </a:extLst>
              </a:tr>
              <a:tr h="102422">
                <a:tc>
                  <a:txBody>
                    <a:bodyPr/>
                    <a:lstStyle/>
                    <a:p>
                      <a:pPr marL="0" lvl="0" algn="ctr" defTabSz="914400" rtl="0" eaLnBrk="1" fontAlgn="b" latinLnBrk="0" hangingPunct="1">
                        <a:buNone/>
                      </a:pPr>
                      <a:r>
                        <a:rPr lang="es-MX" sz="1000" b="0" u="none" strike="noStrike" kern="1200" dirty="0">
                          <a:solidFill>
                            <a:schemeClr val="tx1"/>
                          </a:solidFill>
                          <a:effectLst/>
                        </a:rPr>
                        <a:t>19</a:t>
                      </a:r>
                      <a:endParaRPr lang="es-ES" dirty="0"/>
                    </a:p>
                  </a:txBody>
                  <a:tcPr marL="0" marR="0" marT="0" marB="0" anchor="ctr"/>
                </a:tc>
                <a:tc>
                  <a:txBody>
                    <a:bodyPr/>
                    <a:lstStyle/>
                    <a:p>
                      <a:pPr marL="0" lvl="0" algn="just" defTabSz="914400" rtl="0" eaLnBrk="1" fontAlgn="ctr" latinLnBrk="0" hangingPunct="1">
                        <a:buNone/>
                      </a:pPr>
                      <a:r>
                        <a:rPr lang="es-MX" sz="1000" b="0" u="none" strike="noStrike" kern="1200" dirty="0">
                          <a:solidFill>
                            <a:schemeClr val="tx1"/>
                          </a:solidFill>
                          <a:effectLst/>
                        </a:rPr>
                        <a:t>Yucatán</a:t>
                      </a:r>
                      <a:endParaRPr lang="es-MX" sz="1000" b="0" i="0" u="none" strike="noStrike" kern="1200" dirty="0">
                        <a:solidFill>
                          <a:schemeClr val="tx1"/>
                        </a:solidFill>
                        <a:effectLst/>
                        <a:latin typeface="Noto Sans"/>
                        <a:ea typeface="Noto Sans"/>
                        <a:cs typeface="Noto Sans"/>
                      </a:endParaRPr>
                    </a:p>
                  </a:txBody>
                  <a:tcPr marL="0" marR="0" marT="0" marB="0" anchor="ctr"/>
                </a:tc>
                <a:tc>
                  <a:txBody>
                    <a:bodyPr/>
                    <a:lstStyle/>
                    <a:p>
                      <a:pPr marL="0" lvl="0" algn="just" defTabSz="914400" rtl="0" eaLnBrk="1" fontAlgn="ctr" latinLnBrk="0" hangingPunct="1">
                        <a:buNone/>
                      </a:pPr>
                      <a:r>
                        <a:rPr lang="es-MX" sz="1000" b="0" u="none" strike="noStrike" kern="1200" dirty="0">
                          <a:solidFill>
                            <a:schemeClr val="tx1"/>
                          </a:solidFill>
                          <a:effectLst/>
                        </a:rPr>
                        <a:t>Kanasín</a:t>
                      </a:r>
                      <a:endParaRPr lang="es-MX" sz="1000" b="0" i="0" u="none" strike="noStrike" kern="1200" dirty="0">
                        <a:solidFill>
                          <a:schemeClr val="tx1"/>
                        </a:solidFill>
                        <a:effectLst/>
                        <a:latin typeface="Noto Sans"/>
                        <a:ea typeface="Noto Sans"/>
                        <a:cs typeface="Noto Sans"/>
                      </a:endParaRPr>
                    </a:p>
                  </a:txBody>
                  <a:tcPr marL="0" marR="0" marT="0" marB="0" anchor="ctr"/>
                </a:tc>
                <a:tc>
                  <a:txBody>
                    <a:bodyPr/>
                    <a:lstStyle/>
                    <a:p>
                      <a:pPr marL="0" lvl="0" algn="ctr" defTabSz="914400" rtl="0" eaLnBrk="1" fontAlgn="ctr" latinLnBrk="0" hangingPunct="1">
                        <a:buNone/>
                      </a:pPr>
                      <a:r>
                        <a:rPr lang="es-MX" sz="1000" b="0" u="none" strike="noStrike" kern="1200" dirty="0">
                          <a:solidFill>
                            <a:schemeClr val="tx1"/>
                          </a:solidFill>
                          <a:effectLst/>
                        </a:rPr>
                        <a:t>200</a:t>
                      </a:r>
                      <a:endParaRPr lang="es-MX" sz="1000" b="0" i="0" u="none" strike="noStrike" kern="1200" dirty="0">
                        <a:solidFill>
                          <a:schemeClr val="tx1"/>
                        </a:solidFill>
                        <a:effectLst/>
                        <a:latin typeface="Noto Sans"/>
                        <a:ea typeface="Noto Sans"/>
                        <a:cs typeface="Noto Sans"/>
                      </a:endParaRPr>
                    </a:p>
                  </a:txBody>
                  <a:tcPr marL="0" marR="0" marT="0" marB="0" anchor="ctr"/>
                </a:tc>
                <a:tc>
                  <a:txBody>
                    <a:bodyPr/>
                    <a:lstStyle/>
                    <a:p>
                      <a:pPr marL="0" lvl="0" algn="just" defTabSz="914400" rtl="0" eaLnBrk="1" fontAlgn="ctr" latinLnBrk="0" hangingPunct="1">
                        <a:buNone/>
                      </a:pPr>
                      <a:r>
                        <a:rPr lang="es-MX" sz="1000" b="0" u="none" strike="noStrike" kern="1200" dirty="0">
                          <a:solidFill>
                            <a:schemeClr val="tx1"/>
                          </a:solidFill>
                          <a:effectLst/>
                        </a:rPr>
                        <a:t>Calle 76 No. 105 x 63 y 82-B Col. Cecilio Chi, Kanasín, Yucatán.</a:t>
                      </a:r>
                      <a:endParaRPr lang="es-MX" sz="1000" b="0" i="0" u="none" strike="noStrike" kern="1200" dirty="0">
                        <a:solidFill>
                          <a:schemeClr val="tx1"/>
                        </a:solidFill>
                        <a:effectLst/>
                        <a:latin typeface="Noto Sans"/>
                        <a:ea typeface="Noto Sans"/>
                        <a:cs typeface="Noto Sans"/>
                      </a:endParaRPr>
                    </a:p>
                  </a:txBody>
                  <a:tcPr marL="0" marR="0" marT="0" marB="0" anchor="ctr"/>
                </a:tc>
                <a:tc>
                  <a:txBody>
                    <a:bodyPr/>
                    <a:lstStyle/>
                    <a:p>
                      <a:pPr marL="0" lvl="0" algn="ctr" defTabSz="914400" rtl="0" eaLnBrk="1" fontAlgn="ctr" latinLnBrk="0" hangingPunct="1">
                        <a:buNone/>
                      </a:pPr>
                      <a:r>
                        <a:rPr lang="es-MX" sz="1000" b="0" u="none" strike="noStrike" kern="1200" dirty="0">
                          <a:solidFill>
                            <a:schemeClr val="tx1"/>
                          </a:solidFill>
                          <a:effectLst/>
                        </a:rPr>
                        <a:t>-</a:t>
                      </a:r>
                      <a:endParaRPr lang="es-MX" sz="1000" b="0" i="0" u="none" strike="noStrike" kern="1200" dirty="0">
                        <a:solidFill>
                          <a:schemeClr val="tx1"/>
                        </a:solidFill>
                        <a:effectLst/>
                        <a:latin typeface="Noto Sans"/>
                        <a:ea typeface="Noto Sans"/>
                        <a:cs typeface="Noto Sans"/>
                      </a:endParaRPr>
                    </a:p>
                  </a:txBody>
                  <a:tcPr marL="0" marR="0" marT="0" marB="0" anchor="ctr"/>
                </a:tc>
                <a:tc>
                  <a:txBody>
                    <a:bodyPr/>
                    <a:lstStyle/>
                    <a:p>
                      <a:pPr marL="0" lvl="0" algn="ctr" defTabSz="914400" rtl="0" eaLnBrk="1" fontAlgn="ctr" latinLnBrk="0" hangingPunct="1">
                        <a:buNone/>
                      </a:pPr>
                      <a:r>
                        <a:rPr lang="es-MX" sz="1000" b="0" u="none" strike="noStrike" kern="1200" dirty="0">
                          <a:solidFill>
                            <a:schemeClr val="tx1"/>
                          </a:solidFill>
                          <a:effectLst/>
                        </a:rPr>
                        <a:t>-</a:t>
                      </a:r>
                      <a:endParaRPr lang="es-MX" sz="1000" b="0" i="0" u="none" strike="noStrike" kern="1200" dirty="0">
                        <a:solidFill>
                          <a:schemeClr val="tx1"/>
                        </a:solidFill>
                        <a:effectLst/>
                        <a:latin typeface="Noto Sans"/>
                        <a:ea typeface="Noto Sans"/>
                        <a:cs typeface="Noto Sans"/>
                      </a:endParaRPr>
                    </a:p>
                  </a:txBody>
                  <a:tcPr marL="0" marR="0" marT="0" marB="0" anchor="ctr"/>
                </a:tc>
                <a:tc>
                  <a:txBody>
                    <a:bodyPr/>
                    <a:lstStyle/>
                    <a:p>
                      <a:pPr marL="0" lvl="0" algn="ctr" defTabSz="914400" rtl="0" eaLnBrk="1" fontAlgn="ctr" latinLnBrk="0" hangingPunct="1">
                        <a:buNone/>
                      </a:pPr>
                      <a:r>
                        <a:rPr lang="es-MX" sz="1000" b="0" u="none" strike="noStrike" kern="1200" dirty="0">
                          <a:solidFill>
                            <a:schemeClr val="tx1"/>
                          </a:solidFill>
                          <a:effectLst/>
                        </a:rPr>
                        <a:t>-</a:t>
                      </a:r>
                      <a:endParaRPr lang="es-MX" sz="1000" b="0" i="0" u="none" strike="noStrike" kern="1200" dirty="0">
                        <a:solidFill>
                          <a:schemeClr val="tx1"/>
                        </a:solidFill>
                        <a:effectLst/>
                        <a:latin typeface="Noto Sans"/>
                        <a:ea typeface="Noto Sans"/>
                        <a:cs typeface="Noto Sans"/>
                      </a:endParaRPr>
                    </a:p>
                  </a:txBody>
                  <a:tcPr marL="0" marR="0" marT="0" marB="0" anchor="ctr"/>
                </a:tc>
                <a:tc>
                  <a:txBody>
                    <a:bodyPr/>
                    <a:lstStyle/>
                    <a:p>
                      <a:pPr marL="0" lvl="0" algn="ctr" defTabSz="914400" rtl="0" eaLnBrk="1" fontAlgn="ctr" latinLnBrk="0" hangingPunct="1">
                        <a:buNone/>
                      </a:pPr>
                      <a:r>
                        <a:rPr lang="es-MX" sz="1000" b="0" u="none" strike="noStrike" kern="1200" dirty="0">
                          <a:solidFill>
                            <a:schemeClr val="tx1"/>
                          </a:solidFill>
                          <a:effectLst/>
                        </a:rPr>
                        <a:t>-</a:t>
                      </a:r>
                      <a:endParaRPr lang="es-MX" sz="1000" b="0" i="0" u="none" strike="noStrike" kern="1200" dirty="0">
                        <a:solidFill>
                          <a:schemeClr val="tx1"/>
                        </a:solidFill>
                        <a:effectLst/>
                        <a:latin typeface="Noto Sans"/>
                        <a:ea typeface="Noto Sans"/>
                        <a:cs typeface="Noto Sans"/>
                      </a:endParaRPr>
                    </a:p>
                  </a:txBody>
                  <a:tcPr marL="0" marR="0" marT="0" marB="0" anchor="ctr"/>
                </a:tc>
                <a:tc>
                  <a:txBody>
                    <a:bodyPr/>
                    <a:lstStyle/>
                    <a:p>
                      <a:pPr marL="0" lvl="0" algn="ctr" defTabSz="914400" rtl="0" eaLnBrk="1" fontAlgn="ctr" latinLnBrk="0" hangingPunct="1">
                        <a:buNone/>
                      </a:pPr>
                      <a:r>
                        <a:rPr lang="es-MX" sz="1000" b="0" u="none" strike="noStrike" kern="1200" dirty="0">
                          <a:solidFill>
                            <a:schemeClr val="tx1"/>
                          </a:solidFill>
                          <a:effectLst/>
                        </a:rPr>
                        <a:t>-</a:t>
                      </a:r>
                      <a:endParaRPr lang="es-MX" sz="1000" b="0" i="0" u="none" strike="noStrike" kern="1200" dirty="0">
                        <a:solidFill>
                          <a:schemeClr val="tx1"/>
                        </a:solidFill>
                        <a:effectLst/>
                        <a:latin typeface="Noto Sans"/>
                        <a:ea typeface="Noto Sans"/>
                        <a:cs typeface="Noto Sans"/>
                      </a:endParaRPr>
                    </a:p>
                  </a:txBody>
                  <a:tcPr marL="0" marR="0" marT="0" marB="0" anchor="ctr"/>
                </a:tc>
                <a:tc>
                  <a:txBody>
                    <a:bodyPr/>
                    <a:lstStyle/>
                    <a:p>
                      <a:pPr marL="0" lvl="0" algn="ctr" defTabSz="914400" rtl="0" eaLnBrk="1" fontAlgn="ctr" latinLnBrk="0" hangingPunct="1">
                        <a:buNone/>
                      </a:pPr>
                      <a:r>
                        <a:rPr lang="es-MX" sz="1000" b="0" u="none" strike="noStrike" kern="1200" dirty="0">
                          <a:solidFill>
                            <a:schemeClr val="tx1"/>
                          </a:solidFill>
                          <a:effectLst/>
                        </a:rPr>
                        <a:t>-</a:t>
                      </a:r>
                      <a:endParaRPr lang="es-MX" sz="1000" b="0" i="0" u="none" strike="noStrike" kern="1200" dirty="0">
                        <a:solidFill>
                          <a:schemeClr val="tx1"/>
                        </a:solidFill>
                        <a:effectLst/>
                        <a:latin typeface="Noto Sans"/>
                        <a:ea typeface="Noto Sans"/>
                        <a:cs typeface="Noto Sans"/>
                      </a:endParaRPr>
                    </a:p>
                  </a:txBody>
                  <a:tcPr marL="0" marR="0" marT="0" marB="0" anchor="ctr"/>
                </a:tc>
                <a:tc>
                  <a:txBody>
                    <a:bodyPr/>
                    <a:lstStyle/>
                    <a:p>
                      <a:pPr marL="0" lvl="0" algn="ctr" defTabSz="914400" rtl="0" eaLnBrk="1" fontAlgn="b" latinLnBrk="0" hangingPunct="1">
                        <a:lnSpc>
                          <a:spcPct val="100000"/>
                        </a:lnSpc>
                        <a:spcBef>
                          <a:spcPts val="0"/>
                        </a:spcBef>
                        <a:spcAft>
                          <a:spcPts val="0"/>
                        </a:spcAft>
                        <a:buNone/>
                      </a:pPr>
                      <a:r>
                        <a:rPr lang="es-MX" sz="1050" b="1" u="none" strike="noStrike" kern="1200" dirty="0">
                          <a:solidFill>
                            <a:srgbClr val="691831"/>
                          </a:solidFill>
                          <a:effectLst/>
                          <a:latin typeface="+mn-lt"/>
                          <a:ea typeface="+mn-ea"/>
                          <a:cs typeface="+mn-cs"/>
                        </a:rPr>
                        <a:t>14%</a:t>
                      </a:r>
                    </a:p>
                  </a:txBody>
                  <a:tcPr marL="0" marR="0" marT="0" marB="0" anchor="ctr"/>
                </a:tc>
                <a:extLst>
                  <a:ext uri="{0D108BD9-81ED-4DB2-BD59-A6C34878D82A}">
                    <a16:rowId xmlns:a16="http://schemas.microsoft.com/office/drawing/2014/main" val="1289836613"/>
                  </a:ext>
                </a:extLst>
              </a:tr>
              <a:tr h="102422">
                <a:tc>
                  <a:txBody>
                    <a:bodyPr/>
                    <a:lstStyle/>
                    <a:p>
                      <a:pPr marL="0" lvl="0" algn="ctr" defTabSz="914400">
                        <a:buNone/>
                      </a:pPr>
                      <a:r>
                        <a:rPr lang="es-MX" sz="1000" b="0" u="none" strike="noStrike" kern="1200" dirty="0">
                          <a:solidFill>
                            <a:schemeClr val="tx1"/>
                          </a:solidFill>
                          <a:effectLst/>
                        </a:rPr>
                        <a:t>20</a:t>
                      </a:r>
                      <a:endParaRPr lang="es-MX" sz="1000" b="0" i="0" u="none" strike="noStrike" kern="1200" dirty="0">
                        <a:solidFill>
                          <a:schemeClr val="tx1"/>
                        </a:solidFill>
                        <a:effectLst/>
                        <a:latin typeface="Noto Sans"/>
                        <a:ea typeface="Noto Sans"/>
                        <a:cs typeface="Noto Sans"/>
                      </a:endParaRPr>
                    </a:p>
                  </a:txBody>
                  <a:tcPr marL="0" marR="0" marT="0" marB="0" anchor="ctr"/>
                </a:tc>
                <a:tc>
                  <a:txBody>
                    <a:bodyPr/>
                    <a:lstStyle/>
                    <a:p>
                      <a:pPr marL="0" lvl="0" algn="just">
                        <a:buNone/>
                      </a:pPr>
                      <a:r>
                        <a:rPr lang="es-MX" sz="1000" b="0" u="none" strike="noStrike" kern="1200" dirty="0">
                          <a:solidFill>
                            <a:schemeClr val="tx1"/>
                          </a:solidFill>
                          <a:effectLst/>
                        </a:rPr>
                        <a:t>Baja California Sur</a:t>
                      </a:r>
                      <a:endParaRPr lang="es-MX" sz="1000" b="0" i="0" u="none" strike="noStrike" kern="1200" dirty="0">
                        <a:solidFill>
                          <a:schemeClr val="tx1"/>
                        </a:solidFill>
                        <a:effectLst/>
                        <a:latin typeface="Noto Sans"/>
                        <a:ea typeface="Noto Sans"/>
                        <a:cs typeface="Noto Sans"/>
                      </a:endParaRPr>
                    </a:p>
                  </a:txBody>
                  <a:tcPr marL="0" marR="0" marT="0" marB="0" anchor="ctr"/>
                </a:tc>
                <a:tc>
                  <a:txBody>
                    <a:bodyPr/>
                    <a:lstStyle/>
                    <a:p>
                      <a:pPr marL="0" lvl="0" algn="just">
                        <a:buNone/>
                      </a:pPr>
                      <a:r>
                        <a:rPr lang="es-MX" sz="1000" b="0" u="none" strike="noStrike" kern="1200" dirty="0">
                          <a:solidFill>
                            <a:schemeClr val="tx1"/>
                          </a:solidFill>
                          <a:effectLst/>
                        </a:rPr>
                        <a:t>La Paz</a:t>
                      </a:r>
                      <a:endParaRPr lang="es-MX" sz="1000" b="0" i="0" u="none" strike="noStrike" kern="1200" dirty="0">
                        <a:solidFill>
                          <a:schemeClr val="tx1"/>
                        </a:solidFill>
                        <a:effectLst/>
                        <a:latin typeface="Noto Sans"/>
                        <a:ea typeface="Noto Sans"/>
                        <a:cs typeface="Noto Sans"/>
                      </a:endParaRPr>
                    </a:p>
                  </a:txBody>
                  <a:tcPr marL="0" marR="0" marT="0" marB="0" anchor="ctr"/>
                </a:tc>
                <a:tc>
                  <a:txBody>
                    <a:bodyPr/>
                    <a:lstStyle/>
                    <a:p>
                      <a:pPr marL="0" lvl="0" algn="ctr" defTabSz="914400">
                        <a:buNone/>
                      </a:pPr>
                      <a:r>
                        <a:rPr lang="es-MX" sz="1000" b="0" u="none" strike="noStrike" kern="1200" dirty="0">
                          <a:solidFill>
                            <a:schemeClr val="tx1"/>
                          </a:solidFill>
                          <a:effectLst/>
                        </a:rPr>
                        <a:t>250</a:t>
                      </a:r>
                      <a:endParaRPr lang="es-MX" sz="1000" b="0" i="0" u="none" strike="noStrike" kern="1200" dirty="0">
                        <a:solidFill>
                          <a:schemeClr val="tx1"/>
                        </a:solidFill>
                        <a:effectLst/>
                        <a:latin typeface="Noto Sans"/>
                        <a:ea typeface="Noto Sans"/>
                        <a:cs typeface="Noto Sans"/>
                      </a:endParaRPr>
                    </a:p>
                  </a:txBody>
                  <a:tcPr marL="0" marR="0" marT="0" marB="0" anchor="ctr"/>
                </a:tc>
                <a:tc>
                  <a:txBody>
                    <a:bodyPr/>
                    <a:lstStyle/>
                    <a:p>
                      <a:pPr lvl="0" algn="just">
                        <a:lnSpc>
                          <a:spcPct val="100000"/>
                        </a:lnSpc>
                        <a:spcBef>
                          <a:spcPts val="0"/>
                        </a:spcBef>
                        <a:spcAft>
                          <a:spcPts val="0"/>
                        </a:spcAft>
                        <a:buNone/>
                      </a:pPr>
                      <a:r>
                        <a:rPr lang="es-MX" sz="1000" b="0" u="none" strike="noStrike" kern="1200" noProof="0" dirty="0">
                          <a:solidFill>
                            <a:schemeClr val="tx1"/>
                          </a:solidFill>
                          <a:effectLst/>
                        </a:rPr>
                        <a:t>Fracción B Avenida Los Deportistas No. 155 Entre Calle Misioneros </a:t>
                      </a:r>
                      <a:r>
                        <a:rPr lang="es-MX" sz="1000" b="0" u="none" strike="noStrike" kern="1200" noProof="0" dirty="0" err="1">
                          <a:solidFill>
                            <a:schemeClr val="tx1"/>
                          </a:solidFill>
                          <a:effectLst/>
                        </a:rPr>
                        <a:t>Combonianos</a:t>
                      </a:r>
                      <a:r>
                        <a:rPr lang="es-MX" sz="1000" b="0" u="none" strike="noStrike" kern="1200" noProof="0" dirty="0">
                          <a:solidFill>
                            <a:schemeClr val="tx1"/>
                          </a:solidFill>
                          <a:effectLst/>
                        </a:rPr>
                        <a:t> Y Calle Carabineros, La Paz, </a:t>
                      </a:r>
                      <a:r>
                        <a:rPr lang="es-MX" sz="1000" b="0" u="none" strike="noStrike" kern="1200" noProof="0" dirty="0" err="1">
                          <a:solidFill>
                            <a:schemeClr val="tx1"/>
                          </a:solidFill>
                          <a:effectLst/>
                        </a:rPr>
                        <a:t>Bcs</a:t>
                      </a:r>
                      <a:endParaRPr lang="es-ES" sz="1000" dirty="0">
                        <a:solidFill>
                          <a:schemeClr val="tx1"/>
                        </a:solidFill>
                        <a:latin typeface="Noto Sans"/>
                        <a:ea typeface="Noto Sans"/>
                        <a:cs typeface="Noto Sans"/>
                      </a:endParaRPr>
                    </a:p>
                  </a:txBody>
                  <a:tcPr marL="0" marR="0" marT="0" marB="0" anchor="ctr"/>
                </a:tc>
                <a:tc>
                  <a:txBody>
                    <a:bodyPr/>
                    <a:lstStyle/>
                    <a:p>
                      <a:pPr marL="0" lvl="0" algn="ctr" defTabSz="914400">
                        <a:buNone/>
                      </a:pPr>
                      <a:r>
                        <a:rPr lang="es-MX" sz="1000" b="0" u="none" strike="noStrike" kern="1200" dirty="0">
                          <a:solidFill>
                            <a:schemeClr val="tx1"/>
                          </a:solidFill>
                          <a:effectLst/>
                        </a:rPr>
                        <a:t>-</a:t>
                      </a:r>
                      <a:endParaRPr lang="es-MX" sz="1000" b="0" i="0" u="none" strike="noStrike" kern="1200" dirty="0">
                        <a:solidFill>
                          <a:schemeClr val="tx1"/>
                        </a:solidFill>
                        <a:effectLst/>
                        <a:latin typeface="Noto Sans"/>
                        <a:ea typeface="Noto Sans"/>
                        <a:cs typeface="Noto Sans"/>
                      </a:endParaRPr>
                    </a:p>
                  </a:txBody>
                  <a:tcPr marL="0" marR="0" marT="0" marB="0" anchor="ctr"/>
                </a:tc>
                <a:tc>
                  <a:txBody>
                    <a:bodyPr/>
                    <a:lstStyle/>
                    <a:p>
                      <a:pPr marL="0" lvl="0" algn="ctr" defTabSz="914400">
                        <a:buNone/>
                      </a:pPr>
                      <a:r>
                        <a:rPr lang="es-MX" sz="1000" b="0" u="none" strike="noStrike" kern="1200" dirty="0">
                          <a:solidFill>
                            <a:schemeClr val="tx1"/>
                          </a:solidFill>
                          <a:effectLst/>
                        </a:rPr>
                        <a:t>Si</a:t>
                      </a:r>
                      <a:endParaRPr lang="es-MX" sz="1000" b="0" i="0" u="none" strike="noStrike" kern="1200" dirty="0">
                        <a:solidFill>
                          <a:schemeClr val="tx1"/>
                        </a:solidFill>
                        <a:effectLst/>
                        <a:latin typeface="Noto Sans"/>
                        <a:ea typeface="Noto Sans"/>
                        <a:cs typeface="Noto Sans"/>
                      </a:endParaRPr>
                    </a:p>
                  </a:txBody>
                  <a:tcPr marL="0" marR="0" marT="0" marB="0" anchor="ctr"/>
                </a:tc>
                <a:tc>
                  <a:txBody>
                    <a:bodyPr/>
                    <a:lstStyle/>
                    <a:p>
                      <a:pPr marL="0" lvl="0" algn="ctr" defTabSz="914400">
                        <a:buNone/>
                      </a:pPr>
                      <a:r>
                        <a:rPr lang="es-MX" sz="1000" b="0" u="none" strike="noStrike" kern="1200" dirty="0">
                          <a:solidFill>
                            <a:schemeClr val="tx1"/>
                          </a:solidFill>
                          <a:effectLst/>
                        </a:rPr>
                        <a:t>-</a:t>
                      </a:r>
                      <a:endParaRPr lang="es-MX" sz="1000" b="0" i="0" u="none" strike="noStrike" kern="1200" dirty="0">
                        <a:solidFill>
                          <a:schemeClr val="tx1"/>
                        </a:solidFill>
                        <a:effectLst/>
                        <a:latin typeface="Noto Sans"/>
                        <a:ea typeface="Noto Sans"/>
                        <a:cs typeface="Noto Sans"/>
                      </a:endParaRPr>
                    </a:p>
                  </a:txBody>
                  <a:tcPr marL="0" marR="0" marT="0" marB="0" anchor="ctr"/>
                </a:tc>
                <a:tc>
                  <a:txBody>
                    <a:bodyPr/>
                    <a:lstStyle/>
                    <a:p>
                      <a:pPr marL="0" lvl="0" algn="ctr" defTabSz="914400">
                        <a:buNone/>
                      </a:pPr>
                      <a:r>
                        <a:rPr lang="es-MX" sz="1000" b="0" u="none" strike="noStrike" kern="1200" dirty="0">
                          <a:solidFill>
                            <a:schemeClr val="tx1"/>
                          </a:solidFill>
                          <a:effectLst/>
                        </a:rPr>
                        <a:t>-</a:t>
                      </a:r>
                      <a:endParaRPr lang="es-MX" sz="1000" b="0" i="0" u="none" strike="noStrike" kern="1200" dirty="0">
                        <a:solidFill>
                          <a:schemeClr val="tx1"/>
                        </a:solidFill>
                        <a:effectLst/>
                        <a:latin typeface="Noto Sans"/>
                        <a:ea typeface="Noto Sans"/>
                        <a:cs typeface="Noto Sans"/>
                      </a:endParaRPr>
                    </a:p>
                  </a:txBody>
                  <a:tcPr marL="0" marR="0" marT="0" marB="0" anchor="ctr"/>
                </a:tc>
                <a:tc>
                  <a:txBody>
                    <a:bodyPr/>
                    <a:lstStyle/>
                    <a:p>
                      <a:pPr marL="0" lvl="0" algn="ctr" defTabSz="914400">
                        <a:buNone/>
                      </a:pPr>
                      <a:r>
                        <a:rPr lang="es-MX" sz="1000" b="0" u="none" strike="noStrike" kern="1200" dirty="0">
                          <a:solidFill>
                            <a:schemeClr val="tx1"/>
                          </a:solidFill>
                          <a:effectLst/>
                        </a:rPr>
                        <a:t>-</a:t>
                      </a:r>
                      <a:endParaRPr lang="es-MX" sz="1000" b="0" i="0" u="none" strike="noStrike" kern="1200" dirty="0">
                        <a:solidFill>
                          <a:schemeClr val="tx1"/>
                        </a:solidFill>
                        <a:effectLst/>
                        <a:latin typeface="Noto Sans"/>
                        <a:ea typeface="Noto Sans"/>
                        <a:cs typeface="Noto Sans"/>
                      </a:endParaRPr>
                    </a:p>
                  </a:txBody>
                  <a:tcPr marL="0" marR="0" marT="0" marB="0" anchor="ctr"/>
                </a:tc>
                <a:tc>
                  <a:txBody>
                    <a:bodyPr/>
                    <a:lstStyle/>
                    <a:p>
                      <a:pPr marL="0" lvl="0" algn="ctr" defTabSz="914400">
                        <a:buNone/>
                      </a:pPr>
                      <a:r>
                        <a:rPr lang="es-MX" sz="1000" b="0" u="none" strike="noStrike" kern="1200" dirty="0">
                          <a:solidFill>
                            <a:schemeClr val="tx1"/>
                          </a:solidFill>
                          <a:effectLst/>
                        </a:rPr>
                        <a:t>Si</a:t>
                      </a:r>
                      <a:endParaRPr lang="es-MX" sz="1000" b="0" i="0" u="none" strike="noStrike" kern="1200" dirty="0">
                        <a:solidFill>
                          <a:schemeClr val="tx1"/>
                        </a:solidFill>
                        <a:effectLst/>
                        <a:latin typeface="Noto Sans"/>
                        <a:ea typeface="Noto Sans"/>
                        <a:cs typeface="Noto Sans"/>
                      </a:endParaRPr>
                    </a:p>
                  </a:txBody>
                  <a:tcPr marL="0" marR="0" marT="0" marB="0" anchor="ctr"/>
                </a:tc>
                <a:tc>
                  <a:txBody>
                    <a:bodyPr/>
                    <a:lstStyle/>
                    <a:p>
                      <a:pPr marL="0" lvl="0" algn="ctr" defTabSz="914400" rtl="0" eaLnBrk="1" latinLnBrk="0" hangingPunct="1">
                        <a:lnSpc>
                          <a:spcPct val="100000"/>
                        </a:lnSpc>
                        <a:spcBef>
                          <a:spcPts val="0"/>
                        </a:spcBef>
                        <a:spcAft>
                          <a:spcPts val="0"/>
                        </a:spcAft>
                        <a:buNone/>
                      </a:pPr>
                      <a:r>
                        <a:rPr lang="es-MX" sz="1050" b="1" u="none" strike="noStrike" kern="1200" dirty="0">
                          <a:solidFill>
                            <a:srgbClr val="691831"/>
                          </a:solidFill>
                          <a:effectLst/>
                          <a:latin typeface="+mn-lt"/>
                          <a:ea typeface="+mn-ea"/>
                          <a:cs typeface="+mn-cs"/>
                        </a:rPr>
                        <a:t>14%</a:t>
                      </a:r>
                    </a:p>
                  </a:txBody>
                  <a:tcPr marL="0" marR="0" marT="0" marB="0" anchor="ctr"/>
                </a:tc>
                <a:extLst>
                  <a:ext uri="{0D108BD9-81ED-4DB2-BD59-A6C34878D82A}">
                    <a16:rowId xmlns:a16="http://schemas.microsoft.com/office/drawing/2014/main" val="573607866"/>
                  </a:ext>
                </a:extLst>
              </a:tr>
              <a:tr h="102422">
                <a:tc>
                  <a:txBody>
                    <a:bodyPr/>
                    <a:lstStyle/>
                    <a:p>
                      <a:pPr algn="ctr" rtl="0" fontAlgn="b">
                        <a:buNone/>
                      </a:pPr>
                      <a:r>
                        <a:rPr lang="es-MX" sz="1000" b="0" u="none" strike="noStrike" dirty="0">
                          <a:solidFill>
                            <a:schemeClr val="tx1"/>
                          </a:solidFill>
                          <a:effectLst/>
                        </a:rPr>
                        <a:t>21</a:t>
                      </a:r>
                      <a:endParaRPr lang="es-ES" dirty="0"/>
                    </a:p>
                  </a:txBody>
                  <a:tcPr marL="0" marR="0" marT="0" marB="0" anchor="ctr"/>
                </a:tc>
                <a:tc>
                  <a:txBody>
                    <a:bodyPr/>
                    <a:lstStyle/>
                    <a:p>
                      <a:pPr algn="just" rtl="0" fontAlgn="ctr">
                        <a:buNone/>
                      </a:pPr>
                      <a:r>
                        <a:rPr lang="es-MX" sz="1000" b="0" u="none" strike="noStrike" dirty="0">
                          <a:solidFill>
                            <a:schemeClr val="tx1"/>
                          </a:solidFill>
                          <a:effectLst/>
                        </a:rPr>
                        <a:t>Querétaro</a:t>
                      </a:r>
                      <a:endParaRPr lang="es-MX" sz="1000" b="0" i="0" u="none" strike="noStrike" dirty="0">
                        <a:solidFill>
                          <a:schemeClr val="tx1"/>
                        </a:solidFill>
                        <a:effectLst/>
                        <a:latin typeface="Noto Sans"/>
                        <a:ea typeface="Noto Sans"/>
                        <a:cs typeface="Noto Sans"/>
                      </a:endParaRPr>
                    </a:p>
                  </a:txBody>
                  <a:tcPr marL="0" marR="0" marT="0" marB="0" anchor="ctr"/>
                </a:tc>
                <a:tc>
                  <a:txBody>
                    <a:bodyPr/>
                    <a:lstStyle/>
                    <a:p>
                      <a:pPr algn="just" rtl="0" fontAlgn="ctr">
                        <a:buNone/>
                      </a:pPr>
                      <a:r>
                        <a:rPr lang="es-MX" sz="1000" b="0" u="none" strike="noStrike" dirty="0">
                          <a:solidFill>
                            <a:schemeClr val="tx1"/>
                          </a:solidFill>
                          <a:effectLst/>
                        </a:rPr>
                        <a:t>Tequisquiapan</a:t>
                      </a:r>
                      <a:endParaRPr lang="es-MX" sz="1000" b="0" i="0" u="none" strike="noStrike" dirty="0">
                        <a:solidFill>
                          <a:schemeClr val="tx1"/>
                        </a:solidFill>
                        <a:effectLst/>
                        <a:latin typeface="Noto Sans"/>
                        <a:ea typeface="Noto Sans"/>
                        <a:cs typeface="Noto Sans"/>
                      </a:endParaRPr>
                    </a:p>
                  </a:txBody>
                  <a:tcPr marL="0" marR="0" marT="0" marB="0" anchor="ctr"/>
                </a:tc>
                <a:tc>
                  <a:txBody>
                    <a:bodyPr/>
                    <a:lstStyle/>
                    <a:p>
                      <a:pPr algn="ctr" rtl="0" fontAlgn="ctr">
                        <a:buNone/>
                      </a:pPr>
                      <a:r>
                        <a:rPr lang="es-MX" sz="1000" b="0" u="none" strike="noStrike" dirty="0">
                          <a:solidFill>
                            <a:schemeClr val="tx1"/>
                          </a:solidFill>
                          <a:effectLst/>
                        </a:rPr>
                        <a:t>150</a:t>
                      </a:r>
                      <a:endParaRPr lang="es-MX" sz="1000" b="0" i="0" u="none" strike="noStrike" dirty="0">
                        <a:solidFill>
                          <a:schemeClr val="tx1"/>
                        </a:solidFill>
                        <a:effectLst/>
                        <a:latin typeface="Noto Sans"/>
                        <a:ea typeface="Noto Sans"/>
                        <a:cs typeface="Noto Sans"/>
                      </a:endParaRPr>
                    </a:p>
                  </a:txBody>
                  <a:tcPr marL="0" marR="0" marT="0" marB="0" anchor="ctr"/>
                </a:tc>
                <a:tc>
                  <a:txBody>
                    <a:bodyPr/>
                    <a:lstStyle/>
                    <a:p>
                      <a:pPr algn="just" rtl="0" fontAlgn="ctr">
                        <a:buNone/>
                      </a:pPr>
                      <a:r>
                        <a:rPr lang="es-MX" sz="1000" b="0" u="none" strike="noStrike" dirty="0">
                          <a:solidFill>
                            <a:schemeClr val="tx1"/>
                          </a:solidFill>
                          <a:effectLst/>
                        </a:rPr>
                        <a:t>Avenida Chihuahua No. 17, Colonia Ampliación Adolfo López Mateos, en el Municipio de Tequisquiapan, Estado de Querétaro, Código Postal 76775</a:t>
                      </a:r>
                      <a:endParaRPr lang="es-MX" sz="1000" b="0" i="0" u="none" strike="noStrike" dirty="0">
                        <a:solidFill>
                          <a:schemeClr val="tx1"/>
                        </a:solidFill>
                        <a:effectLst/>
                        <a:latin typeface="Noto Sans"/>
                        <a:ea typeface="Noto Sans"/>
                        <a:cs typeface="Noto Sans"/>
                      </a:endParaRPr>
                    </a:p>
                  </a:txBody>
                  <a:tcPr marL="0" marR="0" marT="0" marB="0" anchor="ctr"/>
                </a:tc>
                <a:tc>
                  <a:txBody>
                    <a:bodyPr/>
                    <a:lstStyle/>
                    <a:p>
                      <a:pPr algn="ctr" rtl="0" fontAlgn="ctr">
                        <a:buNone/>
                      </a:pPr>
                      <a:r>
                        <a:rPr lang="es-MX" sz="1000" b="0" u="none" strike="noStrike" dirty="0">
                          <a:solidFill>
                            <a:schemeClr val="tx1"/>
                          </a:solidFill>
                          <a:effectLst/>
                        </a:rPr>
                        <a:t>-</a:t>
                      </a:r>
                      <a:endParaRPr lang="es-MX" sz="1000" b="0" i="0" u="none" strike="noStrike" dirty="0">
                        <a:solidFill>
                          <a:schemeClr val="tx1"/>
                        </a:solidFill>
                        <a:effectLst/>
                        <a:latin typeface="Noto Sans"/>
                        <a:ea typeface="Noto Sans"/>
                        <a:cs typeface="Noto Sans"/>
                      </a:endParaRPr>
                    </a:p>
                  </a:txBody>
                  <a:tcPr marL="0" marR="0" marT="0" marB="0" anchor="ctr"/>
                </a:tc>
                <a:tc>
                  <a:txBody>
                    <a:bodyPr/>
                    <a:lstStyle/>
                    <a:p>
                      <a:pPr algn="ctr" rtl="0" fontAlgn="ctr">
                        <a:buNone/>
                      </a:pPr>
                      <a:r>
                        <a:rPr lang="es-MX" sz="1000" b="0" u="none" strike="noStrike" dirty="0">
                          <a:solidFill>
                            <a:schemeClr val="tx1"/>
                          </a:solidFill>
                          <a:effectLst/>
                        </a:rPr>
                        <a:t>-</a:t>
                      </a:r>
                      <a:endParaRPr lang="es-MX" sz="1000" b="0" i="0" u="none" strike="noStrike" dirty="0">
                        <a:solidFill>
                          <a:schemeClr val="tx1"/>
                        </a:solidFill>
                        <a:effectLst/>
                        <a:latin typeface="Noto Sans"/>
                        <a:ea typeface="Noto Sans"/>
                        <a:cs typeface="Noto Sans"/>
                      </a:endParaRPr>
                    </a:p>
                  </a:txBody>
                  <a:tcPr marL="0" marR="0" marT="0" marB="0" anchor="ctr"/>
                </a:tc>
                <a:tc>
                  <a:txBody>
                    <a:bodyPr/>
                    <a:lstStyle/>
                    <a:p>
                      <a:pPr algn="ctr" rtl="0" fontAlgn="ctr">
                        <a:buNone/>
                      </a:pPr>
                      <a:r>
                        <a:rPr lang="es-MX" sz="1000" b="0" u="none" strike="noStrike" dirty="0">
                          <a:solidFill>
                            <a:schemeClr val="tx1"/>
                          </a:solidFill>
                          <a:effectLst/>
                        </a:rPr>
                        <a:t>-</a:t>
                      </a:r>
                      <a:endParaRPr lang="es-MX" sz="1000" b="0" i="0" u="none" strike="noStrike" dirty="0">
                        <a:solidFill>
                          <a:schemeClr val="tx1"/>
                        </a:solidFill>
                        <a:effectLst/>
                        <a:latin typeface="Noto Sans"/>
                        <a:ea typeface="Noto Sans"/>
                        <a:cs typeface="Noto Sans"/>
                      </a:endParaRPr>
                    </a:p>
                  </a:txBody>
                  <a:tcPr marL="0" marR="0" marT="0" marB="0" anchor="ctr"/>
                </a:tc>
                <a:tc>
                  <a:txBody>
                    <a:bodyPr/>
                    <a:lstStyle/>
                    <a:p>
                      <a:pPr algn="ctr" rtl="0" fontAlgn="ctr">
                        <a:buNone/>
                      </a:pPr>
                      <a:r>
                        <a:rPr lang="es-MX" sz="1000" b="0" u="none" strike="noStrike" dirty="0">
                          <a:solidFill>
                            <a:schemeClr val="tx1"/>
                          </a:solidFill>
                          <a:effectLst/>
                        </a:rPr>
                        <a:t>-</a:t>
                      </a:r>
                      <a:endParaRPr lang="es-MX" sz="1000" b="0" i="0" u="none" strike="noStrike" dirty="0">
                        <a:solidFill>
                          <a:schemeClr val="tx1"/>
                        </a:solidFill>
                        <a:effectLst/>
                        <a:latin typeface="Noto Sans"/>
                        <a:ea typeface="Noto Sans"/>
                        <a:cs typeface="Noto Sans"/>
                      </a:endParaRPr>
                    </a:p>
                  </a:txBody>
                  <a:tcPr marL="0" marR="0" marT="0" marB="0" anchor="ctr"/>
                </a:tc>
                <a:tc>
                  <a:txBody>
                    <a:bodyPr/>
                    <a:lstStyle/>
                    <a:p>
                      <a:pPr algn="ctr" rtl="0" fontAlgn="ctr">
                        <a:buNone/>
                      </a:pPr>
                      <a:r>
                        <a:rPr lang="es-MX" sz="1000" b="0" u="none" strike="noStrike" dirty="0">
                          <a:solidFill>
                            <a:schemeClr val="tx1"/>
                          </a:solidFill>
                          <a:effectLst/>
                        </a:rPr>
                        <a:t>-</a:t>
                      </a:r>
                      <a:endParaRPr lang="es-MX" sz="1000" b="0" i="0" u="none" strike="noStrike" dirty="0">
                        <a:solidFill>
                          <a:schemeClr val="tx1"/>
                        </a:solidFill>
                        <a:effectLst/>
                        <a:latin typeface="Noto Sans"/>
                        <a:ea typeface="Noto Sans"/>
                        <a:cs typeface="Noto Sans"/>
                      </a:endParaRPr>
                    </a:p>
                  </a:txBody>
                  <a:tcPr marL="0" marR="0" marT="0" marB="0" anchor="ctr"/>
                </a:tc>
                <a:tc>
                  <a:txBody>
                    <a:bodyPr/>
                    <a:lstStyle/>
                    <a:p>
                      <a:pPr algn="ctr" rtl="0" fontAlgn="ctr">
                        <a:buNone/>
                      </a:pPr>
                      <a:r>
                        <a:rPr lang="es-MX" sz="1000" b="0" u="none" strike="noStrike" dirty="0">
                          <a:solidFill>
                            <a:schemeClr val="tx1"/>
                          </a:solidFill>
                          <a:effectLst/>
                        </a:rPr>
                        <a:t>-</a:t>
                      </a:r>
                      <a:endParaRPr lang="es-MX" sz="1000" b="0" i="0" u="none" strike="noStrike" dirty="0">
                        <a:solidFill>
                          <a:schemeClr val="tx1"/>
                        </a:solidFill>
                        <a:effectLst/>
                        <a:latin typeface="Noto Sans"/>
                        <a:ea typeface="Noto Sans"/>
                        <a:cs typeface="Noto Sans"/>
                      </a:endParaRPr>
                    </a:p>
                  </a:txBody>
                  <a:tcPr marL="0" marR="0" marT="0" marB="0" anchor="ctr"/>
                </a:tc>
                <a:tc>
                  <a:txBody>
                    <a:bodyPr/>
                    <a:lstStyle/>
                    <a:p>
                      <a:pPr marL="0" lvl="0" algn="ctr" defTabSz="914400" rtl="0" eaLnBrk="1" fontAlgn="ctr" latinLnBrk="0" hangingPunct="1">
                        <a:lnSpc>
                          <a:spcPct val="100000"/>
                        </a:lnSpc>
                        <a:spcBef>
                          <a:spcPts val="0"/>
                        </a:spcBef>
                        <a:spcAft>
                          <a:spcPts val="0"/>
                        </a:spcAft>
                        <a:buNone/>
                      </a:pPr>
                      <a:r>
                        <a:rPr lang="es-MX" sz="1050" b="1" u="none" strike="noStrike" kern="1200" dirty="0">
                          <a:solidFill>
                            <a:srgbClr val="691831"/>
                          </a:solidFill>
                          <a:effectLst/>
                          <a:latin typeface="+mn-lt"/>
                          <a:ea typeface="+mn-ea"/>
                          <a:cs typeface="+mn-cs"/>
                        </a:rPr>
                        <a:t>10%</a:t>
                      </a:r>
                    </a:p>
                  </a:txBody>
                  <a:tcPr marL="0" marR="0" marT="0" marB="0" anchor="ctr"/>
                </a:tc>
                <a:extLst>
                  <a:ext uri="{0D108BD9-81ED-4DB2-BD59-A6C34878D82A}">
                    <a16:rowId xmlns:a16="http://schemas.microsoft.com/office/drawing/2014/main" val="3418837888"/>
                  </a:ext>
                </a:extLst>
              </a:tr>
              <a:tr h="102423">
                <a:tc>
                  <a:txBody>
                    <a:bodyPr/>
                    <a:lstStyle/>
                    <a:p>
                      <a:pPr lvl="0" algn="ctr">
                        <a:buNone/>
                      </a:pPr>
                      <a:r>
                        <a:rPr lang="es-MX" sz="1000" b="0" u="none" strike="noStrike" dirty="0">
                          <a:solidFill>
                            <a:schemeClr val="tx1"/>
                          </a:solidFill>
                          <a:effectLst/>
                        </a:rPr>
                        <a:t>22</a:t>
                      </a:r>
                      <a:endParaRPr lang="es-ES" dirty="0"/>
                    </a:p>
                  </a:txBody>
                  <a:tcPr marL="0" marR="0" marT="0" marB="0" anchor="ctr"/>
                </a:tc>
                <a:tc>
                  <a:txBody>
                    <a:bodyPr/>
                    <a:lstStyle/>
                    <a:p>
                      <a:pPr lvl="0" algn="just">
                        <a:buNone/>
                      </a:pPr>
                      <a:r>
                        <a:rPr lang="es-MX" sz="1000" b="0" u="none" strike="noStrike" dirty="0">
                          <a:solidFill>
                            <a:schemeClr val="tx1"/>
                          </a:solidFill>
                          <a:effectLst/>
                        </a:rPr>
                        <a:t>Nayarit</a:t>
                      </a:r>
                      <a:endParaRPr lang="es-MX" sz="1000" b="0" i="0" u="none" strike="noStrike" dirty="0">
                        <a:solidFill>
                          <a:schemeClr val="tx1"/>
                        </a:solidFill>
                        <a:effectLst/>
                        <a:latin typeface="Noto Sans"/>
                        <a:ea typeface="Noto Sans"/>
                        <a:cs typeface="Noto Sans"/>
                      </a:endParaRPr>
                    </a:p>
                  </a:txBody>
                  <a:tcPr marL="0" marR="0" marT="0" marB="0" anchor="ctr"/>
                </a:tc>
                <a:tc>
                  <a:txBody>
                    <a:bodyPr/>
                    <a:lstStyle/>
                    <a:p>
                      <a:pPr lvl="0" algn="just">
                        <a:buNone/>
                      </a:pPr>
                      <a:r>
                        <a:rPr lang="es-MX" sz="1000" b="0" u="none" strike="noStrike" dirty="0">
                          <a:solidFill>
                            <a:schemeClr val="tx1"/>
                          </a:solidFill>
                          <a:effectLst/>
                        </a:rPr>
                        <a:t>Santiago Ixcuintla</a:t>
                      </a:r>
                      <a:endParaRPr lang="es-MX" sz="1000" b="0" i="0" u="none" strike="noStrike" dirty="0">
                        <a:solidFill>
                          <a:schemeClr val="tx1"/>
                        </a:solidFill>
                        <a:effectLst/>
                        <a:latin typeface="Noto Sans"/>
                        <a:ea typeface="Noto Sans"/>
                        <a:cs typeface="Noto Sans"/>
                      </a:endParaRPr>
                    </a:p>
                  </a:txBody>
                  <a:tcPr marL="0" marR="0" marT="0" marB="0" anchor="ctr"/>
                </a:tc>
                <a:tc>
                  <a:txBody>
                    <a:bodyPr/>
                    <a:lstStyle/>
                    <a:p>
                      <a:pPr lvl="0" algn="ctr">
                        <a:buNone/>
                      </a:pPr>
                      <a:r>
                        <a:rPr lang="es-MX" sz="1000" b="0" u="none" strike="noStrike" dirty="0">
                          <a:solidFill>
                            <a:schemeClr val="tx1"/>
                          </a:solidFill>
                          <a:effectLst/>
                        </a:rPr>
                        <a:t>110</a:t>
                      </a:r>
                      <a:endParaRPr lang="es-MX" sz="1000" b="0" i="0" u="none" strike="noStrike" dirty="0">
                        <a:solidFill>
                          <a:schemeClr val="tx1"/>
                        </a:solidFill>
                        <a:effectLst/>
                        <a:latin typeface="Noto Sans"/>
                        <a:ea typeface="Noto Sans"/>
                        <a:cs typeface="Noto Sans"/>
                      </a:endParaRPr>
                    </a:p>
                  </a:txBody>
                  <a:tcPr marL="0" marR="0" marT="0" marB="0" anchor="ctr"/>
                </a:tc>
                <a:tc>
                  <a:txBody>
                    <a:bodyPr/>
                    <a:lstStyle/>
                    <a:p>
                      <a:pPr lvl="0" algn="just">
                        <a:lnSpc>
                          <a:spcPct val="100000"/>
                        </a:lnSpc>
                        <a:spcBef>
                          <a:spcPts val="0"/>
                        </a:spcBef>
                        <a:spcAft>
                          <a:spcPts val="0"/>
                        </a:spcAft>
                        <a:buNone/>
                      </a:pPr>
                      <a:r>
                        <a:rPr lang="es-MX" sz="1000" b="0" u="none" strike="noStrike" kern="1200" noProof="0" dirty="0">
                          <a:solidFill>
                            <a:schemeClr val="tx1"/>
                          </a:solidFill>
                          <a:effectLst/>
                        </a:rPr>
                        <a:t>Avenida Santiago Ixcuintla S/N, Col. Fraccionamiento Villas de Ixcuintla.</a:t>
                      </a:r>
                      <a:endParaRPr lang="es-MX" sz="1000" b="0" i="0" u="none" strike="noStrike" kern="1200" noProof="0" dirty="0">
                        <a:solidFill>
                          <a:schemeClr val="tx1"/>
                        </a:solidFill>
                        <a:effectLst/>
                        <a:latin typeface="Noto Sans"/>
                        <a:ea typeface="Noto Sans"/>
                        <a:cs typeface="Noto Sans"/>
                      </a:endParaRPr>
                    </a:p>
                  </a:txBody>
                  <a:tcPr marL="0" marR="0" marT="0" marB="0" anchor="ctr"/>
                </a:tc>
                <a:tc>
                  <a:txBody>
                    <a:bodyPr/>
                    <a:lstStyle/>
                    <a:p>
                      <a:pPr lvl="0" algn="ctr">
                        <a:buNone/>
                      </a:pPr>
                      <a:r>
                        <a:rPr lang="es-MX" sz="1000" b="0" u="none" strike="noStrike" dirty="0">
                          <a:solidFill>
                            <a:schemeClr val="tx1"/>
                          </a:solidFill>
                          <a:effectLst/>
                        </a:rPr>
                        <a:t>-</a:t>
                      </a:r>
                      <a:endParaRPr lang="es-MX" sz="1000" b="0" i="0" u="none" strike="noStrike" dirty="0">
                        <a:solidFill>
                          <a:schemeClr val="tx1"/>
                        </a:solidFill>
                        <a:effectLst/>
                        <a:latin typeface="Noto Sans"/>
                        <a:ea typeface="Noto Sans"/>
                        <a:cs typeface="Noto Sans"/>
                      </a:endParaRPr>
                    </a:p>
                  </a:txBody>
                  <a:tcPr marL="0" marR="0" marT="0" marB="0" anchor="ctr"/>
                </a:tc>
                <a:tc>
                  <a:txBody>
                    <a:bodyPr/>
                    <a:lstStyle/>
                    <a:p>
                      <a:pPr lvl="0" algn="ctr">
                        <a:buNone/>
                      </a:pPr>
                      <a:r>
                        <a:rPr lang="es-MX" sz="1000" b="0" u="none" strike="noStrike" dirty="0">
                          <a:solidFill>
                            <a:schemeClr val="tx1"/>
                          </a:solidFill>
                          <a:effectLst/>
                        </a:rPr>
                        <a:t>-</a:t>
                      </a:r>
                      <a:endParaRPr lang="es-MX" sz="1000" b="0" i="0" u="none" strike="noStrike" dirty="0">
                        <a:solidFill>
                          <a:schemeClr val="tx1"/>
                        </a:solidFill>
                        <a:effectLst/>
                        <a:latin typeface="Noto Sans"/>
                        <a:ea typeface="Noto Sans"/>
                        <a:cs typeface="Noto Sans"/>
                      </a:endParaRPr>
                    </a:p>
                  </a:txBody>
                  <a:tcPr marL="0" marR="0" marT="0" marB="0" anchor="ctr"/>
                </a:tc>
                <a:tc>
                  <a:txBody>
                    <a:bodyPr/>
                    <a:lstStyle/>
                    <a:p>
                      <a:pPr lvl="0" algn="ctr">
                        <a:buNone/>
                      </a:pPr>
                      <a:r>
                        <a:rPr lang="es-MX" sz="1000" b="0" u="none" strike="noStrike" dirty="0">
                          <a:solidFill>
                            <a:schemeClr val="tx1"/>
                          </a:solidFill>
                          <a:effectLst/>
                        </a:rPr>
                        <a:t>-</a:t>
                      </a:r>
                      <a:endParaRPr lang="es-MX" sz="1000" b="0" i="0" u="none" strike="noStrike" dirty="0">
                        <a:solidFill>
                          <a:schemeClr val="tx1"/>
                        </a:solidFill>
                        <a:effectLst/>
                        <a:latin typeface="Noto Sans"/>
                        <a:ea typeface="Noto Sans"/>
                        <a:cs typeface="Noto Sans"/>
                      </a:endParaRPr>
                    </a:p>
                  </a:txBody>
                  <a:tcPr marL="0" marR="0" marT="0" marB="0" anchor="ctr"/>
                </a:tc>
                <a:tc>
                  <a:txBody>
                    <a:bodyPr/>
                    <a:lstStyle/>
                    <a:p>
                      <a:pPr lvl="0" algn="ctr">
                        <a:buNone/>
                      </a:pPr>
                      <a:r>
                        <a:rPr lang="es-MX" sz="1000" b="0" u="none" strike="noStrike" dirty="0">
                          <a:solidFill>
                            <a:schemeClr val="tx1"/>
                          </a:solidFill>
                          <a:effectLst/>
                        </a:rPr>
                        <a:t>-</a:t>
                      </a:r>
                      <a:endParaRPr lang="es-MX" sz="1000" b="0" i="0" u="none" strike="noStrike" dirty="0">
                        <a:solidFill>
                          <a:schemeClr val="tx1"/>
                        </a:solidFill>
                        <a:effectLst/>
                        <a:latin typeface="Noto Sans"/>
                        <a:ea typeface="Noto Sans"/>
                        <a:cs typeface="Noto Sans"/>
                      </a:endParaRPr>
                    </a:p>
                  </a:txBody>
                  <a:tcPr marL="0" marR="0" marT="0" marB="0" anchor="ctr"/>
                </a:tc>
                <a:tc>
                  <a:txBody>
                    <a:bodyPr/>
                    <a:lstStyle/>
                    <a:p>
                      <a:pPr lvl="0" algn="ctr">
                        <a:buNone/>
                      </a:pPr>
                      <a:r>
                        <a:rPr lang="es-MX" sz="1000" b="0" u="none" strike="noStrike" dirty="0">
                          <a:solidFill>
                            <a:schemeClr val="tx1"/>
                          </a:solidFill>
                          <a:effectLst/>
                        </a:rPr>
                        <a:t>-</a:t>
                      </a:r>
                      <a:endParaRPr lang="es-MX" sz="1000" b="0" i="0" u="none" strike="noStrike" dirty="0">
                        <a:solidFill>
                          <a:schemeClr val="tx1"/>
                        </a:solidFill>
                        <a:effectLst/>
                        <a:latin typeface="Noto Sans"/>
                        <a:ea typeface="Noto Sans"/>
                        <a:cs typeface="Noto Sans"/>
                      </a:endParaRPr>
                    </a:p>
                  </a:txBody>
                  <a:tcPr marL="0" marR="0" marT="0" marB="0" anchor="ctr"/>
                </a:tc>
                <a:tc>
                  <a:txBody>
                    <a:bodyPr/>
                    <a:lstStyle/>
                    <a:p>
                      <a:pPr lvl="0" algn="ctr">
                        <a:buNone/>
                      </a:pPr>
                      <a:r>
                        <a:rPr lang="es-MX" sz="1000" b="0" u="none" strike="noStrike" dirty="0">
                          <a:solidFill>
                            <a:schemeClr val="tx1"/>
                          </a:solidFill>
                          <a:effectLst/>
                        </a:rPr>
                        <a:t>-</a:t>
                      </a:r>
                      <a:endParaRPr lang="es-MX" sz="1000" b="0" i="0" u="none" strike="noStrike" dirty="0">
                        <a:solidFill>
                          <a:schemeClr val="tx1"/>
                        </a:solidFill>
                        <a:effectLst/>
                        <a:latin typeface="Noto Sans"/>
                        <a:ea typeface="Noto Sans"/>
                        <a:cs typeface="Noto Sans"/>
                      </a:endParaRPr>
                    </a:p>
                  </a:txBody>
                  <a:tcPr marL="0" marR="0" marT="0" marB="0" anchor="ctr"/>
                </a:tc>
                <a:tc>
                  <a:txBody>
                    <a:bodyPr/>
                    <a:lstStyle/>
                    <a:p>
                      <a:pPr marL="0" lvl="0" algn="ctr" defTabSz="914400" rtl="0" eaLnBrk="1" latinLnBrk="0" hangingPunct="1">
                        <a:lnSpc>
                          <a:spcPct val="100000"/>
                        </a:lnSpc>
                        <a:spcBef>
                          <a:spcPts val="0"/>
                        </a:spcBef>
                        <a:spcAft>
                          <a:spcPts val="0"/>
                        </a:spcAft>
                        <a:buNone/>
                      </a:pPr>
                      <a:r>
                        <a:rPr lang="es-MX" sz="1050" b="1" u="none" strike="noStrike" kern="1200" dirty="0">
                          <a:solidFill>
                            <a:srgbClr val="691831"/>
                          </a:solidFill>
                          <a:effectLst/>
                          <a:latin typeface="+mn-lt"/>
                          <a:ea typeface="+mn-ea"/>
                          <a:cs typeface="+mn-cs"/>
                        </a:rPr>
                        <a:t>10%</a:t>
                      </a:r>
                    </a:p>
                  </a:txBody>
                  <a:tcPr marL="0" marR="0" marT="0" marB="0" anchor="ctr"/>
                </a:tc>
                <a:extLst>
                  <a:ext uri="{0D108BD9-81ED-4DB2-BD59-A6C34878D82A}">
                    <a16:rowId xmlns:a16="http://schemas.microsoft.com/office/drawing/2014/main" val="1725975632"/>
                  </a:ext>
                </a:extLst>
              </a:tr>
              <a:tr h="102423">
                <a:tc>
                  <a:txBody>
                    <a:bodyPr/>
                    <a:lstStyle/>
                    <a:p>
                      <a:pPr lvl="0" algn="ctr" rtl="0">
                        <a:buNone/>
                      </a:pPr>
                      <a:r>
                        <a:rPr lang="es-MX" sz="1000" b="0" u="none" strike="noStrike" dirty="0">
                          <a:solidFill>
                            <a:schemeClr val="tx1"/>
                          </a:solidFill>
                          <a:effectLst/>
                        </a:rPr>
                        <a:t>23</a:t>
                      </a:r>
                      <a:endParaRPr lang="es-ES" sz="1000" dirty="0">
                        <a:solidFill>
                          <a:schemeClr val="tx1"/>
                        </a:solidFill>
                        <a:latin typeface="Noto Sans" panose="020B0502040504020204" pitchFamily="34" charset="0"/>
                        <a:ea typeface="Noto Sans" panose="020B0502040504020204" pitchFamily="34" charset="0"/>
                        <a:cs typeface="Noto Sans" panose="020B0502040504020204" pitchFamily="34" charset="0"/>
                      </a:endParaRPr>
                    </a:p>
                  </a:txBody>
                  <a:tcPr marL="0" marR="0" marT="0" marB="0" anchor="b"/>
                </a:tc>
                <a:tc>
                  <a:txBody>
                    <a:bodyPr/>
                    <a:lstStyle/>
                    <a:p>
                      <a:pPr lvl="0" algn="just" rtl="0">
                        <a:buNone/>
                      </a:pPr>
                      <a:r>
                        <a:rPr lang="es-MX" sz="1000" b="0" u="none" strike="noStrike" dirty="0">
                          <a:solidFill>
                            <a:schemeClr val="tx1"/>
                          </a:solidFill>
                          <a:effectLst/>
                        </a:rPr>
                        <a:t>Michoacán</a:t>
                      </a:r>
                      <a:endParaRPr lang="es-ES" sz="1000" dirty="0">
                        <a:solidFill>
                          <a:schemeClr val="tx1"/>
                        </a:solidFill>
                        <a:latin typeface="Noto Sans"/>
                        <a:ea typeface="Noto Sans"/>
                        <a:cs typeface="Noto Sans"/>
                      </a:endParaRPr>
                    </a:p>
                  </a:txBody>
                  <a:tcPr marL="0" marR="0" marT="0" marB="0" anchor="ctr"/>
                </a:tc>
                <a:tc>
                  <a:txBody>
                    <a:bodyPr/>
                    <a:lstStyle/>
                    <a:p>
                      <a:pPr lvl="0" algn="just" rtl="0">
                        <a:buNone/>
                      </a:pPr>
                      <a:r>
                        <a:rPr lang="es-MX" sz="1000" b="0" u="none" strike="noStrike" dirty="0">
                          <a:solidFill>
                            <a:schemeClr val="tx1"/>
                          </a:solidFill>
                          <a:effectLst/>
                        </a:rPr>
                        <a:t>Taretán</a:t>
                      </a:r>
                      <a:endParaRPr lang="es-MX" sz="1000" b="0" i="0" u="none" strike="noStrike" dirty="0">
                        <a:solidFill>
                          <a:schemeClr val="tx1"/>
                        </a:solidFill>
                        <a:effectLst/>
                        <a:latin typeface="Noto Sans"/>
                        <a:ea typeface="Noto Sans"/>
                        <a:cs typeface="Noto Sans"/>
                      </a:endParaRPr>
                    </a:p>
                  </a:txBody>
                  <a:tcPr marL="0" marR="0" marT="0" marB="0" anchor="ctr"/>
                </a:tc>
                <a:tc>
                  <a:txBody>
                    <a:bodyPr/>
                    <a:lstStyle/>
                    <a:p>
                      <a:pPr lvl="0" algn="ctr" rtl="0">
                        <a:buNone/>
                      </a:pPr>
                      <a:r>
                        <a:rPr lang="es-MX" sz="1000" b="0" u="none" strike="noStrike" dirty="0">
                          <a:solidFill>
                            <a:schemeClr val="tx1"/>
                          </a:solidFill>
                          <a:effectLst/>
                        </a:rPr>
                        <a:t>110</a:t>
                      </a:r>
                      <a:endParaRPr lang="es-ES" sz="1000" dirty="0">
                        <a:solidFill>
                          <a:schemeClr val="tx1"/>
                        </a:solidFill>
                        <a:latin typeface="Noto Sans"/>
                        <a:ea typeface="Noto Sans"/>
                        <a:cs typeface="Noto Sans"/>
                      </a:endParaRPr>
                    </a:p>
                  </a:txBody>
                  <a:tcPr marL="0" marR="0" marT="0" marB="0" anchor="ctr"/>
                </a:tc>
                <a:tc>
                  <a:txBody>
                    <a:bodyPr/>
                    <a:lstStyle/>
                    <a:p>
                      <a:pPr lvl="0" algn="just" rtl="0">
                        <a:buNone/>
                      </a:pPr>
                      <a:r>
                        <a:rPr lang="es-MX" sz="1000" b="0" u="none" strike="noStrike" dirty="0">
                          <a:solidFill>
                            <a:schemeClr val="tx1"/>
                          </a:solidFill>
                          <a:effectLst/>
                        </a:rPr>
                        <a:t>Colonia Sección II, CP 61710</a:t>
                      </a:r>
                      <a:endParaRPr lang="es-ES" sz="1000" dirty="0">
                        <a:solidFill>
                          <a:schemeClr val="tx1"/>
                        </a:solidFill>
                        <a:latin typeface="Noto Sans"/>
                        <a:ea typeface="Noto Sans"/>
                        <a:cs typeface="Noto Sans"/>
                      </a:endParaRPr>
                    </a:p>
                  </a:txBody>
                  <a:tcPr marL="0" marR="0" marT="0" marB="0" anchor="ctr"/>
                </a:tc>
                <a:tc>
                  <a:txBody>
                    <a:bodyPr/>
                    <a:lstStyle/>
                    <a:p>
                      <a:pPr lvl="0" algn="ctr" rtl="0">
                        <a:buNone/>
                      </a:pPr>
                      <a:r>
                        <a:rPr lang="es-MX" sz="1000" b="0" u="none" strike="noStrike" dirty="0">
                          <a:solidFill>
                            <a:schemeClr val="tx1"/>
                          </a:solidFill>
                          <a:effectLst/>
                        </a:rPr>
                        <a:t>-</a:t>
                      </a:r>
                      <a:endParaRPr lang="es-ES" sz="1000" dirty="0">
                        <a:solidFill>
                          <a:schemeClr val="tx1"/>
                        </a:solidFill>
                        <a:latin typeface="Noto Sans"/>
                        <a:ea typeface="Noto Sans"/>
                        <a:cs typeface="Noto Sans"/>
                      </a:endParaRPr>
                    </a:p>
                  </a:txBody>
                  <a:tcPr marL="0" marR="0" marT="0" marB="0" anchor="ctr"/>
                </a:tc>
                <a:tc>
                  <a:txBody>
                    <a:bodyPr/>
                    <a:lstStyle/>
                    <a:p>
                      <a:pPr lvl="0" algn="ctr" rtl="0">
                        <a:buNone/>
                      </a:pPr>
                      <a:r>
                        <a:rPr lang="es-MX" sz="1000" b="0" u="none" strike="noStrike" dirty="0">
                          <a:solidFill>
                            <a:schemeClr val="tx1"/>
                          </a:solidFill>
                          <a:effectLst/>
                        </a:rPr>
                        <a:t>-</a:t>
                      </a:r>
                      <a:endParaRPr lang="es-ES" sz="1000" dirty="0">
                        <a:solidFill>
                          <a:schemeClr val="tx1"/>
                        </a:solidFill>
                        <a:latin typeface="Noto Sans"/>
                        <a:ea typeface="Noto Sans"/>
                        <a:cs typeface="Noto Sans"/>
                      </a:endParaRPr>
                    </a:p>
                  </a:txBody>
                  <a:tcPr marL="0" marR="0" marT="0" marB="0" anchor="ctr"/>
                </a:tc>
                <a:tc>
                  <a:txBody>
                    <a:bodyPr/>
                    <a:lstStyle/>
                    <a:p>
                      <a:pPr lvl="0" algn="ctr" rtl="0">
                        <a:buNone/>
                      </a:pPr>
                      <a:r>
                        <a:rPr lang="es-MX" sz="1000" b="0" u="none" strike="noStrike" dirty="0">
                          <a:solidFill>
                            <a:schemeClr val="tx1"/>
                          </a:solidFill>
                          <a:effectLst/>
                        </a:rPr>
                        <a:t>-</a:t>
                      </a:r>
                      <a:endParaRPr lang="es-ES" sz="1000" dirty="0">
                        <a:solidFill>
                          <a:schemeClr val="tx1"/>
                        </a:solidFill>
                        <a:latin typeface="Noto Sans"/>
                        <a:ea typeface="Noto Sans"/>
                        <a:cs typeface="Noto Sans"/>
                      </a:endParaRPr>
                    </a:p>
                  </a:txBody>
                  <a:tcPr marL="0" marR="0" marT="0" marB="0" anchor="ctr"/>
                </a:tc>
                <a:tc>
                  <a:txBody>
                    <a:bodyPr/>
                    <a:lstStyle/>
                    <a:p>
                      <a:pPr lvl="0" algn="ctr" rtl="0">
                        <a:buNone/>
                      </a:pPr>
                      <a:r>
                        <a:rPr lang="es-MX" sz="1000" b="0" u="none" strike="noStrike" dirty="0">
                          <a:solidFill>
                            <a:schemeClr val="tx1"/>
                          </a:solidFill>
                          <a:effectLst/>
                        </a:rPr>
                        <a:t>-</a:t>
                      </a:r>
                      <a:endParaRPr lang="es-ES" sz="1000" dirty="0">
                        <a:solidFill>
                          <a:schemeClr val="tx1"/>
                        </a:solidFill>
                        <a:latin typeface="Noto Sans"/>
                        <a:ea typeface="Noto Sans"/>
                        <a:cs typeface="Noto Sans"/>
                      </a:endParaRPr>
                    </a:p>
                  </a:txBody>
                  <a:tcPr marL="0" marR="0" marT="0" marB="0" anchor="ctr"/>
                </a:tc>
                <a:tc>
                  <a:txBody>
                    <a:bodyPr/>
                    <a:lstStyle/>
                    <a:p>
                      <a:pPr lvl="0" algn="ctr" rtl="0">
                        <a:buNone/>
                      </a:pPr>
                      <a:r>
                        <a:rPr lang="es-MX" sz="1000" b="0" u="none" strike="noStrike" dirty="0">
                          <a:solidFill>
                            <a:schemeClr val="tx1"/>
                          </a:solidFill>
                          <a:effectLst/>
                        </a:rPr>
                        <a:t>-</a:t>
                      </a:r>
                      <a:endParaRPr lang="es-ES" sz="1000" dirty="0">
                        <a:solidFill>
                          <a:schemeClr val="tx1"/>
                        </a:solidFill>
                        <a:latin typeface="Noto Sans"/>
                        <a:ea typeface="Noto Sans"/>
                        <a:cs typeface="Noto Sans"/>
                      </a:endParaRPr>
                    </a:p>
                  </a:txBody>
                  <a:tcPr marL="0" marR="0" marT="0" marB="0" anchor="ctr"/>
                </a:tc>
                <a:tc>
                  <a:txBody>
                    <a:bodyPr/>
                    <a:lstStyle/>
                    <a:p>
                      <a:pPr lvl="0" algn="ctr" rtl="0">
                        <a:buNone/>
                      </a:pPr>
                      <a:r>
                        <a:rPr lang="es-MX" sz="1000" b="0" u="none" strike="noStrike" dirty="0">
                          <a:solidFill>
                            <a:schemeClr val="tx1"/>
                          </a:solidFill>
                          <a:effectLst/>
                        </a:rPr>
                        <a:t>-</a:t>
                      </a:r>
                      <a:endParaRPr lang="es-ES" sz="1000" dirty="0">
                        <a:solidFill>
                          <a:schemeClr val="tx1"/>
                        </a:solidFill>
                        <a:latin typeface="Noto Sans"/>
                        <a:ea typeface="Noto Sans"/>
                        <a:cs typeface="Noto Sans"/>
                      </a:endParaRPr>
                    </a:p>
                  </a:txBody>
                  <a:tcPr marL="0" marR="0" marT="0" marB="0" anchor="ctr"/>
                </a:tc>
                <a:tc>
                  <a:txBody>
                    <a:bodyPr/>
                    <a:lstStyle/>
                    <a:p>
                      <a:pPr marL="0" lvl="0" algn="ctr" defTabSz="914400" rtl="0" eaLnBrk="1" latinLnBrk="0" hangingPunct="1">
                        <a:lnSpc>
                          <a:spcPct val="100000"/>
                        </a:lnSpc>
                        <a:spcBef>
                          <a:spcPts val="0"/>
                        </a:spcBef>
                        <a:spcAft>
                          <a:spcPts val="0"/>
                        </a:spcAft>
                        <a:buNone/>
                      </a:pPr>
                      <a:r>
                        <a:rPr lang="es-MX" sz="1050" b="1" u="none" strike="noStrike" kern="1200" dirty="0">
                          <a:solidFill>
                            <a:srgbClr val="691831"/>
                          </a:solidFill>
                          <a:effectLst/>
                          <a:latin typeface="+mn-lt"/>
                          <a:ea typeface="+mn-ea"/>
                          <a:cs typeface="+mn-cs"/>
                        </a:rPr>
                        <a:t>0%</a:t>
                      </a:r>
                      <a:endParaRPr lang="es-ES" sz="1050" b="1" u="none" strike="noStrike" kern="1200" dirty="0">
                        <a:solidFill>
                          <a:srgbClr val="691831"/>
                        </a:solidFill>
                        <a:effectLst/>
                        <a:latin typeface="+mn-lt"/>
                        <a:ea typeface="+mn-ea"/>
                        <a:cs typeface="+mn-cs"/>
                      </a:endParaRPr>
                    </a:p>
                  </a:txBody>
                  <a:tcPr marL="0" marR="0" marT="0" marB="0" anchor="ctr"/>
                </a:tc>
                <a:extLst>
                  <a:ext uri="{0D108BD9-81ED-4DB2-BD59-A6C34878D82A}">
                    <a16:rowId xmlns:a16="http://schemas.microsoft.com/office/drawing/2014/main" val="3921420822"/>
                  </a:ext>
                </a:extLst>
              </a:tr>
              <a:tr h="102423">
                <a:tc>
                  <a:txBody>
                    <a:bodyPr/>
                    <a:lstStyle/>
                    <a:p>
                      <a:pPr algn="ctr" rtl="0" fontAlgn="ctr">
                        <a:buNone/>
                      </a:pPr>
                      <a:r>
                        <a:rPr lang="es-MX" sz="1000" b="0" u="none" strike="noStrike" dirty="0">
                          <a:solidFill>
                            <a:schemeClr val="tx1"/>
                          </a:solidFill>
                          <a:effectLst/>
                        </a:rPr>
                        <a:t>24</a:t>
                      </a:r>
                      <a:endParaRPr lang="es-ES" sz="1000" dirty="0">
                        <a:solidFill>
                          <a:schemeClr val="tx1"/>
                        </a:solidFill>
                        <a:latin typeface="Noto Sans" panose="020B0502040504020204" pitchFamily="34" charset="0"/>
                        <a:ea typeface="Noto Sans" panose="020B0502040504020204" pitchFamily="34" charset="0"/>
                        <a:cs typeface="Noto Sans" panose="020B0502040504020204" pitchFamily="34" charset="0"/>
                      </a:endParaRPr>
                    </a:p>
                  </a:txBody>
                  <a:tcPr marL="0" marR="0" marT="0" marB="0" anchor="ctr"/>
                </a:tc>
                <a:tc>
                  <a:txBody>
                    <a:bodyPr/>
                    <a:lstStyle/>
                    <a:p>
                      <a:pPr algn="just" rtl="0" fontAlgn="ctr">
                        <a:buNone/>
                      </a:pPr>
                      <a:r>
                        <a:rPr lang="es-MX" sz="1000" b="0" u="none" strike="noStrike" dirty="0">
                          <a:solidFill>
                            <a:schemeClr val="tx1"/>
                          </a:solidFill>
                          <a:effectLst/>
                        </a:rPr>
                        <a:t>Puebla</a:t>
                      </a:r>
                      <a:endParaRPr lang="es-MX" sz="1000" b="0" i="0" u="none" strike="noStrike" dirty="0">
                        <a:solidFill>
                          <a:schemeClr val="tx1"/>
                        </a:solidFill>
                        <a:effectLst/>
                        <a:latin typeface="Noto Sans"/>
                        <a:ea typeface="Noto Sans"/>
                        <a:cs typeface="Noto Sans"/>
                      </a:endParaRPr>
                    </a:p>
                  </a:txBody>
                  <a:tcPr marL="0" marR="0" marT="0" marB="0" anchor="ctr"/>
                </a:tc>
                <a:tc>
                  <a:txBody>
                    <a:bodyPr/>
                    <a:lstStyle/>
                    <a:p>
                      <a:pPr algn="just" rtl="0" fontAlgn="ctr">
                        <a:buNone/>
                      </a:pPr>
                      <a:r>
                        <a:rPr lang="es-MX" sz="1000" b="0" u="none" strike="noStrike" dirty="0">
                          <a:solidFill>
                            <a:schemeClr val="tx1"/>
                          </a:solidFill>
                          <a:effectLst/>
                        </a:rPr>
                        <a:t>Puebla</a:t>
                      </a:r>
                      <a:endParaRPr lang="es-MX" sz="1000" b="0" i="0" u="none" strike="noStrike" dirty="0">
                        <a:solidFill>
                          <a:schemeClr val="tx1"/>
                        </a:solidFill>
                        <a:effectLst/>
                        <a:latin typeface="Noto Sans"/>
                        <a:ea typeface="Noto Sans"/>
                        <a:cs typeface="Noto Sans"/>
                      </a:endParaRPr>
                    </a:p>
                  </a:txBody>
                  <a:tcPr marL="0" marR="0" marT="0" marB="0" anchor="ctr"/>
                </a:tc>
                <a:tc>
                  <a:txBody>
                    <a:bodyPr/>
                    <a:lstStyle/>
                    <a:p>
                      <a:pPr algn="ctr" rtl="0" fontAlgn="ctr">
                        <a:buNone/>
                      </a:pPr>
                      <a:r>
                        <a:rPr lang="es-MX" sz="1000" b="0" u="none" strike="noStrike" dirty="0">
                          <a:solidFill>
                            <a:schemeClr val="tx1"/>
                          </a:solidFill>
                          <a:effectLst/>
                        </a:rPr>
                        <a:t>200</a:t>
                      </a:r>
                      <a:endParaRPr lang="es-MX" sz="1000" b="0" i="0" u="none" strike="noStrike" dirty="0">
                        <a:solidFill>
                          <a:schemeClr val="tx1"/>
                        </a:solidFill>
                        <a:effectLst/>
                        <a:latin typeface="Noto Sans"/>
                        <a:ea typeface="Noto Sans"/>
                        <a:cs typeface="Noto Sans"/>
                      </a:endParaRPr>
                    </a:p>
                  </a:txBody>
                  <a:tcPr marL="0" marR="0" marT="0" marB="0" anchor="ctr"/>
                </a:tc>
                <a:tc>
                  <a:txBody>
                    <a:bodyPr/>
                    <a:lstStyle/>
                    <a:p>
                      <a:pPr algn="just" rtl="0" fontAlgn="ctr">
                        <a:buNone/>
                      </a:pPr>
                      <a:r>
                        <a:rPr lang="es-MX" sz="1000" b="0" u="none" strike="noStrike" dirty="0">
                          <a:solidFill>
                            <a:schemeClr val="tx1"/>
                          </a:solidFill>
                          <a:effectLst/>
                        </a:rPr>
                        <a:t>Avenida 22 poniente no 105. Col Vista del Valle</a:t>
                      </a:r>
                      <a:endParaRPr lang="es-MX" sz="1000" b="0" i="0" u="none" strike="noStrike" dirty="0">
                        <a:solidFill>
                          <a:schemeClr val="tx1"/>
                        </a:solidFill>
                        <a:effectLst/>
                        <a:latin typeface="Noto Sans"/>
                        <a:ea typeface="Noto Sans"/>
                        <a:cs typeface="Noto Sans"/>
                      </a:endParaRPr>
                    </a:p>
                  </a:txBody>
                  <a:tcPr marL="0" marR="0" marT="0" marB="0" anchor="ctr"/>
                </a:tc>
                <a:tc>
                  <a:txBody>
                    <a:bodyPr/>
                    <a:lstStyle/>
                    <a:p>
                      <a:pPr algn="ctr" rtl="0" fontAlgn="ctr">
                        <a:buNone/>
                      </a:pPr>
                      <a:r>
                        <a:rPr lang="es-MX" sz="1000" b="0" u="none" strike="noStrike" dirty="0">
                          <a:solidFill>
                            <a:schemeClr val="tx1"/>
                          </a:solidFill>
                          <a:effectLst/>
                        </a:rPr>
                        <a:t>-</a:t>
                      </a:r>
                      <a:endParaRPr lang="es-MX" sz="1000" b="0" i="0" u="none" strike="noStrike" dirty="0">
                        <a:solidFill>
                          <a:schemeClr val="tx1"/>
                        </a:solidFill>
                        <a:effectLst/>
                        <a:latin typeface="Noto Sans"/>
                        <a:ea typeface="Noto Sans"/>
                        <a:cs typeface="Noto Sans"/>
                      </a:endParaRPr>
                    </a:p>
                  </a:txBody>
                  <a:tcPr marL="0" marR="0" marT="0" marB="0" anchor="ctr"/>
                </a:tc>
                <a:tc>
                  <a:txBody>
                    <a:bodyPr/>
                    <a:lstStyle/>
                    <a:p>
                      <a:pPr algn="ctr" rtl="0" fontAlgn="ctr">
                        <a:buNone/>
                      </a:pPr>
                      <a:r>
                        <a:rPr lang="es-MX" sz="1000" b="0" u="none" strike="noStrike" dirty="0">
                          <a:solidFill>
                            <a:schemeClr val="tx1"/>
                          </a:solidFill>
                          <a:effectLst/>
                        </a:rPr>
                        <a:t>-</a:t>
                      </a:r>
                      <a:endParaRPr lang="es-MX" sz="1000" b="0" i="0" u="none" strike="noStrike" dirty="0">
                        <a:solidFill>
                          <a:schemeClr val="tx1"/>
                        </a:solidFill>
                        <a:effectLst/>
                        <a:latin typeface="Noto Sans"/>
                        <a:ea typeface="Noto Sans"/>
                        <a:cs typeface="Noto Sans"/>
                      </a:endParaRPr>
                    </a:p>
                  </a:txBody>
                  <a:tcPr marL="0" marR="0" marT="0" marB="0" anchor="ctr"/>
                </a:tc>
                <a:tc>
                  <a:txBody>
                    <a:bodyPr/>
                    <a:lstStyle/>
                    <a:p>
                      <a:pPr algn="ctr" rtl="0" fontAlgn="ctr">
                        <a:buNone/>
                      </a:pPr>
                      <a:r>
                        <a:rPr lang="es-MX" sz="1000" b="0" u="none" strike="noStrike" dirty="0">
                          <a:solidFill>
                            <a:schemeClr val="tx1"/>
                          </a:solidFill>
                          <a:effectLst/>
                        </a:rPr>
                        <a:t>-</a:t>
                      </a:r>
                      <a:endParaRPr lang="es-MX" sz="1000" b="0" i="0" u="none" strike="noStrike" dirty="0">
                        <a:solidFill>
                          <a:schemeClr val="tx1"/>
                        </a:solidFill>
                        <a:effectLst/>
                        <a:latin typeface="Noto Sans"/>
                        <a:ea typeface="Noto Sans"/>
                        <a:cs typeface="Noto Sans"/>
                      </a:endParaRPr>
                    </a:p>
                  </a:txBody>
                  <a:tcPr marL="0" marR="0" marT="0" marB="0" anchor="ctr"/>
                </a:tc>
                <a:tc>
                  <a:txBody>
                    <a:bodyPr/>
                    <a:lstStyle/>
                    <a:p>
                      <a:pPr algn="ctr" rtl="0" fontAlgn="ctr">
                        <a:buNone/>
                      </a:pPr>
                      <a:r>
                        <a:rPr lang="es-MX" sz="1000" b="0" u="none" strike="noStrike" dirty="0">
                          <a:solidFill>
                            <a:schemeClr val="tx1"/>
                          </a:solidFill>
                          <a:effectLst/>
                        </a:rPr>
                        <a:t>-</a:t>
                      </a:r>
                      <a:endParaRPr lang="es-MX" sz="1000" b="0" i="0" u="none" strike="noStrike" dirty="0">
                        <a:solidFill>
                          <a:schemeClr val="tx1"/>
                        </a:solidFill>
                        <a:effectLst/>
                        <a:latin typeface="Noto Sans"/>
                        <a:ea typeface="Noto Sans"/>
                        <a:cs typeface="Noto Sans"/>
                      </a:endParaRPr>
                    </a:p>
                  </a:txBody>
                  <a:tcPr marL="0" marR="0" marT="0" marB="0" anchor="ctr"/>
                </a:tc>
                <a:tc>
                  <a:txBody>
                    <a:bodyPr/>
                    <a:lstStyle/>
                    <a:p>
                      <a:pPr algn="ctr" rtl="0" fontAlgn="ctr">
                        <a:buNone/>
                      </a:pPr>
                      <a:r>
                        <a:rPr lang="es-MX" sz="1000" b="0" u="none" strike="noStrike" dirty="0">
                          <a:solidFill>
                            <a:schemeClr val="tx1"/>
                          </a:solidFill>
                          <a:effectLst/>
                        </a:rPr>
                        <a:t>-</a:t>
                      </a:r>
                      <a:endParaRPr lang="es-MX" sz="1000" b="0" i="0" u="none" strike="noStrike" dirty="0">
                        <a:solidFill>
                          <a:schemeClr val="tx1"/>
                        </a:solidFill>
                        <a:effectLst/>
                        <a:latin typeface="Noto Sans"/>
                        <a:ea typeface="Noto Sans"/>
                        <a:cs typeface="Noto Sans"/>
                      </a:endParaRPr>
                    </a:p>
                  </a:txBody>
                  <a:tcPr marL="0" marR="0" marT="0" marB="0" anchor="ctr"/>
                </a:tc>
                <a:tc>
                  <a:txBody>
                    <a:bodyPr/>
                    <a:lstStyle/>
                    <a:p>
                      <a:pPr algn="ctr" rtl="0" fontAlgn="ctr">
                        <a:buNone/>
                      </a:pPr>
                      <a:r>
                        <a:rPr lang="es-MX" sz="1000" b="0" u="none" strike="noStrike" dirty="0">
                          <a:solidFill>
                            <a:schemeClr val="tx1"/>
                          </a:solidFill>
                          <a:effectLst/>
                        </a:rPr>
                        <a:t>-</a:t>
                      </a:r>
                      <a:endParaRPr lang="es-MX" sz="1000" b="0" i="0" u="none" strike="noStrike" dirty="0">
                        <a:solidFill>
                          <a:schemeClr val="tx1"/>
                        </a:solidFill>
                        <a:effectLst/>
                        <a:latin typeface="Noto Sans"/>
                        <a:ea typeface="Noto Sans"/>
                        <a:cs typeface="Noto Sans"/>
                      </a:endParaRPr>
                    </a:p>
                  </a:txBody>
                  <a:tcPr marL="0" marR="0" marT="0" marB="0" anchor="ctr"/>
                </a:tc>
                <a:tc>
                  <a:txBody>
                    <a:bodyPr/>
                    <a:lstStyle/>
                    <a:p>
                      <a:pPr marL="0" lvl="0" algn="ctr" defTabSz="914400" rtl="0" eaLnBrk="1" fontAlgn="ctr" latinLnBrk="0" hangingPunct="1">
                        <a:lnSpc>
                          <a:spcPct val="100000"/>
                        </a:lnSpc>
                        <a:spcBef>
                          <a:spcPts val="0"/>
                        </a:spcBef>
                        <a:spcAft>
                          <a:spcPts val="0"/>
                        </a:spcAft>
                        <a:buNone/>
                      </a:pPr>
                      <a:r>
                        <a:rPr lang="es-MX" sz="1050" b="1" u="none" strike="noStrike" kern="1200" dirty="0">
                          <a:solidFill>
                            <a:srgbClr val="691831"/>
                          </a:solidFill>
                          <a:effectLst/>
                          <a:latin typeface="+mn-lt"/>
                          <a:ea typeface="+mn-ea"/>
                          <a:cs typeface="+mn-cs"/>
                        </a:rPr>
                        <a:t>0%</a:t>
                      </a:r>
                    </a:p>
                  </a:txBody>
                  <a:tcPr marL="0" marR="0" marT="0" marB="0" anchor="ctr"/>
                </a:tc>
                <a:extLst>
                  <a:ext uri="{0D108BD9-81ED-4DB2-BD59-A6C34878D82A}">
                    <a16:rowId xmlns:a16="http://schemas.microsoft.com/office/drawing/2014/main" val="1788002279"/>
                  </a:ext>
                </a:extLst>
              </a:tr>
              <a:tr h="102423">
                <a:tc>
                  <a:txBody>
                    <a:bodyPr/>
                    <a:lstStyle/>
                    <a:p>
                      <a:pPr algn="ctr" rtl="0" fontAlgn="b">
                        <a:buNone/>
                      </a:pPr>
                      <a:r>
                        <a:rPr lang="es-MX" sz="1000" b="0" u="none" strike="noStrike" dirty="0">
                          <a:solidFill>
                            <a:schemeClr val="tx1"/>
                          </a:solidFill>
                          <a:effectLst/>
                        </a:rPr>
                        <a:t>25</a:t>
                      </a:r>
                      <a:endParaRPr lang="es-MX" sz="1000" b="0" i="0" u="none" strike="noStrike" dirty="0">
                        <a:solidFill>
                          <a:schemeClr val="tx1"/>
                        </a:solidFill>
                        <a:effectLst/>
                        <a:latin typeface="Noto Sans"/>
                      </a:endParaRPr>
                    </a:p>
                  </a:txBody>
                  <a:tcPr marL="0" marR="0" marT="0" marB="0" anchor="ctr"/>
                </a:tc>
                <a:tc>
                  <a:txBody>
                    <a:bodyPr/>
                    <a:lstStyle/>
                    <a:p>
                      <a:pPr algn="l" rtl="0" fontAlgn="ctr">
                        <a:buNone/>
                      </a:pPr>
                      <a:r>
                        <a:rPr lang="es-MX" sz="1000" b="0" u="none" strike="noStrike" dirty="0">
                          <a:solidFill>
                            <a:schemeClr val="tx1"/>
                          </a:solidFill>
                          <a:effectLst/>
                        </a:rPr>
                        <a:t>Zacatecas</a:t>
                      </a:r>
                      <a:endParaRPr lang="es-MX" sz="1000" b="0" i="0" u="none" strike="noStrike" dirty="0">
                        <a:solidFill>
                          <a:schemeClr val="tx1"/>
                        </a:solidFill>
                        <a:effectLst/>
                        <a:latin typeface="Noto Sans"/>
                      </a:endParaRPr>
                    </a:p>
                  </a:txBody>
                  <a:tcPr marL="0" marR="0" marT="0" marB="0" anchor="ctr"/>
                </a:tc>
                <a:tc>
                  <a:txBody>
                    <a:bodyPr/>
                    <a:lstStyle/>
                    <a:p>
                      <a:pPr algn="l" rtl="0" fontAlgn="ctr">
                        <a:buNone/>
                      </a:pPr>
                      <a:r>
                        <a:rPr lang="es-MX" sz="1000" b="0" u="none" strike="noStrike" dirty="0">
                          <a:solidFill>
                            <a:schemeClr val="tx1"/>
                          </a:solidFill>
                          <a:effectLst/>
                        </a:rPr>
                        <a:t>Sombrerete</a:t>
                      </a:r>
                      <a:endParaRPr lang="es-MX" sz="1000" b="0" i="0" u="none" strike="noStrike" dirty="0">
                        <a:solidFill>
                          <a:schemeClr val="tx1"/>
                        </a:solidFill>
                        <a:effectLst/>
                        <a:latin typeface="Noto Sans"/>
                      </a:endParaRPr>
                    </a:p>
                  </a:txBody>
                  <a:tcPr marL="0" marR="0" marT="0" marB="0" anchor="ctr"/>
                </a:tc>
                <a:tc>
                  <a:txBody>
                    <a:bodyPr/>
                    <a:lstStyle/>
                    <a:p>
                      <a:pPr algn="ctr" rtl="0" fontAlgn="ctr">
                        <a:buNone/>
                      </a:pPr>
                      <a:r>
                        <a:rPr lang="es-MX" sz="1000" b="0" u="none" strike="noStrike" dirty="0">
                          <a:solidFill>
                            <a:schemeClr val="tx1"/>
                          </a:solidFill>
                          <a:effectLst/>
                        </a:rPr>
                        <a:t>110</a:t>
                      </a:r>
                      <a:endParaRPr lang="es-MX" sz="1000" b="0" i="0" u="none" strike="noStrike" dirty="0">
                        <a:solidFill>
                          <a:schemeClr val="tx1"/>
                        </a:solidFill>
                        <a:effectLst/>
                        <a:latin typeface="Noto Sans"/>
                      </a:endParaRPr>
                    </a:p>
                  </a:txBody>
                  <a:tcPr marL="0" marR="0" marT="0" marB="0" anchor="ctr"/>
                </a:tc>
                <a:tc>
                  <a:txBody>
                    <a:bodyPr/>
                    <a:lstStyle/>
                    <a:p>
                      <a:pPr algn="l" rtl="0" fontAlgn="ctr">
                        <a:buNone/>
                      </a:pPr>
                      <a:r>
                        <a:rPr lang="es-MX" sz="1000" b="0" u="none" strike="noStrike" dirty="0">
                          <a:solidFill>
                            <a:schemeClr val="tx1"/>
                          </a:solidFill>
                          <a:effectLst/>
                        </a:rPr>
                        <a:t>Calle Patriotismo con calle Guerrero CP 99102</a:t>
                      </a:r>
                      <a:endParaRPr lang="es-MX" sz="1000" b="0" i="0" u="none" strike="noStrike" dirty="0">
                        <a:solidFill>
                          <a:schemeClr val="tx1"/>
                        </a:solidFill>
                        <a:effectLst/>
                        <a:latin typeface="Noto Sans"/>
                      </a:endParaRPr>
                    </a:p>
                  </a:txBody>
                  <a:tcPr marL="0" marR="0" marT="0" marB="0" anchor="ctr"/>
                </a:tc>
                <a:tc>
                  <a:txBody>
                    <a:bodyPr/>
                    <a:lstStyle/>
                    <a:p>
                      <a:pPr algn="ctr" rtl="0" fontAlgn="ctr">
                        <a:buNone/>
                      </a:pPr>
                      <a:r>
                        <a:rPr lang="es-MX" sz="1000" b="0" u="none" strike="noStrike" dirty="0">
                          <a:solidFill>
                            <a:schemeClr val="tx1"/>
                          </a:solidFill>
                          <a:effectLst/>
                        </a:rPr>
                        <a:t>-</a:t>
                      </a:r>
                      <a:endParaRPr lang="es-MX" sz="1000" b="0" i="0" u="none" strike="noStrike" dirty="0">
                        <a:solidFill>
                          <a:schemeClr val="tx1"/>
                        </a:solidFill>
                        <a:effectLst/>
                        <a:latin typeface="Noto Sans"/>
                      </a:endParaRPr>
                    </a:p>
                  </a:txBody>
                  <a:tcPr marL="0" marR="0" marT="0" marB="0" anchor="ctr"/>
                </a:tc>
                <a:tc>
                  <a:txBody>
                    <a:bodyPr/>
                    <a:lstStyle/>
                    <a:p>
                      <a:pPr algn="ctr" rtl="0" fontAlgn="ctr">
                        <a:buNone/>
                      </a:pPr>
                      <a:r>
                        <a:rPr lang="es-MX" sz="1000" b="0" u="none" strike="noStrike" dirty="0">
                          <a:solidFill>
                            <a:schemeClr val="tx1"/>
                          </a:solidFill>
                          <a:effectLst/>
                        </a:rPr>
                        <a:t>-</a:t>
                      </a:r>
                      <a:endParaRPr lang="es-MX" sz="1000" b="0" i="0" u="none" strike="noStrike" dirty="0">
                        <a:solidFill>
                          <a:schemeClr val="tx1"/>
                        </a:solidFill>
                        <a:effectLst/>
                        <a:latin typeface="Noto Sans"/>
                      </a:endParaRPr>
                    </a:p>
                  </a:txBody>
                  <a:tcPr marL="0" marR="0" marT="0" marB="0" anchor="ctr"/>
                </a:tc>
                <a:tc>
                  <a:txBody>
                    <a:bodyPr/>
                    <a:lstStyle/>
                    <a:p>
                      <a:pPr algn="ctr" rtl="0" fontAlgn="ctr">
                        <a:buNone/>
                      </a:pPr>
                      <a:r>
                        <a:rPr lang="es-MX" sz="1000" b="0" u="none" strike="noStrike" dirty="0">
                          <a:solidFill>
                            <a:schemeClr val="tx1"/>
                          </a:solidFill>
                          <a:effectLst/>
                        </a:rPr>
                        <a:t>-</a:t>
                      </a:r>
                      <a:endParaRPr lang="es-MX" sz="1000" b="0" i="0" u="none" strike="noStrike" dirty="0">
                        <a:solidFill>
                          <a:schemeClr val="tx1"/>
                        </a:solidFill>
                        <a:effectLst/>
                        <a:latin typeface="Noto Sans"/>
                      </a:endParaRPr>
                    </a:p>
                  </a:txBody>
                  <a:tcPr marL="0" marR="0" marT="0" marB="0" anchor="ctr"/>
                </a:tc>
                <a:tc>
                  <a:txBody>
                    <a:bodyPr/>
                    <a:lstStyle/>
                    <a:p>
                      <a:pPr algn="ctr" rtl="0" fontAlgn="ctr">
                        <a:buNone/>
                      </a:pPr>
                      <a:r>
                        <a:rPr lang="es-MX" sz="1000" b="0" u="none" strike="noStrike" dirty="0">
                          <a:solidFill>
                            <a:schemeClr val="tx1"/>
                          </a:solidFill>
                          <a:effectLst/>
                        </a:rPr>
                        <a:t>-</a:t>
                      </a:r>
                      <a:endParaRPr lang="es-MX" sz="1000" b="0" i="0" u="none" strike="noStrike" dirty="0">
                        <a:solidFill>
                          <a:schemeClr val="tx1"/>
                        </a:solidFill>
                        <a:effectLst/>
                        <a:latin typeface="Noto Sans"/>
                      </a:endParaRPr>
                    </a:p>
                  </a:txBody>
                  <a:tcPr marL="0" marR="0" marT="0" marB="0" anchor="ctr"/>
                </a:tc>
                <a:tc>
                  <a:txBody>
                    <a:bodyPr/>
                    <a:lstStyle/>
                    <a:p>
                      <a:pPr algn="ctr" rtl="0" fontAlgn="ctr">
                        <a:buNone/>
                      </a:pPr>
                      <a:r>
                        <a:rPr lang="es-MX" sz="1000" b="0" u="none" strike="noStrike" dirty="0">
                          <a:solidFill>
                            <a:schemeClr val="tx1"/>
                          </a:solidFill>
                          <a:effectLst/>
                        </a:rPr>
                        <a:t>-</a:t>
                      </a:r>
                      <a:endParaRPr lang="es-MX" sz="1000" b="0" i="0" u="none" strike="noStrike" dirty="0">
                        <a:solidFill>
                          <a:schemeClr val="tx1"/>
                        </a:solidFill>
                        <a:effectLst/>
                        <a:latin typeface="Noto Sans"/>
                      </a:endParaRPr>
                    </a:p>
                  </a:txBody>
                  <a:tcPr marL="0" marR="0" marT="0" marB="0" anchor="ctr"/>
                </a:tc>
                <a:tc>
                  <a:txBody>
                    <a:bodyPr/>
                    <a:lstStyle/>
                    <a:p>
                      <a:pPr algn="ctr" rtl="0" fontAlgn="ctr">
                        <a:buNone/>
                      </a:pPr>
                      <a:r>
                        <a:rPr lang="es-MX" sz="1000" b="0" u="none" strike="noStrike" dirty="0">
                          <a:solidFill>
                            <a:schemeClr val="tx1"/>
                          </a:solidFill>
                          <a:effectLst/>
                        </a:rPr>
                        <a:t>-</a:t>
                      </a:r>
                      <a:endParaRPr lang="es-MX" sz="1000" b="0" i="0" u="none" strike="noStrike" dirty="0">
                        <a:solidFill>
                          <a:schemeClr val="tx1"/>
                        </a:solidFill>
                        <a:effectLst/>
                        <a:latin typeface="Noto Sans"/>
                      </a:endParaRPr>
                    </a:p>
                  </a:txBody>
                  <a:tcPr marL="0" marR="0" marT="0" marB="0" anchor="ctr"/>
                </a:tc>
                <a:tc>
                  <a:txBody>
                    <a:bodyPr/>
                    <a:lstStyle/>
                    <a:p>
                      <a:pPr marL="0" lvl="0" algn="ctr" defTabSz="914400" rtl="0" eaLnBrk="1" fontAlgn="ctr" latinLnBrk="0" hangingPunct="1">
                        <a:lnSpc>
                          <a:spcPct val="100000"/>
                        </a:lnSpc>
                        <a:spcBef>
                          <a:spcPts val="0"/>
                        </a:spcBef>
                        <a:spcAft>
                          <a:spcPts val="0"/>
                        </a:spcAft>
                        <a:buNone/>
                      </a:pPr>
                      <a:r>
                        <a:rPr lang="es-MX" sz="1050" b="1" u="none" strike="noStrike" kern="1200" dirty="0">
                          <a:solidFill>
                            <a:srgbClr val="691831"/>
                          </a:solidFill>
                          <a:effectLst/>
                          <a:latin typeface="+mn-lt"/>
                          <a:ea typeface="+mn-ea"/>
                          <a:cs typeface="+mn-cs"/>
                        </a:rPr>
                        <a:t>0%</a:t>
                      </a:r>
                    </a:p>
                  </a:txBody>
                  <a:tcPr marL="0" marR="0" marT="0" marB="0" anchor="ctr"/>
                </a:tc>
                <a:extLst>
                  <a:ext uri="{0D108BD9-81ED-4DB2-BD59-A6C34878D82A}">
                    <a16:rowId xmlns:a16="http://schemas.microsoft.com/office/drawing/2014/main" val="3243509831"/>
                  </a:ext>
                </a:extLst>
              </a:tr>
              <a:tr h="102423">
                <a:tc>
                  <a:txBody>
                    <a:bodyPr/>
                    <a:lstStyle/>
                    <a:p>
                      <a:pPr algn="ctr" rtl="0" fontAlgn="b">
                        <a:buNone/>
                      </a:pPr>
                      <a:r>
                        <a:rPr lang="es-MX" sz="1000" b="0" u="none" strike="noStrike" dirty="0">
                          <a:solidFill>
                            <a:schemeClr val="tx1"/>
                          </a:solidFill>
                          <a:effectLst/>
                        </a:rPr>
                        <a:t>26</a:t>
                      </a:r>
                      <a:endParaRPr lang="es-MX" sz="1000" b="0" i="0" u="none" strike="noStrike" dirty="0">
                        <a:solidFill>
                          <a:schemeClr val="tx1"/>
                        </a:solidFill>
                        <a:effectLst/>
                        <a:latin typeface="Noto Sans"/>
                      </a:endParaRPr>
                    </a:p>
                  </a:txBody>
                  <a:tcPr marL="0" marR="0" marT="0" marB="0" anchor="ctr"/>
                </a:tc>
                <a:tc>
                  <a:txBody>
                    <a:bodyPr/>
                    <a:lstStyle/>
                    <a:p>
                      <a:pPr algn="l" rtl="0" fontAlgn="ctr">
                        <a:buNone/>
                      </a:pPr>
                      <a:r>
                        <a:rPr lang="es-MX" sz="1000" b="0" u="none" strike="noStrike" dirty="0">
                          <a:solidFill>
                            <a:schemeClr val="tx1"/>
                          </a:solidFill>
                          <a:effectLst/>
                        </a:rPr>
                        <a:t>Jalisco</a:t>
                      </a:r>
                      <a:endParaRPr lang="es-MX" sz="1000" b="0" i="0" u="none" strike="noStrike" dirty="0">
                        <a:solidFill>
                          <a:schemeClr val="tx1"/>
                        </a:solidFill>
                        <a:effectLst/>
                        <a:latin typeface="Noto Sans"/>
                      </a:endParaRPr>
                    </a:p>
                  </a:txBody>
                  <a:tcPr marL="0" marR="0" marT="0" marB="0" anchor="ctr"/>
                </a:tc>
                <a:tc>
                  <a:txBody>
                    <a:bodyPr/>
                    <a:lstStyle/>
                    <a:p>
                      <a:pPr algn="l" rtl="0" fontAlgn="ctr">
                        <a:buNone/>
                      </a:pPr>
                      <a:r>
                        <a:rPr lang="es-MX" sz="1000" b="0" u="none" strike="noStrike" dirty="0">
                          <a:solidFill>
                            <a:schemeClr val="tx1"/>
                          </a:solidFill>
                          <a:effectLst/>
                        </a:rPr>
                        <a:t>Puerto Vallarta</a:t>
                      </a:r>
                      <a:endParaRPr lang="es-MX" sz="1000" b="0" i="0" u="none" strike="noStrike" dirty="0">
                        <a:solidFill>
                          <a:schemeClr val="tx1"/>
                        </a:solidFill>
                        <a:effectLst/>
                        <a:latin typeface="Noto Sans"/>
                      </a:endParaRPr>
                    </a:p>
                  </a:txBody>
                  <a:tcPr marL="0" marR="0" marT="0" marB="0" anchor="ctr"/>
                </a:tc>
                <a:tc>
                  <a:txBody>
                    <a:bodyPr/>
                    <a:lstStyle/>
                    <a:p>
                      <a:pPr algn="ctr" rtl="0" fontAlgn="ctr">
                        <a:buNone/>
                      </a:pPr>
                      <a:r>
                        <a:rPr lang="es-MX" sz="1000" b="0" u="none" strike="noStrike" dirty="0">
                          <a:solidFill>
                            <a:schemeClr val="tx1"/>
                          </a:solidFill>
                          <a:effectLst/>
                        </a:rPr>
                        <a:t>110</a:t>
                      </a:r>
                      <a:endParaRPr lang="es-MX" sz="1000" b="0" i="0" u="none" strike="noStrike" dirty="0">
                        <a:solidFill>
                          <a:schemeClr val="tx1"/>
                        </a:solidFill>
                        <a:effectLst/>
                        <a:latin typeface="Noto Sans"/>
                      </a:endParaRPr>
                    </a:p>
                  </a:txBody>
                  <a:tcPr marL="0" marR="0" marT="0" marB="0" anchor="ctr"/>
                </a:tc>
                <a:tc>
                  <a:txBody>
                    <a:bodyPr/>
                    <a:lstStyle/>
                    <a:p>
                      <a:pPr algn="l" rtl="0" fontAlgn="ctr">
                        <a:buNone/>
                      </a:pPr>
                      <a:r>
                        <a:rPr lang="es-MX" sz="1000" b="0" u="none" strike="noStrike" dirty="0">
                          <a:solidFill>
                            <a:schemeClr val="tx1"/>
                          </a:solidFill>
                          <a:effectLst/>
                        </a:rPr>
                        <a:t>Calle 28 de octubre S/N, entre calles 18 de marzo y 26 de junio palma datilera, colonia Palma Real, CP 48290</a:t>
                      </a:r>
                      <a:endParaRPr lang="es-MX" sz="1000" b="0" i="0" u="none" strike="noStrike" dirty="0">
                        <a:solidFill>
                          <a:schemeClr val="tx1"/>
                        </a:solidFill>
                        <a:effectLst/>
                        <a:latin typeface="Noto Sans"/>
                      </a:endParaRPr>
                    </a:p>
                  </a:txBody>
                  <a:tcPr marL="0" marR="0" marT="0" marB="0" anchor="ctr"/>
                </a:tc>
                <a:tc>
                  <a:txBody>
                    <a:bodyPr/>
                    <a:lstStyle/>
                    <a:p>
                      <a:pPr algn="ctr" rtl="0" fontAlgn="ctr">
                        <a:buNone/>
                      </a:pPr>
                      <a:r>
                        <a:rPr lang="es-MX" sz="1000" b="0" u="none" strike="noStrike" dirty="0">
                          <a:solidFill>
                            <a:schemeClr val="tx1"/>
                          </a:solidFill>
                          <a:effectLst/>
                        </a:rPr>
                        <a:t>-</a:t>
                      </a:r>
                      <a:endParaRPr lang="es-MX" sz="1000" b="0" i="0" u="none" strike="noStrike" dirty="0">
                        <a:solidFill>
                          <a:schemeClr val="tx1"/>
                        </a:solidFill>
                        <a:effectLst/>
                        <a:latin typeface="Noto Sans"/>
                      </a:endParaRPr>
                    </a:p>
                  </a:txBody>
                  <a:tcPr marL="0" marR="0" marT="0" marB="0" anchor="ctr"/>
                </a:tc>
                <a:tc>
                  <a:txBody>
                    <a:bodyPr/>
                    <a:lstStyle/>
                    <a:p>
                      <a:pPr algn="ctr" rtl="0" fontAlgn="ctr">
                        <a:buNone/>
                      </a:pPr>
                      <a:r>
                        <a:rPr lang="es-MX" sz="1000" b="0" u="none" strike="noStrike" dirty="0">
                          <a:solidFill>
                            <a:schemeClr val="tx1"/>
                          </a:solidFill>
                          <a:effectLst/>
                        </a:rPr>
                        <a:t>-</a:t>
                      </a:r>
                      <a:endParaRPr lang="es-MX" sz="1000" b="0" i="0" u="none" strike="noStrike" dirty="0">
                        <a:solidFill>
                          <a:schemeClr val="tx1"/>
                        </a:solidFill>
                        <a:effectLst/>
                        <a:latin typeface="Noto Sans"/>
                      </a:endParaRPr>
                    </a:p>
                  </a:txBody>
                  <a:tcPr marL="0" marR="0" marT="0" marB="0" anchor="ctr"/>
                </a:tc>
                <a:tc>
                  <a:txBody>
                    <a:bodyPr/>
                    <a:lstStyle/>
                    <a:p>
                      <a:pPr algn="ctr" rtl="0" fontAlgn="ctr">
                        <a:buNone/>
                      </a:pPr>
                      <a:r>
                        <a:rPr lang="es-MX" sz="1000" b="0" u="none" strike="noStrike" dirty="0">
                          <a:solidFill>
                            <a:schemeClr val="tx1"/>
                          </a:solidFill>
                          <a:effectLst/>
                        </a:rPr>
                        <a:t>-</a:t>
                      </a:r>
                      <a:endParaRPr lang="es-MX" sz="1000" b="0" i="0" u="none" strike="noStrike" dirty="0">
                        <a:solidFill>
                          <a:schemeClr val="tx1"/>
                        </a:solidFill>
                        <a:effectLst/>
                        <a:latin typeface="Noto Sans"/>
                      </a:endParaRPr>
                    </a:p>
                  </a:txBody>
                  <a:tcPr marL="0" marR="0" marT="0" marB="0" anchor="ctr"/>
                </a:tc>
                <a:tc>
                  <a:txBody>
                    <a:bodyPr/>
                    <a:lstStyle/>
                    <a:p>
                      <a:pPr algn="ctr" rtl="0" fontAlgn="ctr">
                        <a:buNone/>
                      </a:pPr>
                      <a:r>
                        <a:rPr lang="es-MX" sz="1000" b="0" u="none" strike="noStrike" dirty="0">
                          <a:solidFill>
                            <a:schemeClr val="tx1"/>
                          </a:solidFill>
                          <a:effectLst/>
                        </a:rPr>
                        <a:t>-</a:t>
                      </a:r>
                      <a:endParaRPr lang="es-MX" sz="1000" b="0" i="0" u="none" strike="noStrike" dirty="0">
                        <a:solidFill>
                          <a:schemeClr val="tx1"/>
                        </a:solidFill>
                        <a:effectLst/>
                        <a:latin typeface="Noto Sans"/>
                      </a:endParaRPr>
                    </a:p>
                  </a:txBody>
                  <a:tcPr marL="0" marR="0" marT="0" marB="0" anchor="ctr"/>
                </a:tc>
                <a:tc>
                  <a:txBody>
                    <a:bodyPr/>
                    <a:lstStyle/>
                    <a:p>
                      <a:pPr algn="ctr" rtl="0" fontAlgn="ctr">
                        <a:buNone/>
                      </a:pPr>
                      <a:r>
                        <a:rPr lang="es-MX" sz="1000" b="0" u="none" strike="noStrike" dirty="0">
                          <a:solidFill>
                            <a:schemeClr val="tx1"/>
                          </a:solidFill>
                          <a:effectLst/>
                        </a:rPr>
                        <a:t>-</a:t>
                      </a:r>
                      <a:endParaRPr lang="es-MX" sz="1000" b="0" i="0" u="none" strike="noStrike" dirty="0">
                        <a:solidFill>
                          <a:schemeClr val="tx1"/>
                        </a:solidFill>
                        <a:effectLst/>
                        <a:latin typeface="Noto Sans"/>
                      </a:endParaRPr>
                    </a:p>
                  </a:txBody>
                  <a:tcPr marL="0" marR="0" marT="0" marB="0" anchor="ctr"/>
                </a:tc>
                <a:tc>
                  <a:txBody>
                    <a:bodyPr/>
                    <a:lstStyle/>
                    <a:p>
                      <a:pPr algn="ctr" rtl="0" fontAlgn="ctr">
                        <a:buNone/>
                      </a:pPr>
                      <a:r>
                        <a:rPr lang="es-MX" sz="1000" b="0" u="none" strike="noStrike" dirty="0">
                          <a:solidFill>
                            <a:schemeClr val="tx1"/>
                          </a:solidFill>
                          <a:effectLst/>
                        </a:rPr>
                        <a:t>-</a:t>
                      </a:r>
                      <a:endParaRPr lang="es-MX" sz="1000" b="0" i="0" u="none" strike="noStrike" dirty="0">
                        <a:solidFill>
                          <a:schemeClr val="tx1"/>
                        </a:solidFill>
                        <a:effectLst/>
                        <a:latin typeface="Noto Sans"/>
                      </a:endParaRPr>
                    </a:p>
                  </a:txBody>
                  <a:tcPr marL="0" marR="0" marT="0" marB="0" anchor="ctr"/>
                </a:tc>
                <a:tc>
                  <a:txBody>
                    <a:bodyPr/>
                    <a:lstStyle/>
                    <a:p>
                      <a:pPr marL="0" lvl="0" algn="ctr" defTabSz="914400" rtl="0" eaLnBrk="1" fontAlgn="ctr" latinLnBrk="0" hangingPunct="1">
                        <a:lnSpc>
                          <a:spcPct val="100000"/>
                        </a:lnSpc>
                        <a:spcBef>
                          <a:spcPts val="0"/>
                        </a:spcBef>
                        <a:spcAft>
                          <a:spcPts val="0"/>
                        </a:spcAft>
                        <a:buNone/>
                      </a:pPr>
                      <a:r>
                        <a:rPr lang="es-MX" sz="1050" b="1" u="none" strike="noStrike" kern="1200" dirty="0">
                          <a:solidFill>
                            <a:srgbClr val="691831"/>
                          </a:solidFill>
                          <a:effectLst/>
                          <a:latin typeface="+mn-lt"/>
                          <a:ea typeface="+mn-ea"/>
                          <a:cs typeface="+mn-cs"/>
                        </a:rPr>
                        <a:t>0%</a:t>
                      </a:r>
                    </a:p>
                  </a:txBody>
                  <a:tcPr marL="0" marR="0" marT="0" marB="0" anchor="ctr"/>
                </a:tc>
                <a:extLst>
                  <a:ext uri="{0D108BD9-81ED-4DB2-BD59-A6C34878D82A}">
                    <a16:rowId xmlns:a16="http://schemas.microsoft.com/office/drawing/2014/main" val="2728293685"/>
                  </a:ext>
                </a:extLst>
              </a:tr>
              <a:tr h="102423">
                <a:tc>
                  <a:txBody>
                    <a:bodyPr/>
                    <a:lstStyle/>
                    <a:p>
                      <a:pPr algn="ctr" rtl="0" fontAlgn="ctr">
                        <a:buNone/>
                      </a:pPr>
                      <a:r>
                        <a:rPr lang="es-MX" sz="1000" b="0" u="none" strike="noStrike" dirty="0">
                          <a:solidFill>
                            <a:schemeClr val="tx1"/>
                          </a:solidFill>
                          <a:effectLst/>
                        </a:rPr>
                        <a:t>27</a:t>
                      </a:r>
                      <a:endParaRPr lang="es-MX" sz="1000" b="0" i="0" u="none" strike="noStrike" dirty="0">
                        <a:solidFill>
                          <a:schemeClr val="tx1"/>
                        </a:solidFill>
                        <a:effectLst/>
                        <a:latin typeface="Noto Sans"/>
                      </a:endParaRPr>
                    </a:p>
                  </a:txBody>
                  <a:tcPr marL="0" marR="0" marT="0" marB="0" anchor="ctr"/>
                </a:tc>
                <a:tc>
                  <a:txBody>
                    <a:bodyPr/>
                    <a:lstStyle/>
                    <a:p>
                      <a:pPr algn="l" rtl="0" fontAlgn="ctr">
                        <a:buNone/>
                      </a:pPr>
                      <a:r>
                        <a:rPr lang="es-MX" sz="1000" b="0" u="none" strike="noStrike" dirty="0">
                          <a:solidFill>
                            <a:schemeClr val="tx1"/>
                          </a:solidFill>
                          <a:effectLst/>
                        </a:rPr>
                        <a:t>Puebla</a:t>
                      </a:r>
                      <a:endParaRPr lang="es-MX" sz="1000" b="0" i="0" u="none" strike="noStrike" dirty="0">
                        <a:solidFill>
                          <a:schemeClr val="tx1"/>
                        </a:solidFill>
                        <a:effectLst/>
                        <a:latin typeface="Noto Sans"/>
                      </a:endParaRPr>
                    </a:p>
                  </a:txBody>
                  <a:tcPr marL="0" marR="0" marT="0" marB="0" anchor="ctr"/>
                </a:tc>
                <a:tc>
                  <a:txBody>
                    <a:bodyPr/>
                    <a:lstStyle/>
                    <a:p>
                      <a:pPr algn="l" rtl="0" fontAlgn="ctr">
                        <a:buNone/>
                      </a:pPr>
                      <a:r>
                        <a:rPr lang="es-MX" sz="1000" b="0" u="none" strike="noStrike" dirty="0">
                          <a:solidFill>
                            <a:schemeClr val="tx1"/>
                          </a:solidFill>
                          <a:effectLst/>
                        </a:rPr>
                        <a:t>San Andrés Cholula </a:t>
                      </a:r>
                      <a:endParaRPr lang="es-MX" sz="1000" b="0" i="0" u="none" strike="noStrike" dirty="0">
                        <a:solidFill>
                          <a:schemeClr val="tx1"/>
                        </a:solidFill>
                        <a:effectLst/>
                        <a:latin typeface="Noto Sans"/>
                      </a:endParaRPr>
                    </a:p>
                  </a:txBody>
                  <a:tcPr marL="0" marR="0" marT="0" marB="0" anchor="ctr"/>
                </a:tc>
                <a:tc>
                  <a:txBody>
                    <a:bodyPr/>
                    <a:lstStyle/>
                    <a:p>
                      <a:pPr algn="ctr" rtl="0" fontAlgn="ctr">
                        <a:buNone/>
                      </a:pPr>
                      <a:r>
                        <a:rPr lang="es-MX" sz="1000" b="0" u="none" strike="noStrike" dirty="0">
                          <a:solidFill>
                            <a:schemeClr val="tx1"/>
                          </a:solidFill>
                          <a:effectLst/>
                        </a:rPr>
                        <a:t>150</a:t>
                      </a:r>
                      <a:endParaRPr lang="es-MX" sz="1000" b="0" i="0" u="none" strike="noStrike" dirty="0">
                        <a:solidFill>
                          <a:schemeClr val="tx1"/>
                        </a:solidFill>
                        <a:effectLst/>
                        <a:latin typeface="Noto Sans"/>
                      </a:endParaRPr>
                    </a:p>
                  </a:txBody>
                  <a:tcPr marL="0" marR="0" marT="0" marB="0" anchor="ctr"/>
                </a:tc>
                <a:tc>
                  <a:txBody>
                    <a:bodyPr/>
                    <a:lstStyle/>
                    <a:p>
                      <a:pPr algn="l" rtl="0" fontAlgn="ctr">
                        <a:buNone/>
                      </a:pPr>
                      <a:r>
                        <a:rPr lang="es-MX" sz="1000" b="0" u="none" strike="noStrike" dirty="0">
                          <a:solidFill>
                            <a:schemeClr val="tx1"/>
                          </a:solidFill>
                          <a:effectLst/>
                        </a:rPr>
                        <a:t>Camino Real a Santa Clara s/n, Colonia Gobernadores de Puebla, reserva territorial Atlixcáyotl, San Andrés Cholula, Puebla.</a:t>
                      </a:r>
                      <a:endParaRPr lang="es-MX" sz="1000" b="0" i="0" u="none" strike="noStrike" dirty="0">
                        <a:solidFill>
                          <a:schemeClr val="tx1"/>
                        </a:solidFill>
                        <a:effectLst/>
                        <a:latin typeface="Noto Sans"/>
                      </a:endParaRPr>
                    </a:p>
                  </a:txBody>
                  <a:tcPr marL="0" marR="0" marT="0" marB="0" anchor="ctr"/>
                </a:tc>
                <a:tc>
                  <a:txBody>
                    <a:bodyPr/>
                    <a:lstStyle/>
                    <a:p>
                      <a:pPr algn="ctr" rtl="0" fontAlgn="ctr">
                        <a:buNone/>
                      </a:pPr>
                      <a:r>
                        <a:rPr lang="es-MX" sz="1000" b="0" u="none" strike="noStrike" dirty="0">
                          <a:solidFill>
                            <a:schemeClr val="tx1"/>
                          </a:solidFill>
                          <a:effectLst/>
                        </a:rPr>
                        <a:t>-</a:t>
                      </a:r>
                      <a:endParaRPr lang="es-MX" sz="1000" b="0" i="0" u="none" strike="noStrike" dirty="0">
                        <a:solidFill>
                          <a:schemeClr val="tx1"/>
                        </a:solidFill>
                        <a:effectLst/>
                        <a:latin typeface="Noto Sans"/>
                      </a:endParaRPr>
                    </a:p>
                  </a:txBody>
                  <a:tcPr marL="0" marR="0" marT="0" marB="0" anchor="ctr"/>
                </a:tc>
                <a:tc>
                  <a:txBody>
                    <a:bodyPr/>
                    <a:lstStyle/>
                    <a:p>
                      <a:pPr algn="ctr" rtl="0" fontAlgn="ctr">
                        <a:buNone/>
                      </a:pPr>
                      <a:r>
                        <a:rPr lang="es-MX" sz="1000" b="0" u="none" strike="noStrike" dirty="0">
                          <a:solidFill>
                            <a:schemeClr val="tx1"/>
                          </a:solidFill>
                          <a:effectLst/>
                        </a:rPr>
                        <a:t>-</a:t>
                      </a:r>
                      <a:endParaRPr lang="es-MX" sz="1000" b="0" i="0" u="none" strike="noStrike" dirty="0">
                        <a:solidFill>
                          <a:schemeClr val="tx1"/>
                        </a:solidFill>
                        <a:effectLst/>
                        <a:latin typeface="Noto Sans"/>
                      </a:endParaRPr>
                    </a:p>
                  </a:txBody>
                  <a:tcPr marL="0" marR="0" marT="0" marB="0" anchor="ctr"/>
                </a:tc>
                <a:tc>
                  <a:txBody>
                    <a:bodyPr/>
                    <a:lstStyle/>
                    <a:p>
                      <a:pPr algn="ctr" rtl="0" fontAlgn="ctr">
                        <a:buNone/>
                      </a:pPr>
                      <a:r>
                        <a:rPr lang="es-MX" sz="1000" b="0" u="none" strike="noStrike" dirty="0">
                          <a:solidFill>
                            <a:schemeClr val="tx1"/>
                          </a:solidFill>
                          <a:effectLst/>
                        </a:rPr>
                        <a:t>-</a:t>
                      </a:r>
                      <a:endParaRPr lang="es-MX" sz="1000" b="0" i="0" u="none" strike="noStrike" dirty="0">
                        <a:solidFill>
                          <a:schemeClr val="tx1"/>
                        </a:solidFill>
                        <a:effectLst/>
                        <a:latin typeface="Noto Sans"/>
                      </a:endParaRPr>
                    </a:p>
                  </a:txBody>
                  <a:tcPr marL="0" marR="0" marT="0" marB="0" anchor="ctr"/>
                </a:tc>
                <a:tc>
                  <a:txBody>
                    <a:bodyPr/>
                    <a:lstStyle/>
                    <a:p>
                      <a:pPr algn="ctr" rtl="0" fontAlgn="ctr">
                        <a:buNone/>
                      </a:pPr>
                      <a:r>
                        <a:rPr lang="es-MX" sz="1000" b="0" u="none" strike="noStrike" dirty="0">
                          <a:solidFill>
                            <a:schemeClr val="tx1"/>
                          </a:solidFill>
                          <a:effectLst/>
                        </a:rPr>
                        <a:t>-</a:t>
                      </a:r>
                      <a:endParaRPr lang="es-MX" sz="1000" b="0" i="0" u="none" strike="noStrike" dirty="0">
                        <a:solidFill>
                          <a:schemeClr val="tx1"/>
                        </a:solidFill>
                        <a:effectLst/>
                        <a:latin typeface="Noto Sans"/>
                      </a:endParaRPr>
                    </a:p>
                  </a:txBody>
                  <a:tcPr marL="0" marR="0" marT="0" marB="0" anchor="ctr"/>
                </a:tc>
                <a:tc>
                  <a:txBody>
                    <a:bodyPr/>
                    <a:lstStyle/>
                    <a:p>
                      <a:pPr algn="ctr" rtl="0" fontAlgn="ctr">
                        <a:buNone/>
                      </a:pPr>
                      <a:r>
                        <a:rPr lang="es-MX" sz="1000" b="0" u="none" strike="noStrike" dirty="0">
                          <a:solidFill>
                            <a:schemeClr val="tx1"/>
                          </a:solidFill>
                          <a:effectLst/>
                        </a:rPr>
                        <a:t>-</a:t>
                      </a:r>
                      <a:endParaRPr lang="es-MX" sz="1000" b="0" i="0" u="none" strike="noStrike" dirty="0">
                        <a:solidFill>
                          <a:schemeClr val="tx1"/>
                        </a:solidFill>
                        <a:effectLst/>
                        <a:latin typeface="Noto Sans"/>
                      </a:endParaRPr>
                    </a:p>
                  </a:txBody>
                  <a:tcPr marL="0" marR="0" marT="0" marB="0" anchor="ctr"/>
                </a:tc>
                <a:tc>
                  <a:txBody>
                    <a:bodyPr/>
                    <a:lstStyle/>
                    <a:p>
                      <a:pPr algn="ctr" rtl="0" fontAlgn="ctr">
                        <a:buNone/>
                      </a:pPr>
                      <a:r>
                        <a:rPr lang="es-MX" sz="1000" b="0" u="none" strike="noStrike" dirty="0">
                          <a:solidFill>
                            <a:schemeClr val="tx1"/>
                          </a:solidFill>
                          <a:effectLst/>
                        </a:rPr>
                        <a:t>-</a:t>
                      </a:r>
                      <a:endParaRPr lang="es-MX" sz="1000" b="0" i="0" u="none" strike="noStrike" dirty="0">
                        <a:solidFill>
                          <a:schemeClr val="tx1"/>
                        </a:solidFill>
                        <a:effectLst/>
                        <a:latin typeface="Noto Sans"/>
                      </a:endParaRPr>
                    </a:p>
                  </a:txBody>
                  <a:tcPr marL="0" marR="0" marT="0" marB="0" anchor="ctr"/>
                </a:tc>
                <a:tc>
                  <a:txBody>
                    <a:bodyPr/>
                    <a:lstStyle/>
                    <a:p>
                      <a:pPr marL="0" lvl="0" algn="ctr" defTabSz="914400" rtl="0" eaLnBrk="1" fontAlgn="ctr" latinLnBrk="0" hangingPunct="1">
                        <a:lnSpc>
                          <a:spcPct val="100000"/>
                        </a:lnSpc>
                        <a:spcBef>
                          <a:spcPts val="0"/>
                        </a:spcBef>
                        <a:spcAft>
                          <a:spcPts val="0"/>
                        </a:spcAft>
                        <a:buNone/>
                      </a:pPr>
                      <a:r>
                        <a:rPr lang="es-MX" sz="1050" b="1" u="none" strike="noStrike" kern="1200" dirty="0">
                          <a:solidFill>
                            <a:srgbClr val="691831"/>
                          </a:solidFill>
                          <a:effectLst/>
                          <a:latin typeface="+mn-lt"/>
                          <a:ea typeface="+mn-ea"/>
                          <a:cs typeface="+mn-cs"/>
                        </a:rPr>
                        <a:t>0%</a:t>
                      </a:r>
                    </a:p>
                  </a:txBody>
                  <a:tcPr marL="0" marR="0" marT="0" marB="0" anchor="ctr"/>
                </a:tc>
                <a:extLst>
                  <a:ext uri="{0D108BD9-81ED-4DB2-BD59-A6C34878D82A}">
                    <a16:rowId xmlns:a16="http://schemas.microsoft.com/office/drawing/2014/main" val="1393985941"/>
                  </a:ext>
                </a:extLst>
              </a:tr>
              <a:tr h="102423">
                <a:tc>
                  <a:txBody>
                    <a:bodyPr/>
                    <a:lstStyle/>
                    <a:p>
                      <a:pPr algn="ctr" rtl="0" fontAlgn="b">
                        <a:buNone/>
                      </a:pPr>
                      <a:r>
                        <a:rPr lang="es-MX" sz="1000" b="0" u="none" strike="noStrike" dirty="0">
                          <a:solidFill>
                            <a:schemeClr val="tx1"/>
                          </a:solidFill>
                          <a:effectLst/>
                        </a:rPr>
                        <a:t>28</a:t>
                      </a:r>
                      <a:endParaRPr lang="es-MX" sz="1000" b="0" i="0" u="none" strike="noStrike" dirty="0">
                        <a:solidFill>
                          <a:schemeClr val="tx1"/>
                        </a:solidFill>
                        <a:effectLst/>
                        <a:latin typeface="Noto Sans"/>
                      </a:endParaRPr>
                    </a:p>
                  </a:txBody>
                  <a:tcPr marL="0" marR="0" marT="0" marB="0" anchor="ctr"/>
                </a:tc>
                <a:tc>
                  <a:txBody>
                    <a:bodyPr/>
                    <a:lstStyle/>
                    <a:p>
                      <a:pPr algn="l" rtl="0" fontAlgn="ctr">
                        <a:buNone/>
                      </a:pPr>
                      <a:r>
                        <a:rPr lang="es-MX" sz="1000" b="0" u="none" strike="noStrike" dirty="0">
                          <a:solidFill>
                            <a:schemeClr val="tx1"/>
                          </a:solidFill>
                          <a:effectLst/>
                        </a:rPr>
                        <a:t>Jalisco</a:t>
                      </a:r>
                      <a:endParaRPr lang="es-MX" sz="1000" b="0" i="0" u="none" strike="noStrike" dirty="0">
                        <a:solidFill>
                          <a:schemeClr val="tx1"/>
                        </a:solidFill>
                        <a:effectLst/>
                        <a:latin typeface="Noto Sans"/>
                      </a:endParaRPr>
                    </a:p>
                  </a:txBody>
                  <a:tcPr marL="0" marR="0" marT="0" marB="0" anchor="ctr"/>
                </a:tc>
                <a:tc>
                  <a:txBody>
                    <a:bodyPr/>
                    <a:lstStyle/>
                    <a:p>
                      <a:pPr algn="l" fontAlgn="t">
                        <a:buNone/>
                      </a:pPr>
                      <a:r>
                        <a:rPr lang="es-MX" sz="1000" b="0" u="none" strike="noStrike" dirty="0">
                          <a:solidFill>
                            <a:schemeClr val="tx1"/>
                          </a:solidFill>
                          <a:effectLst/>
                        </a:rPr>
                        <a:t>Tlajomulco de Zúñiga</a:t>
                      </a:r>
                      <a:endParaRPr lang="es-MX" sz="1000" b="0" i="0" u="none" strike="noStrike" dirty="0">
                        <a:solidFill>
                          <a:schemeClr val="tx1"/>
                        </a:solidFill>
                        <a:effectLst/>
                        <a:latin typeface="Arial"/>
                      </a:endParaRPr>
                    </a:p>
                  </a:txBody>
                  <a:tcPr marL="0" marR="0" marT="0" marB="0"/>
                </a:tc>
                <a:tc>
                  <a:txBody>
                    <a:bodyPr/>
                    <a:lstStyle/>
                    <a:p>
                      <a:pPr algn="ctr" fontAlgn="ctr">
                        <a:buNone/>
                      </a:pPr>
                      <a:r>
                        <a:rPr lang="es-MX" sz="1000" b="0" u="none" strike="noStrike" dirty="0">
                          <a:solidFill>
                            <a:schemeClr val="tx1"/>
                          </a:solidFill>
                          <a:effectLst/>
                        </a:rPr>
                        <a:t>150</a:t>
                      </a:r>
                      <a:endParaRPr lang="es-MX" sz="1000" b="0" i="0" u="none" strike="noStrike" dirty="0">
                        <a:solidFill>
                          <a:schemeClr val="tx1"/>
                        </a:solidFill>
                        <a:effectLst/>
                        <a:latin typeface="Noto Sans"/>
                      </a:endParaRPr>
                    </a:p>
                  </a:txBody>
                  <a:tcPr marL="0" marR="0" marT="0" marB="0" anchor="ctr"/>
                </a:tc>
                <a:tc>
                  <a:txBody>
                    <a:bodyPr/>
                    <a:lstStyle/>
                    <a:p>
                      <a:pPr algn="l" fontAlgn="t">
                        <a:buNone/>
                      </a:pPr>
                      <a:r>
                        <a:rPr lang="es-MX" sz="1000" b="0" u="none" strike="noStrike" dirty="0">
                          <a:solidFill>
                            <a:schemeClr val="tx1"/>
                          </a:solidFill>
                          <a:effectLst/>
                        </a:rPr>
                        <a:t>Paseo de las Magnolias S/N entre </a:t>
                      </a:r>
                      <a:r>
                        <a:rPr lang="es-MX" sz="1000" b="0" u="none" strike="noStrike" dirty="0" err="1">
                          <a:solidFill>
                            <a:schemeClr val="tx1"/>
                          </a:solidFill>
                          <a:effectLst/>
                        </a:rPr>
                        <a:t>Bugabilias</a:t>
                      </a:r>
                      <a:r>
                        <a:rPr lang="es-MX" sz="1000" b="0" u="none" strike="noStrike" dirty="0">
                          <a:solidFill>
                            <a:schemeClr val="tx1"/>
                          </a:solidFill>
                          <a:effectLst/>
                        </a:rPr>
                        <a:t> y Violeta, Fraccionamiento Jardines de San Sebastián</a:t>
                      </a:r>
                      <a:endParaRPr lang="es-MX" sz="1000" b="0" i="0" u="none" strike="noStrike" dirty="0">
                        <a:solidFill>
                          <a:schemeClr val="tx1"/>
                        </a:solidFill>
                        <a:effectLst/>
                        <a:latin typeface="Noto Sans"/>
                      </a:endParaRPr>
                    </a:p>
                  </a:txBody>
                  <a:tcPr marL="0" marR="0" marT="0" marB="0"/>
                </a:tc>
                <a:tc>
                  <a:txBody>
                    <a:bodyPr/>
                    <a:lstStyle/>
                    <a:p>
                      <a:pPr algn="ctr" rtl="0" fontAlgn="ctr">
                        <a:buNone/>
                      </a:pPr>
                      <a:r>
                        <a:rPr lang="es-MX" sz="1000" b="0" u="none" strike="noStrike" dirty="0">
                          <a:solidFill>
                            <a:schemeClr val="tx1"/>
                          </a:solidFill>
                          <a:effectLst/>
                        </a:rPr>
                        <a:t>-</a:t>
                      </a:r>
                      <a:endParaRPr lang="es-MX" sz="1000" b="0" i="0" u="none" strike="noStrike" dirty="0">
                        <a:solidFill>
                          <a:schemeClr val="tx1"/>
                        </a:solidFill>
                        <a:effectLst/>
                        <a:latin typeface="Noto Sans"/>
                      </a:endParaRPr>
                    </a:p>
                  </a:txBody>
                  <a:tcPr marL="0" marR="0" marT="0" marB="0" anchor="ctr"/>
                </a:tc>
                <a:tc>
                  <a:txBody>
                    <a:bodyPr/>
                    <a:lstStyle/>
                    <a:p>
                      <a:pPr algn="ctr" rtl="0" fontAlgn="ctr">
                        <a:buNone/>
                      </a:pPr>
                      <a:r>
                        <a:rPr lang="es-MX" sz="1000" b="0" u="none" strike="noStrike" dirty="0">
                          <a:solidFill>
                            <a:schemeClr val="tx1"/>
                          </a:solidFill>
                          <a:effectLst/>
                        </a:rPr>
                        <a:t>-</a:t>
                      </a:r>
                      <a:endParaRPr lang="es-MX" sz="1000" b="0" i="0" u="none" strike="noStrike" dirty="0">
                        <a:solidFill>
                          <a:schemeClr val="tx1"/>
                        </a:solidFill>
                        <a:effectLst/>
                        <a:latin typeface="Noto Sans"/>
                      </a:endParaRPr>
                    </a:p>
                  </a:txBody>
                  <a:tcPr marL="0" marR="0" marT="0" marB="0" anchor="ctr"/>
                </a:tc>
                <a:tc>
                  <a:txBody>
                    <a:bodyPr/>
                    <a:lstStyle/>
                    <a:p>
                      <a:pPr algn="ctr" rtl="0" fontAlgn="ctr">
                        <a:buNone/>
                      </a:pPr>
                      <a:r>
                        <a:rPr lang="es-MX" sz="1000" b="0" u="none" strike="noStrike" dirty="0">
                          <a:solidFill>
                            <a:schemeClr val="tx1"/>
                          </a:solidFill>
                          <a:effectLst/>
                        </a:rPr>
                        <a:t>-</a:t>
                      </a:r>
                      <a:endParaRPr lang="es-MX" sz="1000" b="0" i="0" u="none" strike="noStrike" dirty="0">
                        <a:solidFill>
                          <a:schemeClr val="tx1"/>
                        </a:solidFill>
                        <a:effectLst/>
                        <a:latin typeface="Noto Sans"/>
                      </a:endParaRPr>
                    </a:p>
                  </a:txBody>
                  <a:tcPr marL="0" marR="0" marT="0" marB="0" anchor="ctr"/>
                </a:tc>
                <a:tc>
                  <a:txBody>
                    <a:bodyPr/>
                    <a:lstStyle/>
                    <a:p>
                      <a:pPr algn="ctr" rtl="0" fontAlgn="ctr">
                        <a:buNone/>
                      </a:pPr>
                      <a:r>
                        <a:rPr lang="es-MX" sz="1000" b="0" u="none" strike="noStrike" dirty="0">
                          <a:solidFill>
                            <a:schemeClr val="tx1"/>
                          </a:solidFill>
                          <a:effectLst/>
                        </a:rPr>
                        <a:t>-</a:t>
                      </a:r>
                      <a:endParaRPr lang="es-MX" sz="1000" b="0" i="0" u="none" strike="noStrike" dirty="0">
                        <a:solidFill>
                          <a:schemeClr val="tx1"/>
                        </a:solidFill>
                        <a:effectLst/>
                        <a:latin typeface="Noto Sans"/>
                      </a:endParaRPr>
                    </a:p>
                  </a:txBody>
                  <a:tcPr marL="0" marR="0" marT="0" marB="0" anchor="ctr"/>
                </a:tc>
                <a:tc>
                  <a:txBody>
                    <a:bodyPr/>
                    <a:lstStyle/>
                    <a:p>
                      <a:pPr algn="ctr" rtl="0" fontAlgn="ctr">
                        <a:buNone/>
                      </a:pPr>
                      <a:r>
                        <a:rPr lang="es-MX" sz="1000" b="0" u="none" strike="noStrike" dirty="0">
                          <a:solidFill>
                            <a:schemeClr val="tx1"/>
                          </a:solidFill>
                          <a:effectLst/>
                        </a:rPr>
                        <a:t>-</a:t>
                      </a:r>
                      <a:endParaRPr lang="es-MX" sz="1000" b="0" i="0" u="none" strike="noStrike" dirty="0">
                        <a:solidFill>
                          <a:schemeClr val="tx1"/>
                        </a:solidFill>
                        <a:effectLst/>
                        <a:latin typeface="Noto Sans"/>
                      </a:endParaRPr>
                    </a:p>
                  </a:txBody>
                  <a:tcPr marL="0" marR="0" marT="0" marB="0" anchor="ctr"/>
                </a:tc>
                <a:tc>
                  <a:txBody>
                    <a:bodyPr/>
                    <a:lstStyle/>
                    <a:p>
                      <a:pPr algn="ctr" rtl="0" fontAlgn="ctr">
                        <a:buNone/>
                      </a:pPr>
                      <a:r>
                        <a:rPr lang="es-MX" sz="1000" b="0" u="none" strike="noStrike" dirty="0">
                          <a:solidFill>
                            <a:schemeClr val="tx1"/>
                          </a:solidFill>
                          <a:effectLst/>
                        </a:rPr>
                        <a:t>-</a:t>
                      </a:r>
                      <a:endParaRPr lang="es-MX" sz="1000" b="0" i="0" u="none" strike="noStrike" dirty="0">
                        <a:solidFill>
                          <a:schemeClr val="tx1"/>
                        </a:solidFill>
                        <a:effectLst/>
                        <a:latin typeface="Noto Sans"/>
                      </a:endParaRPr>
                    </a:p>
                  </a:txBody>
                  <a:tcPr marL="0" marR="0" marT="0" marB="0" anchor="ctr"/>
                </a:tc>
                <a:tc>
                  <a:txBody>
                    <a:bodyPr/>
                    <a:lstStyle/>
                    <a:p>
                      <a:pPr marL="0" lvl="0" algn="ctr" defTabSz="914400" rtl="0" eaLnBrk="1" fontAlgn="ctr" latinLnBrk="0" hangingPunct="1">
                        <a:buNone/>
                      </a:pPr>
                      <a:r>
                        <a:rPr lang="es-MX" sz="1050" b="1" u="none" strike="noStrike" kern="1200" dirty="0">
                          <a:solidFill>
                            <a:srgbClr val="691831"/>
                          </a:solidFill>
                          <a:effectLst/>
                          <a:latin typeface="+mn-lt"/>
                          <a:ea typeface="+mn-ea"/>
                          <a:cs typeface="+mn-cs"/>
                        </a:rPr>
                        <a:t>0%</a:t>
                      </a:r>
                    </a:p>
                  </a:txBody>
                  <a:tcPr marL="0" marR="0" marT="0" marB="0" anchor="ctr"/>
                </a:tc>
                <a:extLst>
                  <a:ext uri="{0D108BD9-81ED-4DB2-BD59-A6C34878D82A}">
                    <a16:rowId xmlns:a16="http://schemas.microsoft.com/office/drawing/2014/main" val="1755116462"/>
                  </a:ext>
                </a:extLst>
              </a:tr>
            </a:tbl>
          </a:graphicData>
        </a:graphic>
      </p:graphicFrame>
    </p:spTree>
    <p:extLst>
      <p:ext uri="{BB962C8B-B14F-4D97-AF65-F5344CB8AC3E}">
        <p14:creationId xmlns:p14="http://schemas.microsoft.com/office/powerpoint/2010/main" val="3173901869"/>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4D930B0-065D-4EB8-BF59-64BE4DD2573D}"/>
            </a:ext>
          </a:extLst>
        </p:cNvPr>
        <p:cNvGrpSpPr/>
        <p:nvPr/>
      </p:nvGrpSpPr>
      <p:grpSpPr>
        <a:xfrm>
          <a:off x="0" y="0"/>
          <a:ext cx="0" cy="0"/>
          <a:chOff x="0" y="0"/>
          <a:chExt cx="0" cy="0"/>
        </a:xfrm>
      </p:grpSpPr>
      <p:sp>
        <p:nvSpPr>
          <p:cNvPr id="2" name="CuadroTexto 1">
            <a:extLst>
              <a:ext uri="{FF2B5EF4-FFF2-40B4-BE49-F238E27FC236}">
                <a16:creationId xmlns:a16="http://schemas.microsoft.com/office/drawing/2014/main" id="{27D5CE13-85FB-007E-9409-7D02FA1E1AF7}"/>
              </a:ext>
            </a:extLst>
          </p:cNvPr>
          <p:cNvSpPr txBox="1"/>
          <p:nvPr/>
        </p:nvSpPr>
        <p:spPr>
          <a:xfrm>
            <a:off x="124408" y="488347"/>
            <a:ext cx="7961768" cy="369332"/>
          </a:xfrm>
          <a:prstGeom prst="rect">
            <a:avLst/>
          </a:prstGeom>
          <a:noFill/>
        </p:spPr>
        <p:txBody>
          <a:bodyPr wrap="square" rtlCol="0">
            <a:spAutoFit/>
          </a:bodyPr>
          <a:lstStyle/>
          <a:p>
            <a:r>
              <a:rPr lang="es-MX">
                <a:solidFill>
                  <a:srgbClr val="0B5445"/>
                </a:solidFill>
                <a:latin typeface="Noto Sans" panose="020B0502040504020204" pitchFamily="34" charset="0"/>
                <a:ea typeface="Noto Sans" panose="020B0502040504020204" pitchFamily="34" charset="0"/>
                <a:cs typeface="Noto Sans" panose="020B0502040504020204" pitchFamily="34" charset="0"/>
              </a:rPr>
              <a:t>Inmuebles con integración de expediente con </a:t>
            </a:r>
            <a:r>
              <a:rPr lang="es-MX" b="1">
                <a:solidFill>
                  <a:srgbClr val="0B5445"/>
                </a:solidFill>
                <a:latin typeface="Noto Sans" panose="020B0502040504020204" pitchFamily="34" charset="0"/>
                <a:ea typeface="Noto Sans" panose="020B0502040504020204" pitchFamily="34" charset="0"/>
                <a:cs typeface="Noto Sans" panose="020B0502040504020204" pitchFamily="34" charset="0"/>
              </a:rPr>
              <a:t>menos del 60%</a:t>
            </a:r>
          </a:p>
        </p:txBody>
      </p:sp>
      <p:sp>
        <p:nvSpPr>
          <p:cNvPr id="9" name="Marcador de número de diapositiva 3">
            <a:extLst>
              <a:ext uri="{FF2B5EF4-FFF2-40B4-BE49-F238E27FC236}">
                <a16:creationId xmlns:a16="http://schemas.microsoft.com/office/drawing/2014/main" id="{0120C4CB-5016-A245-B360-CFCE33E31C63}"/>
              </a:ext>
            </a:extLst>
          </p:cNvPr>
          <p:cNvSpPr txBox="1">
            <a:spLocks/>
          </p:cNvSpPr>
          <p:nvPr/>
        </p:nvSpPr>
        <p:spPr>
          <a:xfrm>
            <a:off x="11769636" y="6359455"/>
            <a:ext cx="379813" cy="299857"/>
          </a:xfrm>
          <a:prstGeom prst="rect">
            <a:avLst/>
          </a:prstGeom>
        </p:spPr>
        <p:txBody>
          <a:bodyPr/>
          <a:lstStyle>
            <a:defPPr>
              <a:defRPr lang="es-MX"/>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fld id="{CCF7EA40-30CE-1140-AE32-46D572116FD7}" type="slidenum">
              <a:rPr kumimoji="0" lang="es-ES_tradnl" sz="1100" b="0" i="0" u="none" strike="noStrike" kern="1200" cap="none" spc="0" normalizeH="0" baseline="0" noProof="0">
                <a:ln>
                  <a:noFill/>
                </a:ln>
                <a:solidFill>
                  <a:srgbClr val="FFFFFF">
                    <a:lumMod val="50000"/>
                  </a:srgbClr>
                </a:solidFill>
                <a:effectLst/>
                <a:uLnTx/>
                <a:uFillTx/>
                <a:latin typeface="Noto Sans" panose="020B0502040504020204" pitchFamily="34" charset="0"/>
                <a:ea typeface="Noto Sans" panose="020B0502040504020204" pitchFamily="34" charset="0"/>
                <a:cs typeface="Noto Sans" panose="020B0502040504020204" pitchFamily="34" charset="0"/>
                <a:sym typeface="Arial"/>
              </a:rPr>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t>24</a:t>
            </a:fld>
            <a:endParaRPr kumimoji="0" lang="es-ES_tradnl" sz="1100" b="0" i="0" u="none" strike="noStrike" kern="1200" cap="none" spc="0" normalizeH="0" baseline="0" noProof="0">
              <a:ln>
                <a:noFill/>
              </a:ln>
              <a:solidFill>
                <a:srgbClr val="FFFFFF">
                  <a:lumMod val="50000"/>
                </a:srgbClr>
              </a:solidFill>
              <a:effectLst/>
              <a:uLnTx/>
              <a:uFillTx/>
              <a:latin typeface="Noto Sans" panose="020B0502040504020204" pitchFamily="34" charset="0"/>
              <a:ea typeface="Noto Sans" panose="020B0502040504020204" pitchFamily="34" charset="0"/>
              <a:cs typeface="Noto Sans" panose="020B0502040504020204" pitchFamily="34" charset="0"/>
              <a:sym typeface="Arial"/>
            </a:endParaRPr>
          </a:p>
        </p:txBody>
      </p:sp>
      <p:sp>
        <p:nvSpPr>
          <p:cNvPr id="11" name="CuadroTexto 10">
            <a:extLst>
              <a:ext uri="{FF2B5EF4-FFF2-40B4-BE49-F238E27FC236}">
                <a16:creationId xmlns:a16="http://schemas.microsoft.com/office/drawing/2014/main" id="{DF6F37AF-DB87-08C7-C9F4-8EAFB68965B4}"/>
              </a:ext>
            </a:extLst>
          </p:cNvPr>
          <p:cNvSpPr txBox="1"/>
          <p:nvPr/>
        </p:nvSpPr>
        <p:spPr>
          <a:xfrm>
            <a:off x="111967" y="155525"/>
            <a:ext cx="8416214" cy="40011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s-MX" sz="2000" b="1" i="0" u="none" strike="noStrike" kern="1200" cap="none" spc="0" normalizeH="0" baseline="0" noProof="0">
                <a:ln>
                  <a:noFill/>
                </a:ln>
                <a:solidFill>
                  <a:srgbClr val="691C32"/>
                </a:solidFill>
                <a:effectLst/>
                <a:uLnTx/>
                <a:uFillTx/>
                <a:latin typeface="Patria" pitchFamily="2" charset="0"/>
                <a:ea typeface="+mn-ea"/>
                <a:cs typeface="+mn-cs"/>
              </a:rPr>
              <a:t>Detalle validación de </a:t>
            </a:r>
            <a:r>
              <a:rPr lang="es-MX" sz="2000" b="1">
                <a:solidFill>
                  <a:srgbClr val="691C32"/>
                </a:solidFill>
                <a:latin typeface="Patria" pitchFamily="2" charset="0"/>
              </a:rPr>
              <a:t>d</a:t>
            </a:r>
            <a:r>
              <a:rPr kumimoji="0" lang="es-MX" sz="2000" b="1" i="0" u="none" strike="noStrike" kern="1200" cap="none" spc="0" normalizeH="0" baseline="0" noProof="0" err="1">
                <a:ln>
                  <a:noFill/>
                </a:ln>
                <a:solidFill>
                  <a:srgbClr val="691C32"/>
                </a:solidFill>
                <a:effectLst/>
                <a:uLnTx/>
                <a:uFillTx/>
                <a:latin typeface="Patria" pitchFamily="2" charset="0"/>
                <a:ea typeface="+mn-ea"/>
                <a:cs typeface="+mn-cs"/>
              </a:rPr>
              <a:t>onaciones</a:t>
            </a:r>
            <a:r>
              <a:rPr kumimoji="0" lang="es-MX" sz="2000" b="1" i="0" u="none" strike="noStrike" kern="1200" cap="none" spc="0" normalizeH="0" baseline="0" noProof="0">
                <a:ln>
                  <a:noFill/>
                </a:ln>
                <a:solidFill>
                  <a:srgbClr val="691C32"/>
                </a:solidFill>
                <a:effectLst/>
                <a:uLnTx/>
                <a:uFillTx/>
                <a:latin typeface="Patria" pitchFamily="2" charset="0"/>
                <a:ea typeface="+mn-ea"/>
                <a:cs typeface="+mn-cs"/>
              </a:rPr>
              <a:t> </a:t>
            </a:r>
            <a:r>
              <a:rPr lang="es-MX" sz="2000" b="1">
                <a:solidFill>
                  <a:srgbClr val="691C32"/>
                </a:solidFill>
                <a:latin typeface="Patria" pitchFamily="2" charset="0"/>
              </a:rPr>
              <a:t>i</a:t>
            </a:r>
            <a:r>
              <a:rPr kumimoji="0" lang="es-MX" sz="2000" b="1" i="0" u="none" strike="noStrike" kern="1200" cap="none" spc="0" normalizeH="0" baseline="0" noProof="0" err="1">
                <a:ln>
                  <a:noFill/>
                </a:ln>
                <a:solidFill>
                  <a:srgbClr val="691C32"/>
                </a:solidFill>
                <a:effectLst/>
                <a:uLnTx/>
                <a:uFillTx/>
                <a:latin typeface="Patria" pitchFamily="2" charset="0"/>
                <a:ea typeface="+mn-ea"/>
                <a:cs typeface="+mn-cs"/>
              </a:rPr>
              <a:t>nmobiliarias</a:t>
            </a:r>
            <a:r>
              <a:rPr kumimoji="0" lang="es-MX" sz="2000" b="1" i="0" u="none" strike="noStrike" kern="1200" cap="none" spc="0" normalizeH="0" baseline="0" noProof="0">
                <a:ln>
                  <a:noFill/>
                </a:ln>
                <a:solidFill>
                  <a:srgbClr val="691C32"/>
                </a:solidFill>
                <a:effectLst/>
                <a:uLnTx/>
                <a:uFillTx/>
                <a:latin typeface="Patria" pitchFamily="2" charset="0"/>
                <a:ea typeface="+mn-ea"/>
                <a:cs typeface="+mn-cs"/>
              </a:rPr>
              <a:t> para CECI</a:t>
            </a:r>
          </a:p>
        </p:txBody>
      </p:sp>
      <p:sp>
        <p:nvSpPr>
          <p:cNvPr id="3" name="CuadroTexto 2">
            <a:extLst>
              <a:ext uri="{FF2B5EF4-FFF2-40B4-BE49-F238E27FC236}">
                <a16:creationId xmlns:a16="http://schemas.microsoft.com/office/drawing/2014/main" id="{C6ADC016-5869-51F3-E805-78C927C4CBE4}"/>
              </a:ext>
            </a:extLst>
          </p:cNvPr>
          <p:cNvSpPr txBox="1"/>
          <p:nvPr/>
        </p:nvSpPr>
        <p:spPr>
          <a:xfrm>
            <a:off x="9007606" y="5864237"/>
            <a:ext cx="3130985" cy="646331"/>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s-MX" sz="900" b="0" i="0" u="none" strike="noStrike" kern="1200" cap="none" spc="0" normalizeH="0" baseline="0" noProof="0">
                <a:ln>
                  <a:noFill/>
                </a:ln>
                <a:solidFill>
                  <a:prstClr val="black"/>
                </a:solidFill>
                <a:effectLst/>
                <a:uLnTx/>
                <a:uFillTx/>
                <a:latin typeface="Noto Sans" panose="020B0502040504020204" pitchFamily="34" charset="0"/>
                <a:ea typeface="Noto Sans" panose="020B0502040504020204" pitchFamily="34" charset="0"/>
                <a:cs typeface="Noto Sans" panose="020B0502040504020204" pitchFamily="34" charset="0"/>
              </a:rPr>
              <a:t>CLG: Certificado de Libertad de Gravamen</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s-MX" sz="900" b="0" i="0" u="none" strike="noStrike" kern="1200" cap="none" spc="0" normalizeH="0" baseline="0" noProof="0">
                <a:ln>
                  <a:noFill/>
                </a:ln>
                <a:solidFill>
                  <a:prstClr val="black"/>
                </a:solidFill>
                <a:effectLst/>
                <a:uLnTx/>
                <a:uFillTx/>
                <a:latin typeface="Noto Sans" panose="020B0502040504020204" pitchFamily="34" charset="0"/>
                <a:ea typeface="Noto Sans" panose="020B0502040504020204" pitchFamily="34" charset="0"/>
                <a:cs typeface="Noto Sans" panose="020B0502040504020204" pitchFamily="34" charset="0"/>
              </a:rPr>
              <a:t>AYNº: Alineamiento y Número Oficial</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s-MX" sz="900" b="0" i="0" u="none" strike="noStrike" kern="1200" cap="none" spc="0" normalizeH="0" baseline="0" noProof="0">
                <a:ln>
                  <a:noFill/>
                </a:ln>
                <a:solidFill>
                  <a:prstClr val="black"/>
                </a:solidFill>
                <a:effectLst/>
                <a:uLnTx/>
                <a:uFillTx/>
                <a:latin typeface="Noto Sans" panose="020B0502040504020204" pitchFamily="34" charset="0"/>
                <a:ea typeface="Noto Sans" panose="020B0502040504020204" pitchFamily="34" charset="0"/>
                <a:cs typeface="Noto Sans" panose="020B0502040504020204" pitchFamily="34" charset="0"/>
              </a:rPr>
              <a:t>AC/DD: Acta de Cabildo/ Decreto de Desincorporación</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s-MX" sz="900" b="0" i="0" u="none" strike="noStrike" kern="1200" cap="none" spc="0" normalizeH="0" baseline="0" noProof="0">
                <a:ln>
                  <a:noFill/>
                </a:ln>
                <a:solidFill>
                  <a:prstClr val="black"/>
                </a:solidFill>
                <a:effectLst/>
                <a:uLnTx/>
                <a:uFillTx/>
                <a:latin typeface="Noto Sans" panose="020B0502040504020204" pitchFamily="34" charset="0"/>
                <a:ea typeface="Noto Sans" panose="020B0502040504020204" pitchFamily="34" charset="0"/>
                <a:cs typeface="Noto Sans" panose="020B0502040504020204" pitchFamily="34" charset="0"/>
              </a:rPr>
              <a:t>PLT: Plano Topográfico</a:t>
            </a:r>
          </a:p>
        </p:txBody>
      </p:sp>
      <p:graphicFrame>
        <p:nvGraphicFramePr>
          <p:cNvPr id="4" name="Tabla 3">
            <a:extLst>
              <a:ext uri="{FF2B5EF4-FFF2-40B4-BE49-F238E27FC236}">
                <a16:creationId xmlns:a16="http://schemas.microsoft.com/office/drawing/2014/main" id="{535E11CA-EA2B-4883-6B23-068942F52685}"/>
              </a:ext>
            </a:extLst>
          </p:cNvPr>
          <p:cNvGraphicFramePr>
            <a:graphicFrameLocks noGrp="1"/>
          </p:cNvGraphicFramePr>
          <p:nvPr/>
        </p:nvGraphicFramePr>
        <p:xfrm>
          <a:off x="228955" y="1027353"/>
          <a:ext cx="11540681" cy="1226820"/>
        </p:xfrm>
        <a:graphic>
          <a:graphicData uri="http://schemas.openxmlformats.org/drawingml/2006/table">
            <a:tbl>
              <a:tblPr firstRow="1" bandRow="1">
                <a:tableStyleId>{21E4AEA4-8DFA-4A89-87EB-49C32662AFE0}</a:tableStyleId>
              </a:tblPr>
              <a:tblGrid>
                <a:gridCol w="354705">
                  <a:extLst>
                    <a:ext uri="{9D8B030D-6E8A-4147-A177-3AD203B41FA5}">
                      <a16:colId xmlns:a16="http://schemas.microsoft.com/office/drawing/2014/main" val="723530094"/>
                    </a:ext>
                  </a:extLst>
                </a:gridCol>
                <a:gridCol w="978922">
                  <a:extLst>
                    <a:ext uri="{9D8B030D-6E8A-4147-A177-3AD203B41FA5}">
                      <a16:colId xmlns:a16="http://schemas.microsoft.com/office/drawing/2014/main" val="756171452"/>
                    </a:ext>
                  </a:extLst>
                </a:gridCol>
                <a:gridCol w="983848">
                  <a:extLst>
                    <a:ext uri="{9D8B030D-6E8A-4147-A177-3AD203B41FA5}">
                      <a16:colId xmlns:a16="http://schemas.microsoft.com/office/drawing/2014/main" val="1201030546"/>
                    </a:ext>
                  </a:extLst>
                </a:gridCol>
                <a:gridCol w="685657">
                  <a:extLst>
                    <a:ext uri="{9D8B030D-6E8A-4147-A177-3AD203B41FA5}">
                      <a16:colId xmlns:a16="http://schemas.microsoft.com/office/drawing/2014/main" val="1610847150"/>
                    </a:ext>
                  </a:extLst>
                </a:gridCol>
                <a:gridCol w="4059964">
                  <a:extLst>
                    <a:ext uri="{9D8B030D-6E8A-4147-A177-3AD203B41FA5}">
                      <a16:colId xmlns:a16="http://schemas.microsoft.com/office/drawing/2014/main" val="1208619848"/>
                    </a:ext>
                  </a:extLst>
                </a:gridCol>
                <a:gridCol w="833377">
                  <a:extLst>
                    <a:ext uri="{9D8B030D-6E8A-4147-A177-3AD203B41FA5}">
                      <a16:colId xmlns:a16="http://schemas.microsoft.com/office/drawing/2014/main" val="1837391683"/>
                    </a:ext>
                  </a:extLst>
                </a:gridCol>
                <a:gridCol w="810228">
                  <a:extLst>
                    <a:ext uri="{9D8B030D-6E8A-4147-A177-3AD203B41FA5}">
                      <a16:colId xmlns:a16="http://schemas.microsoft.com/office/drawing/2014/main" val="1750854147"/>
                    </a:ext>
                  </a:extLst>
                </a:gridCol>
                <a:gridCol w="381964">
                  <a:extLst>
                    <a:ext uri="{9D8B030D-6E8A-4147-A177-3AD203B41FA5}">
                      <a16:colId xmlns:a16="http://schemas.microsoft.com/office/drawing/2014/main" val="2061103895"/>
                    </a:ext>
                  </a:extLst>
                </a:gridCol>
                <a:gridCol w="381965">
                  <a:extLst>
                    <a:ext uri="{9D8B030D-6E8A-4147-A177-3AD203B41FA5}">
                      <a16:colId xmlns:a16="http://schemas.microsoft.com/office/drawing/2014/main" val="2893886517"/>
                    </a:ext>
                  </a:extLst>
                </a:gridCol>
                <a:gridCol w="439838">
                  <a:extLst>
                    <a:ext uri="{9D8B030D-6E8A-4147-A177-3AD203B41FA5}">
                      <a16:colId xmlns:a16="http://schemas.microsoft.com/office/drawing/2014/main" val="1648654690"/>
                    </a:ext>
                  </a:extLst>
                </a:gridCol>
                <a:gridCol w="405114">
                  <a:extLst>
                    <a:ext uri="{9D8B030D-6E8A-4147-A177-3AD203B41FA5}">
                      <a16:colId xmlns:a16="http://schemas.microsoft.com/office/drawing/2014/main" val="840380102"/>
                    </a:ext>
                  </a:extLst>
                </a:gridCol>
                <a:gridCol w="1225099">
                  <a:extLst>
                    <a:ext uri="{9D8B030D-6E8A-4147-A177-3AD203B41FA5}">
                      <a16:colId xmlns:a16="http://schemas.microsoft.com/office/drawing/2014/main" val="1302002376"/>
                    </a:ext>
                  </a:extLst>
                </a:gridCol>
              </a:tblGrid>
              <a:tr h="52864">
                <a:tc>
                  <a:txBody>
                    <a:bodyPr/>
                    <a:lstStyle/>
                    <a:p>
                      <a:pPr algn="ctr" rtl="0" fontAlgn="ctr">
                        <a:buNone/>
                      </a:pPr>
                      <a:r>
                        <a:rPr lang="es-MX" sz="1000" b="1" u="none" strike="noStrike" dirty="0">
                          <a:solidFill>
                            <a:srgbClr val="FFFFFF"/>
                          </a:solidFill>
                          <a:effectLst/>
                        </a:rPr>
                        <a:t>No</a:t>
                      </a:r>
                      <a:endParaRPr lang="es-MX" sz="1000" b="1" i="0" u="none" strike="noStrike" dirty="0">
                        <a:solidFill>
                          <a:srgbClr val="FFFFFF"/>
                        </a:solidFill>
                        <a:effectLst/>
                        <a:latin typeface="Noto Sans"/>
                      </a:endParaRPr>
                    </a:p>
                  </a:txBody>
                  <a:tcPr marL="0" marR="0" marT="0" marB="0" anchor="ctr"/>
                </a:tc>
                <a:tc>
                  <a:txBody>
                    <a:bodyPr/>
                    <a:lstStyle/>
                    <a:p>
                      <a:pPr algn="ctr" rtl="0" fontAlgn="ctr">
                        <a:buNone/>
                      </a:pPr>
                      <a:r>
                        <a:rPr lang="es-MX" sz="1000" b="1" u="none" strike="noStrike" dirty="0">
                          <a:solidFill>
                            <a:srgbClr val="FFFFFF"/>
                          </a:solidFill>
                          <a:effectLst/>
                        </a:rPr>
                        <a:t>OOAD</a:t>
                      </a:r>
                      <a:endParaRPr lang="es-MX" sz="1000" b="1" i="0" u="none" strike="noStrike" dirty="0">
                        <a:solidFill>
                          <a:srgbClr val="FFFFFF"/>
                        </a:solidFill>
                        <a:effectLst/>
                        <a:latin typeface="Noto Sans"/>
                      </a:endParaRPr>
                    </a:p>
                  </a:txBody>
                  <a:tcPr marL="0" marR="0" marT="0" marB="0" anchor="ctr"/>
                </a:tc>
                <a:tc>
                  <a:txBody>
                    <a:bodyPr/>
                    <a:lstStyle/>
                    <a:p>
                      <a:pPr algn="ctr" rtl="0" fontAlgn="ctr">
                        <a:buNone/>
                      </a:pPr>
                      <a:r>
                        <a:rPr lang="es-MX" sz="1000" b="1" u="none" strike="noStrike" dirty="0">
                          <a:solidFill>
                            <a:srgbClr val="FFFFFF"/>
                          </a:solidFill>
                          <a:effectLst/>
                        </a:rPr>
                        <a:t>Municipio</a:t>
                      </a:r>
                      <a:endParaRPr lang="es-MX" sz="1000" b="1" i="0" u="none" strike="noStrike" dirty="0">
                        <a:solidFill>
                          <a:srgbClr val="FFFFFF"/>
                        </a:solidFill>
                        <a:effectLst/>
                        <a:latin typeface="Noto Sans"/>
                      </a:endParaRPr>
                    </a:p>
                  </a:txBody>
                  <a:tcPr marL="0" marR="0" marT="0" marB="0" anchor="ctr"/>
                </a:tc>
                <a:tc>
                  <a:txBody>
                    <a:bodyPr/>
                    <a:lstStyle/>
                    <a:p>
                      <a:pPr algn="ctr" rtl="0" fontAlgn="ctr">
                        <a:buNone/>
                      </a:pPr>
                      <a:r>
                        <a:rPr lang="es-MX" sz="1000" b="1" u="none" strike="noStrike" dirty="0">
                          <a:solidFill>
                            <a:srgbClr val="FFFFFF"/>
                          </a:solidFill>
                          <a:effectLst/>
                        </a:rPr>
                        <a:t>Lugares</a:t>
                      </a:r>
                      <a:endParaRPr lang="es-MX" sz="1000" b="1" i="0" u="none" strike="noStrike" dirty="0">
                        <a:solidFill>
                          <a:srgbClr val="FFFFFF"/>
                        </a:solidFill>
                        <a:effectLst/>
                        <a:latin typeface="Noto Sans"/>
                      </a:endParaRPr>
                    </a:p>
                  </a:txBody>
                  <a:tcPr marL="0" marR="0" marT="0" marB="0" anchor="ctr"/>
                </a:tc>
                <a:tc>
                  <a:txBody>
                    <a:bodyPr/>
                    <a:lstStyle/>
                    <a:p>
                      <a:pPr algn="ctr" rtl="0" fontAlgn="ctr">
                        <a:buNone/>
                      </a:pPr>
                      <a:r>
                        <a:rPr lang="es-MX" sz="1000" b="1" u="none" strike="noStrike" dirty="0">
                          <a:solidFill>
                            <a:srgbClr val="FFFFFF"/>
                          </a:solidFill>
                          <a:effectLst/>
                        </a:rPr>
                        <a:t>Dirección</a:t>
                      </a:r>
                      <a:endParaRPr lang="es-MX" sz="1000" b="1" i="0" u="none" strike="noStrike" dirty="0">
                        <a:solidFill>
                          <a:srgbClr val="FFFFFF"/>
                        </a:solidFill>
                        <a:effectLst/>
                        <a:latin typeface="Noto Sans"/>
                      </a:endParaRPr>
                    </a:p>
                  </a:txBody>
                  <a:tcPr marL="0" marR="0" marT="0" marB="0" anchor="ctr"/>
                </a:tc>
                <a:tc>
                  <a:txBody>
                    <a:bodyPr/>
                    <a:lstStyle/>
                    <a:p>
                      <a:pPr algn="ctr" rtl="0" fontAlgn="ctr">
                        <a:buNone/>
                      </a:pPr>
                      <a:r>
                        <a:rPr lang="es-MX" sz="1000" b="1" u="none" strike="noStrike" dirty="0">
                          <a:solidFill>
                            <a:srgbClr val="FFFFFF"/>
                          </a:solidFill>
                          <a:effectLst/>
                        </a:rPr>
                        <a:t>Escrito de ofrecimiento</a:t>
                      </a:r>
                      <a:endParaRPr lang="es-MX" sz="1000" b="1" i="0" u="none" strike="noStrike" dirty="0">
                        <a:solidFill>
                          <a:srgbClr val="FFFFFF"/>
                        </a:solidFill>
                        <a:effectLst/>
                        <a:latin typeface="Noto Sans"/>
                      </a:endParaRPr>
                    </a:p>
                  </a:txBody>
                  <a:tcPr marL="0" marR="0" marT="0" marB="0" anchor="ctr"/>
                </a:tc>
                <a:tc>
                  <a:txBody>
                    <a:bodyPr/>
                    <a:lstStyle/>
                    <a:p>
                      <a:pPr algn="ctr" rtl="0" fontAlgn="ctr">
                        <a:buNone/>
                      </a:pPr>
                      <a:r>
                        <a:rPr lang="es-MX" sz="1000" b="1" u="none" strike="noStrike" dirty="0">
                          <a:solidFill>
                            <a:srgbClr val="FFFFFF"/>
                          </a:solidFill>
                          <a:effectLst/>
                        </a:rPr>
                        <a:t>Acredita propiedad</a:t>
                      </a:r>
                      <a:endParaRPr lang="es-MX" sz="1000" b="1" i="0" u="none" strike="noStrike" dirty="0">
                        <a:solidFill>
                          <a:srgbClr val="FFFFFF"/>
                        </a:solidFill>
                        <a:effectLst/>
                        <a:latin typeface="Noto Sans"/>
                      </a:endParaRPr>
                    </a:p>
                  </a:txBody>
                  <a:tcPr marL="0" marR="0" marT="0" marB="0" anchor="ctr"/>
                </a:tc>
                <a:tc>
                  <a:txBody>
                    <a:bodyPr/>
                    <a:lstStyle/>
                    <a:p>
                      <a:pPr algn="ctr" rtl="0" fontAlgn="ctr">
                        <a:buNone/>
                      </a:pPr>
                      <a:r>
                        <a:rPr lang="es-MX" sz="1000" b="1" u="none" strike="noStrike" dirty="0">
                          <a:solidFill>
                            <a:srgbClr val="FFFFFF"/>
                          </a:solidFill>
                          <a:effectLst/>
                        </a:rPr>
                        <a:t>CLG</a:t>
                      </a:r>
                      <a:endParaRPr lang="es-MX" sz="1000" b="1" i="0" u="none" strike="noStrike" dirty="0">
                        <a:solidFill>
                          <a:srgbClr val="FFFFFF"/>
                        </a:solidFill>
                        <a:effectLst/>
                        <a:latin typeface="Noto Sans"/>
                      </a:endParaRPr>
                    </a:p>
                  </a:txBody>
                  <a:tcPr marL="0" marR="0" marT="0" marB="0" anchor="ctr"/>
                </a:tc>
                <a:tc>
                  <a:txBody>
                    <a:bodyPr/>
                    <a:lstStyle/>
                    <a:p>
                      <a:pPr algn="ctr" rtl="0" fontAlgn="ctr">
                        <a:buNone/>
                      </a:pPr>
                      <a:r>
                        <a:rPr lang="es-MX" sz="1000" b="1" u="none" strike="noStrike" dirty="0" err="1">
                          <a:solidFill>
                            <a:srgbClr val="FFFFFF"/>
                          </a:solidFill>
                          <a:effectLst/>
                        </a:rPr>
                        <a:t>AYNº</a:t>
                      </a:r>
                      <a:endParaRPr lang="es-MX" sz="1000" b="1" i="0" u="none" strike="noStrike" dirty="0" err="1">
                        <a:solidFill>
                          <a:srgbClr val="FFFFFF"/>
                        </a:solidFill>
                        <a:effectLst/>
                        <a:latin typeface="Noto Sans"/>
                      </a:endParaRPr>
                    </a:p>
                  </a:txBody>
                  <a:tcPr marL="0" marR="0" marT="0" marB="0" anchor="ctr"/>
                </a:tc>
                <a:tc>
                  <a:txBody>
                    <a:bodyPr/>
                    <a:lstStyle/>
                    <a:p>
                      <a:pPr algn="ctr" rtl="0" fontAlgn="ctr">
                        <a:buNone/>
                      </a:pPr>
                      <a:r>
                        <a:rPr lang="es-MX" sz="1000" b="1" u="none" strike="noStrike" dirty="0">
                          <a:solidFill>
                            <a:srgbClr val="FFFFFF"/>
                          </a:solidFill>
                          <a:effectLst/>
                        </a:rPr>
                        <a:t>AC/DD</a:t>
                      </a:r>
                      <a:endParaRPr lang="es-MX" sz="1000" b="1" i="0" u="none" strike="noStrike" dirty="0">
                        <a:solidFill>
                          <a:srgbClr val="FFFFFF"/>
                        </a:solidFill>
                        <a:effectLst/>
                        <a:latin typeface="Noto Sans"/>
                      </a:endParaRPr>
                    </a:p>
                  </a:txBody>
                  <a:tcPr marL="0" marR="0" marT="0" marB="0" anchor="ctr"/>
                </a:tc>
                <a:tc>
                  <a:txBody>
                    <a:bodyPr/>
                    <a:lstStyle/>
                    <a:p>
                      <a:pPr algn="ctr" rtl="0" fontAlgn="ctr">
                        <a:buNone/>
                      </a:pPr>
                      <a:r>
                        <a:rPr lang="es-MX" sz="1000" b="1" u="none" strike="noStrike" dirty="0">
                          <a:solidFill>
                            <a:srgbClr val="FFFFFF"/>
                          </a:solidFill>
                          <a:effectLst/>
                        </a:rPr>
                        <a:t>PLT</a:t>
                      </a:r>
                      <a:endParaRPr lang="es-MX" sz="1000" b="1" i="0" u="none" strike="noStrike" dirty="0">
                        <a:solidFill>
                          <a:srgbClr val="FFFFFF"/>
                        </a:solidFill>
                        <a:effectLst/>
                        <a:latin typeface="Noto Sans"/>
                      </a:endParaRPr>
                    </a:p>
                  </a:txBody>
                  <a:tcPr marL="0" marR="0" marT="0" marB="0" anchor="ctr"/>
                </a:tc>
                <a:tc>
                  <a:txBody>
                    <a:bodyPr/>
                    <a:lstStyle/>
                    <a:p>
                      <a:pPr algn="ctr" rtl="0" fontAlgn="ctr">
                        <a:buNone/>
                      </a:pPr>
                      <a:r>
                        <a:rPr lang="es-MX" sz="1000" b="1" u="none" strike="noStrike" dirty="0">
                          <a:solidFill>
                            <a:srgbClr val="FFFFFF"/>
                          </a:solidFill>
                          <a:effectLst/>
                        </a:rPr>
                        <a:t>% Integración Expediente Inmobiliario</a:t>
                      </a:r>
                      <a:endParaRPr lang="es-MX" sz="1000" b="1" i="0" u="none" strike="noStrike" dirty="0">
                        <a:solidFill>
                          <a:srgbClr val="FFFFFF"/>
                        </a:solidFill>
                        <a:effectLst/>
                        <a:latin typeface="Noto Sans"/>
                      </a:endParaRPr>
                    </a:p>
                  </a:txBody>
                  <a:tcPr marL="0" marR="0" marT="0" marB="0" anchor="ctr"/>
                </a:tc>
                <a:extLst>
                  <a:ext uri="{0D108BD9-81ED-4DB2-BD59-A6C34878D82A}">
                    <a16:rowId xmlns:a16="http://schemas.microsoft.com/office/drawing/2014/main" val="3901558528"/>
                  </a:ext>
                </a:extLst>
              </a:tr>
              <a:tr h="102423">
                <a:tc>
                  <a:txBody>
                    <a:bodyPr/>
                    <a:lstStyle/>
                    <a:p>
                      <a:pPr algn="ctr" rtl="0" fontAlgn="b">
                        <a:buNone/>
                      </a:pPr>
                      <a:r>
                        <a:rPr lang="es-MX" sz="1000" b="0" u="none" strike="noStrike" dirty="0">
                          <a:solidFill>
                            <a:schemeClr val="tx1"/>
                          </a:solidFill>
                          <a:effectLst/>
                        </a:rPr>
                        <a:t>29</a:t>
                      </a:r>
                      <a:endParaRPr lang="es-MX" sz="1000" b="0" i="0" u="none" strike="noStrike" dirty="0">
                        <a:solidFill>
                          <a:schemeClr val="tx1"/>
                        </a:solidFill>
                        <a:effectLst/>
                        <a:latin typeface="Noto Sans"/>
                      </a:endParaRPr>
                    </a:p>
                  </a:txBody>
                  <a:tcPr marL="0" marR="0" marT="0" marB="0" anchor="ctr"/>
                </a:tc>
                <a:tc>
                  <a:txBody>
                    <a:bodyPr/>
                    <a:lstStyle/>
                    <a:p>
                      <a:pPr algn="ctr" rtl="0" fontAlgn="ctr">
                        <a:buNone/>
                      </a:pPr>
                      <a:r>
                        <a:rPr lang="es-MX" sz="1000" b="0" u="none" strike="noStrike" dirty="0">
                          <a:solidFill>
                            <a:schemeClr val="tx1"/>
                          </a:solidFill>
                          <a:effectLst/>
                        </a:rPr>
                        <a:t>Sinaloa</a:t>
                      </a:r>
                      <a:endParaRPr lang="es-MX" sz="1000" b="0" i="0" u="none" strike="noStrike" dirty="0">
                        <a:solidFill>
                          <a:schemeClr val="tx1"/>
                        </a:solidFill>
                        <a:effectLst/>
                        <a:latin typeface="Noto Sans"/>
                      </a:endParaRPr>
                    </a:p>
                  </a:txBody>
                  <a:tcPr marL="0" marR="0" marT="0" marB="0" anchor="ctr"/>
                </a:tc>
                <a:tc>
                  <a:txBody>
                    <a:bodyPr/>
                    <a:lstStyle/>
                    <a:p>
                      <a:pPr algn="ctr" fontAlgn="t">
                        <a:buNone/>
                      </a:pPr>
                      <a:r>
                        <a:rPr lang="es-MX" sz="1000" b="0" u="none" strike="noStrike" dirty="0">
                          <a:solidFill>
                            <a:schemeClr val="tx1"/>
                          </a:solidFill>
                          <a:effectLst/>
                        </a:rPr>
                        <a:t>Navolato</a:t>
                      </a:r>
                      <a:endParaRPr lang="es-MX" sz="1000" b="0" i="0" u="none" strike="noStrike" dirty="0">
                        <a:solidFill>
                          <a:schemeClr val="tx1"/>
                        </a:solidFill>
                        <a:effectLst/>
                        <a:latin typeface="Arial"/>
                      </a:endParaRPr>
                    </a:p>
                  </a:txBody>
                  <a:tcPr marL="0" marR="0" marT="0" marB="0" anchor="ctr"/>
                </a:tc>
                <a:tc>
                  <a:txBody>
                    <a:bodyPr/>
                    <a:lstStyle/>
                    <a:p>
                      <a:pPr algn="ctr" fontAlgn="ctr">
                        <a:buNone/>
                      </a:pPr>
                      <a:r>
                        <a:rPr lang="es-MX" sz="1000" b="0" u="none" strike="noStrike" dirty="0">
                          <a:solidFill>
                            <a:schemeClr val="tx1"/>
                          </a:solidFill>
                          <a:effectLst/>
                        </a:rPr>
                        <a:t>110</a:t>
                      </a:r>
                      <a:endParaRPr lang="es-MX" sz="1000" b="0" i="0" u="none" strike="noStrike" dirty="0">
                        <a:solidFill>
                          <a:schemeClr val="tx1"/>
                        </a:solidFill>
                        <a:effectLst/>
                        <a:latin typeface="Noto Sans"/>
                      </a:endParaRPr>
                    </a:p>
                  </a:txBody>
                  <a:tcPr marL="0" marR="0" marT="0" marB="0" anchor="ctr"/>
                </a:tc>
                <a:tc>
                  <a:txBody>
                    <a:bodyPr/>
                    <a:lstStyle/>
                    <a:p>
                      <a:pPr algn="l" fontAlgn="t">
                        <a:buNone/>
                      </a:pPr>
                      <a:r>
                        <a:rPr lang="es-MX" sz="1000" b="0" u="none" strike="noStrike" dirty="0">
                          <a:solidFill>
                            <a:schemeClr val="tx1"/>
                          </a:solidFill>
                          <a:effectLst/>
                        </a:rPr>
                        <a:t>Calle Orquídeas s/n, Col. Primavera, CP 80324, Navolato, Sinaloa</a:t>
                      </a:r>
                      <a:endParaRPr lang="es-MX" sz="1000" b="0" i="0" u="none" strike="noStrike" dirty="0">
                        <a:solidFill>
                          <a:schemeClr val="tx1"/>
                        </a:solidFill>
                        <a:effectLst/>
                        <a:latin typeface="Noto Sans"/>
                      </a:endParaRPr>
                    </a:p>
                  </a:txBody>
                  <a:tcPr marL="0" marR="0" marT="0" marB="0"/>
                </a:tc>
                <a:tc>
                  <a:txBody>
                    <a:bodyPr/>
                    <a:lstStyle/>
                    <a:p>
                      <a:pPr algn="ctr" rtl="0" fontAlgn="ctr">
                        <a:buNone/>
                      </a:pPr>
                      <a:r>
                        <a:rPr lang="es-MX" sz="1000" b="0" u="none" strike="noStrike" dirty="0">
                          <a:solidFill>
                            <a:schemeClr val="tx1"/>
                          </a:solidFill>
                          <a:effectLst/>
                        </a:rPr>
                        <a:t>-</a:t>
                      </a:r>
                      <a:endParaRPr lang="es-MX" sz="1000" b="0" i="0" u="none" strike="noStrike" dirty="0">
                        <a:solidFill>
                          <a:schemeClr val="tx1"/>
                        </a:solidFill>
                        <a:effectLst/>
                        <a:latin typeface="Noto Sans"/>
                      </a:endParaRPr>
                    </a:p>
                  </a:txBody>
                  <a:tcPr marL="0" marR="0" marT="0" marB="0" anchor="ctr"/>
                </a:tc>
                <a:tc>
                  <a:txBody>
                    <a:bodyPr/>
                    <a:lstStyle/>
                    <a:p>
                      <a:pPr algn="ctr" rtl="0" fontAlgn="ctr">
                        <a:buNone/>
                      </a:pPr>
                      <a:r>
                        <a:rPr lang="es-MX" sz="1000" b="0" u="none" strike="noStrike" dirty="0">
                          <a:solidFill>
                            <a:schemeClr val="tx1"/>
                          </a:solidFill>
                          <a:effectLst/>
                        </a:rPr>
                        <a:t>-</a:t>
                      </a:r>
                      <a:endParaRPr lang="es-MX" sz="1000" b="0" i="0" u="none" strike="noStrike" dirty="0">
                        <a:solidFill>
                          <a:schemeClr val="tx1"/>
                        </a:solidFill>
                        <a:effectLst/>
                        <a:latin typeface="Noto Sans"/>
                      </a:endParaRPr>
                    </a:p>
                  </a:txBody>
                  <a:tcPr marL="0" marR="0" marT="0" marB="0" anchor="ctr"/>
                </a:tc>
                <a:tc>
                  <a:txBody>
                    <a:bodyPr/>
                    <a:lstStyle/>
                    <a:p>
                      <a:pPr algn="ctr" rtl="0" fontAlgn="ctr">
                        <a:buNone/>
                      </a:pPr>
                      <a:r>
                        <a:rPr lang="es-MX" sz="1000" b="0" u="none" strike="noStrike" dirty="0">
                          <a:solidFill>
                            <a:schemeClr val="tx1"/>
                          </a:solidFill>
                          <a:effectLst/>
                        </a:rPr>
                        <a:t>-</a:t>
                      </a:r>
                      <a:endParaRPr lang="es-MX" sz="1000" b="0" i="0" u="none" strike="noStrike" dirty="0">
                        <a:solidFill>
                          <a:schemeClr val="tx1"/>
                        </a:solidFill>
                        <a:effectLst/>
                        <a:latin typeface="Noto Sans"/>
                      </a:endParaRPr>
                    </a:p>
                  </a:txBody>
                  <a:tcPr marL="0" marR="0" marT="0" marB="0" anchor="ctr"/>
                </a:tc>
                <a:tc>
                  <a:txBody>
                    <a:bodyPr/>
                    <a:lstStyle/>
                    <a:p>
                      <a:pPr algn="ctr" rtl="0" fontAlgn="ctr">
                        <a:buNone/>
                      </a:pPr>
                      <a:r>
                        <a:rPr lang="es-MX" sz="1000" b="0" u="none" strike="noStrike" dirty="0">
                          <a:solidFill>
                            <a:schemeClr val="tx1"/>
                          </a:solidFill>
                          <a:effectLst/>
                        </a:rPr>
                        <a:t>-</a:t>
                      </a:r>
                      <a:endParaRPr lang="es-MX" sz="1000" b="0" i="0" u="none" strike="noStrike" dirty="0">
                        <a:solidFill>
                          <a:schemeClr val="tx1"/>
                        </a:solidFill>
                        <a:effectLst/>
                        <a:latin typeface="Noto Sans"/>
                      </a:endParaRPr>
                    </a:p>
                  </a:txBody>
                  <a:tcPr marL="0" marR="0" marT="0" marB="0" anchor="ctr"/>
                </a:tc>
                <a:tc>
                  <a:txBody>
                    <a:bodyPr/>
                    <a:lstStyle/>
                    <a:p>
                      <a:pPr algn="ctr" rtl="0" fontAlgn="ctr">
                        <a:buNone/>
                      </a:pPr>
                      <a:r>
                        <a:rPr lang="es-MX" sz="1000" b="0" u="none" strike="noStrike" dirty="0">
                          <a:solidFill>
                            <a:schemeClr val="tx1"/>
                          </a:solidFill>
                          <a:effectLst/>
                        </a:rPr>
                        <a:t>-</a:t>
                      </a:r>
                      <a:endParaRPr lang="es-MX" sz="1000" b="0" i="0" u="none" strike="noStrike" dirty="0">
                        <a:solidFill>
                          <a:schemeClr val="tx1"/>
                        </a:solidFill>
                        <a:effectLst/>
                        <a:latin typeface="Noto Sans"/>
                      </a:endParaRPr>
                    </a:p>
                  </a:txBody>
                  <a:tcPr marL="0" marR="0" marT="0" marB="0" anchor="ctr"/>
                </a:tc>
                <a:tc>
                  <a:txBody>
                    <a:bodyPr/>
                    <a:lstStyle/>
                    <a:p>
                      <a:pPr algn="ctr" rtl="0" fontAlgn="ctr">
                        <a:buNone/>
                      </a:pPr>
                      <a:r>
                        <a:rPr lang="es-MX" sz="1000" b="0" u="none" strike="noStrike" dirty="0">
                          <a:solidFill>
                            <a:schemeClr val="tx1"/>
                          </a:solidFill>
                          <a:effectLst/>
                        </a:rPr>
                        <a:t>-</a:t>
                      </a:r>
                      <a:endParaRPr lang="es-MX" sz="1000" b="0" i="0" u="none" strike="noStrike" dirty="0">
                        <a:solidFill>
                          <a:schemeClr val="tx1"/>
                        </a:solidFill>
                        <a:effectLst/>
                        <a:latin typeface="Noto Sans"/>
                      </a:endParaRPr>
                    </a:p>
                  </a:txBody>
                  <a:tcPr marL="0" marR="0" marT="0" marB="0" anchor="ctr"/>
                </a:tc>
                <a:tc>
                  <a:txBody>
                    <a:bodyPr/>
                    <a:lstStyle/>
                    <a:p>
                      <a:pPr marL="0" lvl="0" algn="ctr" defTabSz="914400" rtl="0" eaLnBrk="1" fontAlgn="ctr" latinLnBrk="0" hangingPunct="1">
                        <a:lnSpc>
                          <a:spcPct val="100000"/>
                        </a:lnSpc>
                        <a:spcBef>
                          <a:spcPts val="0"/>
                        </a:spcBef>
                        <a:spcAft>
                          <a:spcPts val="0"/>
                        </a:spcAft>
                        <a:buNone/>
                      </a:pPr>
                      <a:r>
                        <a:rPr lang="es-MX" sz="1050" b="1" u="none" strike="noStrike" kern="1200" dirty="0">
                          <a:solidFill>
                            <a:srgbClr val="691831"/>
                          </a:solidFill>
                          <a:effectLst/>
                          <a:latin typeface="+mn-lt"/>
                          <a:ea typeface="+mn-ea"/>
                          <a:cs typeface="+mn-cs"/>
                        </a:rPr>
                        <a:t>0%</a:t>
                      </a:r>
                    </a:p>
                  </a:txBody>
                  <a:tcPr marL="0" marR="0" marT="0" marB="0" anchor="ctr"/>
                </a:tc>
                <a:extLst>
                  <a:ext uri="{0D108BD9-81ED-4DB2-BD59-A6C34878D82A}">
                    <a16:rowId xmlns:a16="http://schemas.microsoft.com/office/drawing/2014/main" val="158849223"/>
                  </a:ext>
                </a:extLst>
              </a:tr>
              <a:tr h="102423">
                <a:tc>
                  <a:txBody>
                    <a:bodyPr/>
                    <a:lstStyle/>
                    <a:p>
                      <a:pPr algn="ctr" rtl="0" fontAlgn="b">
                        <a:buNone/>
                      </a:pPr>
                      <a:r>
                        <a:rPr lang="es-MX" sz="1000" b="0" u="none" strike="noStrike" dirty="0">
                          <a:solidFill>
                            <a:schemeClr val="tx1"/>
                          </a:solidFill>
                          <a:effectLst/>
                        </a:rPr>
                        <a:t>30</a:t>
                      </a:r>
                      <a:endParaRPr lang="es-MX" sz="1000" b="0" i="0" u="none" strike="noStrike" dirty="0">
                        <a:solidFill>
                          <a:schemeClr val="tx1"/>
                        </a:solidFill>
                        <a:effectLst/>
                        <a:latin typeface="Noto Sans"/>
                      </a:endParaRPr>
                    </a:p>
                  </a:txBody>
                  <a:tcPr marL="0" marR="0" marT="0" marB="0" anchor="ctr"/>
                </a:tc>
                <a:tc>
                  <a:txBody>
                    <a:bodyPr/>
                    <a:lstStyle/>
                    <a:p>
                      <a:pPr marL="0" algn="ctr" defTabSz="914400" rtl="0" eaLnBrk="1" fontAlgn="t" latinLnBrk="0" hangingPunct="1">
                        <a:buNone/>
                      </a:pPr>
                      <a:r>
                        <a:rPr lang="es-MX" sz="1000" b="0" u="none" strike="noStrike" kern="1200" dirty="0">
                          <a:solidFill>
                            <a:schemeClr val="tx1"/>
                          </a:solidFill>
                          <a:effectLst/>
                        </a:rPr>
                        <a:t>Quintana Roo</a:t>
                      </a:r>
                      <a:endParaRPr lang="es-MX" sz="1000" b="0" i="0" u="none" strike="noStrike" kern="1200" dirty="0">
                        <a:solidFill>
                          <a:schemeClr val="tx1"/>
                        </a:solidFill>
                        <a:effectLst/>
                        <a:latin typeface="Arial"/>
                        <a:ea typeface="+mn-ea"/>
                        <a:cs typeface="+mn-cs"/>
                      </a:endParaRPr>
                    </a:p>
                  </a:txBody>
                  <a:tcPr marL="0" marR="0" marT="0" marB="0" anchor="ctr"/>
                </a:tc>
                <a:tc>
                  <a:txBody>
                    <a:bodyPr/>
                    <a:lstStyle/>
                    <a:p>
                      <a:pPr marL="0" algn="ctr" defTabSz="914400" rtl="0" eaLnBrk="1" fontAlgn="t" latinLnBrk="0" hangingPunct="1">
                        <a:buNone/>
                      </a:pPr>
                      <a:r>
                        <a:rPr lang="es-MX" sz="1000" b="0" u="none" strike="noStrike" kern="1200" dirty="0">
                          <a:solidFill>
                            <a:schemeClr val="tx1"/>
                          </a:solidFill>
                          <a:effectLst/>
                        </a:rPr>
                        <a:t>Benito Juárez</a:t>
                      </a:r>
                      <a:endParaRPr lang="es-MX" sz="1000" b="0" i="0" u="none" strike="noStrike" kern="1200" dirty="0">
                        <a:solidFill>
                          <a:schemeClr val="tx1"/>
                        </a:solidFill>
                        <a:effectLst/>
                        <a:latin typeface="Arial"/>
                        <a:ea typeface="+mn-ea"/>
                        <a:cs typeface="+mn-cs"/>
                      </a:endParaRPr>
                    </a:p>
                  </a:txBody>
                  <a:tcPr marL="0" marR="0" marT="0" marB="0" anchor="ctr"/>
                </a:tc>
                <a:tc>
                  <a:txBody>
                    <a:bodyPr/>
                    <a:lstStyle/>
                    <a:p>
                      <a:pPr marL="0" algn="ctr" defTabSz="914400" rtl="0" eaLnBrk="1" fontAlgn="t" latinLnBrk="0" hangingPunct="1">
                        <a:buNone/>
                      </a:pPr>
                      <a:r>
                        <a:rPr lang="es-MX" sz="1000" b="0" u="none" strike="noStrike" kern="1200" dirty="0">
                          <a:solidFill>
                            <a:schemeClr val="tx1"/>
                          </a:solidFill>
                          <a:effectLst/>
                        </a:rPr>
                        <a:t>200</a:t>
                      </a:r>
                      <a:endParaRPr lang="es-MX" sz="1000" b="0" i="0" u="none" strike="noStrike" kern="1200" dirty="0">
                        <a:solidFill>
                          <a:schemeClr val="tx1"/>
                        </a:solidFill>
                        <a:effectLst/>
                        <a:latin typeface="Arial"/>
                        <a:ea typeface="+mn-ea"/>
                        <a:cs typeface="+mn-cs"/>
                      </a:endParaRPr>
                    </a:p>
                  </a:txBody>
                  <a:tcPr marL="0" marR="0" marT="0" marB="0" anchor="ctr"/>
                </a:tc>
                <a:tc>
                  <a:txBody>
                    <a:bodyPr/>
                    <a:lstStyle/>
                    <a:p>
                      <a:pPr algn="l" fontAlgn="t">
                        <a:buNone/>
                      </a:pPr>
                      <a:r>
                        <a:rPr lang="es-MX" sz="1000" b="0" u="none" strike="noStrike" dirty="0">
                          <a:solidFill>
                            <a:schemeClr val="tx1"/>
                          </a:solidFill>
                          <a:effectLst/>
                        </a:rPr>
                        <a:t>SM. 249, MZA. 18 LT. 02, dentro del Fraccionamiento Villas del Mar Plus, Municipio de Benito Juárez, Estado de Quintana Roo.</a:t>
                      </a:r>
                      <a:endParaRPr lang="es-MX" sz="1000" b="0" i="0" u="none" strike="noStrike" dirty="0">
                        <a:solidFill>
                          <a:schemeClr val="tx1"/>
                        </a:solidFill>
                        <a:effectLst/>
                        <a:latin typeface="Noto Sans"/>
                      </a:endParaRPr>
                    </a:p>
                  </a:txBody>
                  <a:tcPr marL="0" marR="0" marT="0" marB="0"/>
                </a:tc>
                <a:tc>
                  <a:txBody>
                    <a:bodyPr/>
                    <a:lstStyle/>
                    <a:p>
                      <a:pPr algn="ctr" rtl="0" fontAlgn="ctr">
                        <a:buNone/>
                      </a:pPr>
                      <a:r>
                        <a:rPr lang="es-MX" sz="1000" b="0" u="none" strike="noStrike" dirty="0">
                          <a:solidFill>
                            <a:schemeClr val="tx1"/>
                          </a:solidFill>
                          <a:effectLst/>
                        </a:rPr>
                        <a:t>-</a:t>
                      </a:r>
                      <a:endParaRPr lang="es-MX" sz="1000" b="0" i="0" u="none" strike="noStrike" dirty="0">
                        <a:solidFill>
                          <a:schemeClr val="tx1"/>
                        </a:solidFill>
                        <a:effectLst/>
                        <a:latin typeface="Noto Sans"/>
                      </a:endParaRPr>
                    </a:p>
                  </a:txBody>
                  <a:tcPr marL="0" marR="0" marT="0" marB="0" anchor="ctr"/>
                </a:tc>
                <a:tc>
                  <a:txBody>
                    <a:bodyPr/>
                    <a:lstStyle/>
                    <a:p>
                      <a:pPr algn="ctr" rtl="0" fontAlgn="ctr">
                        <a:buNone/>
                      </a:pPr>
                      <a:r>
                        <a:rPr lang="es-MX" sz="1000" b="0" u="none" strike="noStrike" dirty="0">
                          <a:solidFill>
                            <a:schemeClr val="tx1"/>
                          </a:solidFill>
                          <a:effectLst/>
                        </a:rPr>
                        <a:t>-</a:t>
                      </a:r>
                      <a:endParaRPr lang="es-MX" sz="1000" b="0" i="0" u="none" strike="noStrike" dirty="0">
                        <a:solidFill>
                          <a:schemeClr val="tx1"/>
                        </a:solidFill>
                        <a:effectLst/>
                        <a:latin typeface="Noto Sans"/>
                      </a:endParaRPr>
                    </a:p>
                  </a:txBody>
                  <a:tcPr marL="0" marR="0" marT="0" marB="0" anchor="ctr"/>
                </a:tc>
                <a:tc>
                  <a:txBody>
                    <a:bodyPr/>
                    <a:lstStyle/>
                    <a:p>
                      <a:pPr algn="ctr" rtl="0" fontAlgn="ctr">
                        <a:buNone/>
                      </a:pPr>
                      <a:r>
                        <a:rPr lang="es-MX" sz="1000" b="0" u="none" strike="noStrike" dirty="0">
                          <a:solidFill>
                            <a:schemeClr val="tx1"/>
                          </a:solidFill>
                          <a:effectLst/>
                        </a:rPr>
                        <a:t>-</a:t>
                      </a:r>
                      <a:endParaRPr lang="es-MX" sz="1000" b="0" i="0" u="none" strike="noStrike" dirty="0">
                        <a:solidFill>
                          <a:schemeClr val="tx1"/>
                        </a:solidFill>
                        <a:effectLst/>
                        <a:latin typeface="Noto Sans"/>
                      </a:endParaRPr>
                    </a:p>
                  </a:txBody>
                  <a:tcPr marL="0" marR="0" marT="0" marB="0" anchor="ctr"/>
                </a:tc>
                <a:tc>
                  <a:txBody>
                    <a:bodyPr/>
                    <a:lstStyle/>
                    <a:p>
                      <a:pPr algn="ctr" rtl="0" fontAlgn="ctr">
                        <a:buNone/>
                      </a:pPr>
                      <a:r>
                        <a:rPr lang="es-MX" sz="1000" b="0" u="none" strike="noStrike" dirty="0">
                          <a:solidFill>
                            <a:schemeClr val="tx1"/>
                          </a:solidFill>
                          <a:effectLst/>
                        </a:rPr>
                        <a:t>-</a:t>
                      </a:r>
                      <a:endParaRPr lang="es-MX" sz="1000" b="0" i="0" u="none" strike="noStrike" dirty="0">
                        <a:solidFill>
                          <a:schemeClr val="tx1"/>
                        </a:solidFill>
                        <a:effectLst/>
                        <a:latin typeface="Noto Sans"/>
                      </a:endParaRPr>
                    </a:p>
                  </a:txBody>
                  <a:tcPr marL="0" marR="0" marT="0" marB="0" anchor="ctr"/>
                </a:tc>
                <a:tc>
                  <a:txBody>
                    <a:bodyPr/>
                    <a:lstStyle/>
                    <a:p>
                      <a:pPr algn="ctr" rtl="0" fontAlgn="ctr">
                        <a:buNone/>
                      </a:pPr>
                      <a:r>
                        <a:rPr lang="es-MX" sz="1000" b="0" u="none" strike="noStrike" dirty="0">
                          <a:solidFill>
                            <a:schemeClr val="tx1"/>
                          </a:solidFill>
                          <a:effectLst/>
                        </a:rPr>
                        <a:t>-</a:t>
                      </a:r>
                      <a:endParaRPr lang="es-MX" sz="1000" b="0" i="0" u="none" strike="noStrike" dirty="0">
                        <a:solidFill>
                          <a:schemeClr val="tx1"/>
                        </a:solidFill>
                        <a:effectLst/>
                        <a:latin typeface="Noto Sans"/>
                      </a:endParaRPr>
                    </a:p>
                  </a:txBody>
                  <a:tcPr marL="0" marR="0" marT="0" marB="0" anchor="ctr"/>
                </a:tc>
                <a:tc>
                  <a:txBody>
                    <a:bodyPr/>
                    <a:lstStyle/>
                    <a:p>
                      <a:pPr algn="ctr" rtl="0" fontAlgn="ctr">
                        <a:buNone/>
                      </a:pPr>
                      <a:r>
                        <a:rPr lang="es-MX" sz="1000" b="0" u="none" strike="noStrike" dirty="0">
                          <a:solidFill>
                            <a:schemeClr val="tx1"/>
                          </a:solidFill>
                          <a:effectLst/>
                        </a:rPr>
                        <a:t>-</a:t>
                      </a:r>
                      <a:endParaRPr lang="es-MX" sz="1000" b="0" i="0" u="none" strike="noStrike" dirty="0">
                        <a:solidFill>
                          <a:schemeClr val="tx1"/>
                        </a:solidFill>
                        <a:effectLst/>
                        <a:latin typeface="Noto Sans"/>
                      </a:endParaRPr>
                    </a:p>
                  </a:txBody>
                  <a:tcPr marL="0" marR="0" marT="0" marB="0" anchor="ctr"/>
                </a:tc>
                <a:tc>
                  <a:txBody>
                    <a:bodyPr/>
                    <a:lstStyle/>
                    <a:p>
                      <a:pPr marL="0" lvl="0" algn="ctr" defTabSz="914400" rtl="0" eaLnBrk="1" fontAlgn="ctr" latinLnBrk="0" hangingPunct="1">
                        <a:lnSpc>
                          <a:spcPct val="100000"/>
                        </a:lnSpc>
                        <a:spcBef>
                          <a:spcPts val="0"/>
                        </a:spcBef>
                        <a:spcAft>
                          <a:spcPts val="0"/>
                        </a:spcAft>
                        <a:buNone/>
                      </a:pPr>
                      <a:r>
                        <a:rPr lang="es-MX" sz="1050" b="1" u="none" strike="noStrike" kern="1200" dirty="0">
                          <a:solidFill>
                            <a:srgbClr val="691831"/>
                          </a:solidFill>
                          <a:effectLst/>
                          <a:latin typeface="+mn-lt"/>
                          <a:ea typeface="+mn-ea"/>
                          <a:cs typeface="+mn-cs"/>
                        </a:rPr>
                        <a:t>0%</a:t>
                      </a:r>
                    </a:p>
                  </a:txBody>
                  <a:tcPr marL="0" marR="0" marT="0" marB="0" anchor="ctr"/>
                </a:tc>
                <a:extLst>
                  <a:ext uri="{0D108BD9-81ED-4DB2-BD59-A6C34878D82A}">
                    <a16:rowId xmlns:a16="http://schemas.microsoft.com/office/drawing/2014/main" val="148644790"/>
                  </a:ext>
                </a:extLst>
              </a:tr>
              <a:tr h="102423">
                <a:tc>
                  <a:txBody>
                    <a:bodyPr/>
                    <a:lstStyle/>
                    <a:p>
                      <a:pPr marL="0" algn="ctr" defTabSz="914400" rtl="0" eaLnBrk="1" fontAlgn="t" latinLnBrk="0" hangingPunct="1">
                        <a:buNone/>
                      </a:pPr>
                      <a:r>
                        <a:rPr lang="es-MX" sz="1000" b="0" u="none" strike="noStrike" kern="1200" dirty="0">
                          <a:solidFill>
                            <a:schemeClr val="tx1"/>
                          </a:solidFill>
                          <a:effectLst/>
                        </a:rPr>
                        <a:t>31</a:t>
                      </a:r>
                      <a:endParaRPr lang="es-MX" sz="1000" b="0" i="0" u="none" strike="noStrike" kern="1200" dirty="0">
                        <a:solidFill>
                          <a:schemeClr val="tx1"/>
                        </a:solidFill>
                        <a:effectLst/>
                        <a:latin typeface="Arial"/>
                        <a:ea typeface="+mn-ea"/>
                        <a:cs typeface="+mn-cs"/>
                      </a:endParaRPr>
                    </a:p>
                  </a:txBody>
                  <a:tcPr marL="0" marR="0" marT="0" marB="0" anchor="ctr"/>
                </a:tc>
                <a:tc>
                  <a:txBody>
                    <a:bodyPr/>
                    <a:lstStyle/>
                    <a:p>
                      <a:pPr marL="0" algn="ctr" defTabSz="914400" rtl="0" eaLnBrk="1" fontAlgn="t" latinLnBrk="0" hangingPunct="1">
                        <a:buNone/>
                      </a:pPr>
                      <a:r>
                        <a:rPr lang="es-MX" sz="1000" b="0" u="none" strike="noStrike" kern="1200" dirty="0">
                          <a:solidFill>
                            <a:schemeClr val="tx1"/>
                          </a:solidFill>
                          <a:effectLst/>
                        </a:rPr>
                        <a:t>Coahuila</a:t>
                      </a:r>
                      <a:endParaRPr lang="es-MX" sz="1000" b="0" i="0" u="none" strike="noStrike" kern="1200" dirty="0">
                        <a:solidFill>
                          <a:schemeClr val="tx1"/>
                        </a:solidFill>
                        <a:effectLst/>
                        <a:latin typeface="Arial"/>
                        <a:ea typeface="+mn-ea"/>
                        <a:cs typeface="+mn-cs"/>
                      </a:endParaRPr>
                    </a:p>
                  </a:txBody>
                  <a:tcPr marL="0" marR="0" marT="0" marB="0" anchor="ctr"/>
                </a:tc>
                <a:tc>
                  <a:txBody>
                    <a:bodyPr/>
                    <a:lstStyle/>
                    <a:p>
                      <a:pPr marL="0" algn="ctr" defTabSz="914400" rtl="0" eaLnBrk="1" fontAlgn="t" latinLnBrk="0" hangingPunct="1">
                        <a:buNone/>
                      </a:pPr>
                      <a:r>
                        <a:rPr lang="es-MX" sz="1000" b="0" u="none" strike="noStrike" kern="1200" dirty="0">
                          <a:solidFill>
                            <a:schemeClr val="tx1"/>
                          </a:solidFill>
                          <a:effectLst/>
                        </a:rPr>
                        <a:t>Ciudad Acuña</a:t>
                      </a:r>
                      <a:endParaRPr lang="es-MX" sz="1000" b="0" i="0" u="none" strike="noStrike" kern="1200" dirty="0">
                        <a:solidFill>
                          <a:schemeClr val="tx1"/>
                        </a:solidFill>
                        <a:effectLst/>
                        <a:latin typeface="Arial"/>
                        <a:ea typeface="+mn-ea"/>
                        <a:cs typeface="+mn-cs"/>
                      </a:endParaRPr>
                    </a:p>
                  </a:txBody>
                  <a:tcPr marL="0" marR="0" marT="0" marB="0" anchor="ctr"/>
                </a:tc>
                <a:tc>
                  <a:txBody>
                    <a:bodyPr/>
                    <a:lstStyle/>
                    <a:p>
                      <a:pPr marL="0" algn="ctr" defTabSz="914400" rtl="0" eaLnBrk="1" fontAlgn="t" latinLnBrk="0" hangingPunct="1">
                        <a:buNone/>
                      </a:pPr>
                      <a:r>
                        <a:rPr lang="es-MX" sz="1000" b="0" u="none" strike="noStrike" kern="1200" dirty="0">
                          <a:solidFill>
                            <a:schemeClr val="tx1"/>
                          </a:solidFill>
                          <a:effectLst/>
                        </a:rPr>
                        <a:t>200</a:t>
                      </a:r>
                      <a:endParaRPr lang="es-MX" sz="1000" b="0" i="0" u="none" strike="noStrike" kern="1200" dirty="0">
                        <a:solidFill>
                          <a:schemeClr val="tx1"/>
                        </a:solidFill>
                        <a:effectLst/>
                        <a:latin typeface="Arial"/>
                        <a:ea typeface="+mn-ea"/>
                        <a:cs typeface="+mn-cs"/>
                      </a:endParaRPr>
                    </a:p>
                  </a:txBody>
                  <a:tcPr marL="0" marR="0" marT="0" marB="0" anchor="ctr"/>
                </a:tc>
                <a:tc>
                  <a:txBody>
                    <a:bodyPr/>
                    <a:lstStyle/>
                    <a:p>
                      <a:pPr algn="l" fontAlgn="t">
                        <a:buNone/>
                      </a:pPr>
                      <a:r>
                        <a:rPr lang="es-MX" sz="1000" b="0" u="none" strike="noStrike" dirty="0">
                          <a:solidFill>
                            <a:schemeClr val="tx1"/>
                          </a:solidFill>
                          <a:effectLst/>
                        </a:rPr>
                        <a:t>Calle 26 s/nentre avenida Faisán y calle proverbios, col. Burócratas, CP 26230</a:t>
                      </a:r>
                      <a:endParaRPr lang="es-MX" sz="1000" b="0" i="0" u="none" strike="noStrike" dirty="0">
                        <a:solidFill>
                          <a:schemeClr val="tx1"/>
                        </a:solidFill>
                        <a:effectLst/>
                        <a:latin typeface="Noto Sans"/>
                      </a:endParaRPr>
                    </a:p>
                  </a:txBody>
                  <a:tcPr marL="0" marR="0" marT="0" marB="0"/>
                </a:tc>
                <a:tc>
                  <a:txBody>
                    <a:bodyPr/>
                    <a:lstStyle/>
                    <a:p>
                      <a:pPr algn="ctr" rtl="0" fontAlgn="ctr">
                        <a:buNone/>
                      </a:pPr>
                      <a:r>
                        <a:rPr lang="es-MX" sz="1000" b="0" u="none" strike="noStrike" dirty="0">
                          <a:solidFill>
                            <a:schemeClr val="tx1"/>
                          </a:solidFill>
                          <a:effectLst/>
                        </a:rPr>
                        <a:t>-</a:t>
                      </a:r>
                      <a:endParaRPr lang="es-MX" sz="1000" b="0" i="0" u="none" strike="noStrike" dirty="0">
                        <a:solidFill>
                          <a:schemeClr val="tx1"/>
                        </a:solidFill>
                        <a:effectLst/>
                        <a:latin typeface="Noto Sans"/>
                      </a:endParaRPr>
                    </a:p>
                  </a:txBody>
                  <a:tcPr marL="0" marR="0" marT="0" marB="0" anchor="ctr"/>
                </a:tc>
                <a:tc>
                  <a:txBody>
                    <a:bodyPr/>
                    <a:lstStyle/>
                    <a:p>
                      <a:pPr algn="ctr" rtl="0" fontAlgn="ctr">
                        <a:buNone/>
                      </a:pPr>
                      <a:r>
                        <a:rPr lang="es-MX" sz="1000" b="0" u="none" strike="noStrike" dirty="0">
                          <a:solidFill>
                            <a:schemeClr val="tx1"/>
                          </a:solidFill>
                          <a:effectLst/>
                        </a:rPr>
                        <a:t>-</a:t>
                      </a:r>
                      <a:endParaRPr lang="es-MX" sz="1000" b="0" i="0" u="none" strike="noStrike" dirty="0">
                        <a:solidFill>
                          <a:schemeClr val="tx1"/>
                        </a:solidFill>
                        <a:effectLst/>
                        <a:latin typeface="Noto Sans"/>
                      </a:endParaRPr>
                    </a:p>
                  </a:txBody>
                  <a:tcPr marL="0" marR="0" marT="0" marB="0" anchor="ctr"/>
                </a:tc>
                <a:tc>
                  <a:txBody>
                    <a:bodyPr/>
                    <a:lstStyle/>
                    <a:p>
                      <a:pPr algn="ctr" rtl="0" fontAlgn="ctr">
                        <a:buNone/>
                      </a:pPr>
                      <a:r>
                        <a:rPr lang="es-MX" sz="1000" b="0" u="none" strike="noStrike" dirty="0">
                          <a:solidFill>
                            <a:schemeClr val="tx1"/>
                          </a:solidFill>
                          <a:effectLst/>
                        </a:rPr>
                        <a:t>-</a:t>
                      </a:r>
                      <a:endParaRPr lang="es-MX" sz="1000" b="0" i="0" u="none" strike="noStrike" dirty="0">
                        <a:solidFill>
                          <a:schemeClr val="tx1"/>
                        </a:solidFill>
                        <a:effectLst/>
                        <a:latin typeface="Noto Sans"/>
                      </a:endParaRPr>
                    </a:p>
                  </a:txBody>
                  <a:tcPr marL="0" marR="0" marT="0" marB="0" anchor="ctr"/>
                </a:tc>
                <a:tc>
                  <a:txBody>
                    <a:bodyPr/>
                    <a:lstStyle/>
                    <a:p>
                      <a:pPr algn="ctr" rtl="0" fontAlgn="ctr">
                        <a:buNone/>
                      </a:pPr>
                      <a:r>
                        <a:rPr lang="es-MX" sz="1000" b="0" u="none" strike="noStrike" dirty="0">
                          <a:solidFill>
                            <a:schemeClr val="tx1"/>
                          </a:solidFill>
                          <a:effectLst/>
                        </a:rPr>
                        <a:t>-</a:t>
                      </a:r>
                      <a:endParaRPr lang="es-MX" sz="1000" b="0" i="0" u="none" strike="noStrike" dirty="0">
                        <a:solidFill>
                          <a:schemeClr val="tx1"/>
                        </a:solidFill>
                        <a:effectLst/>
                        <a:latin typeface="Noto Sans"/>
                      </a:endParaRPr>
                    </a:p>
                  </a:txBody>
                  <a:tcPr marL="0" marR="0" marT="0" marB="0" anchor="ctr"/>
                </a:tc>
                <a:tc>
                  <a:txBody>
                    <a:bodyPr/>
                    <a:lstStyle/>
                    <a:p>
                      <a:pPr algn="ctr" rtl="0" fontAlgn="ctr">
                        <a:buNone/>
                      </a:pPr>
                      <a:r>
                        <a:rPr lang="es-MX" sz="1000" b="0" u="none" strike="noStrike" dirty="0">
                          <a:solidFill>
                            <a:schemeClr val="tx1"/>
                          </a:solidFill>
                          <a:effectLst/>
                        </a:rPr>
                        <a:t>-</a:t>
                      </a:r>
                      <a:endParaRPr lang="es-MX" sz="1000" b="0" i="0" u="none" strike="noStrike" dirty="0">
                        <a:solidFill>
                          <a:schemeClr val="tx1"/>
                        </a:solidFill>
                        <a:effectLst/>
                        <a:latin typeface="Noto Sans"/>
                      </a:endParaRPr>
                    </a:p>
                  </a:txBody>
                  <a:tcPr marL="0" marR="0" marT="0" marB="0" anchor="ctr"/>
                </a:tc>
                <a:tc>
                  <a:txBody>
                    <a:bodyPr/>
                    <a:lstStyle/>
                    <a:p>
                      <a:pPr algn="ctr" rtl="0" fontAlgn="ctr">
                        <a:buNone/>
                      </a:pPr>
                      <a:r>
                        <a:rPr lang="es-MX" sz="1000" b="0" u="none" strike="noStrike" dirty="0">
                          <a:solidFill>
                            <a:schemeClr val="tx1"/>
                          </a:solidFill>
                          <a:effectLst/>
                        </a:rPr>
                        <a:t>-</a:t>
                      </a:r>
                      <a:endParaRPr lang="es-MX" sz="1000" b="0" i="0" u="none" strike="noStrike" dirty="0">
                        <a:solidFill>
                          <a:schemeClr val="tx1"/>
                        </a:solidFill>
                        <a:effectLst/>
                        <a:latin typeface="Noto Sans"/>
                      </a:endParaRPr>
                    </a:p>
                  </a:txBody>
                  <a:tcPr marL="0" marR="0" marT="0" marB="0" anchor="ctr"/>
                </a:tc>
                <a:tc>
                  <a:txBody>
                    <a:bodyPr/>
                    <a:lstStyle/>
                    <a:p>
                      <a:pPr marL="0" lvl="0" algn="ctr" defTabSz="914400" rtl="0" eaLnBrk="1" fontAlgn="ctr" latinLnBrk="0" hangingPunct="1">
                        <a:lnSpc>
                          <a:spcPct val="100000"/>
                        </a:lnSpc>
                        <a:spcBef>
                          <a:spcPts val="0"/>
                        </a:spcBef>
                        <a:spcAft>
                          <a:spcPts val="0"/>
                        </a:spcAft>
                        <a:buNone/>
                      </a:pPr>
                      <a:r>
                        <a:rPr lang="es-MX" sz="1050" b="1" u="none" strike="noStrike" kern="1200" dirty="0">
                          <a:solidFill>
                            <a:srgbClr val="691831"/>
                          </a:solidFill>
                          <a:effectLst/>
                          <a:latin typeface="+mn-lt"/>
                          <a:ea typeface="+mn-ea"/>
                          <a:cs typeface="+mn-cs"/>
                        </a:rPr>
                        <a:t>0%</a:t>
                      </a:r>
                    </a:p>
                  </a:txBody>
                  <a:tcPr marL="0" marR="0" marT="0" marB="0" anchor="ctr"/>
                </a:tc>
                <a:extLst>
                  <a:ext uri="{0D108BD9-81ED-4DB2-BD59-A6C34878D82A}">
                    <a16:rowId xmlns:a16="http://schemas.microsoft.com/office/drawing/2014/main" val="572670396"/>
                  </a:ext>
                </a:extLst>
              </a:tr>
            </a:tbl>
          </a:graphicData>
        </a:graphic>
      </p:graphicFrame>
    </p:spTree>
    <p:extLst>
      <p:ext uri="{BB962C8B-B14F-4D97-AF65-F5344CB8AC3E}">
        <p14:creationId xmlns:p14="http://schemas.microsoft.com/office/powerpoint/2010/main" val="1805428997"/>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4FBB82F-76EE-2301-7E4E-819DD9273E52}"/>
            </a:ext>
          </a:extLst>
        </p:cNvPr>
        <p:cNvGrpSpPr/>
        <p:nvPr/>
      </p:nvGrpSpPr>
      <p:grpSpPr>
        <a:xfrm>
          <a:off x="0" y="0"/>
          <a:ext cx="0" cy="0"/>
          <a:chOff x="0" y="0"/>
          <a:chExt cx="0" cy="0"/>
        </a:xfrm>
      </p:grpSpPr>
      <p:sp>
        <p:nvSpPr>
          <p:cNvPr id="3" name="CuadroTexto 2">
            <a:extLst>
              <a:ext uri="{FF2B5EF4-FFF2-40B4-BE49-F238E27FC236}">
                <a16:creationId xmlns:a16="http://schemas.microsoft.com/office/drawing/2014/main" id="{092FD913-A66C-CB84-ABCA-86E06F7ECD81}"/>
              </a:ext>
            </a:extLst>
          </p:cNvPr>
          <p:cNvSpPr txBox="1"/>
          <p:nvPr/>
        </p:nvSpPr>
        <p:spPr>
          <a:xfrm>
            <a:off x="111967" y="155525"/>
            <a:ext cx="8416214" cy="400110"/>
          </a:xfrm>
          <a:prstGeom prst="rect">
            <a:avLst/>
          </a:prstGeom>
          <a:noFill/>
        </p:spPr>
        <p:txBody>
          <a:bodyPr wrap="square" lIns="91440" tIns="45720" rIns="91440" bIns="45720" rtlCol="0" anchor="t">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s-MX" sz="2000" b="1" i="0" u="none" strike="noStrike" kern="1200" cap="none" spc="0" normalizeH="0" baseline="0" noProof="0">
                <a:ln>
                  <a:noFill/>
                </a:ln>
                <a:solidFill>
                  <a:srgbClr val="691C32"/>
                </a:solidFill>
                <a:effectLst/>
                <a:uLnTx/>
                <a:uFillTx/>
                <a:latin typeface="Patria"/>
              </a:rPr>
              <a:t>Detalle validación de </a:t>
            </a:r>
            <a:r>
              <a:rPr lang="es-MX" sz="2000" b="1">
                <a:solidFill>
                  <a:srgbClr val="691C32"/>
                </a:solidFill>
                <a:latin typeface="Patria"/>
              </a:rPr>
              <a:t>d</a:t>
            </a:r>
            <a:r>
              <a:rPr kumimoji="0" lang="es-MX" sz="2000" b="1" i="0" u="none" strike="noStrike" kern="1200" cap="none" spc="0" normalizeH="0" baseline="0" noProof="0" err="1">
                <a:ln>
                  <a:noFill/>
                </a:ln>
                <a:solidFill>
                  <a:srgbClr val="691C32"/>
                </a:solidFill>
                <a:effectLst/>
                <a:uLnTx/>
                <a:uFillTx/>
                <a:latin typeface="Patria"/>
              </a:rPr>
              <a:t>onaciones</a:t>
            </a:r>
            <a:r>
              <a:rPr kumimoji="0" lang="es-MX" sz="2000" b="1" i="0" u="none" strike="noStrike" kern="1200" cap="none" spc="0" normalizeH="0" baseline="0" noProof="0">
                <a:ln>
                  <a:noFill/>
                </a:ln>
                <a:solidFill>
                  <a:srgbClr val="691C32"/>
                </a:solidFill>
                <a:effectLst/>
                <a:uLnTx/>
                <a:uFillTx/>
                <a:latin typeface="Patria"/>
              </a:rPr>
              <a:t> </a:t>
            </a:r>
            <a:r>
              <a:rPr lang="es-MX" sz="2000" b="1">
                <a:solidFill>
                  <a:srgbClr val="691C32"/>
                </a:solidFill>
                <a:latin typeface="Patria"/>
              </a:rPr>
              <a:t>i</a:t>
            </a:r>
            <a:r>
              <a:rPr kumimoji="0" lang="es-MX" sz="2000" b="1" i="0" u="none" strike="noStrike" kern="1200" cap="none" spc="0" normalizeH="0" baseline="0" noProof="0" err="1">
                <a:ln>
                  <a:noFill/>
                </a:ln>
                <a:solidFill>
                  <a:srgbClr val="691C32"/>
                </a:solidFill>
                <a:effectLst/>
                <a:uLnTx/>
                <a:uFillTx/>
                <a:latin typeface="Patria"/>
              </a:rPr>
              <a:t>nmobiliarias</a:t>
            </a:r>
            <a:r>
              <a:rPr kumimoji="0" lang="es-MX" sz="2000" b="1" i="0" u="none" strike="noStrike" kern="1200" cap="none" spc="0" normalizeH="0" baseline="0" noProof="0">
                <a:ln>
                  <a:noFill/>
                </a:ln>
                <a:solidFill>
                  <a:srgbClr val="691C32"/>
                </a:solidFill>
                <a:effectLst/>
                <a:uLnTx/>
                <a:uFillTx/>
                <a:latin typeface="Patria"/>
              </a:rPr>
              <a:t> para </a:t>
            </a:r>
            <a:r>
              <a:rPr lang="es-MX" sz="2000" b="1">
                <a:solidFill>
                  <a:srgbClr val="691C32"/>
                </a:solidFill>
                <a:latin typeface="Patria"/>
              </a:rPr>
              <a:t>UMF PLUS</a:t>
            </a:r>
            <a:endParaRPr kumimoji="0" lang="es-MX" sz="2000" b="1" i="0" u="none" strike="noStrike" kern="1200" cap="none" spc="0" normalizeH="0" baseline="0" noProof="0">
              <a:ln>
                <a:noFill/>
              </a:ln>
              <a:solidFill>
                <a:srgbClr val="691C32"/>
              </a:solidFill>
              <a:effectLst/>
              <a:uLnTx/>
              <a:uFillTx/>
              <a:latin typeface="Patria"/>
            </a:endParaRPr>
          </a:p>
        </p:txBody>
      </p:sp>
      <p:pic>
        <p:nvPicPr>
          <p:cNvPr id="7" name="Imagen 6">
            <a:extLst>
              <a:ext uri="{FF2B5EF4-FFF2-40B4-BE49-F238E27FC236}">
                <a16:creationId xmlns:a16="http://schemas.microsoft.com/office/drawing/2014/main" id="{DAE66053-D909-AFFB-0FA6-6FCB4EC387C3}"/>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145463" y="1662113"/>
            <a:ext cx="28575" cy="219075"/>
          </a:xfrm>
          <a:prstGeom prst="rect">
            <a:avLst/>
          </a:prstGeom>
          <a:noFill/>
          <a:extLst>
            <a:ext uri="{909E8E84-426E-40DD-AFC4-6F175D3DCCD1}">
              <a14:hiddenFill xmlns:a14="http://schemas.microsoft.com/office/drawing/2010/main">
                <a:solidFill>
                  <a:srgbClr val="FFFFFF"/>
                </a:solidFill>
              </a14:hiddenFill>
            </a:ext>
          </a:extLst>
        </p:spPr>
      </p:pic>
      <p:pic>
        <p:nvPicPr>
          <p:cNvPr id="8" name="Imagen 7">
            <a:extLst>
              <a:ext uri="{FF2B5EF4-FFF2-40B4-BE49-F238E27FC236}">
                <a16:creationId xmlns:a16="http://schemas.microsoft.com/office/drawing/2014/main" id="{6D58704F-476B-AFA9-2BFC-E537853922C6}"/>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145463" y="1662113"/>
            <a:ext cx="28575" cy="219075"/>
          </a:xfrm>
          <a:prstGeom prst="rect">
            <a:avLst/>
          </a:prstGeom>
          <a:noFill/>
          <a:extLst>
            <a:ext uri="{909E8E84-426E-40DD-AFC4-6F175D3DCCD1}">
              <a14:hiddenFill xmlns:a14="http://schemas.microsoft.com/office/drawing/2010/main">
                <a:solidFill>
                  <a:srgbClr val="FFFFFF"/>
                </a:solidFill>
              </a14:hiddenFill>
            </a:ext>
          </a:extLst>
        </p:spPr>
      </p:pic>
      <p:sp>
        <p:nvSpPr>
          <p:cNvPr id="11" name="CuadroTexto 10">
            <a:extLst>
              <a:ext uri="{FF2B5EF4-FFF2-40B4-BE49-F238E27FC236}">
                <a16:creationId xmlns:a16="http://schemas.microsoft.com/office/drawing/2014/main" id="{891BE8E1-2C36-23AD-5E48-FBA46E706569}"/>
              </a:ext>
            </a:extLst>
          </p:cNvPr>
          <p:cNvSpPr txBox="1"/>
          <p:nvPr/>
        </p:nvSpPr>
        <p:spPr>
          <a:xfrm>
            <a:off x="111966" y="505225"/>
            <a:ext cx="7961768"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s-MX" sz="1800" i="0" u="none" strike="noStrike" kern="1200" cap="none" spc="0" normalizeH="0" baseline="0" noProof="0">
                <a:ln>
                  <a:noFill/>
                </a:ln>
                <a:solidFill>
                  <a:srgbClr val="0B5445"/>
                </a:solidFill>
                <a:effectLst/>
                <a:uLnTx/>
                <a:uFillTx/>
                <a:latin typeface="Noto Sans" panose="020B0502040504020204" pitchFamily="34" charset="0"/>
                <a:ea typeface="Noto Sans" panose="020B0502040504020204" pitchFamily="34" charset="0"/>
                <a:cs typeface="Noto Sans" panose="020B0502040504020204" pitchFamily="34" charset="0"/>
              </a:rPr>
              <a:t>Inmuebles Autorizado por el H. Consejo Técnico </a:t>
            </a:r>
            <a:r>
              <a:rPr lang="es-MX">
                <a:solidFill>
                  <a:srgbClr val="0B5445"/>
                </a:solidFill>
                <a:latin typeface="Noto Sans" panose="020B0502040504020204" pitchFamily="34" charset="0"/>
                <a:ea typeface="Noto Sans" panose="020B0502040504020204" pitchFamily="34" charset="0"/>
                <a:cs typeface="Noto Sans" panose="020B0502040504020204" pitchFamily="34" charset="0"/>
              </a:rPr>
              <a:t>a Mayo</a:t>
            </a:r>
            <a:r>
              <a:rPr kumimoji="0" lang="es-MX" sz="1800" i="0" u="none" strike="noStrike" kern="1200" cap="none" spc="0" normalizeH="0" baseline="0" noProof="0">
                <a:ln>
                  <a:noFill/>
                </a:ln>
                <a:solidFill>
                  <a:srgbClr val="0B5445"/>
                </a:solidFill>
                <a:effectLst/>
                <a:uLnTx/>
                <a:uFillTx/>
                <a:latin typeface="Noto Sans" panose="020B0502040504020204" pitchFamily="34" charset="0"/>
                <a:ea typeface="Noto Sans" panose="020B0502040504020204" pitchFamily="34" charset="0"/>
                <a:cs typeface="Noto Sans" panose="020B0502040504020204" pitchFamily="34" charset="0"/>
              </a:rPr>
              <a:t> 2026</a:t>
            </a:r>
            <a:endParaRPr kumimoji="0" lang="es-MX" sz="1800" b="1" i="0" u="none" strike="noStrike" kern="1200" cap="none" spc="0" normalizeH="0" baseline="0" noProof="0">
              <a:ln>
                <a:noFill/>
              </a:ln>
              <a:solidFill>
                <a:srgbClr val="0B5445"/>
              </a:solidFill>
              <a:effectLst/>
              <a:uLnTx/>
              <a:uFillTx/>
              <a:latin typeface="Noto Sans" panose="020B0502040504020204" pitchFamily="34" charset="0"/>
              <a:ea typeface="Noto Sans" panose="020B0502040504020204" pitchFamily="34" charset="0"/>
              <a:cs typeface="Noto Sans" panose="020B0502040504020204" pitchFamily="34" charset="0"/>
            </a:endParaRPr>
          </a:p>
        </p:txBody>
      </p:sp>
      <p:sp>
        <p:nvSpPr>
          <p:cNvPr id="6" name="Marcador de número de diapositiva 3">
            <a:extLst>
              <a:ext uri="{FF2B5EF4-FFF2-40B4-BE49-F238E27FC236}">
                <a16:creationId xmlns:a16="http://schemas.microsoft.com/office/drawing/2014/main" id="{779F0B9A-297F-9174-2A8F-F98F0A4CC42A}"/>
              </a:ext>
            </a:extLst>
          </p:cNvPr>
          <p:cNvSpPr txBox="1">
            <a:spLocks/>
          </p:cNvSpPr>
          <p:nvPr/>
        </p:nvSpPr>
        <p:spPr>
          <a:xfrm>
            <a:off x="11769636" y="6359455"/>
            <a:ext cx="379813" cy="299857"/>
          </a:xfrm>
          <a:prstGeom prst="rect">
            <a:avLst/>
          </a:prstGeom>
        </p:spPr>
        <p:txBody>
          <a:bodyPr/>
          <a:lstStyle>
            <a:defPPr>
              <a:defRPr lang="es-MX"/>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fld id="{CCF7EA40-30CE-1140-AE32-46D572116FD7}" type="slidenum">
              <a:rPr kumimoji="0" lang="es-ES_tradnl" sz="1100" b="0" i="0" u="none" strike="noStrike" kern="1200" cap="none" spc="0" normalizeH="0" baseline="0" noProof="0">
                <a:ln>
                  <a:noFill/>
                </a:ln>
                <a:solidFill>
                  <a:srgbClr val="FFFFFF">
                    <a:lumMod val="50000"/>
                  </a:srgbClr>
                </a:solidFill>
                <a:effectLst/>
                <a:uLnTx/>
                <a:uFillTx/>
                <a:latin typeface="Noto Sans" panose="020B0502040504020204" pitchFamily="34" charset="0"/>
                <a:ea typeface="Noto Sans" panose="020B0502040504020204" pitchFamily="34" charset="0"/>
                <a:cs typeface="Noto Sans" panose="020B0502040504020204" pitchFamily="34" charset="0"/>
                <a:sym typeface="Arial"/>
              </a:rPr>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t>25</a:t>
            </a:fld>
            <a:endParaRPr kumimoji="0" lang="es-ES_tradnl" sz="1100" b="0" i="0" u="none" strike="noStrike" kern="1200" cap="none" spc="0" normalizeH="0" baseline="0" noProof="0">
              <a:ln>
                <a:noFill/>
              </a:ln>
              <a:solidFill>
                <a:srgbClr val="FFFFFF">
                  <a:lumMod val="50000"/>
                </a:srgbClr>
              </a:solidFill>
              <a:effectLst/>
              <a:uLnTx/>
              <a:uFillTx/>
              <a:latin typeface="Noto Sans" panose="020B0502040504020204" pitchFamily="34" charset="0"/>
              <a:ea typeface="Noto Sans" panose="020B0502040504020204" pitchFamily="34" charset="0"/>
              <a:cs typeface="Noto Sans" panose="020B0502040504020204" pitchFamily="34" charset="0"/>
              <a:sym typeface="Arial"/>
            </a:endParaRPr>
          </a:p>
        </p:txBody>
      </p:sp>
      <p:graphicFrame>
        <p:nvGraphicFramePr>
          <p:cNvPr id="4" name="Tabla 3">
            <a:extLst>
              <a:ext uri="{FF2B5EF4-FFF2-40B4-BE49-F238E27FC236}">
                <a16:creationId xmlns:a16="http://schemas.microsoft.com/office/drawing/2014/main" id="{86640EBB-5021-AAB2-82B4-0126BFCB6C68}"/>
              </a:ext>
            </a:extLst>
          </p:cNvPr>
          <p:cNvGraphicFramePr>
            <a:graphicFrameLocks noGrp="1"/>
          </p:cNvGraphicFramePr>
          <p:nvPr>
            <p:extLst>
              <p:ext uri="{D42A27DB-BD31-4B8C-83A1-F6EECF244321}">
                <p14:modId xmlns:p14="http://schemas.microsoft.com/office/powerpoint/2010/main" val="2262845359"/>
              </p:ext>
            </p:extLst>
          </p:nvPr>
        </p:nvGraphicFramePr>
        <p:xfrm>
          <a:off x="243069" y="905335"/>
          <a:ext cx="10680454" cy="4114800"/>
        </p:xfrm>
        <a:graphic>
          <a:graphicData uri="http://schemas.openxmlformats.org/drawingml/2006/table">
            <a:tbl>
              <a:tblPr firstRow="1" bandRow="1">
                <a:tableStyleId>{F5AB1C69-6EDB-4FF4-983F-18BD219EF322}</a:tableStyleId>
              </a:tblPr>
              <a:tblGrid>
                <a:gridCol w="650240">
                  <a:extLst>
                    <a:ext uri="{9D8B030D-6E8A-4147-A177-3AD203B41FA5}">
                      <a16:colId xmlns:a16="http://schemas.microsoft.com/office/drawing/2014/main" val="1688489806"/>
                    </a:ext>
                  </a:extLst>
                </a:gridCol>
                <a:gridCol w="1523998">
                  <a:extLst>
                    <a:ext uri="{9D8B030D-6E8A-4147-A177-3AD203B41FA5}">
                      <a16:colId xmlns:a16="http://schemas.microsoft.com/office/drawing/2014/main" val="329607940"/>
                    </a:ext>
                  </a:extLst>
                </a:gridCol>
                <a:gridCol w="1774657">
                  <a:extLst>
                    <a:ext uri="{9D8B030D-6E8A-4147-A177-3AD203B41FA5}">
                      <a16:colId xmlns:a16="http://schemas.microsoft.com/office/drawing/2014/main" val="1039058617"/>
                    </a:ext>
                  </a:extLst>
                </a:gridCol>
                <a:gridCol w="3890210">
                  <a:extLst>
                    <a:ext uri="{9D8B030D-6E8A-4147-A177-3AD203B41FA5}">
                      <a16:colId xmlns:a16="http://schemas.microsoft.com/office/drawing/2014/main" val="4093696866"/>
                    </a:ext>
                  </a:extLst>
                </a:gridCol>
                <a:gridCol w="1574131">
                  <a:extLst>
                    <a:ext uri="{9D8B030D-6E8A-4147-A177-3AD203B41FA5}">
                      <a16:colId xmlns:a16="http://schemas.microsoft.com/office/drawing/2014/main" val="322256887"/>
                    </a:ext>
                  </a:extLst>
                </a:gridCol>
                <a:gridCol w="1267218">
                  <a:extLst>
                    <a:ext uri="{9D8B030D-6E8A-4147-A177-3AD203B41FA5}">
                      <a16:colId xmlns:a16="http://schemas.microsoft.com/office/drawing/2014/main" val="1683561751"/>
                    </a:ext>
                  </a:extLst>
                </a:gridCol>
              </a:tblGrid>
              <a:tr h="247736">
                <a:tc>
                  <a:txBody>
                    <a:bodyPr/>
                    <a:lstStyle/>
                    <a:p>
                      <a:pPr algn="ctr" fontAlgn="ctr">
                        <a:buNone/>
                      </a:pPr>
                      <a:r>
                        <a:rPr lang="es-MX" sz="1000" b="1" u="none" strike="noStrike" err="1">
                          <a:solidFill>
                            <a:schemeClr val="bg1"/>
                          </a:solidFill>
                          <a:effectLst/>
                        </a:rPr>
                        <a:t>Nº</a:t>
                      </a:r>
                      <a:endParaRPr lang="es-MX" sz="1000" b="1" i="0" u="none" strike="noStrike">
                        <a:solidFill>
                          <a:schemeClr val="bg1"/>
                        </a:solidFill>
                        <a:effectLst/>
                        <a:latin typeface="Noto Sans"/>
                        <a:ea typeface="Noto Sans"/>
                        <a:cs typeface="Noto Sans"/>
                      </a:endParaRPr>
                    </a:p>
                  </a:txBody>
                  <a:tcPr marL="0" marR="0" marT="0" marB="0" anchor="ctr">
                    <a:solidFill>
                      <a:srgbClr val="275317"/>
                    </a:solidFill>
                  </a:tcPr>
                </a:tc>
                <a:tc>
                  <a:txBody>
                    <a:bodyPr/>
                    <a:lstStyle/>
                    <a:p>
                      <a:pPr algn="ctr" fontAlgn="ctr">
                        <a:buNone/>
                      </a:pPr>
                      <a:r>
                        <a:rPr lang="es-MX" sz="1000" b="1" u="none" strike="noStrike">
                          <a:solidFill>
                            <a:schemeClr val="bg1"/>
                          </a:solidFill>
                          <a:effectLst/>
                        </a:rPr>
                        <a:t>OOAD</a:t>
                      </a:r>
                      <a:endParaRPr lang="es-MX" sz="1000" b="1" i="0" u="none" strike="noStrike">
                        <a:solidFill>
                          <a:schemeClr val="bg1"/>
                        </a:solidFill>
                        <a:effectLst/>
                        <a:latin typeface="Noto Sans" panose="020B0502040504020204" pitchFamily="34" charset="0"/>
                        <a:ea typeface="Noto Sans" panose="020B0502040504020204" pitchFamily="34" charset="0"/>
                        <a:cs typeface="Noto Sans" panose="020B0502040504020204" pitchFamily="34" charset="0"/>
                      </a:endParaRPr>
                    </a:p>
                  </a:txBody>
                  <a:tcPr marL="0" marR="0" marT="0" marB="0" anchor="ctr">
                    <a:solidFill>
                      <a:srgbClr val="275317"/>
                    </a:solidFill>
                  </a:tcPr>
                </a:tc>
                <a:tc>
                  <a:txBody>
                    <a:bodyPr/>
                    <a:lstStyle/>
                    <a:p>
                      <a:pPr algn="ctr" fontAlgn="ctr">
                        <a:buNone/>
                      </a:pPr>
                      <a:r>
                        <a:rPr lang="es-MX" sz="1000" b="1" u="none" strike="noStrike">
                          <a:solidFill>
                            <a:schemeClr val="bg1"/>
                          </a:solidFill>
                          <a:effectLst/>
                        </a:rPr>
                        <a:t>MUNICIPIO</a:t>
                      </a:r>
                      <a:endParaRPr lang="es-MX" sz="1000" b="1" i="0" u="none" strike="noStrike">
                        <a:solidFill>
                          <a:schemeClr val="bg1"/>
                        </a:solidFill>
                        <a:effectLst/>
                        <a:latin typeface="Noto Sans" panose="020B0502040504020204" pitchFamily="34" charset="0"/>
                        <a:ea typeface="Noto Sans" panose="020B0502040504020204" pitchFamily="34" charset="0"/>
                        <a:cs typeface="Noto Sans" panose="020B0502040504020204" pitchFamily="34" charset="0"/>
                      </a:endParaRPr>
                    </a:p>
                  </a:txBody>
                  <a:tcPr marL="0" marR="0" marT="0" marB="0" anchor="ctr">
                    <a:solidFill>
                      <a:srgbClr val="275317"/>
                    </a:solidFill>
                  </a:tcPr>
                </a:tc>
                <a:tc>
                  <a:txBody>
                    <a:bodyPr/>
                    <a:lstStyle/>
                    <a:p>
                      <a:pPr algn="ctr" fontAlgn="ctr">
                        <a:buNone/>
                      </a:pPr>
                      <a:r>
                        <a:rPr lang="es-MX" sz="1000" b="1" u="none" strike="noStrike">
                          <a:solidFill>
                            <a:schemeClr val="bg1"/>
                          </a:solidFill>
                          <a:effectLst/>
                        </a:rPr>
                        <a:t>DIRECCIÓN</a:t>
                      </a:r>
                      <a:endParaRPr lang="es-MX" sz="1000" b="1" i="0" u="none" strike="noStrike">
                        <a:solidFill>
                          <a:schemeClr val="bg1"/>
                        </a:solidFill>
                        <a:effectLst/>
                        <a:latin typeface="Noto Sans" panose="020B0502040504020204" pitchFamily="34" charset="0"/>
                        <a:ea typeface="Noto Sans" panose="020B0502040504020204" pitchFamily="34" charset="0"/>
                        <a:cs typeface="Noto Sans" panose="020B0502040504020204" pitchFamily="34" charset="0"/>
                      </a:endParaRPr>
                    </a:p>
                  </a:txBody>
                  <a:tcPr marL="0" marR="0" marT="0" marB="0" anchor="ctr">
                    <a:solidFill>
                      <a:srgbClr val="275317"/>
                    </a:solidFill>
                  </a:tcPr>
                </a:tc>
                <a:tc>
                  <a:txBody>
                    <a:bodyPr/>
                    <a:lstStyle/>
                    <a:p>
                      <a:pPr algn="ctr" fontAlgn="ctr">
                        <a:buNone/>
                      </a:pPr>
                      <a:r>
                        <a:rPr lang="es-MX" sz="1000" b="1" u="none" strike="noStrike">
                          <a:solidFill>
                            <a:schemeClr val="bg1"/>
                          </a:solidFill>
                          <a:effectLst/>
                        </a:rPr>
                        <a:t>ACUERDO HCT</a:t>
                      </a:r>
                      <a:endParaRPr lang="es-MX" sz="1000" b="1" i="0" u="none" strike="noStrike">
                        <a:solidFill>
                          <a:schemeClr val="bg1"/>
                        </a:solidFill>
                        <a:effectLst/>
                        <a:latin typeface="Noto Sans" panose="020B0502040504020204" pitchFamily="34" charset="0"/>
                        <a:ea typeface="Noto Sans" panose="020B0502040504020204" pitchFamily="34" charset="0"/>
                        <a:cs typeface="Noto Sans" panose="020B0502040504020204" pitchFamily="34" charset="0"/>
                      </a:endParaRPr>
                    </a:p>
                  </a:txBody>
                  <a:tcPr marL="0" marR="0" marT="0" marB="0" anchor="ctr">
                    <a:solidFill>
                      <a:srgbClr val="275317"/>
                    </a:solidFill>
                  </a:tcPr>
                </a:tc>
                <a:tc>
                  <a:txBody>
                    <a:bodyPr/>
                    <a:lstStyle/>
                    <a:p>
                      <a:pPr algn="ctr" fontAlgn="ctr">
                        <a:buNone/>
                      </a:pPr>
                      <a:r>
                        <a:rPr lang="es-MX" sz="1000" b="1" u="none" strike="noStrike">
                          <a:solidFill>
                            <a:schemeClr val="bg1"/>
                          </a:solidFill>
                          <a:effectLst/>
                        </a:rPr>
                        <a:t>FECHA ESCRITURA A FAVOR DEL IMSS</a:t>
                      </a:r>
                      <a:endParaRPr lang="es-MX" sz="1000" b="1" i="0" u="none" strike="noStrike">
                        <a:solidFill>
                          <a:schemeClr val="bg1"/>
                        </a:solidFill>
                        <a:effectLst/>
                        <a:latin typeface="Noto Sans" panose="020B0502040504020204" pitchFamily="34" charset="0"/>
                        <a:ea typeface="Noto Sans" panose="020B0502040504020204" pitchFamily="34" charset="0"/>
                        <a:cs typeface="Noto Sans" panose="020B0502040504020204" pitchFamily="34" charset="0"/>
                      </a:endParaRPr>
                    </a:p>
                  </a:txBody>
                  <a:tcPr marL="0" marR="0" marT="0" marB="0" anchor="ctr">
                    <a:solidFill>
                      <a:srgbClr val="275317"/>
                    </a:solidFill>
                  </a:tcPr>
                </a:tc>
                <a:extLst>
                  <a:ext uri="{0D108BD9-81ED-4DB2-BD59-A6C34878D82A}">
                    <a16:rowId xmlns:a16="http://schemas.microsoft.com/office/drawing/2014/main" val="3089482238"/>
                  </a:ext>
                </a:extLst>
              </a:tr>
              <a:tr h="297283">
                <a:tc>
                  <a:txBody>
                    <a:bodyPr/>
                    <a:lstStyle/>
                    <a:p>
                      <a:pPr algn="ctr" fontAlgn="ctr">
                        <a:buNone/>
                      </a:pPr>
                      <a:r>
                        <a:rPr lang="es-MX" sz="1000" b="0" u="none" strike="noStrike" dirty="0">
                          <a:solidFill>
                            <a:schemeClr val="tx1"/>
                          </a:solidFill>
                          <a:effectLst/>
                        </a:rPr>
                        <a:t>1</a:t>
                      </a:r>
                      <a:endParaRPr lang="es-MX" sz="1000" b="0" i="0" u="none" strike="noStrike" dirty="0">
                        <a:solidFill>
                          <a:schemeClr val="tx1"/>
                        </a:solidFill>
                        <a:effectLst/>
                        <a:latin typeface="Noto Sans" panose="020B0502040504020204" pitchFamily="34" charset="0"/>
                        <a:ea typeface="Noto Sans" panose="020B0502040504020204" pitchFamily="34" charset="0"/>
                        <a:cs typeface="Noto Sans" panose="020B0502040504020204" pitchFamily="34" charset="0"/>
                      </a:endParaRPr>
                    </a:p>
                  </a:txBody>
                  <a:tcPr marL="0" marR="0" marT="0" marB="0" anchor="ctr"/>
                </a:tc>
                <a:tc>
                  <a:txBody>
                    <a:bodyPr/>
                    <a:lstStyle/>
                    <a:p>
                      <a:pPr lvl="0" algn="l">
                        <a:buNone/>
                      </a:pPr>
                      <a:r>
                        <a:rPr lang="es-MX" sz="1000" b="0" u="none" strike="noStrike" dirty="0">
                          <a:solidFill>
                            <a:schemeClr val="tx1"/>
                          </a:solidFill>
                          <a:effectLst/>
                        </a:rPr>
                        <a:t>Baja California</a:t>
                      </a:r>
                      <a:endParaRPr lang="es-MX" sz="1000" b="0" i="0" u="none" strike="noStrike" dirty="0">
                        <a:solidFill>
                          <a:schemeClr val="tx1"/>
                        </a:solidFill>
                        <a:effectLst/>
                        <a:latin typeface="Noto Sans"/>
                        <a:ea typeface="Noto Sans"/>
                        <a:cs typeface="Noto Sans"/>
                      </a:endParaRPr>
                    </a:p>
                  </a:txBody>
                  <a:tcPr marL="0" marR="0" marT="0" marB="0" anchor="ctr"/>
                </a:tc>
                <a:tc>
                  <a:txBody>
                    <a:bodyPr/>
                    <a:lstStyle/>
                    <a:p>
                      <a:pPr lvl="0" algn="l">
                        <a:buNone/>
                      </a:pPr>
                      <a:r>
                        <a:rPr lang="es-MX" sz="1000" b="0" u="none" strike="noStrike" dirty="0">
                          <a:solidFill>
                            <a:schemeClr val="tx1"/>
                          </a:solidFill>
                          <a:effectLst/>
                        </a:rPr>
                        <a:t>Mexicali</a:t>
                      </a:r>
                      <a:endParaRPr lang="es-MX" sz="1000" b="0" i="0" u="none" strike="noStrike" dirty="0">
                        <a:solidFill>
                          <a:schemeClr val="tx1"/>
                        </a:solidFill>
                        <a:effectLst/>
                        <a:latin typeface="Noto Sans"/>
                        <a:ea typeface="Noto Sans"/>
                        <a:cs typeface="Noto Sans"/>
                      </a:endParaRPr>
                    </a:p>
                  </a:txBody>
                  <a:tcPr marL="0" marR="0" marT="0" marB="0" anchor="ctr"/>
                </a:tc>
                <a:tc>
                  <a:txBody>
                    <a:bodyPr/>
                    <a:lstStyle/>
                    <a:p>
                      <a:pPr lvl="0" algn="l">
                        <a:buNone/>
                      </a:pPr>
                      <a:r>
                        <a:rPr lang="es-MX" sz="1000" b="0" u="none" strike="noStrike" kern="1200" noProof="0" dirty="0">
                          <a:solidFill>
                            <a:schemeClr val="tx1"/>
                          </a:solidFill>
                          <a:effectLst/>
                          <a:latin typeface="+mn-lt"/>
                          <a:ea typeface="+mn-ea"/>
                          <a:cs typeface="+mn-cs"/>
                        </a:rPr>
                        <a:t>Lote 1, 2,3 y 4 de la manzana 49 y Lote 1 de la manzana 43, en el Fraccionamiento Sevilla </a:t>
                      </a:r>
                      <a:r>
                        <a:rPr lang="es-MX" sz="1000" b="0" u="none" strike="noStrike" kern="1200" noProof="0" dirty="0" err="1">
                          <a:solidFill>
                            <a:schemeClr val="tx1"/>
                          </a:solidFill>
                          <a:effectLst/>
                          <a:latin typeface="+mn-lt"/>
                          <a:ea typeface="+mn-ea"/>
                          <a:cs typeface="+mn-cs"/>
                        </a:rPr>
                        <a:t>Ridencial</a:t>
                      </a:r>
                      <a:r>
                        <a:rPr lang="es-MX" sz="1000" b="0" u="none" strike="noStrike" kern="1200" noProof="0" dirty="0">
                          <a:solidFill>
                            <a:schemeClr val="tx1"/>
                          </a:solidFill>
                          <a:effectLst/>
                          <a:latin typeface="+mn-lt"/>
                          <a:ea typeface="+mn-ea"/>
                          <a:cs typeface="+mn-cs"/>
                        </a:rPr>
                        <a:t> Segunda Sección, Municipio de Mexicali, Baja California.</a:t>
                      </a:r>
                      <a:endParaRPr lang="es-ES" sz="1000" b="0" u="none" strike="noStrike" kern="1200" dirty="0">
                        <a:solidFill>
                          <a:schemeClr val="tx1"/>
                        </a:solidFill>
                        <a:effectLst/>
                        <a:latin typeface="+mn-lt"/>
                        <a:ea typeface="+mn-ea"/>
                        <a:cs typeface="+mn-cs"/>
                      </a:endParaRPr>
                    </a:p>
                  </a:txBody>
                  <a:tcPr marL="0" marR="0" marT="0" marB="0" anchor="ctr"/>
                </a:tc>
                <a:tc>
                  <a:txBody>
                    <a:bodyPr/>
                    <a:lstStyle/>
                    <a:p>
                      <a:pPr lvl="0" algn="ctr" defTabSz="914400">
                        <a:buNone/>
                      </a:pPr>
                      <a:r>
                        <a:rPr lang="es-MX" sz="800" b="0" u="none" strike="noStrike" kern="1200" noProof="0" dirty="0">
                          <a:solidFill>
                            <a:schemeClr val="tx1"/>
                          </a:solidFill>
                          <a:effectLst/>
                          <a:latin typeface="+mn-lt"/>
                          <a:ea typeface="+mn-ea"/>
                          <a:cs typeface="+mn-cs"/>
                        </a:rPr>
                        <a:t>ACDO.AS2.HCT.151225/384.P.DA</a:t>
                      </a:r>
                      <a:endParaRPr lang="es-ES" sz="800" b="0" u="none" strike="noStrike" kern="1200" dirty="0">
                        <a:solidFill>
                          <a:schemeClr val="tx1"/>
                        </a:solidFill>
                        <a:effectLst/>
                        <a:latin typeface="+mn-lt"/>
                        <a:ea typeface="+mn-ea"/>
                        <a:cs typeface="+mn-cs"/>
                      </a:endParaRPr>
                    </a:p>
                  </a:txBody>
                  <a:tcPr marL="0" marR="0" marT="0" marB="0" anchor="ctr"/>
                </a:tc>
                <a:tc>
                  <a:txBody>
                    <a:bodyPr/>
                    <a:lstStyle/>
                    <a:p>
                      <a:pPr lvl="0" algn="ctr">
                        <a:buNone/>
                      </a:pPr>
                      <a:r>
                        <a:rPr lang="es-MX" sz="800" b="0" u="none" strike="noStrike" kern="1200" noProof="0" dirty="0">
                          <a:solidFill>
                            <a:schemeClr val="tx1"/>
                          </a:solidFill>
                          <a:effectLst/>
                          <a:latin typeface="+mn-lt"/>
                          <a:ea typeface="+mn-ea"/>
                          <a:cs typeface="+mn-cs"/>
                        </a:rPr>
                        <a:t>OM-DBP-1 MSS-01/2026, superficie de 10,905.220 m2 del 12/02/2026</a:t>
                      </a:r>
                      <a:r>
                        <a:rPr lang="es-MX" sz="800" b="0" u="none" strike="noStrike" kern="1200" dirty="0">
                          <a:solidFill>
                            <a:schemeClr val="tx1"/>
                          </a:solidFill>
                          <a:effectLst/>
                          <a:latin typeface="+mn-lt"/>
                          <a:ea typeface="+mn-ea"/>
                          <a:cs typeface="+mn-cs"/>
                        </a:rPr>
                        <a:t>-</a:t>
                      </a:r>
                      <a:endParaRPr lang="es-ES" dirty="0">
                        <a:solidFill>
                          <a:schemeClr val="tx1"/>
                        </a:solidFill>
                      </a:endParaRPr>
                    </a:p>
                  </a:txBody>
                  <a:tcPr marL="0" marR="0" marT="0" marB="0" anchor="ctr"/>
                </a:tc>
                <a:extLst>
                  <a:ext uri="{0D108BD9-81ED-4DB2-BD59-A6C34878D82A}">
                    <a16:rowId xmlns:a16="http://schemas.microsoft.com/office/drawing/2014/main" val="44263494"/>
                  </a:ext>
                </a:extLst>
              </a:tr>
              <a:tr h="198189">
                <a:tc>
                  <a:txBody>
                    <a:bodyPr/>
                    <a:lstStyle/>
                    <a:p>
                      <a:pPr algn="ctr" fontAlgn="ctr">
                        <a:buNone/>
                      </a:pPr>
                      <a:r>
                        <a:rPr lang="es-MX" sz="1000" b="0" u="none" strike="noStrike">
                          <a:solidFill>
                            <a:schemeClr val="tx1"/>
                          </a:solidFill>
                          <a:effectLst/>
                        </a:rPr>
                        <a:t>2</a:t>
                      </a:r>
                      <a:endParaRPr lang="es-MX" sz="1000" b="0" i="0" u="none" strike="noStrike">
                        <a:solidFill>
                          <a:schemeClr val="tx1"/>
                        </a:solidFill>
                        <a:effectLst/>
                        <a:latin typeface="Noto Sans" panose="020B0502040504020204" pitchFamily="34" charset="0"/>
                        <a:ea typeface="Noto Sans" panose="020B0502040504020204" pitchFamily="34" charset="0"/>
                        <a:cs typeface="Noto Sans" panose="020B0502040504020204" pitchFamily="34" charset="0"/>
                      </a:endParaRPr>
                    </a:p>
                  </a:txBody>
                  <a:tcPr marL="0" marR="0" marT="0" marB="0" anchor="ctr"/>
                </a:tc>
                <a:tc>
                  <a:txBody>
                    <a:bodyPr/>
                    <a:lstStyle/>
                    <a:p>
                      <a:pPr lvl="0" algn="l">
                        <a:buNone/>
                      </a:pPr>
                      <a:r>
                        <a:rPr lang="es-MX" sz="1000" b="0" u="none" strike="noStrike" dirty="0">
                          <a:solidFill>
                            <a:schemeClr val="tx1"/>
                          </a:solidFill>
                          <a:effectLst/>
                        </a:rPr>
                        <a:t>Coahuila </a:t>
                      </a:r>
                      <a:endParaRPr lang="es-ES" dirty="0">
                        <a:solidFill>
                          <a:schemeClr val="tx1"/>
                        </a:solidFill>
                      </a:endParaRPr>
                    </a:p>
                  </a:txBody>
                  <a:tcPr marL="0" marR="0" marT="0" marB="0" anchor="ctr"/>
                </a:tc>
                <a:tc>
                  <a:txBody>
                    <a:bodyPr/>
                    <a:lstStyle/>
                    <a:p>
                      <a:pPr lvl="0" algn="l">
                        <a:buNone/>
                      </a:pPr>
                      <a:r>
                        <a:rPr lang="es-MX" sz="1000" b="0" u="none" strike="noStrike" kern="1200" dirty="0">
                          <a:solidFill>
                            <a:schemeClr val="tx1"/>
                          </a:solidFill>
                          <a:effectLst/>
                          <a:latin typeface="+mn-lt"/>
                          <a:ea typeface="+mn-ea"/>
                          <a:cs typeface="+mn-cs"/>
                        </a:rPr>
                        <a:t>Saltillo </a:t>
                      </a:r>
                      <a:endParaRPr lang="es-ES" dirty="0">
                        <a:solidFill>
                          <a:schemeClr val="tx1"/>
                        </a:solidFill>
                      </a:endParaRPr>
                    </a:p>
                  </a:txBody>
                  <a:tcPr marL="0" marR="0" marT="0" marB="0" anchor="ctr"/>
                </a:tc>
                <a:tc>
                  <a:txBody>
                    <a:bodyPr/>
                    <a:lstStyle/>
                    <a:p>
                      <a:pPr lvl="0" algn="l">
                        <a:buNone/>
                      </a:pPr>
                      <a:r>
                        <a:rPr lang="es-MX" sz="1000" b="0" u="none" strike="noStrike" kern="1200" noProof="0">
                          <a:solidFill>
                            <a:schemeClr val="tx1"/>
                          </a:solidFill>
                          <a:effectLst/>
                          <a:latin typeface="+mn-lt"/>
                          <a:ea typeface="+mn-ea"/>
                          <a:cs typeface="+mn-cs"/>
                        </a:rPr>
                        <a:t>Calle Lienzo No. 129, lote 1, de la manzana 23, del Fraccionamiento Urbano denominado “Hacienda El Cortijo” en la Ciudad de Saltillo.</a:t>
                      </a:r>
                      <a:endParaRPr lang="es-ES" sz="1000" b="0" u="none" strike="noStrike" kern="1200">
                        <a:solidFill>
                          <a:schemeClr val="tx1"/>
                        </a:solidFill>
                        <a:effectLst/>
                        <a:latin typeface="+mn-lt"/>
                        <a:ea typeface="+mn-ea"/>
                        <a:cs typeface="+mn-cs"/>
                      </a:endParaRPr>
                    </a:p>
                  </a:txBody>
                  <a:tcPr marL="0" marR="0" marT="0" marB="0" anchor="ctr"/>
                </a:tc>
                <a:tc>
                  <a:txBody>
                    <a:bodyPr/>
                    <a:lstStyle/>
                    <a:p>
                      <a:pPr lvl="0" algn="ctr" defTabSz="914400">
                        <a:buNone/>
                      </a:pPr>
                      <a:r>
                        <a:rPr lang="es-MX" sz="800" b="0" u="none" strike="noStrike" kern="1200" noProof="0">
                          <a:solidFill>
                            <a:schemeClr val="tx1"/>
                          </a:solidFill>
                          <a:effectLst/>
                          <a:latin typeface="+mn-lt"/>
                          <a:ea typeface="+mn-ea"/>
                          <a:cs typeface="+mn-cs"/>
                        </a:rPr>
                        <a:t>ACDO.AS2.HCT.150823/203.P.DA</a:t>
                      </a:r>
                      <a:endParaRPr lang="es-ES" sz="800" b="0" u="none" strike="noStrike" kern="1200">
                        <a:solidFill>
                          <a:schemeClr val="tx1"/>
                        </a:solidFill>
                        <a:effectLst/>
                        <a:latin typeface="+mn-lt"/>
                        <a:ea typeface="+mn-ea"/>
                        <a:cs typeface="+mn-cs"/>
                      </a:endParaRPr>
                    </a:p>
                  </a:txBody>
                  <a:tcPr marL="0" marR="0" marT="0" marB="0" anchor="ctr"/>
                </a:tc>
                <a:tc>
                  <a:txBody>
                    <a:bodyPr/>
                    <a:lstStyle/>
                    <a:p>
                      <a:pPr lvl="0" algn="ctr">
                        <a:buNone/>
                      </a:pPr>
                      <a:r>
                        <a:rPr lang="es-MX" sz="800" b="0" u="none" strike="noStrike" kern="1200" noProof="0">
                          <a:solidFill>
                            <a:schemeClr val="tx1"/>
                          </a:solidFill>
                          <a:effectLst/>
                          <a:latin typeface="+mn-lt"/>
                          <a:ea typeface="+mn-ea"/>
                          <a:cs typeface="+mn-cs"/>
                        </a:rPr>
                        <a:t>Escritura No. 4 del 20/09/2023.</a:t>
                      </a:r>
                      <a:endParaRPr lang="es-ES" sz="800" b="0" u="none" strike="noStrike" kern="1200">
                        <a:solidFill>
                          <a:schemeClr val="tx1"/>
                        </a:solidFill>
                        <a:effectLst/>
                        <a:latin typeface="+mn-lt"/>
                        <a:ea typeface="+mn-ea"/>
                        <a:cs typeface="+mn-cs"/>
                      </a:endParaRPr>
                    </a:p>
                  </a:txBody>
                  <a:tcPr marL="0" marR="0" marT="0" marB="0" anchor="ctr"/>
                </a:tc>
                <a:extLst>
                  <a:ext uri="{0D108BD9-81ED-4DB2-BD59-A6C34878D82A}">
                    <a16:rowId xmlns:a16="http://schemas.microsoft.com/office/drawing/2014/main" val="3725142865"/>
                  </a:ext>
                </a:extLst>
              </a:tr>
              <a:tr h="198189">
                <a:tc>
                  <a:txBody>
                    <a:bodyPr/>
                    <a:lstStyle/>
                    <a:p>
                      <a:pPr algn="ctr" fontAlgn="ctr">
                        <a:buNone/>
                      </a:pPr>
                      <a:r>
                        <a:rPr lang="es-MX" sz="1000" b="0" u="none" strike="noStrike" dirty="0">
                          <a:solidFill>
                            <a:schemeClr val="tx1"/>
                          </a:solidFill>
                          <a:effectLst/>
                        </a:rPr>
                        <a:t>3</a:t>
                      </a:r>
                      <a:endParaRPr lang="es-MX" sz="1000" b="0" i="0" u="none" strike="noStrike" dirty="0">
                        <a:solidFill>
                          <a:schemeClr val="tx1"/>
                        </a:solidFill>
                        <a:effectLst/>
                        <a:latin typeface="Noto Sans" panose="020B0502040504020204" pitchFamily="34" charset="0"/>
                        <a:ea typeface="Noto Sans" panose="020B0502040504020204" pitchFamily="34" charset="0"/>
                        <a:cs typeface="Noto Sans" panose="020B0502040504020204" pitchFamily="34" charset="0"/>
                      </a:endParaRPr>
                    </a:p>
                  </a:txBody>
                  <a:tcPr marL="0" marR="0" marT="0" marB="0" anchor="ctr"/>
                </a:tc>
                <a:tc>
                  <a:txBody>
                    <a:bodyPr/>
                    <a:lstStyle/>
                    <a:p>
                      <a:pPr lvl="0" algn="l">
                        <a:buNone/>
                      </a:pPr>
                      <a:r>
                        <a:rPr lang="es-MX" sz="1000" b="0" u="none" strike="noStrike">
                          <a:solidFill>
                            <a:schemeClr val="tx1"/>
                          </a:solidFill>
                          <a:effectLst/>
                        </a:rPr>
                        <a:t>Coahuila </a:t>
                      </a:r>
                      <a:endParaRPr lang="es-ES">
                        <a:solidFill>
                          <a:schemeClr val="tx1"/>
                        </a:solidFill>
                      </a:endParaRPr>
                    </a:p>
                  </a:txBody>
                  <a:tcPr marL="0" marR="0" marT="0" marB="0" anchor="ctr"/>
                </a:tc>
                <a:tc>
                  <a:txBody>
                    <a:bodyPr/>
                    <a:lstStyle/>
                    <a:p>
                      <a:pPr lvl="0" algn="l">
                        <a:buNone/>
                      </a:pPr>
                      <a:r>
                        <a:rPr lang="es-MX" sz="1000" b="0" u="none" strike="noStrike" kern="1200">
                          <a:solidFill>
                            <a:schemeClr val="tx1"/>
                          </a:solidFill>
                          <a:effectLst/>
                          <a:latin typeface="+mn-lt"/>
                          <a:ea typeface="+mn-ea"/>
                          <a:cs typeface="+mn-cs"/>
                        </a:rPr>
                        <a:t>Saltillo </a:t>
                      </a:r>
                      <a:endParaRPr lang="es-ES">
                        <a:solidFill>
                          <a:schemeClr val="tx1"/>
                        </a:solidFill>
                      </a:endParaRPr>
                    </a:p>
                  </a:txBody>
                  <a:tcPr marL="0" marR="0" marT="0" marB="0" anchor="ctr"/>
                </a:tc>
                <a:tc>
                  <a:txBody>
                    <a:bodyPr/>
                    <a:lstStyle/>
                    <a:p>
                      <a:pPr lvl="0" algn="l">
                        <a:buNone/>
                      </a:pPr>
                      <a:r>
                        <a:rPr lang="es-MX" sz="1000" b="0" u="none" strike="noStrike" kern="1200" noProof="0">
                          <a:solidFill>
                            <a:schemeClr val="tx1"/>
                          </a:solidFill>
                          <a:effectLst/>
                          <a:latin typeface="+mn-lt"/>
                          <a:ea typeface="+mn-ea"/>
                          <a:cs typeface="+mn-cs"/>
                        </a:rPr>
                        <a:t>Calle Santa Patricia número 290, manzana 10, Fraccionamiento Santa Bárbara, municipio de Saltillo, Coahuila.</a:t>
                      </a:r>
                      <a:endParaRPr lang="es-ES" sz="1000" b="0" u="none" strike="noStrike" kern="1200">
                        <a:solidFill>
                          <a:schemeClr val="tx1"/>
                        </a:solidFill>
                        <a:effectLst/>
                        <a:latin typeface="+mn-lt"/>
                        <a:ea typeface="+mn-ea"/>
                        <a:cs typeface="+mn-cs"/>
                      </a:endParaRPr>
                    </a:p>
                  </a:txBody>
                  <a:tcPr marL="0" marR="0" marT="0" marB="0" anchor="ctr"/>
                </a:tc>
                <a:tc>
                  <a:txBody>
                    <a:bodyPr/>
                    <a:lstStyle/>
                    <a:p>
                      <a:pPr lvl="0" algn="ctr" defTabSz="914400">
                        <a:buNone/>
                      </a:pPr>
                      <a:r>
                        <a:rPr lang="es-MX" sz="800" b="0" u="none" strike="noStrike" kern="1200" noProof="0">
                          <a:solidFill>
                            <a:schemeClr val="tx1"/>
                          </a:solidFill>
                          <a:effectLst/>
                          <a:latin typeface="+mn-lt"/>
                          <a:ea typeface="+mn-ea"/>
                          <a:cs typeface="+mn-cs"/>
                        </a:rPr>
                        <a:t>ACDO.AS2.HCT.150823/204.P.DA</a:t>
                      </a:r>
                      <a:endParaRPr lang="es-ES" sz="800" b="0" u="none" strike="noStrike" kern="1200">
                        <a:solidFill>
                          <a:schemeClr val="tx1"/>
                        </a:solidFill>
                        <a:effectLst/>
                        <a:latin typeface="+mn-lt"/>
                        <a:ea typeface="+mn-ea"/>
                        <a:cs typeface="+mn-cs"/>
                      </a:endParaRPr>
                    </a:p>
                  </a:txBody>
                  <a:tcPr marL="0" marR="0" marT="0" marB="0" anchor="ctr"/>
                </a:tc>
                <a:tc>
                  <a:txBody>
                    <a:bodyPr/>
                    <a:lstStyle/>
                    <a:p>
                      <a:pPr lvl="0" algn="ctr">
                        <a:buNone/>
                      </a:pPr>
                      <a:r>
                        <a:rPr lang="es-MX" sz="800" b="0" u="none" strike="noStrike" kern="1200" noProof="0">
                          <a:solidFill>
                            <a:schemeClr val="tx1"/>
                          </a:solidFill>
                          <a:effectLst/>
                          <a:latin typeface="+mn-lt"/>
                          <a:ea typeface="+mn-ea"/>
                          <a:cs typeface="+mn-cs"/>
                        </a:rPr>
                        <a:t>Escritura No. 5 del 27/09/2023.</a:t>
                      </a:r>
                      <a:endParaRPr lang="es-ES" sz="800" b="0" u="none" strike="noStrike" kern="1200">
                        <a:solidFill>
                          <a:schemeClr val="tx1"/>
                        </a:solidFill>
                        <a:effectLst/>
                        <a:latin typeface="+mn-lt"/>
                        <a:ea typeface="+mn-ea"/>
                        <a:cs typeface="+mn-cs"/>
                      </a:endParaRPr>
                    </a:p>
                  </a:txBody>
                  <a:tcPr marL="0" marR="0" marT="0" marB="0" anchor="ctr"/>
                </a:tc>
                <a:extLst>
                  <a:ext uri="{0D108BD9-81ED-4DB2-BD59-A6C34878D82A}">
                    <a16:rowId xmlns:a16="http://schemas.microsoft.com/office/drawing/2014/main" val="144219780"/>
                  </a:ext>
                </a:extLst>
              </a:tr>
              <a:tr h="198189">
                <a:tc>
                  <a:txBody>
                    <a:bodyPr/>
                    <a:lstStyle/>
                    <a:p>
                      <a:pPr algn="ctr" fontAlgn="ctr">
                        <a:buNone/>
                      </a:pPr>
                      <a:r>
                        <a:rPr lang="es-MX" sz="1000" b="0" u="none" strike="noStrike" dirty="0">
                          <a:solidFill>
                            <a:schemeClr val="tx1"/>
                          </a:solidFill>
                          <a:effectLst/>
                        </a:rPr>
                        <a:t>4</a:t>
                      </a:r>
                      <a:endParaRPr lang="es-MX" sz="1000" b="0" i="0" u="none" strike="noStrike" dirty="0">
                        <a:solidFill>
                          <a:schemeClr val="tx1"/>
                        </a:solidFill>
                        <a:effectLst/>
                        <a:latin typeface="Noto Sans" panose="020B0502040504020204" pitchFamily="34" charset="0"/>
                        <a:ea typeface="Noto Sans" panose="020B0502040504020204" pitchFamily="34" charset="0"/>
                        <a:cs typeface="Noto Sans" panose="020B0502040504020204" pitchFamily="34" charset="0"/>
                      </a:endParaRPr>
                    </a:p>
                  </a:txBody>
                  <a:tcPr marL="0" marR="0" marT="0" marB="0" anchor="ctr"/>
                </a:tc>
                <a:tc>
                  <a:txBody>
                    <a:bodyPr/>
                    <a:lstStyle/>
                    <a:p>
                      <a:pPr lvl="0" algn="l">
                        <a:buNone/>
                      </a:pPr>
                      <a:r>
                        <a:rPr lang="es-MX" sz="1000" b="0" u="none" strike="noStrike" kern="1200">
                          <a:solidFill>
                            <a:schemeClr val="tx1"/>
                          </a:solidFill>
                          <a:effectLst/>
                          <a:latin typeface="+mn-lt"/>
                          <a:ea typeface="+mn-ea"/>
                          <a:cs typeface="+mn-cs"/>
                        </a:rPr>
                        <a:t>Jalisco </a:t>
                      </a:r>
                      <a:endParaRPr lang="es-ES">
                        <a:solidFill>
                          <a:schemeClr val="tx1"/>
                        </a:solidFill>
                      </a:endParaRPr>
                    </a:p>
                  </a:txBody>
                  <a:tcPr marL="0" marR="0" marT="0" marB="0" anchor="ctr"/>
                </a:tc>
                <a:tc>
                  <a:txBody>
                    <a:bodyPr/>
                    <a:lstStyle/>
                    <a:p>
                      <a:pPr lvl="0" algn="l">
                        <a:buNone/>
                      </a:pPr>
                      <a:r>
                        <a:rPr lang="es-MX" sz="1000" b="0" u="none" strike="noStrike" kern="1200">
                          <a:solidFill>
                            <a:schemeClr val="tx1"/>
                          </a:solidFill>
                          <a:effectLst/>
                          <a:latin typeface="+mn-lt"/>
                          <a:ea typeface="+mn-ea"/>
                          <a:cs typeface="+mn-cs"/>
                        </a:rPr>
                        <a:t>San  Juan De Los Lagos </a:t>
                      </a:r>
                      <a:endParaRPr lang="es-ES">
                        <a:solidFill>
                          <a:schemeClr val="tx1"/>
                        </a:solidFill>
                      </a:endParaRPr>
                    </a:p>
                  </a:txBody>
                  <a:tcPr marL="0" marR="0" marT="0" marB="0" anchor="ctr"/>
                </a:tc>
                <a:tc>
                  <a:txBody>
                    <a:bodyPr/>
                    <a:lstStyle/>
                    <a:p>
                      <a:pPr lvl="0" algn="l">
                        <a:buNone/>
                      </a:pPr>
                      <a:r>
                        <a:rPr lang="es-MX" sz="1000" b="0" u="none" strike="noStrike" kern="1200" noProof="0">
                          <a:solidFill>
                            <a:schemeClr val="tx1"/>
                          </a:solidFill>
                          <a:effectLst/>
                          <a:latin typeface="+mn-lt"/>
                          <a:ea typeface="+mn-ea"/>
                          <a:cs typeface="+mn-cs"/>
                        </a:rPr>
                        <a:t>Av. Santa Cecilia Número 130, Esq. Con Libramiento San Juan, Colonia Santa Cecilia, San Juan de Los Lagos</a:t>
                      </a:r>
                      <a:endParaRPr lang="es-ES" sz="1000" b="0" u="none" strike="noStrike" kern="1200">
                        <a:solidFill>
                          <a:schemeClr val="tx1"/>
                        </a:solidFill>
                        <a:effectLst/>
                        <a:latin typeface="+mn-lt"/>
                        <a:ea typeface="+mn-ea"/>
                        <a:cs typeface="+mn-cs"/>
                      </a:endParaRPr>
                    </a:p>
                  </a:txBody>
                  <a:tcPr marL="0" marR="0" marT="0" marB="0" anchor="ctr"/>
                </a:tc>
                <a:tc>
                  <a:txBody>
                    <a:bodyPr/>
                    <a:lstStyle/>
                    <a:p>
                      <a:pPr marL="0" lvl="0" algn="ctr" defTabSz="914400">
                        <a:buNone/>
                      </a:pPr>
                      <a:r>
                        <a:rPr lang="es-MX" sz="800" b="0" u="none" strike="noStrike" kern="1200" noProof="0">
                          <a:solidFill>
                            <a:schemeClr val="tx1"/>
                          </a:solidFill>
                          <a:effectLst/>
                          <a:latin typeface="+mn-lt"/>
                          <a:ea typeface="+mn-ea"/>
                          <a:cs typeface="+mn-cs"/>
                        </a:rPr>
                        <a:t>ACDO.AS2.HCT.280426/110.P.DA</a:t>
                      </a:r>
                      <a:endParaRPr lang="es-ES" sz="800" b="0" u="none" strike="noStrike" kern="1200">
                        <a:solidFill>
                          <a:schemeClr val="tx1"/>
                        </a:solidFill>
                        <a:effectLst/>
                        <a:latin typeface="+mn-lt"/>
                        <a:ea typeface="+mn-ea"/>
                        <a:cs typeface="+mn-cs"/>
                      </a:endParaRPr>
                    </a:p>
                  </a:txBody>
                  <a:tcPr marL="0" marR="0" marT="0" marB="0" anchor="ctr"/>
                </a:tc>
                <a:tc>
                  <a:txBody>
                    <a:bodyPr/>
                    <a:lstStyle/>
                    <a:p>
                      <a:pPr marL="0" lvl="0" algn="ctr" defTabSz="914400" rtl="0">
                        <a:buNone/>
                        <a:tabLst/>
                        <a:defRPr/>
                      </a:pPr>
                      <a:r>
                        <a:rPr lang="es-MX" sz="1000" b="0" u="none" strike="noStrike" kern="1200" noProof="0">
                          <a:solidFill>
                            <a:schemeClr val="tx1"/>
                          </a:solidFill>
                          <a:effectLst/>
                          <a:latin typeface="+mn-lt"/>
                          <a:ea typeface="+mn-ea"/>
                          <a:cs typeface="+mn-cs"/>
                        </a:rPr>
                        <a:t>-</a:t>
                      </a:r>
                    </a:p>
                  </a:txBody>
                  <a:tcPr marL="0" marR="0" marT="0" marB="0" anchor="ctr"/>
                </a:tc>
                <a:extLst>
                  <a:ext uri="{0D108BD9-81ED-4DB2-BD59-A6C34878D82A}">
                    <a16:rowId xmlns:a16="http://schemas.microsoft.com/office/drawing/2014/main" val="1210201524"/>
                  </a:ext>
                </a:extLst>
              </a:tr>
              <a:tr h="198189">
                <a:tc>
                  <a:txBody>
                    <a:bodyPr/>
                    <a:lstStyle/>
                    <a:p>
                      <a:pPr algn="ctr" fontAlgn="ctr">
                        <a:buNone/>
                      </a:pPr>
                      <a:r>
                        <a:rPr lang="es-MX" sz="1000" b="0" u="none" strike="noStrike">
                          <a:solidFill>
                            <a:schemeClr val="tx1"/>
                          </a:solidFill>
                          <a:effectLst/>
                        </a:rPr>
                        <a:t>5</a:t>
                      </a:r>
                      <a:endParaRPr lang="es-MX" sz="1000" b="0" i="0" u="none" strike="noStrike">
                        <a:solidFill>
                          <a:schemeClr val="tx1"/>
                        </a:solidFill>
                        <a:effectLst/>
                        <a:latin typeface="Noto Sans" panose="020B0502040504020204" pitchFamily="34" charset="0"/>
                        <a:ea typeface="Noto Sans" panose="020B0502040504020204" pitchFamily="34" charset="0"/>
                        <a:cs typeface="Noto Sans" panose="020B0502040504020204" pitchFamily="34" charset="0"/>
                      </a:endParaRPr>
                    </a:p>
                  </a:txBody>
                  <a:tcPr marL="0" marR="0" marT="0" marB="0" anchor="ctr"/>
                </a:tc>
                <a:tc>
                  <a:txBody>
                    <a:bodyPr/>
                    <a:lstStyle/>
                    <a:p>
                      <a:pPr lvl="0" algn="l">
                        <a:buNone/>
                      </a:pPr>
                      <a:r>
                        <a:rPr lang="es-MX" sz="1000" b="0" u="none" strike="noStrike" kern="1200">
                          <a:solidFill>
                            <a:schemeClr val="tx1"/>
                          </a:solidFill>
                          <a:effectLst/>
                          <a:latin typeface="+mn-lt"/>
                          <a:ea typeface="+mn-ea"/>
                          <a:cs typeface="+mn-cs"/>
                        </a:rPr>
                        <a:t>Jalisco </a:t>
                      </a:r>
                      <a:endParaRPr lang="es-ES">
                        <a:solidFill>
                          <a:schemeClr val="tx1"/>
                        </a:solidFill>
                      </a:endParaRPr>
                    </a:p>
                  </a:txBody>
                  <a:tcPr marL="0" marR="0" marT="0" marB="0" anchor="ctr"/>
                </a:tc>
                <a:tc>
                  <a:txBody>
                    <a:bodyPr/>
                    <a:lstStyle/>
                    <a:p>
                      <a:pPr lvl="0" algn="l">
                        <a:buNone/>
                      </a:pPr>
                      <a:r>
                        <a:rPr lang="es-MX" sz="1000" b="0" u="none" strike="noStrike" kern="1200" noProof="0">
                          <a:solidFill>
                            <a:schemeClr val="tx1"/>
                          </a:solidFill>
                          <a:effectLst/>
                          <a:latin typeface="+mn-lt"/>
                          <a:ea typeface="+mn-ea"/>
                          <a:cs typeface="+mn-cs"/>
                        </a:rPr>
                        <a:t>Zapotlán El Grande, Jalisco</a:t>
                      </a:r>
                      <a:endParaRPr lang="es-ES" sz="1000" b="0" u="none" strike="noStrike" kern="1200">
                        <a:solidFill>
                          <a:schemeClr val="tx1"/>
                        </a:solidFill>
                        <a:effectLst/>
                        <a:latin typeface="+mn-lt"/>
                        <a:ea typeface="+mn-ea"/>
                        <a:cs typeface="+mn-cs"/>
                      </a:endParaRPr>
                    </a:p>
                  </a:txBody>
                  <a:tcPr marL="0" marR="0" marT="0" marB="0" anchor="ctr"/>
                </a:tc>
                <a:tc>
                  <a:txBody>
                    <a:bodyPr/>
                    <a:lstStyle/>
                    <a:p>
                      <a:pPr lvl="0" algn="l">
                        <a:buNone/>
                      </a:pPr>
                      <a:r>
                        <a:rPr lang="es-MX" sz="1000" b="0" u="none" strike="noStrike" kern="1200" noProof="0" dirty="0">
                          <a:solidFill>
                            <a:schemeClr val="tx1"/>
                          </a:solidFill>
                          <a:effectLst/>
                          <a:latin typeface="+mn-lt"/>
                          <a:ea typeface="+mn-ea"/>
                          <a:cs typeface="+mn-cs"/>
                        </a:rPr>
                        <a:t>Avenida José María González de Hermosillo número 321, Colonia Centro en la Población de Ciudad Guzmán, municipio de Zapotlán el Grande, Estado de Jalisco, Código Postal 49000.</a:t>
                      </a:r>
                      <a:endParaRPr lang="es-ES" sz="1000" b="0" u="none" strike="noStrike" kern="1200" dirty="0">
                        <a:solidFill>
                          <a:schemeClr val="tx1"/>
                        </a:solidFill>
                        <a:effectLst/>
                        <a:latin typeface="+mn-lt"/>
                        <a:ea typeface="+mn-ea"/>
                        <a:cs typeface="+mn-cs"/>
                      </a:endParaRPr>
                    </a:p>
                  </a:txBody>
                  <a:tcPr marL="0" marR="0" marT="0" marB="0" anchor="ctr"/>
                </a:tc>
                <a:tc>
                  <a:txBody>
                    <a:bodyPr/>
                    <a:lstStyle/>
                    <a:p>
                      <a:pPr marL="0" lvl="0" algn="ctr">
                        <a:buNone/>
                      </a:pPr>
                      <a:r>
                        <a:rPr lang="es-MX" sz="800" b="0" u="none" strike="noStrike" kern="1200" noProof="0">
                          <a:solidFill>
                            <a:schemeClr val="tx1"/>
                          </a:solidFill>
                          <a:effectLst/>
                          <a:latin typeface="+mn-lt"/>
                          <a:ea typeface="+mn-ea"/>
                          <a:cs typeface="+mn-cs"/>
                        </a:rPr>
                        <a:t>ACDO.AS2.HCT.251125/349.P.DA </a:t>
                      </a:r>
                      <a:endParaRPr lang="es-ES" sz="800" b="0" u="none" strike="noStrike" kern="1200">
                        <a:solidFill>
                          <a:schemeClr val="tx1"/>
                        </a:solidFill>
                        <a:effectLst/>
                        <a:latin typeface="+mn-lt"/>
                        <a:ea typeface="+mn-ea"/>
                        <a:cs typeface="+mn-cs"/>
                      </a:endParaRPr>
                    </a:p>
                  </a:txBody>
                  <a:tcPr marL="0" marR="0" marT="0" marB="0" anchor="ctr"/>
                </a:tc>
                <a:tc>
                  <a:txBody>
                    <a:bodyPr/>
                    <a:lstStyle/>
                    <a:p>
                      <a:pPr marL="0" lvl="0" algn="ctr" rtl="0">
                        <a:buNone/>
                      </a:pPr>
                      <a:r>
                        <a:rPr lang="es-MX" sz="800" b="0" u="none" strike="noStrike" kern="1200" noProof="0">
                          <a:solidFill>
                            <a:schemeClr val="tx1"/>
                          </a:solidFill>
                          <a:effectLst/>
                          <a:latin typeface="+mn-lt"/>
                          <a:ea typeface="+mn-ea"/>
                          <a:cs typeface="+mn-cs"/>
                        </a:rPr>
                        <a:t>Escritura Pública No. 32 del 10 de marzo de 2026</a:t>
                      </a:r>
                      <a:endParaRPr lang="es-ES" sz="800" b="0" u="none" strike="noStrike" kern="1200">
                        <a:solidFill>
                          <a:schemeClr val="tx1"/>
                        </a:solidFill>
                        <a:effectLst/>
                        <a:latin typeface="+mn-lt"/>
                        <a:ea typeface="+mn-ea"/>
                        <a:cs typeface="+mn-cs"/>
                      </a:endParaRPr>
                    </a:p>
                  </a:txBody>
                  <a:tcPr marL="0" marR="0" marT="0" marB="0" anchor="ctr"/>
                </a:tc>
                <a:extLst>
                  <a:ext uri="{0D108BD9-81ED-4DB2-BD59-A6C34878D82A}">
                    <a16:rowId xmlns:a16="http://schemas.microsoft.com/office/drawing/2014/main" val="1244720307"/>
                  </a:ext>
                </a:extLst>
              </a:tr>
              <a:tr h="198189">
                <a:tc>
                  <a:txBody>
                    <a:bodyPr/>
                    <a:lstStyle/>
                    <a:p>
                      <a:pPr algn="ctr" fontAlgn="ctr">
                        <a:buNone/>
                      </a:pPr>
                      <a:r>
                        <a:rPr lang="es-MX" sz="1000" b="0" u="none" strike="noStrike">
                          <a:solidFill>
                            <a:schemeClr val="tx1"/>
                          </a:solidFill>
                          <a:effectLst/>
                        </a:rPr>
                        <a:t>6</a:t>
                      </a:r>
                      <a:endParaRPr lang="es-MX" sz="1000" b="0" i="0" u="none" strike="noStrike">
                        <a:solidFill>
                          <a:schemeClr val="tx1"/>
                        </a:solidFill>
                        <a:effectLst/>
                        <a:latin typeface="Noto Sans" panose="020B0502040504020204" pitchFamily="34" charset="0"/>
                        <a:ea typeface="Noto Sans" panose="020B0502040504020204" pitchFamily="34" charset="0"/>
                        <a:cs typeface="Noto Sans" panose="020B0502040504020204" pitchFamily="34" charset="0"/>
                      </a:endParaRPr>
                    </a:p>
                  </a:txBody>
                  <a:tcPr marL="0" marR="0" marT="0" marB="0" anchor="ctr"/>
                </a:tc>
                <a:tc>
                  <a:txBody>
                    <a:bodyPr/>
                    <a:lstStyle/>
                    <a:p>
                      <a:pPr lvl="0" algn="l">
                        <a:buNone/>
                      </a:pPr>
                      <a:r>
                        <a:rPr lang="es-MX" sz="1000" b="0" u="none" strike="noStrike" dirty="0">
                          <a:solidFill>
                            <a:schemeClr val="tx1"/>
                          </a:solidFill>
                          <a:effectLst/>
                        </a:rPr>
                        <a:t>Estado de México Oriente</a:t>
                      </a:r>
                      <a:endParaRPr lang="es-MX" sz="1000" b="0" i="0" u="none" strike="noStrike" dirty="0">
                        <a:solidFill>
                          <a:schemeClr val="tx1"/>
                        </a:solidFill>
                        <a:effectLst/>
                        <a:latin typeface="Noto Sans"/>
                        <a:ea typeface="Noto Sans"/>
                        <a:cs typeface="Noto Sans"/>
                      </a:endParaRPr>
                    </a:p>
                  </a:txBody>
                  <a:tcPr marL="0" marR="0" marT="0" marB="0" anchor="ctr"/>
                </a:tc>
                <a:tc>
                  <a:txBody>
                    <a:bodyPr/>
                    <a:lstStyle/>
                    <a:p>
                      <a:pPr lvl="0" algn="l">
                        <a:buNone/>
                      </a:pPr>
                      <a:r>
                        <a:rPr lang="es-MX" sz="1000" b="0" u="none" strike="noStrike">
                          <a:solidFill>
                            <a:schemeClr val="tx1"/>
                          </a:solidFill>
                          <a:effectLst/>
                        </a:rPr>
                        <a:t>Chalco</a:t>
                      </a:r>
                      <a:endParaRPr lang="es-MX" sz="1000" b="0" i="0" u="none" strike="noStrike">
                        <a:solidFill>
                          <a:schemeClr val="tx1"/>
                        </a:solidFill>
                        <a:effectLst/>
                        <a:latin typeface="Noto Sans"/>
                        <a:ea typeface="Noto Sans"/>
                        <a:cs typeface="Noto Sans"/>
                      </a:endParaRPr>
                    </a:p>
                  </a:txBody>
                  <a:tcPr marL="0" marR="0" marT="0" marB="0" anchor="ctr"/>
                </a:tc>
                <a:tc>
                  <a:txBody>
                    <a:bodyPr/>
                    <a:lstStyle/>
                    <a:p>
                      <a:pPr lvl="0" algn="l">
                        <a:buNone/>
                      </a:pPr>
                      <a:r>
                        <a:rPr lang="es-MX" sz="1000" b="0" u="none" strike="noStrike" kern="1200">
                          <a:solidFill>
                            <a:schemeClr val="tx1"/>
                          </a:solidFill>
                          <a:effectLst/>
                          <a:latin typeface="+mn-lt"/>
                          <a:ea typeface="+mn-ea"/>
                          <a:cs typeface="+mn-cs"/>
                        </a:rPr>
                        <a:t>Av. República No. 401 Lote 1-B de la Manzana 4, Conjunto Urbano Villas de San Martín, Municipio de Chalco, Estado de México.</a:t>
                      </a:r>
                    </a:p>
                  </a:txBody>
                  <a:tcPr marL="0" marR="0" marT="0" marB="0" anchor="ctr"/>
                </a:tc>
                <a:tc>
                  <a:txBody>
                    <a:bodyPr/>
                    <a:lstStyle/>
                    <a:p>
                      <a:pPr lvl="0" algn="ctr" defTabSz="914400">
                        <a:buNone/>
                      </a:pPr>
                      <a:r>
                        <a:rPr lang="es-MX" sz="800" b="0" u="none" strike="noStrike" kern="1200">
                          <a:solidFill>
                            <a:schemeClr val="tx1"/>
                          </a:solidFill>
                          <a:effectLst/>
                        </a:rPr>
                        <a:t>ACDO.AS2.HCT.280426/108.P.DA</a:t>
                      </a:r>
                      <a:endParaRPr lang="es-MX" sz="800" b="0" i="0" u="none" strike="noStrike" kern="1200">
                        <a:solidFill>
                          <a:schemeClr val="tx1"/>
                        </a:solidFill>
                        <a:effectLst/>
                        <a:latin typeface="Aptos"/>
                        <a:ea typeface="Noto Sans"/>
                        <a:cs typeface="Noto Sans"/>
                      </a:endParaRPr>
                    </a:p>
                  </a:txBody>
                  <a:tcPr marL="0" marR="0" marT="0" marB="0" anchor="ctr"/>
                </a:tc>
                <a:tc>
                  <a:txBody>
                    <a:bodyPr/>
                    <a:lstStyle/>
                    <a:p>
                      <a:pPr lvl="0" algn="ctr">
                        <a:buNone/>
                      </a:pPr>
                      <a:r>
                        <a:rPr lang="es-MX" sz="800" b="0" u="none" strike="noStrike" kern="1200">
                          <a:solidFill>
                            <a:schemeClr val="tx1"/>
                          </a:solidFill>
                          <a:effectLst/>
                        </a:rPr>
                        <a:t>Escritura 18218 de 22/05/2026</a:t>
                      </a:r>
                      <a:endParaRPr lang="es-MX" sz="800" b="0" i="0" u="none" strike="noStrike" kern="1200">
                        <a:solidFill>
                          <a:schemeClr val="tx1"/>
                        </a:solidFill>
                        <a:effectLst/>
                        <a:latin typeface="Aptos"/>
                        <a:ea typeface="Noto Sans"/>
                        <a:cs typeface="Noto Sans"/>
                      </a:endParaRPr>
                    </a:p>
                  </a:txBody>
                  <a:tcPr marL="0" marR="0" marT="0" marB="0" anchor="ctr"/>
                </a:tc>
                <a:extLst>
                  <a:ext uri="{0D108BD9-81ED-4DB2-BD59-A6C34878D82A}">
                    <a16:rowId xmlns:a16="http://schemas.microsoft.com/office/drawing/2014/main" val="2828683907"/>
                  </a:ext>
                </a:extLst>
              </a:tr>
              <a:tr h="198189">
                <a:tc>
                  <a:txBody>
                    <a:bodyPr/>
                    <a:lstStyle/>
                    <a:p>
                      <a:pPr algn="ctr" fontAlgn="ctr">
                        <a:buNone/>
                      </a:pPr>
                      <a:r>
                        <a:rPr lang="es-MX" sz="1000" b="0" i="0" u="none" strike="noStrike">
                          <a:solidFill>
                            <a:schemeClr val="tx1"/>
                          </a:solidFill>
                          <a:effectLst/>
                          <a:latin typeface="Noto Sans" panose="020B0502040504020204" pitchFamily="34" charset="0"/>
                          <a:ea typeface="Noto Sans" panose="020B0502040504020204" pitchFamily="34" charset="0"/>
                          <a:cs typeface="Noto Sans" panose="020B0502040504020204" pitchFamily="34" charset="0"/>
                        </a:rPr>
                        <a:t>7</a:t>
                      </a:r>
                    </a:p>
                  </a:txBody>
                  <a:tcPr marL="0" marR="0" marT="0" marB="0" anchor="ctr"/>
                </a:tc>
                <a:tc>
                  <a:txBody>
                    <a:bodyPr/>
                    <a:lstStyle/>
                    <a:p>
                      <a:pPr lvl="0" algn="l">
                        <a:buNone/>
                      </a:pPr>
                      <a:r>
                        <a:rPr lang="es-MX" sz="1000" b="0" u="none" strike="noStrike" dirty="0">
                          <a:solidFill>
                            <a:schemeClr val="tx1"/>
                          </a:solidFill>
                          <a:effectLst/>
                        </a:rPr>
                        <a:t>Estado de México Oriente</a:t>
                      </a:r>
                    </a:p>
                  </a:txBody>
                  <a:tcPr marL="0" marR="0" marT="0" marB="0" anchor="ctr"/>
                </a:tc>
                <a:tc>
                  <a:txBody>
                    <a:bodyPr/>
                    <a:lstStyle/>
                    <a:p>
                      <a:pPr lvl="0" algn="l">
                        <a:buNone/>
                      </a:pPr>
                      <a:r>
                        <a:rPr lang="es-MX" sz="1000" b="0" u="none" strike="noStrike" kern="1200">
                          <a:solidFill>
                            <a:schemeClr val="tx1"/>
                          </a:solidFill>
                          <a:effectLst/>
                          <a:latin typeface="+mn-lt"/>
                          <a:ea typeface="+mn-ea"/>
                          <a:cs typeface="+mn-cs"/>
                        </a:rPr>
                        <a:t>Valle de Chalco Solidaridad</a:t>
                      </a:r>
                    </a:p>
                  </a:txBody>
                  <a:tcPr marL="0" marR="0" marT="0" marB="0" anchor="ctr"/>
                </a:tc>
                <a:tc>
                  <a:txBody>
                    <a:bodyPr/>
                    <a:lstStyle/>
                    <a:p>
                      <a:pPr lvl="0" algn="l">
                        <a:buNone/>
                      </a:pPr>
                      <a:r>
                        <a:rPr lang="es-ES" sz="1000" b="0" u="none" strike="noStrike" kern="1200">
                          <a:solidFill>
                            <a:schemeClr val="tx1"/>
                          </a:solidFill>
                          <a:effectLst/>
                          <a:latin typeface="+mn-lt"/>
                          <a:ea typeface="+mn-ea"/>
                          <a:cs typeface="+mn-cs"/>
                        </a:rPr>
                        <a:t>Avenida Adolfo López Mateos Polígono 2, Lote 2 D-II No. 390, Colonia San Miguel Xico, II Sección, municipio de Valle de Chalco Solidaridad, Estado de México</a:t>
                      </a:r>
                    </a:p>
                  </a:txBody>
                  <a:tcPr marL="0" marR="0" marT="0" marB="0" anchor="ctr"/>
                </a:tc>
                <a:tc>
                  <a:txBody>
                    <a:bodyPr/>
                    <a:lstStyle/>
                    <a:p>
                      <a:pPr lvl="0" algn="ctr" defTabSz="914400">
                        <a:buNone/>
                      </a:pPr>
                      <a:r>
                        <a:rPr lang="es-ES" sz="800" b="0" u="none" strike="noStrike" kern="1200">
                          <a:solidFill>
                            <a:schemeClr val="tx1"/>
                          </a:solidFill>
                          <a:effectLst/>
                          <a:latin typeface="+mn-lt"/>
                          <a:ea typeface="+mn-ea"/>
                          <a:cs typeface="+mn-cs"/>
                        </a:rPr>
                        <a:t>ACDO.AS2.HCT.251125/347.P.DA</a:t>
                      </a:r>
                    </a:p>
                  </a:txBody>
                  <a:tcPr marL="0" marR="0" marT="0" marB="0" anchor="ctr"/>
                </a:tc>
                <a:tc>
                  <a:txBody>
                    <a:bodyPr/>
                    <a:lstStyle/>
                    <a:p>
                      <a:pPr lvl="0" algn="ctr">
                        <a:buNone/>
                      </a:pPr>
                      <a:r>
                        <a:rPr lang="es-MX" sz="800" b="0" u="none" strike="noStrike" kern="1200">
                          <a:solidFill>
                            <a:schemeClr val="tx1"/>
                          </a:solidFill>
                          <a:effectLst/>
                        </a:rPr>
                        <a:t>Escritura Pública No. 18148 del 19  de diciembre de 2025</a:t>
                      </a:r>
                    </a:p>
                  </a:txBody>
                  <a:tcPr marL="0" marR="0" marT="0" marB="0" anchor="ctr"/>
                </a:tc>
                <a:extLst>
                  <a:ext uri="{0D108BD9-81ED-4DB2-BD59-A6C34878D82A}">
                    <a16:rowId xmlns:a16="http://schemas.microsoft.com/office/drawing/2014/main" val="894730188"/>
                  </a:ext>
                </a:extLst>
              </a:tr>
              <a:tr h="198189">
                <a:tc>
                  <a:txBody>
                    <a:bodyPr/>
                    <a:lstStyle/>
                    <a:p>
                      <a:pPr algn="ctr" fontAlgn="ctr">
                        <a:buNone/>
                      </a:pPr>
                      <a:r>
                        <a:rPr lang="es-MX" sz="1000" b="0" i="0" u="none" strike="noStrike">
                          <a:solidFill>
                            <a:schemeClr val="tx1"/>
                          </a:solidFill>
                          <a:effectLst/>
                          <a:latin typeface="Noto Sans" panose="020B0502040504020204" pitchFamily="34" charset="0"/>
                          <a:ea typeface="Noto Sans" panose="020B0502040504020204" pitchFamily="34" charset="0"/>
                          <a:cs typeface="Noto Sans" panose="020B0502040504020204" pitchFamily="34" charset="0"/>
                        </a:rPr>
                        <a:t>8</a:t>
                      </a:r>
                    </a:p>
                  </a:txBody>
                  <a:tcPr marL="0" marR="0" marT="0" marB="0" anchor="ctr"/>
                </a:tc>
                <a:tc>
                  <a:txBody>
                    <a:bodyPr/>
                    <a:lstStyle/>
                    <a:p>
                      <a:pPr lvl="0" algn="l">
                        <a:buNone/>
                      </a:pPr>
                      <a:r>
                        <a:rPr lang="es-MX" sz="1000" b="0" u="none" strike="noStrike" dirty="0">
                          <a:solidFill>
                            <a:schemeClr val="tx1"/>
                          </a:solidFill>
                          <a:effectLst/>
                        </a:rPr>
                        <a:t>Michoacán</a:t>
                      </a:r>
                    </a:p>
                  </a:txBody>
                  <a:tcPr marL="0" marR="0" marT="0" marB="0" anchor="ctr"/>
                </a:tc>
                <a:tc>
                  <a:txBody>
                    <a:bodyPr/>
                    <a:lstStyle/>
                    <a:p>
                      <a:pPr lvl="0" algn="l">
                        <a:buNone/>
                      </a:pPr>
                      <a:r>
                        <a:rPr lang="es-MX" sz="1000" b="0" u="none" strike="noStrike" kern="1200">
                          <a:solidFill>
                            <a:schemeClr val="tx1"/>
                          </a:solidFill>
                          <a:effectLst/>
                          <a:latin typeface="+mn-lt"/>
                          <a:ea typeface="+mn-ea"/>
                          <a:cs typeface="+mn-cs"/>
                        </a:rPr>
                        <a:t>Jacona</a:t>
                      </a:r>
                    </a:p>
                  </a:txBody>
                  <a:tcPr marL="0" marR="0" marT="0" marB="0" anchor="ctr"/>
                </a:tc>
                <a:tc>
                  <a:txBody>
                    <a:bodyPr/>
                    <a:lstStyle/>
                    <a:p>
                      <a:pPr lvl="0" algn="l">
                        <a:buNone/>
                      </a:pPr>
                      <a:r>
                        <a:rPr lang="es-MX" sz="1000" b="0" u="none" strike="noStrike" kern="1200" noProof="0">
                          <a:solidFill>
                            <a:schemeClr val="tx1"/>
                          </a:solidFill>
                          <a:effectLst/>
                          <a:latin typeface="+mn-lt"/>
                          <a:ea typeface="+mn-ea"/>
                          <a:cs typeface="+mn-cs"/>
                        </a:rPr>
                        <a:t>Calle Ecuador esq. Argentina Número 302, Colonia Buenos Aires, en el Municipio de Jacona, Michoacán</a:t>
                      </a:r>
                      <a:endParaRPr lang="es-ES" sz="1000" b="0" u="none" strike="noStrike" kern="1200">
                        <a:solidFill>
                          <a:schemeClr val="tx1"/>
                        </a:solidFill>
                        <a:effectLst/>
                        <a:latin typeface="+mn-lt"/>
                        <a:ea typeface="+mn-ea"/>
                        <a:cs typeface="+mn-cs"/>
                      </a:endParaRPr>
                    </a:p>
                  </a:txBody>
                  <a:tcPr marL="0" marR="0" marT="0" marB="0" anchor="ctr"/>
                </a:tc>
                <a:tc>
                  <a:txBody>
                    <a:bodyPr/>
                    <a:lstStyle/>
                    <a:p>
                      <a:pPr lvl="0" algn="ctr" defTabSz="914400">
                        <a:buNone/>
                      </a:pPr>
                      <a:r>
                        <a:rPr lang="es-MX" sz="800" b="0" i="0" u="none" strike="noStrike" kern="1200" noProof="0">
                          <a:solidFill>
                            <a:schemeClr val="tx1"/>
                          </a:solidFill>
                          <a:effectLst/>
                          <a:highlight>
                            <a:srgbClr val="FFFFFF"/>
                          </a:highlight>
                          <a:latin typeface="Aptos"/>
                        </a:rPr>
                        <a:t>ACDO.AS2.HCT.280426/109.P.DA</a:t>
                      </a:r>
                      <a:endParaRPr lang="es-ES">
                        <a:solidFill>
                          <a:schemeClr val="tx1"/>
                        </a:solidFill>
                      </a:endParaRPr>
                    </a:p>
                  </a:txBody>
                  <a:tcPr marL="0" marR="0" marT="0" marB="0" anchor="ctr"/>
                </a:tc>
                <a:tc>
                  <a:txBody>
                    <a:bodyPr/>
                    <a:lstStyle/>
                    <a:p>
                      <a:pPr lvl="0" algn="ctr">
                        <a:buNone/>
                      </a:pPr>
                      <a:r>
                        <a:rPr lang="es-MX" sz="800" b="0" u="none" strike="noStrike" kern="1200">
                          <a:solidFill>
                            <a:schemeClr val="tx1"/>
                          </a:solidFill>
                          <a:effectLst/>
                        </a:rPr>
                        <a:t>-</a:t>
                      </a:r>
                    </a:p>
                  </a:txBody>
                  <a:tcPr marL="0" marR="0" marT="0" marB="0" anchor="ctr"/>
                </a:tc>
                <a:extLst>
                  <a:ext uri="{0D108BD9-81ED-4DB2-BD59-A6C34878D82A}">
                    <a16:rowId xmlns:a16="http://schemas.microsoft.com/office/drawing/2014/main" val="1463797186"/>
                  </a:ext>
                </a:extLst>
              </a:tr>
              <a:tr h="198189">
                <a:tc>
                  <a:txBody>
                    <a:bodyPr/>
                    <a:lstStyle/>
                    <a:p>
                      <a:pPr algn="ctr" fontAlgn="ctr">
                        <a:buNone/>
                      </a:pPr>
                      <a:r>
                        <a:rPr lang="es-MX" sz="1000" b="0" i="0" u="none" strike="noStrike">
                          <a:solidFill>
                            <a:schemeClr val="tx1"/>
                          </a:solidFill>
                          <a:effectLst/>
                          <a:latin typeface="Noto Sans" panose="020B0502040504020204" pitchFamily="34" charset="0"/>
                          <a:ea typeface="Noto Sans" panose="020B0502040504020204" pitchFamily="34" charset="0"/>
                          <a:cs typeface="Noto Sans" panose="020B0502040504020204" pitchFamily="34" charset="0"/>
                        </a:rPr>
                        <a:t>9</a:t>
                      </a:r>
                    </a:p>
                  </a:txBody>
                  <a:tcPr marL="0" marR="0" marT="0" marB="0" anchor="ct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s-MX" sz="1000" b="0" u="none" strike="noStrike" dirty="0">
                          <a:solidFill>
                            <a:schemeClr val="tx1"/>
                          </a:solidFill>
                          <a:effectLst/>
                        </a:rPr>
                        <a:t>Michoacán</a:t>
                      </a:r>
                    </a:p>
                    <a:p>
                      <a:pPr lvl="0" algn="l">
                        <a:buNone/>
                      </a:pPr>
                      <a:endParaRPr lang="es-MX" sz="1000" b="0" u="none" strike="noStrike" dirty="0">
                        <a:solidFill>
                          <a:schemeClr val="tx1"/>
                        </a:solidFill>
                        <a:effectLst/>
                      </a:endParaRPr>
                    </a:p>
                  </a:txBody>
                  <a:tcPr marL="0" marR="0" marT="0" marB="0" anchor="ct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s-MX" sz="1000" b="0" u="none" strike="noStrike" kern="1200">
                          <a:solidFill>
                            <a:schemeClr val="tx1"/>
                          </a:solidFill>
                          <a:effectLst/>
                          <a:latin typeface="Noto Sans"/>
                          <a:ea typeface="Noto Sans"/>
                          <a:cs typeface="Noto Sans"/>
                        </a:rPr>
                        <a:t>Lázaro Cardenas</a:t>
                      </a:r>
                    </a:p>
                    <a:p>
                      <a:pPr lvl="0" algn="l">
                        <a:buNone/>
                      </a:pPr>
                      <a:endParaRPr lang="es-MX" sz="1000" b="0" u="none" strike="noStrike" kern="1200">
                        <a:solidFill>
                          <a:schemeClr val="tx1"/>
                        </a:solidFill>
                        <a:effectLst/>
                        <a:latin typeface="+mn-lt"/>
                        <a:ea typeface="+mn-ea"/>
                        <a:cs typeface="+mn-cs"/>
                      </a:endParaRPr>
                    </a:p>
                  </a:txBody>
                  <a:tcPr marL="0" marR="0" marT="0" marB="0" anchor="ct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s-MX" sz="1000" b="0" u="none" strike="noStrike" kern="1200" noProof="0">
                          <a:solidFill>
                            <a:schemeClr val="tx1"/>
                          </a:solidFill>
                          <a:effectLst/>
                          <a:latin typeface="+mn-lt"/>
                          <a:ea typeface="+mn-ea"/>
                          <a:cs typeface="+mn-cs"/>
                        </a:rPr>
                        <a:t>Calle </a:t>
                      </a:r>
                      <a:r>
                        <a:rPr lang="es-MX" sz="1000" b="0" u="none" strike="noStrike" kern="1200" noProof="0" err="1">
                          <a:solidFill>
                            <a:schemeClr val="tx1"/>
                          </a:solidFill>
                          <a:effectLst/>
                          <a:latin typeface="+mn-lt"/>
                          <a:ea typeface="+mn-ea"/>
                          <a:cs typeface="+mn-cs"/>
                        </a:rPr>
                        <a:t>Sicartsa</a:t>
                      </a:r>
                      <a:r>
                        <a:rPr lang="es-MX" sz="1000" b="0" u="none" strike="noStrike" kern="1200" noProof="0">
                          <a:solidFill>
                            <a:schemeClr val="tx1"/>
                          </a:solidFill>
                          <a:effectLst/>
                          <a:latin typeface="+mn-lt"/>
                          <a:ea typeface="+mn-ea"/>
                          <a:cs typeface="+mn-cs"/>
                        </a:rPr>
                        <a:t> no. 118, Fraccionamiento Napoleón Gómez Sada, C.P. 60955, Municipio de Lázaro Cárdenas.</a:t>
                      </a:r>
                      <a:endParaRPr lang="es-ES" sz="1000" b="0" u="none" strike="noStrike" kern="1200">
                        <a:solidFill>
                          <a:schemeClr val="tx1"/>
                        </a:solidFill>
                        <a:effectLst/>
                        <a:latin typeface="+mn-lt"/>
                        <a:ea typeface="+mn-ea"/>
                        <a:cs typeface="+mn-cs"/>
                      </a:endParaRPr>
                    </a:p>
                    <a:p>
                      <a:pPr lvl="0" algn="l">
                        <a:buNone/>
                      </a:pPr>
                      <a:endParaRPr lang="es-ES" sz="1000" b="0" u="none" strike="noStrike" kern="1200">
                        <a:solidFill>
                          <a:schemeClr val="tx1"/>
                        </a:solidFill>
                        <a:effectLst/>
                        <a:latin typeface="+mn-lt"/>
                        <a:ea typeface="+mn-ea"/>
                        <a:cs typeface="+mn-cs"/>
                      </a:endParaRPr>
                    </a:p>
                  </a:txBody>
                  <a:tcPr marL="0" marR="0" marT="0" marB="0" anchor="ct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s-MX" sz="800" b="0" u="none" strike="noStrike" kern="1200">
                          <a:solidFill>
                            <a:schemeClr val="tx1"/>
                          </a:solidFill>
                          <a:effectLst/>
                          <a:latin typeface="+mn-lt"/>
                          <a:ea typeface="+mn-ea"/>
                          <a:cs typeface="+mn-cs"/>
                        </a:rPr>
                        <a:t>ACDO.AS2.HCT.290626/173.P.DA</a:t>
                      </a:r>
                      <a:endParaRPr lang="es-ES" sz="800" b="0" u="none" strike="noStrike" kern="1200">
                        <a:solidFill>
                          <a:schemeClr val="tx1"/>
                        </a:solidFill>
                        <a:effectLst/>
                        <a:latin typeface="+mn-lt"/>
                        <a:ea typeface="+mn-ea"/>
                        <a:cs typeface="+mn-cs"/>
                      </a:endParaRPr>
                    </a:p>
                    <a:p>
                      <a:pPr marL="0" lvl="0" algn="ctr" defTabSz="914400" rtl="0" eaLnBrk="1" latinLnBrk="0" hangingPunct="1">
                        <a:buNone/>
                      </a:pPr>
                      <a:endParaRPr lang="es-ES" sz="800" b="0" u="none" strike="noStrike" kern="1200">
                        <a:solidFill>
                          <a:schemeClr val="tx1"/>
                        </a:solidFill>
                        <a:effectLst/>
                        <a:latin typeface="+mn-lt"/>
                        <a:ea typeface="+mn-ea"/>
                        <a:cs typeface="+mn-cs"/>
                      </a:endParaRPr>
                    </a:p>
                  </a:txBody>
                  <a:tcPr marL="0" marR="0" marT="0" marB="0" anchor="ctr"/>
                </a:tc>
                <a:tc>
                  <a:txBody>
                    <a:bodyPr/>
                    <a:lstStyle/>
                    <a:p>
                      <a:pPr lvl="0" algn="ctr">
                        <a:buNone/>
                      </a:pPr>
                      <a:r>
                        <a:rPr lang="es-MX" sz="800" b="0" u="none" strike="noStrike" kern="1200">
                          <a:solidFill>
                            <a:schemeClr val="tx1"/>
                          </a:solidFill>
                          <a:effectLst/>
                        </a:rPr>
                        <a:t>-</a:t>
                      </a:r>
                    </a:p>
                  </a:txBody>
                  <a:tcPr marL="0" marR="0" marT="0" marB="0" anchor="ctr"/>
                </a:tc>
                <a:extLst>
                  <a:ext uri="{0D108BD9-81ED-4DB2-BD59-A6C34878D82A}">
                    <a16:rowId xmlns:a16="http://schemas.microsoft.com/office/drawing/2014/main" val="3511647489"/>
                  </a:ext>
                </a:extLst>
              </a:tr>
              <a:tr h="198189">
                <a:tc>
                  <a:txBody>
                    <a:bodyPr/>
                    <a:lstStyle/>
                    <a:p>
                      <a:pPr algn="ctr" fontAlgn="ctr">
                        <a:buNone/>
                      </a:pPr>
                      <a:r>
                        <a:rPr lang="es-MX" sz="1000" b="0" i="0" u="none" strike="noStrike">
                          <a:solidFill>
                            <a:schemeClr val="tx1"/>
                          </a:solidFill>
                          <a:effectLst/>
                          <a:latin typeface="Noto Sans" panose="020B0502040504020204" pitchFamily="34" charset="0"/>
                          <a:ea typeface="Noto Sans" panose="020B0502040504020204" pitchFamily="34" charset="0"/>
                          <a:cs typeface="Noto Sans" panose="020B0502040504020204" pitchFamily="34" charset="0"/>
                        </a:rPr>
                        <a:t>10</a:t>
                      </a:r>
                    </a:p>
                  </a:txBody>
                  <a:tcPr marL="0" marR="0" marT="0" marB="0" anchor="ct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s-MX" sz="1000" b="0" u="none" strike="noStrike" dirty="0">
                          <a:solidFill>
                            <a:schemeClr val="tx1"/>
                          </a:solidFill>
                          <a:effectLst/>
                        </a:rPr>
                        <a:t>Michoacán</a:t>
                      </a:r>
                    </a:p>
                    <a:p>
                      <a:pPr lvl="0" algn="l">
                        <a:buNone/>
                      </a:pPr>
                      <a:endParaRPr lang="es-MX" sz="1000" b="0" u="none" strike="noStrike" dirty="0">
                        <a:solidFill>
                          <a:schemeClr val="tx1"/>
                        </a:solidFill>
                        <a:effectLst/>
                      </a:endParaRPr>
                    </a:p>
                  </a:txBody>
                  <a:tcPr marL="0" marR="0" marT="0" marB="0" anchor="ct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s-MX" sz="1000" b="0" u="none" strike="noStrike" kern="1200" dirty="0">
                          <a:solidFill>
                            <a:schemeClr val="tx1"/>
                          </a:solidFill>
                          <a:effectLst/>
                          <a:latin typeface="Noto Sans"/>
                          <a:ea typeface="Noto Sans"/>
                          <a:cs typeface="Noto Sans"/>
                        </a:rPr>
                        <a:t>Lázaro Cardenas</a:t>
                      </a:r>
                    </a:p>
                    <a:p>
                      <a:pPr lvl="0" algn="l">
                        <a:buNone/>
                      </a:pPr>
                      <a:endParaRPr lang="es-MX" sz="1000" b="0" u="none" strike="noStrike" kern="1200" dirty="0">
                        <a:solidFill>
                          <a:schemeClr val="tx1"/>
                        </a:solidFill>
                        <a:effectLst/>
                        <a:latin typeface="+mn-lt"/>
                        <a:ea typeface="+mn-ea"/>
                        <a:cs typeface="+mn-cs"/>
                      </a:endParaRPr>
                    </a:p>
                  </a:txBody>
                  <a:tcPr marL="0" marR="0" marT="0" marB="0" anchor="ct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s-MX" sz="1000" b="0" u="none" strike="noStrike" kern="1200" noProof="0" dirty="0">
                          <a:solidFill>
                            <a:schemeClr val="tx1"/>
                          </a:solidFill>
                          <a:effectLst/>
                          <a:latin typeface="+mn-lt"/>
                          <a:ea typeface="+mn-ea"/>
                          <a:cs typeface="+mn-cs"/>
                        </a:rPr>
                        <a:t>Calle </a:t>
                      </a:r>
                      <a:r>
                        <a:rPr lang="es-MX" sz="1000" b="0" u="none" strike="noStrike" kern="1200" noProof="0" dirty="0" err="1">
                          <a:solidFill>
                            <a:schemeClr val="tx1"/>
                          </a:solidFill>
                          <a:effectLst/>
                          <a:latin typeface="+mn-lt"/>
                          <a:ea typeface="+mn-ea"/>
                          <a:cs typeface="+mn-cs"/>
                        </a:rPr>
                        <a:t>Sicartsa</a:t>
                      </a:r>
                      <a:r>
                        <a:rPr lang="es-MX" sz="1000" b="0" u="none" strike="noStrike" kern="1200" noProof="0" dirty="0">
                          <a:solidFill>
                            <a:schemeClr val="tx1"/>
                          </a:solidFill>
                          <a:effectLst/>
                          <a:latin typeface="+mn-lt"/>
                          <a:ea typeface="+mn-ea"/>
                          <a:cs typeface="+mn-cs"/>
                        </a:rPr>
                        <a:t> no. 162, Fraccionamiento Napoleón Gómez Sada, C.P. 60955, Municipio de Lázaro Cárdenas.</a:t>
                      </a:r>
                      <a:endParaRPr lang="es-ES" sz="1000" b="0" u="none" strike="noStrike" kern="1200" dirty="0">
                        <a:solidFill>
                          <a:schemeClr val="tx1"/>
                        </a:solidFill>
                        <a:effectLst/>
                        <a:latin typeface="+mn-lt"/>
                        <a:ea typeface="+mn-ea"/>
                        <a:cs typeface="+mn-cs"/>
                      </a:endParaRPr>
                    </a:p>
                    <a:p>
                      <a:pPr lvl="0" algn="l">
                        <a:buNone/>
                      </a:pPr>
                      <a:endParaRPr lang="es-ES" sz="1000" b="0" u="none" strike="noStrike" kern="1200" dirty="0">
                        <a:solidFill>
                          <a:schemeClr val="tx1"/>
                        </a:solidFill>
                        <a:effectLst/>
                        <a:latin typeface="+mn-lt"/>
                        <a:ea typeface="+mn-ea"/>
                        <a:cs typeface="+mn-cs"/>
                      </a:endParaRPr>
                    </a:p>
                  </a:txBody>
                  <a:tcPr marL="0" marR="0" marT="0" marB="0" anchor="ctr"/>
                </a:tc>
                <a:tc>
                  <a:txBody>
                    <a:bodyPr/>
                    <a:lstStyle/>
                    <a:p>
                      <a:pPr marL="0" lvl="0" algn="ctr" defTabSz="914400" rtl="0" eaLnBrk="1" latinLnBrk="0" hangingPunct="1">
                        <a:buNone/>
                      </a:pPr>
                      <a:r>
                        <a:rPr lang="es-MX" sz="800" b="0" u="none" strike="noStrike" kern="1200" dirty="0">
                          <a:solidFill>
                            <a:schemeClr val="tx1"/>
                          </a:solidFill>
                          <a:effectLst/>
                          <a:latin typeface="+mn-lt"/>
                          <a:ea typeface="+mn-ea"/>
                          <a:cs typeface="+mn-cs"/>
                        </a:rPr>
                        <a:t>ACDO.AS2.HCT.290626/172.P.DA</a:t>
                      </a:r>
                      <a:endParaRPr lang="es-ES" sz="800" b="0" u="none" strike="noStrike" kern="1200" dirty="0">
                        <a:solidFill>
                          <a:schemeClr val="tx1"/>
                        </a:solidFill>
                        <a:effectLst/>
                        <a:latin typeface="+mn-lt"/>
                        <a:ea typeface="+mn-ea"/>
                        <a:cs typeface="+mn-cs"/>
                      </a:endParaRPr>
                    </a:p>
                  </a:txBody>
                  <a:tcPr marL="0" marR="0" marT="0" marB="0" anchor="ctr"/>
                </a:tc>
                <a:tc>
                  <a:txBody>
                    <a:bodyPr/>
                    <a:lstStyle/>
                    <a:p>
                      <a:pPr lvl="0" algn="ctr">
                        <a:buNone/>
                      </a:pPr>
                      <a:r>
                        <a:rPr lang="es-MX" sz="800" b="0" u="none" strike="noStrike" kern="1200" dirty="0">
                          <a:solidFill>
                            <a:schemeClr val="tx1"/>
                          </a:solidFill>
                          <a:effectLst/>
                        </a:rPr>
                        <a:t>-</a:t>
                      </a:r>
                    </a:p>
                  </a:txBody>
                  <a:tcPr marL="0" marR="0" marT="0" marB="0" anchor="ctr"/>
                </a:tc>
                <a:extLst>
                  <a:ext uri="{0D108BD9-81ED-4DB2-BD59-A6C34878D82A}">
                    <a16:rowId xmlns:a16="http://schemas.microsoft.com/office/drawing/2014/main" val="2826400355"/>
                  </a:ext>
                </a:extLst>
              </a:tr>
            </a:tbl>
          </a:graphicData>
        </a:graphic>
      </p:graphicFrame>
    </p:spTree>
    <p:extLst>
      <p:ext uri="{BB962C8B-B14F-4D97-AF65-F5344CB8AC3E}">
        <p14:creationId xmlns:p14="http://schemas.microsoft.com/office/powerpoint/2010/main" val="1825688339"/>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DE60F71-FE3B-1A51-3457-8BC4899384B7}"/>
            </a:ext>
          </a:extLst>
        </p:cNvPr>
        <p:cNvGrpSpPr/>
        <p:nvPr/>
      </p:nvGrpSpPr>
      <p:grpSpPr>
        <a:xfrm>
          <a:off x="0" y="0"/>
          <a:ext cx="0" cy="0"/>
          <a:chOff x="0" y="0"/>
          <a:chExt cx="0" cy="0"/>
        </a:xfrm>
      </p:grpSpPr>
      <p:sp>
        <p:nvSpPr>
          <p:cNvPr id="3" name="CuadroTexto 2">
            <a:extLst>
              <a:ext uri="{FF2B5EF4-FFF2-40B4-BE49-F238E27FC236}">
                <a16:creationId xmlns:a16="http://schemas.microsoft.com/office/drawing/2014/main" id="{D2B4D052-9B79-5A4C-6997-56DA6E84332E}"/>
              </a:ext>
            </a:extLst>
          </p:cNvPr>
          <p:cNvSpPr txBox="1"/>
          <p:nvPr/>
        </p:nvSpPr>
        <p:spPr>
          <a:xfrm>
            <a:off x="111967" y="155525"/>
            <a:ext cx="8416214" cy="400110"/>
          </a:xfrm>
          <a:prstGeom prst="rect">
            <a:avLst/>
          </a:prstGeom>
          <a:noFill/>
        </p:spPr>
        <p:txBody>
          <a:bodyPr wrap="square" lIns="91440" tIns="45720" rIns="91440" bIns="45720" rtlCol="0" anchor="t">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s-MX" sz="2000" b="1" i="0" u="none" strike="noStrike" kern="1200" cap="none" spc="0" normalizeH="0" baseline="0" noProof="0">
                <a:ln>
                  <a:noFill/>
                </a:ln>
                <a:solidFill>
                  <a:srgbClr val="691C32"/>
                </a:solidFill>
                <a:effectLst/>
                <a:uLnTx/>
                <a:uFillTx/>
                <a:latin typeface="Patria"/>
              </a:rPr>
              <a:t>Detalle validación de </a:t>
            </a:r>
            <a:r>
              <a:rPr lang="es-MX" sz="2000" b="1">
                <a:solidFill>
                  <a:srgbClr val="691C32"/>
                </a:solidFill>
                <a:latin typeface="Patria"/>
              </a:rPr>
              <a:t>d</a:t>
            </a:r>
            <a:r>
              <a:rPr kumimoji="0" lang="es-MX" sz="2000" b="1" i="0" u="none" strike="noStrike" kern="1200" cap="none" spc="0" normalizeH="0" baseline="0" noProof="0" err="1">
                <a:ln>
                  <a:noFill/>
                </a:ln>
                <a:solidFill>
                  <a:srgbClr val="691C32"/>
                </a:solidFill>
                <a:effectLst/>
                <a:uLnTx/>
                <a:uFillTx/>
                <a:latin typeface="Patria"/>
              </a:rPr>
              <a:t>onaciones</a:t>
            </a:r>
            <a:r>
              <a:rPr kumimoji="0" lang="es-MX" sz="2000" b="1" i="0" u="none" strike="noStrike" kern="1200" cap="none" spc="0" normalizeH="0" baseline="0" noProof="0">
                <a:ln>
                  <a:noFill/>
                </a:ln>
                <a:solidFill>
                  <a:srgbClr val="691C32"/>
                </a:solidFill>
                <a:effectLst/>
                <a:uLnTx/>
                <a:uFillTx/>
                <a:latin typeface="Patria"/>
              </a:rPr>
              <a:t> </a:t>
            </a:r>
            <a:r>
              <a:rPr lang="es-MX" sz="2000" b="1">
                <a:solidFill>
                  <a:srgbClr val="691C32"/>
                </a:solidFill>
                <a:latin typeface="Patria"/>
              </a:rPr>
              <a:t>i</a:t>
            </a:r>
            <a:r>
              <a:rPr kumimoji="0" lang="es-MX" sz="2000" b="1" i="0" u="none" strike="noStrike" kern="1200" cap="none" spc="0" normalizeH="0" baseline="0" noProof="0" err="1">
                <a:ln>
                  <a:noFill/>
                </a:ln>
                <a:solidFill>
                  <a:srgbClr val="691C32"/>
                </a:solidFill>
                <a:effectLst/>
                <a:uLnTx/>
                <a:uFillTx/>
                <a:latin typeface="Patria"/>
              </a:rPr>
              <a:t>nmobiliarias</a:t>
            </a:r>
            <a:r>
              <a:rPr kumimoji="0" lang="es-MX" sz="2000" b="1" i="0" u="none" strike="noStrike" kern="1200" cap="none" spc="0" normalizeH="0" baseline="0" noProof="0">
                <a:ln>
                  <a:noFill/>
                </a:ln>
                <a:solidFill>
                  <a:srgbClr val="691C32"/>
                </a:solidFill>
                <a:effectLst/>
                <a:uLnTx/>
                <a:uFillTx/>
                <a:latin typeface="Patria"/>
              </a:rPr>
              <a:t> para </a:t>
            </a:r>
            <a:r>
              <a:rPr lang="es-MX" sz="2000" b="1">
                <a:solidFill>
                  <a:srgbClr val="691C32"/>
                </a:solidFill>
                <a:latin typeface="Patria"/>
              </a:rPr>
              <a:t>UMF PLUS</a:t>
            </a:r>
            <a:endParaRPr kumimoji="0" lang="es-MX" sz="2000" b="1" i="0" u="none" strike="noStrike" kern="1200" cap="none" spc="0" normalizeH="0" baseline="0" noProof="0">
              <a:ln>
                <a:noFill/>
              </a:ln>
              <a:solidFill>
                <a:srgbClr val="691C32"/>
              </a:solidFill>
              <a:effectLst/>
              <a:uLnTx/>
              <a:uFillTx/>
              <a:latin typeface="Patria" pitchFamily="2" charset="0"/>
              <a:ea typeface="+mn-ea"/>
              <a:cs typeface="+mn-cs"/>
            </a:endParaRPr>
          </a:p>
        </p:txBody>
      </p:sp>
      <p:pic>
        <p:nvPicPr>
          <p:cNvPr id="7" name="Imagen 6">
            <a:extLst>
              <a:ext uri="{FF2B5EF4-FFF2-40B4-BE49-F238E27FC236}">
                <a16:creationId xmlns:a16="http://schemas.microsoft.com/office/drawing/2014/main" id="{6F8777EC-5FF5-EC0E-9BF4-DE86A399F39E}"/>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145463" y="1662113"/>
            <a:ext cx="28575" cy="219075"/>
          </a:xfrm>
          <a:prstGeom prst="rect">
            <a:avLst/>
          </a:prstGeom>
          <a:noFill/>
          <a:extLst>
            <a:ext uri="{909E8E84-426E-40DD-AFC4-6F175D3DCCD1}">
              <a14:hiddenFill xmlns:a14="http://schemas.microsoft.com/office/drawing/2010/main">
                <a:solidFill>
                  <a:srgbClr val="FFFFFF"/>
                </a:solidFill>
              </a14:hiddenFill>
            </a:ext>
          </a:extLst>
        </p:spPr>
      </p:pic>
      <p:pic>
        <p:nvPicPr>
          <p:cNvPr id="8" name="Imagen 7">
            <a:extLst>
              <a:ext uri="{FF2B5EF4-FFF2-40B4-BE49-F238E27FC236}">
                <a16:creationId xmlns:a16="http://schemas.microsoft.com/office/drawing/2014/main" id="{21660B8C-0AB0-8EC8-F3E2-B53A99A55D74}"/>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145463" y="1662113"/>
            <a:ext cx="28575" cy="219075"/>
          </a:xfrm>
          <a:prstGeom prst="rect">
            <a:avLst/>
          </a:prstGeom>
          <a:noFill/>
          <a:extLst>
            <a:ext uri="{909E8E84-426E-40DD-AFC4-6F175D3DCCD1}">
              <a14:hiddenFill xmlns:a14="http://schemas.microsoft.com/office/drawing/2010/main">
                <a:solidFill>
                  <a:srgbClr val="FFFFFF"/>
                </a:solidFill>
              </a14:hiddenFill>
            </a:ext>
          </a:extLst>
        </p:spPr>
      </p:pic>
      <p:sp>
        <p:nvSpPr>
          <p:cNvPr id="11" name="CuadroTexto 10">
            <a:extLst>
              <a:ext uri="{FF2B5EF4-FFF2-40B4-BE49-F238E27FC236}">
                <a16:creationId xmlns:a16="http://schemas.microsoft.com/office/drawing/2014/main" id="{5A7CEE17-60A7-641A-D541-C0216B612F28}"/>
              </a:ext>
            </a:extLst>
          </p:cNvPr>
          <p:cNvSpPr txBox="1"/>
          <p:nvPr/>
        </p:nvSpPr>
        <p:spPr>
          <a:xfrm>
            <a:off x="111966" y="505225"/>
            <a:ext cx="7961768"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s-MX" sz="1800" i="0" u="none" strike="noStrike" kern="1200" cap="none" spc="0" normalizeH="0" baseline="0" noProof="0">
                <a:ln>
                  <a:noFill/>
                </a:ln>
                <a:solidFill>
                  <a:srgbClr val="0B5445"/>
                </a:solidFill>
                <a:effectLst/>
                <a:uLnTx/>
                <a:uFillTx/>
                <a:latin typeface="Noto Sans" panose="020B0502040504020204" pitchFamily="34" charset="0"/>
                <a:ea typeface="Noto Sans" panose="020B0502040504020204" pitchFamily="34" charset="0"/>
                <a:cs typeface="Noto Sans" panose="020B0502040504020204" pitchFamily="34" charset="0"/>
              </a:rPr>
              <a:t>Inmuebles con integración de expediente con </a:t>
            </a:r>
            <a:r>
              <a:rPr kumimoji="0" lang="es-MX" sz="1800" b="1" i="0" u="none" strike="noStrike" kern="1200" cap="none" spc="0" normalizeH="0" baseline="0" noProof="0">
                <a:ln>
                  <a:noFill/>
                </a:ln>
                <a:solidFill>
                  <a:srgbClr val="0B5445"/>
                </a:solidFill>
                <a:effectLst/>
                <a:uLnTx/>
                <a:uFillTx/>
                <a:latin typeface="Noto Sans" panose="020B0502040504020204" pitchFamily="34" charset="0"/>
                <a:ea typeface="Noto Sans" panose="020B0502040504020204" pitchFamily="34" charset="0"/>
                <a:cs typeface="Noto Sans" panose="020B0502040504020204" pitchFamily="34" charset="0"/>
              </a:rPr>
              <a:t>60% o más </a:t>
            </a:r>
            <a:r>
              <a:rPr kumimoji="0" lang="es-MX" sz="1800" i="0" u="none" strike="noStrike" kern="1200" cap="none" spc="0" normalizeH="0" baseline="0" noProof="0">
                <a:ln>
                  <a:noFill/>
                </a:ln>
                <a:solidFill>
                  <a:srgbClr val="0B5445"/>
                </a:solidFill>
                <a:effectLst/>
                <a:uLnTx/>
                <a:uFillTx/>
                <a:latin typeface="Noto Sans" panose="020B0502040504020204" pitchFamily="34" charset="0"/>
                <a:ea typeface="Noto Sans" panose="020B0502040504020204" pitchFamily="34" charset="0"/>
                <a:cs typeface="Noto Sans" panose="020B0502040504020204" pitchFamily="34" charset="0"/>
              </a:rPr>
              <a:t>de avance</a:t>
            </a:r>
            <a:endParaRPr kumimoji="0" lang="es-MX" sz="1800" b="1" i="0" u="none" strike="noStrike" kern="1200" cap="none" spc="0" normalizeH="0" baseline="0" noProof="0">
              <a:ln>
                <a:noFill/>
              </a:ln>
              <a:solidFill>
                <a:srgbClr val="0B5445"/>
              </a:solidFill>
              <a:effectLst/>
              <a:uLnTx/>
              <a:uFillTx/>
              <a:latin typeface="Noto Sans" panose="020B0502040504020204" pitchFamily="34" charset="0"/>
              <a:ea typeface="Noto Sans" panose="020B0502040504020204" pitchFamily="34" charset="0"/>
              <a:cs typeface="Noto Sans" panose="020B0502040504020204" pitchFamily="34" charset="0"/>
            </a:endParaRPr>
          </a:p>
        </p:txBody>
      </p:sp>
      <p:sp>
        <p:nvSpPr>
          <p:cNvPr id="2" name="CuadroTexto 1">
            <a:extLst>
              <a:ext uri="{FF2B5EF4-FFF2-40B4-BE49-F238E27FC236}">
                <a16:creationId xmlns:a16="http://schemas.microsoft.com/office/drawing/2014/main" id="{518E3B18-EE62-A5FC-A5AB-328ABF5B42C3}"/>
              </a:ext>
            </a:extLst>
          </p:cNvPr>
          <p:cNvSpPr txBox="1"/>
          <p:nvPr/>
        </p:nvSpPr>
        <p:spPr>
          <a:xfrm>
            <a:off x="8812040" y="5825793"/>
            <a:ext cx="3130985" cy="646331"/>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s-MX" sz="900" b="0" i="0" u="none" strike="noStrike" kern="1200" cap="none" spc="0" normalizeH="0" baseline="0" noProof="0">
                <a:ln>
                  <a:noFill/>
                </a:ln>
                <a:solidFill>
                  <a:prstClr val="black"/>
                </a:solidFill>
                <a:effectLst/>
                <a:uLnTx/>
                <a:uFillTx/>
                <a:latin typeface="Noto Sans" panose="020B0502040504020204" pitchFamily="34" charset="0"/>
                <a:ea typeface="Noto Sans" panose="020B0502040504020204" pitchFamily="34" charset="0"/>
                <a:cs typeface="Noto Sans" panose="020B0502040504020204" pitchFamily="34" charset="0"/>
              </a:rPr>
              <a:t>CLG: Certificado de Libertad de Gravamen</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s-MX" sz="900" b="0" i="0" u="none" strike="noStrike" kern="1200" cap="none" spc="0" normalizeH="0" baseline="0" noProof="0">
                <a:ln>
                  <a:noFill/>
                </a:ln>
                <a:solidFill>
                  <a:prstClr val="black"/>
                </a:solidFill>
                <a:effectLst/>
                <a:uLnTx/>
                <a:uFillTx/>
                <a:latin typeface="Noto Sans" panose="020B0502040504020204" pitchFamily="34" charset="0"/>
                <a:ea typeface="Noto Sans" panose="020B0502040504020204" pitchFamily="34" charset="0"/>
                <a:cs typeface="Noto Sans" panose="020B0502040504020204" pitchFamily="34" charset="0"/>
              </a:rPr>
              <a:t>AYNº: Alineamiento y Número Oficial</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s-MX" sz="900" b="0" i="0" u="none" strike="noStrike" kern="1200" cap="none" spc="0" normalizeH="0" baseline="0" noProof="0">
                <a:ln>
                  <a:noFill/>
                </a:ln>
                <a:solidFill>
                  <a:prstClr val="black"/>
                </a:solidFill>
                <a:effectLst/>
                <a:uLnTx/>
                <a:uFillTx/>
                <a:latin typeface="Noto Sans" panose="020B0502040504020204" pitchFamily="34" charset="0"/>
                <a:ea typeface="Noto Sans" panose="020B0502040504020204" pitchFamily="34" charset="0"/>
                <a:cs typeface="Noto Sans" panose="020B0502040504020204" pitchFamily="34" charset="0"/>
              </a:rPr>
              <a:t>AC/DD: Acta de Cabildo/ Decreto de Desincorporación</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s-MX" sz="900" b="0" i="0" u="none" strike="noStrike" kern="1200" cap="none" spc="0" normalizeH="0" baseline="0" noProof="0">
                <a:ln>
                  <a:noFill/>
                </a:ln>
                <a:solidFill>
                  <a:prstClr val="black"/>
                </a:solidFill>
                <a:effectLst/>
                <a:uLnTx/>
                <a:uFillTx/>
                <a:latin typeface="Noto Sans" panose="020B0502040504020204" pitchFamily="34" charset="0"/>
                <a:ea typeface="Noto Sans" panose="020B0502040504020204" pitchFamily="34" charset="0"/>
                <a:cs typeface="Noto Sans" panose="020B0502040504020204" pitchFamily="34" charset="0"/>
              </a:rPr>
              <a:t>PLT: Plano Topográfico</a:t>
            </a:r>
          </a:p>
        </p:txBody>
      </p:sp>
      <p:sp>
        <p:nvSpPr>
          <p:cNvPr id="6" name="Marcador de número de diapositiva 3">
            <a:extLst>
              <a:ext uri="{FF2B5EF4-FFF2-40B4-BE49-F238E27FC236}">
                <a16:creationId xmlns:a16="http://schemas.microsoft.com/office/drawing/2014/main" id="{1E7F3D87-C3B9-BB1A-9074-7CD85DA855FD}"/>
              </a:ext>
            </a:extLst>
          </p:cNvPr>
          <p:cNvSpPr txBox="1">
            <a:spLocks/>
          </p:cNvSpPr>
          <p:nvPr/>
        </p:nvSpPr>
        <p:spPr>
          <a:xfrm>
            <a:off x="11769636" y="6359455"/>
            <a:ext cx="379813" cy="299857"/>
          </a:xfrm>
          <a:prstGeom prst="rect">
            <a:avLst/>
          </a:prstGeom>
        </p:spPr>
        <p:txBody>
          <a:bodyPr/>
          <a:lstStyle>
            <a:defPPr>
              <a:defRPr lang="es-MX"/>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fld id="{CCF7EA40-30CE-1140-AE32-46D572116FD7}" type="slidenum">
              <a:rPr kumimoji="0" lang="es-ES_tradnl" sz="1100" b="0" i="0" u="none" strike="noStrike" kern="1200" cap="none" spc="0" normalizeH="0" baseline="0" noProof="0">
                <a:ln>
                  <a:noFill/>
                </a:ln>
                <a:solidFill>
                  <a:srgbClr val="FFFFFF">
                    <a:lumMod val="50000"/>
                  </a:srgbClr>
                </a:solidFill>
                <a:effectLst/>
                <a:uLnTx/>
                <a:uFillTx/>
                <a:latin typeface="Noto Sans" panose="020B0502040504020204" pitchFamily="34" charset="0"/>
                <a:ea typeface="Noto Sans" panose="020B0502040504020204" pitchFamily="34" charset="0"/>
                <a:cs typeface="Noto Sans" panose="020B0502040504020204" pitchFamily="34" charset="0"/>
                <a:sym typeface="Arial"/>
              </a:rPr>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t>26</a:t>
            </a:fld>
            <a:endParaRPr kumimoji="0" lang="es-ES_tradnl" sz="1100" b="0" i="0" u="none" strike="noStrike" kern="1200" cap="none" spc="0" normalizeH="0" baseline="0" noProof="0">
              <a:ln>
                <a:noFill/>
              </a:ln>
              <a:solidFill>
                <a:srgbClr val="FFFFFF">
                  <a:lumMod val="50000"/>
                </a:srgbClr>
              </a:solidFill>
              <a:effectLst/>
              <a:uLnTx/>
              <a:uFillTx/>
              <a:latin typeface="Noto Sans" panose="020B0502040504020204" pitchFamily="34" charset="0"/>
              <a:ea typeface="Noto Sans" panose="020B0502040504020204" pitchFamily="34" charset="0"/>
              <a:cs typeface="Noto Sans" panose="020B0502040504020204" pitchFamily="34" charset="0"/>
              <a:sym typeface="Arial"/>
            </a:endParaRPr>
          </a:p>
        </p:txBody>
      </p:sp>
      <p:graphicFrame>
        <p:nvGraphicFramePr>
          <p:cNvPr id="4" name="Tabla 3">
            <a:extLst>
              <a:ext uri="{FF2B5EF4-FFF2-40B4-BE49-F238E27FC236}">
                <a16:creationId xmlns:a16="http://schemas.microsoft.com/office/drawing/2014/main" id="{687CCF46-C6CA-282F-6892-DB02DBC5EA8A}"/>
              </a:ext>
            </a:extLst>
          </p:cNvPr>
          <p:cNvGraphicFramePr>
            <a:graphicFrameLocks noGrp="1"/>
          </p:cNvGraphicFramePr>
          <p:nvPr>
            <p:extLst>
              <p:ext uri="{D42A27DB-BD31-4B8C-83A1-F6EECF244321}">
                <p14:modId xmlns:p14="http://schemas.microsoft.com/office/powerpoint/2010/main" val="3850905183"/>
              </p:ext>
            </p:extLst>
          </p:nvPr>
        </p:nvGraphicFramePr>
        <p:xfrm>
          <a:off x="236920" y="980872"/>
          <a:ext cx="10747442" cy="1828800"/>
        </p:xfrm>
        <a:graphic>
          <a:graphicData uri="http://schemas.openxmlformats.org/drawingml/2006/table">
            <a:tbl>
              <a:tblPr firstRow="1" bandRow="1">
                <a:tableStyleId>{F5AB1C69-6EDB-4FF4-983F-18BD219EF322}</a:tableStyleId>
              </a:tblPr>
              <a:tblGrid>
                <a:gridCol w="384487">
                  <a:extLst>
                    <a:ext uri="{9D8B030D-6E8A-4147-A177-3AD203B41FA5}">
                      <a16:colId xmlns:a16="http://schemas.microsoft.com/office/drawing/2014/main" val="3374830230"/>
                    </a:ext>
                  </a:extLst>
                </a:gridCol>
                <a:gridCol w="904874">
                  <a:extLst>
                    <a:ext uri="{9D8B030D-6E8A-4147-A177-3AD203B41FA5}">
                      <a16:colId xmlns:a16="http://schemas.microsoft.com/office/drawing/2014/main" val="2804685509"/>
                    </a:ext>
                  </a:extLst>
                </a:gridCol>
                <a:gridCol w="730781">
                  <a:extLst>
                    <a:ext uri="{9D8B030D-6E8A-4147-A177-3AD203B41FA5}">
                      <a16:colId xmlns:a16="http://schemas.microsoft.com/office/drawing/2014/main" val="3862539647"/>
                    </a:ext>
                  </a:extLst>
                </a:gridCol>
                <a:gridCol w="4375231">
                  <a:extLst>
                    <a:ext uri="{9D8B030D-6E8A-4147-A177-3AD203B41FA5}">
                      <a16:colId xmlns:a16="http://schemas.microsoft.com/office/drawing/2014/main" val="1159017882"/>
                    </a:ext>
                  </a:extLst>
                </a:gridCol>
                <a:gridCol w="902823">
                  <a:extLst>
                    <a:ext uri="{9D8B030D-6E8A-4147-A177-3AD203B41FA5}">
                      <a16:colId xmlns:a16="http://schemas.microsoft.com/office/drawing/2014/main" val="2959246329"/>
                    </a:ext>
                  </a:extLst>
                </a:gridCol>
                <a:gridCol w="717629">
                  <a:extLst>
                    <a:ext uri="{9D8B030D-6E8A-4147-A177-3AD203B41FA5}">
                      <a16:colId xmlns:a16="http://schemas.microsoft.com/office/drawing/2014/main" val="188627969"/>
                    </a:ext>
                  </a:extLst>
                </a:gridCol>
                <a:gridCol w="250657">
                  <a:extLst>
                    <a:ext uri="{9D8B030D-6E8A-4147-A177-3AD203B41FA5}">
                      <a16:colId xmlns:a16="http://schemas.microsoft.com/office/drawing/2014/main" val="669088352"/>
                    </a:ext>
                  </a:extLst>
                </a:gridCol>
                <a:gridCol w="501696">
                  <a:extLst>
                    <a:ext uri="{9D8B030D-6E8A-4147-A177-3AD203B41FA5}">
                      <a16:colId xmlns:a16="http://schemas.microsoft.com/office/drawing/2014/main" val="3573559244"/>
                    </a:ext>
                  </a:extLst>
                </a:gridCol>
                <a:gridCol w="509286">
                  <a:extLst>
                    <a:ext uri="{9D8B030D-6E8A-4147-A177-3AD203B41FA5}">
                      <a16:colId xmlns:a16="http://schemas.microsoft.com/office/drawing/2014/main" val="2228900288"/>
                    </a:ext>
                  </a:extLst>
                </a:gridCol>
                <a:gridCol w="393537">
                  <a:extLst>
                    <a:ext uri="{9D8B030D-6E8A-4147-A177-3AD203B41FA5}">
                      <a16:colId xmlns:a16="http://schemas.microsoft.com/office/drawing/2014/main" val="1290245480"/>
                    </a:ext>
                  </a:extLst>
                </a:gridCol>
                <a:gridCol w="1076441">
                  <a:extLst>
                    <a:ext uri="{9D8B030D-6E8A-4147-A177-3AD203B41FA5}">
                      <a16:colId xmlns:a16="http://schemas.microsoft.com/office/drawing/2014/main" val="107974259"/>
                    </a:ext>
                  </a:extLst>
                </a:gridCol>
              </a:tblGrid>
              <a:tr h="75840">
                <a:tc>
                  <a:txBody>
                    <a:bodyPr/>
                    <a:lstStyle/>
                    <a:p>
                      <a:pPr algn="ctr" rtl="0" fontAlgn="ctr">
                        <a:buNone/>
                      </a:pPr>
                      <a:r>
                        <a:rPr lang="es-MX" sz="1000" b="1" u="none" strike="noStrike" dirty="0">
                          <a:solidFill>
                            <a:srgbClr val="FFFFFF"/>
                          </a:solidFill>
                          <a:effectLst/>
                        </a:rPr>
                        <a:t>No</a:t>
                      </a:r>
                      <a:endParaRPr lang="es-MX" sz="1000" b="1" i="0" u="none" strike="noStrike" dirty="0">
                        <a:solidFill>
                          <a:srgbClr val="FFFFFF"/>
                        </a:solidFill>
                        <a:effectLst/>
                        <a:latin typeface="Noto Sans" panose="020B0502040504020204" pitchFamily="34" charset="0"/>
                        <a:ea typeface="Noto Sans" panose="020B0502040504020204" pitchFamily="34" charset="0"/>
                        <a:cs typeface="Noto Sans" panose="020B0502040504020204" pitchFamily="34" charset="0"/>
                      </a:endParaRPr>
                    </a:p>
                  </a:txBody>
                  <a:tcPr marL="0" marR="0" marT="0" marB="0" anchor="ctr"/>
                </a:tc>
                <a:tc>
                  <a:txBody>
                    <a:bodyPr/>
                    <a:lstStyle/>
                    <a:p>
                      <a:pPr algn="ctr" rtl="0" fontAlgn="ctr">
                        <a:buNone/>
                      </a:pPr>
                      <a:r>
                        <a:rPr lang="es-MX" sz="1000" b="1" u="none" strike="noStrike" dirty="0">
                          <a:solidFill>
                            <a:srgbClr val="FFFFFF"/>
                          </a:solidFill>
                          <a:effectLst/>
                        </a:rPr>
                        <a:t>OOAD</a:t>
                      </a:r>
                      <a:endParaRPr lang="es-MX" sz="1000" b="1" i="0" u="none" strike="noStrike" dirty="0">
                        <a:solidFill>
                          <a:srgbClr val="FFFFFF"/>
                        </a:solidFill>
                        <a:effectLst/>
                        <a:latin typeface="Noto Sans" panose="020B0502040504020204" pitchFamily="34" charset="0"/>
                        <a:ea typeface="Noto Sans" panose="020B0502040504020204" pitchFamily="34" charset="0"/>
                        <a:cs typeface="Noto Sans" panose="020B0502040504020204" pitchFamily="34" charset="0"/>
                      </a:endParaRPr>
                    </a:p>
                  </a:txBody>
                  <a:tcPr marL="0" marR="0" marT="0" marB="0" anchor="ctr"/>
                </a:tc>
                <a:tc>
                  <a:txBody>
                    <a:bodyPr/>
                    <a:lstStyle/>
                    <a:p>
                      <a:pPr algn="ctr" rtl="0" fontAlgn="ctr">
                        <a:buNone/>
                      </a:pPr>
                      <a:r>
                        <a:rPr lang="es-MX" sz="1000" b="1" u="none" strike="noStrike" dirty="0">
                          <a:solidFill>
                            <a:srgbClr val="FFFFFF"/>
                          </a:solidFill>
                          <a:effectLst/>
                        </a:rPr>
                        <a:t>Municipio</a:t>
                      </a:r>
                      <a:endParaRPr lang="es-MX" sz="1000" b="1" i="0" u="none" strike="noStrike" dirty="0">
                        <a:solidFill>
                          <a:srgbClr val="FFFFFF"/>
                        </a:solidFill>
                        <a:effectLst/>
                        <a:latin typeface="Noto Sans" panose="020B0502040504020204" pitchFamily="34" charset="0"/>
                        <a:ea typeface="Noto Sans" panose="020B0502040504020204" pitchFamily="34" charset="0"/>
                        <a:cs typeface="Noto Sans" panose="020B0502040504020204" pitchFamily="34" charset="0"/>
                      </a:endParaRPr>
                    </a:p>
                  </a:txBody>
                  <a:tcPr marL="0" marR="0" marT="0" marB="0" anchor="ctr"/>
                </a:tc>
                <a:tc>
                  <a:txBody>
                    <a:bodyPr/>
                    <a:lstStyle/>
                    <a:p>
                      <a:pPr algn="ctr" rtl="0" fontAlgn="ctr">
                        <a:buNone/>
                      </a:pPr>
                      <a:r>
                        <a:rPr lang="es-MX" sz="1000" b="1" u="none" strike="noStrike">
                          <a:solidFill>
                            <a:srgbClr val="FFFFFF"/>
                          </a:solidFill>
                          <a:effectLst/>
                        </a:rPr>
                        <a:t>Dirección</a:t>
                      </a:r>
                      <a:endParaRPr lang="es-MX" sz="1000" b="1" i="0" u="none" strike="noStrike">
                        <a:solidFill>
                          <a:srgbClr val="FFFFFF"/>
                        </a:solidFill>
                        <a:effectLst/>
                        <a:latin typeface="Noto Sans" panose="020B0502040504020204" pitchFamily="34" charset="0"/>
                        <a:ea typeface="Noto Sans" panose="020B0502040504020204" pitchFamily="34" charset="0"/>
                        <a:cs typeface="Noto Sans" panose="020B0502040504020204" pitchFamily="34" charset="0"/>
                      </a:endParaRPr>
                    </a:p>
                  </a:txBody>
                  <a:tcPr marL="0" marR="0" marT="0" marB="0" anchor="ctr"/>
                </a:tc>
                <a:tc>
                  <a:txBody>
                    <a:bodyPr/>
                    <a:lstStyle/>
                    <a:p>
                      <a:pPr algn="ctr" rtl="0" fontAlgn="ctr">
                        <a:buNone/>
                      </a:pPr>
                      <a:r>
                        <a:rPr lang="es-MX" sz="1000" b="1" u="none" strike="noStrike">
                          <a:solidFill>
                            <a:srgbClr val="FFFFFF"/>
                          </a:solidFill>
                          <a:effectLst/>
                        </a:rPr>
                        <a:t>Escrito de ofrecimiento</a:t>
                      </a:r>
                      <a:endParaRPr lang="es-MX" sz="1000" b="1" i="0" u="none" strike="noStrike">
                        <a:solidFill>
                          <a:srgbClr val="FFFFFF"/>
                        </a:solidFill>
                        <a:effectLst/>
                        <a:latin typeface="Noto Sans" panose="020B0502040504020204" pitchFamily="34" charset="0"/>
                        <a:ea typeface="Noto Sans" panose="020B0502040504020204" pitchFamily="34" charset="0"/>
                        <a:cs typeface="Noto Sans" panose="020B0502040504020204" pitchFamily="34" charset="0"/>
                      </a:endParaRPr>
                    </a:p>
                  </a:txBody>
                  <a:tcPr marL="0" marR="0" marT="0" marB="0" anchor="ctr"/>
                </a:tc>
                <a:tc>
                  <a:txBody>
                    <a:bodyPr/>
                    <a:lstStyle/>
                    <a:p>
                      <a:pPr algn="ctr" rtl="0" fontAlgn="ctr">
                        <a:buNone/>
                      </a:pPr>
                      <a:r>
                        <a:rPr lang="es-MX" sz="1000" b="1" u="none" strike="noStrike">
                          <a:solidFill>
                            <a:srgbClr val="FFFFFF"/>
                          </a:solidFill>
                          <a:effectLst/>
                        </a:rPr>
                        <a:t>Acredita propiedad</a:t>
                      </a:r>
                      <a:endParaRPr lang="es-MX" sz="1000" b="1" i="0" u="none" strike="noStrike">
                        <a:solidFill>
                          <a:srgbClr val="FFFFFF"/>
                        </a:solidFill>
                        <a:effectLst/>
                        <a:latin typeface="Noto Sans" panose="020B0502040504020204" pitchFamily="34" charset="0"/>
                        <a:ea typeface="Noto Sans" panose="020B0502040504020204" pitchFamily="34" charset="0"/>
                        <a:cs typeface="Noto Sans" panose="020B0502040504020204" pitchFamily="34" charset="0"/>
                      </a:endParaRPr>
                    </a:p>
                  </a:txBody>
                  <a:tcPr marL="0" marR="0" marT="0" marB="0" anchor="ctr"/>
                </a:tc>
                <a:tc>
                  <a:txBody>
                    <a:bodyPr/>
                    <a:lstStyle/>
                    <a:p>
                      <a:pPr algn="ctr" rtl="0" fontAlgn="ctr">
                        <a:buNone/>
                      </a:pPr>
                      <a:r>
                        <a:rPr lang="es-MX" sz="1000" b="1" u="none" strike="noStrike">
                          <a:solidFill>
                            <a:srgbClr val="FFFFFF"/>
                          </a:solidFill>
                          <a:effectLst/>
                        </a:rPr>
                        <a:t>CLG</a:t>
                      </a:r>
                      <a:endParaRPr lang="es-MX" sz="1000" b="1" i="0" u="none" strike="noStrike">
                        <a:solidFill>
                          <a:srgbClr val="FFFFFF"/>
                        </a:solidFill>
                        <a:effectLst/>
                        <a:latin typeface="Noto Sans" panose="020B0502040504020204" pitchFamily="34" charset="0"/>
                        <a:ea typeface="Noto Sans" panose="020B0502040504020204" pitchFamily="34" charset="0"/>
                        <a:cs typeface="Noto Sans" panose="020B0502040504020204" pitchFamily="34" charset="0"/>
                      </a:endParaRPr>
                    </a:p>
                  </a:txBody>
                  <a:tcPr marL="0" marR="0" marT="0" marB="0" anchor="ctr"/>
                </a:tc>
                <a:tc>
                  <a:txBody>
                    <a:bodyPr/>
                    <a:lstStyle/>
                    <a:p>
                      <a:pPr algn="ctr" rtl="0" fontAlgn="ctr">
                        <a:buNone/>
                      </a:pPr>
                      <a:r>
                        <a:rPr lang="es-MX" sz="1000" b="1" u="none" strike="noStrike" err="1">
                          <a:solidFill>
                            <a:srgbClr val="FFFFFF"/>
                          </a:solidFill>
                          <a:effectLst/>
                        </a:rPr>
                        <a:t>AYNº</a:t>
                      </a:r>
                      <a:endParaRPr lang="es-MX" sz="1000" b="1" i="0" u="none" strike="noStrike" err="1">
                        <a:solidFill>
                          <a:srgbClr val="FFFFFF"/>
                        </a:solidFill>
                        <a:effectLst/>
                        <a:latin typeface="Noto Sans"/>
                        <a:ea typeface="Noto Sans"/>
                        <a:cs typeface="Noto Sans"/>
                      </a:endParaRPr>
                    </a:p>
                  </a:txBody>
                  <a:tcPr marL="0" marR="0" marT="0" marB="0" anchor="ctr"/>
                </a:tc>
                <a:tc>
                  <a:txBody>
                    <a:bodyPr/>
                    <a:lstStyle/>
                    <a:p>
                      <a:pPr algn="ctr" rtl="0" fontAlgn="ctr">
                        <a:buNone/>
                      </a:pPr>
                      <a:r>
                        <a:rPr lang="es-MX" sz="1000" b="1" u="none" strike="noStrike">
                          <a:solidFill>
                            <a:srgbClr val="FFFFFF"/>
                          </a:solidFill>
                          <a:effectLst/>
                        </a:rPr>
                        <a:t>AC/DD</a:t>
                      </a:r>
                      <a:endParaRPr lang="es-MX" sz="1000" b="1" i="0" u="none" strike="noStrike">
                        <a:solidFill>
                          <a:srgbClr val="FFFFFF"/>
                        </a:solidFill>
                        <a:effectLst/>
                        <a:latin typeface="Noto Sans" panose="020B0502040504020204" pitchFamily="34" charset="0"/>
                        <a:ea typeface="Noto Sans" panose="020B0502040504020204" pitchFamily="34" charset="0"/>
                        <a:cs typeface="Noto Sans" panose="020B0502040504020204" pitchFamily="34" charset="0"/>
                      </a:endParaRPr>
                    </a:p>
                  </a:txBody>
                  <a:tcPr marL="0" marR="0" marT="0" marB="0" anchor="ctr"/>
                </a:tc>
                <a:tc>
                  <a:txBody>
                    <a:bodyPr/>
                    <a:lstStyle/>
                    <a:p>
                      <a:pPr algn="ctr" rtl="0" fontAlgn="ctr">
                        <a:buNone/>
                      </a:pPr>
                      <a:r>
                        <a:rPr lang="es-MX" sz="1000" b="1" u="none" strike="noStrike">
                          <a:solidFill>
                            <a:srgbClr val="FFFFFF"/>
                          </a:solidFill>
                          <a:effectLst/>
                        </a:rPr>
                        <a:t>PLT</a:t>
                      </a:r>
                      <a:endParaRPr lang="es-MX" sz="1000" b="1" i="0" u="none" strike="noStrike">
                        <a:solidFill>
                          <a:srgbClr val="FFFFFF"/>
                        </a:solidFill>
                        <a:effectLst/>
                        <a:latin typeface="Noto Sans" panose="020B0502040504020204" pitchFamily="34" charset="0"/>
                        <a:ea typeface="Noto Sans" panose="020B0502040504020204" pitchFamily="34" charset="0"/>
                        <a:cs typeface="Noto Sans" panose="020B0502040504020204" pitchFamily="34" charset="0"/>
                      </a:endParaRPr>
                    </a:p>
                  </a:txBody>
                  <a:tcPr marL="0" marR="0" marT="0" marB="0" anchor="ctr"/>
                </a:tc>
                <a:tc>
                  <a:txBody>
                    <a:bodyPr/>
                    <a:lstStyle/>
                    <a:p>
                      <a:pPr algn="ctr" rtl="0" fontAlgn="ctr">
                        <a:buNone/>
                      </a:pPr>
                      <a:r>
                        <a:rPr lang="es-MX" sz="1000" b="1" u="none" strike="noStrike">
                          <a:solidFill>
                            <a:srgbClr val="FFFFFF"/>
                          </a:solidFill>
                          <a:effectLst/>
                        </a:rPr>
                        <a:t>% Integración Expediente Inmobiliario</a:t>
                      </a:r>
                      <a:endParaRPr lang="es-MX" sz="1000" b="1" i="0" u="none" strike="noStrike">
                        <a:solidFill>
                          <a:srgbClr val="FFFFFF"/>
                        </a:solidFill>
                        <a:effectLst/>
                        <a:latin typeface="Noto Sans" panose="020B0502040504020204" pitchFamily="34" charset="0"/>
                        <a:ea typeface="Noto Sans" panose="020B0502040504020204" pitchFamily="34" charset="0"/>
                        <a:cs typeface="Noto Sans" panose="020B0502040504020204" pitchFamily="34" charset="0"/>
                      </a:endParaRPr>
                    </a:p>
                  </a:txBody>
                  <a:tcPr marL="0" marR="0" marT="0" marB="0" anchor="ctr"/>
                </a:tc>
                <a:extLst>
                  <a:ext uri="{0D108BD9-81ED-4DB2-BD59-A6C34878D82A}">
                    <a16:rowId xmlns:a16="http://schemas.microsoft.com/office/drawing/2014/main" val="3956405869"/>
                  </a:ext>
                </a:extLst>
              </a:tr>
              <a:tr h="289140">
                <a:tc>
                  <a:txBody>
                    <a:bodyPr/>
                    <a:lstStyle/>
                    <a:p>
                      <a:pPr lvl="0" algn="ctr">
                        <a:buNone/>
                      </a:pPr>
                      <a:r>
                        <a:rPr lang="es-MX" sz="1000" b="0" u="none" strike="noStrike" dirty="0">
                          <a:solidFill>
                            <a:schemeClr val="tx1"/>
                          </a:solidFill>
                          <a:effectLst/>
                        </a:rPr>
                        <a:t>1</a:t>
                      </a:r>
                      <a:endParaRPr lang="es-MX" sz="1000" b="0" u="none" strike="noStrike" dirty="0">
                        <a:solidFill>
                          <a:schemeClr val="tx1"/>
                        </a:solidFill>
                        <a:effectLst/>
                        <a:latin typeface="Noto Sans"/>
                        <a:ea typeface="Noto Sans"/>
                        <a:cs typeface="Noto Sans"/>
                      </a:endParaRPr>
                    </a:p>
                  </a:txBody>
                  <a:tcPr marL="0" marR="0" marT="0" marB="0" anchor="ctr"/>
                </a:tc>
                <a:tc>
                  <a:txBody>
                    <a:bodyPr/>
                    <a:lstStyle/>
                    <a:p>
                      <a:pPr lvl="0" algn="l">
                        <a:lnSpc>
                          <a:spcPct val="100000"/>
                        </a:lnSpc>
                        <a:spcBef>
                          <a:spcPts val="0"/>
                        </a:spcBef>
                        <a:spcAft>
                          <a:spcPts val="0"/>
                        </a:spcAft>
                        <a:buNone/>
                      </a:pPr>
                      <a:endParaRPr lang="es-MX" sz="1000" b="0" u="none" strike="noStrike" kern="1200" noProof="0" dirty="0">
                        <a:solidFill>
                          <a:schemeClr val="tx1"/>
                        </a:solidFill>
                        <a:effectLst/>
                      </a:endParaRPr>
                    </a:p>
                    <a:p>
                      <a:pPr lvl="0" algn="l">
                        <a:lnSpc>
                          <a:spcPct val="100000"/>
                        </a:lnSpc>
                        <a:spcBef>
                          <a:spcPts val="0"/>
                        </a:spcBef>
                        <a:spcAft>
                          <a:spcPts val="0"/>
                        </a:spcAft>
                        <a:buNone/>
                      </a:pPr>
                      <a:r>
                        <a:rPr lang="es-MX" sz="1000" b="0" u="none" strike="noStrike" kern="1200" noProof="0" dirty="0">
                          <a:solidFill>
                            <a:schemeClr val="tx1"/>
                          </a:solidFill>
                          <a:effectLst/>
                        </a:rPr>
                        <a:t>Baja California</a:t>
                      </a:r>
                    </a:p>
                    <a:p>
                      <a:pPr lvl="0" algn="l">
                        <a:buNone/>
                      </a:pPr>
                      <a:endParaRPr lang="es-MX" sz="1000" b="0" u="none" strike="noStrike" kern="1200" dirty="0">
                        <a:solidFill>
                          <a:schemeClr val="tx1"/>
                        </a:solidFill>
                        <a:effectLst/>
                        <a:latin typeface="Noto Sans"/>
                        <a:ea typeface="Noto Sans"/>
                        <a:cs typeface="Noto Sans"/>
                      </a:endParaRPr>
                    </a:p>
                  </a:txBody>
                  <a:tcPr marL="0" marR="0" marT="0" marB="0" anchor="ctr"/>
                </a:tc>
                <a:tc>
                  <a:txBody>
                    <a:bodyPr/>
                    <a:lstStyle/>
                    <a:p>
                      <a:pPr lvl="0" algn="l">
                        <a:buNone/>
                      </a:pPr>
                      <a:r>
                        <a:rPr lang="es-MX" sz="1000" b="0" u="none" strike="noStrike" kern="1200" noProof="0" dirty="0">
                          <a:solidFill>
                            <a:schemeClr val="tx1"/>
                          </a:solidFill>
                          <a:effectLst/>
                        </a:rPr>
                        <a:t>Los Cabos </a:t>
                      </a:r>
                      <a:endParaRPr lang="es-ES" sz="1000" b="0" u="none" strike="noStrike" kern="1200" dirty="0">
                        <a:solidFill>
                          <a:schemeClr val="tx1"/>
                        </a:solidFill>
                        <a:effectLst/>
                        <a:latin typeface="Noto Sans"/>
                        <a:ea typeface="Noto Sans"/>
                        <a:cs typeface="Noto Sans"/>
                      </a:endParaRPr>
                    </a:p>
                  </a:txBody>
                  <a:tcPr marL="0" marR="0" marT="0" marB="0" anchor="ctr"/>
                </a:tc>
                <a:tc>
                  <a:txBody>
                    <a:bodyPr/>
                    <a:lstStyle/>
                    <a:p>
                      <a:pPr lvl="0" algn="just">
                        <a:buNone/>
                      </a:pPr>
                      <a:r>
                        <a:rPr lang="es" sz="1000" b="0" u="none" strike="noStrike" noProof="0" dirty="0">
                          <a:solidFill>
                            <a:schemeClr val="tx1"/>
                          </a:solidFill>
                          <a:effectLst/>
                          <a:highlight>
                            <a:srgbClr val="E7EBE8"/>
                          </a:highlight>
                        </a:rPr>
                        <a:t>Ampliación Vista Hermosa, Supermanzana 8vp, Manzana M-A, Lote 1, San José Del Cabo En El Municipio De Los Cabos, Baja California Sur</a:t>
                      </a:r>
                      <a:endParaRPr lang="es-ES" dirty="0">
                        <a:solidFill>
                          <a:schemeClr val="tx1"/>
                        </a:solidFill>
                      </a:endParaRPr>
                    </a:p>
                  </a:txBody>
                  <a:tcPr marL="0" marR="0" marT="0" marB="0" anchor="ctr"/>
                </a:tc>
                <a:tc>
                  <a:txBody>
                    <a:bodyPr/>
                    <a:lstStyle/>
                    <a:p>
                      <a:pPr lvl="0" algn="ctr" rtl="0">
                        <a:buNone/>
                      </a:pPr>
                      <a:r>
                        <a:rPr lang="es-MX" sz="1000" b="0" u="none" strike="noStrike" dirty="0">
                          <a:solidFill>
                            <a:schemeClr val="tx1"/>
                          </a:solidFill>
                          <a:effectLst/>
                        </a:rPr>
                        <a:t>Sí</a:t>
                      </a:r>
                      <a:endParaRPr lang="es-MX" sz="1000" b="0" i="0" u="none" strike="noStrike" dirty="0">
                        <a:solidFill>
                          <a:schemeClr val="tx1"/>
                        </a:solidFill>
                        <a:effectLst/>
                        <a:latin typeface="Noto Sans"/>
                        <a:ea typeface="Noto Sans"/>
                        <a:cs typeface="Noto Sans"/>
                      </a:endParaRPr>
                    </a:p>
                  </a:txBody>
                  <a:tcPr marL="0" marR="0" marT="0" marB="0" anchor="ctr"/>
                </a:tc>
                <a:tc>
                  <a:txBody>
                    <a:bodyPr/>
                    <a:lstStyle/>
                    <a:p>
                      <a:pPr lvl="0" algn="ctr" rtl="0">
                        <a:buNone/>
                      </a:pPr>
                      <a:r>
                        <a:rPr lang="es-MX" sz="1000" b="0" u="none" strike="noStrike" dirty="0">
                          <a:solidFill>
                            <a:schemeClr val="tx1"/>
                          </a:solidFill>
                          <a:effectLst/>
                        </a:rPr>
                        <a:t>-</a:t>
                      </a:r>
                      <a:endParaRPr lang="es-MX" sz="1000" b="0" u="none" strike="noStrike" dirty="0">
                        <a:solidFill>
                          <a:schemeClr val="tx1"/>
                        </a:solidFill>
                        <a:effectLst/>
                        <a:latin typeface="Noto Sans"/>
                        <a:ea typeface="Noto Sans"/>
                        <a:cs typeface="Noto Sans"/>
                      </a:endParaRPr>
                    </a:p>
                  </a:txBody>
                  <a:tcPr marL="0" marR="0" marT="0" marB="0" anchor="ctr"/>
                </a:tc>
                <a:tc>
                  <a:txBody>
                    <a:bodyPr/>
                    <a:lstStyle/>
                    <a:p>
                      <a:pPr lvl="0" algn="ctr" rtl="0">
                        <a:buNone/>
                      </a:pPr>
                      <a:r>
                        <a:rPr lang="es-MX" sz="1000" b="0" u="none" strike="noStrike" dirty="0">
                          <a:solidFill>
                            <a:schemeClr val="tx1"/>
                          </a:solidFill>
                          <a:effectLst/>
                        </a:rPr>
                        <a:t>Sí</a:t>
                      </a:r>
                      <a:endParaRPr lang="es-MX" sz="1000" b="0" i="0" u="none" strike="noStrike" dirty="0">
                        <a:solidFill>
                          <a:schemeClr val="tx1"/>
                        </a:solidFill>
                        <a:effectLst/>
                        <a:latin typeface="Noto Sans"/>
                        <a:ea typeface="Noto Sans"/>
                        <a:cs typeface="Noto Sans"/>
                      </a:endParaRPr>
                    </a:p>
                  </a:txBody>
                  <a:tcPr marL="0" marR="0" marT="0" marB="0" anchor="ctr"/>
                </a:tc>
                <a:tc>
                  <a:txBody>
                    <a:bodyPr/>
                    <a:lstStyle/>
                    <a:p>
                      <a:pPr lvl="0" algn="ctr" rtl="0">
                        <a:buNone/>
                      </a:pPr>
                      <a:r>
                        <a:rPr lang="es-MX" sz="1000" b="0" u="none" strike="noStrike" dirty="0">
                          <a:solidFill>
                            <a:schemeClr val="tx1"/>
                          </a:solidFill>
                          <a:effectLst/>
                        </a:rPr>
                        <a:t>Sí</a:t>
                      </a:r>
                      <a:endParaRPr lang="es-MX" sz="1000" b="0" i="0" u="none" strike="noStrike" dirty="0">
                        <a:solidFill>
                          <a:schemeClr val="tx1"/>
                        </a:solidFill>
                        <a:effectLst/>
                        <a:latin typeface="Noto Sans"/>
                        <a:ea typeface="Noto Sans"/>
                        <a:cs typeface="Noto Sans"/>
                      </a:endParaRPr>
                    </a:p>
                  </a:txBody>
                  <a:tcPr marL="0" marR="0" marT="0" marB="0" anchor="ctr"/>
                </a:tc>
                <a:tc>
                  <a:txBody>
                    <a:bodyPr/>
                    <a:lstStyle/>
                    <a:p>
                      <a:pPr lvl="0" algn="ctr" rtl="0">
                        <a:buNone/>
                      </a:pPr>
                      <a:r>
                        <a:rPr lang="es-MX" sz="1000" b="0" u="none" strike="noStrike" dirty="0">
                          <a:solidFill>
                            <a:schemeClr val="tx1"/>
                          </a:solidFill>
                          <a:effectLst/>
                        </a:rPr>
                        <a:t>-</a:t>
                      </a:r>
                      <a:endParaRPr lang="es-MX" sz="1000" b="0" i="0" u="none" strike="noStrike" dirty="0">
                        <a:solidFill>
                          <a:schemeClr val="tx1"/>
                        </a:solidFill>
                        <a:effectLst/>
                        <a:latin typeface="Noto Sans"/>
                        <a:ea typeface="Noto Sans"/>
                        <a:cs typeface="Noto Sans"/>
                      </a:endParaRPr>
                    </a:p>
                  </a:txBody>
                  <a:tcPr marL="0" marR="0" marT="0" marB="0" anchor="ctr"/>
                </a:tc>
                <a:tc>
                  <a:txBody>
                    <a:bodyPr/>
                    <a:lstStyle/>
                    <a:p>
                      <a:pPr lvl="0" algn="ctr" rtl="0">
                        <a:buNone/>
                      </a:pPr>
                      <a:r>
                        <a:rPr lang="es-MX" sz="1000" b="0" u="none" strike="noStrike" dirty="0">
                          <a:solidFill>
                            <a:schemeClr val="tx1"/>
                          </a:solidFill>
                          <a:effectLst/>
                        </a:rPr>
                        <a:t>Sí</a:t>
                      </a:r>
                      <a:endParaRPr lang="es-MX" sz="1000" b="0" i="0" u="none" strike="noStrike" dirty="0">
                        <a:solidFill>
                          <a:schemeClr val="tx1"/>
                        </a:solidFill>
                        <a:effectLst/>
                        <a:latin typeface="Noto Sans"/>
                        <a:ea typeface="Noto Sans"/>
                        <a:cs typeface="Noto Sans"/>
                      </a:endParaRPr>
                    </a:p>
                  </a:txBody>
                  <a:tcPr marL="0" marR="0" marT="0" marB="0" anchor="ctr"/>
                </a:tc>
                <a:tc>
                  <a:txBody>
                    <a:bodyPr/>
                    <a:lstStyle/>
                    <a:p>
                      <a:pPr lvl="0" algn="ctr">
                        <a:buNone/>
                      </a:pPr>
                      <a:r>
                        <a:rPr lang="es-MX" sz="1100" b="1" u="none" strike="noStrike" dirty="0">
                          <a:solidFill>
                            <a:schemeClr val="tx1"/>
                          </a:solidFill>
                          <a:effectLst/>
                        </a:rPr>
                        <a:t>85%</a:t>
                      </a:r>
                      <a:endParaRPr lang="es-MX" sz="1100" b="1" u="none" strike="noStrike" dirty="0">
                        <a:solidFill>
                          <a:schemeClr val="tx1"/>
                        </a:solidFill>
                        <a:effectLst/>
                        <a:latin typeface="Noto Sans"/>
                        <a:ea typeface="Noto Sans"/>
                        <a:cs typeface="Noto Sans"/>
                      </a:endParaRPr>
                    </a:p>
                  </a:txBody>
                  <a:tcPr marL="0" marR="0" marT="0" marB="0" anchor="ctr"/>
                </a:tc>
                <a:extLst>
                  <a:ext uri="{0D108BD9-81ED-4DB2-BD59-A6C34878D82A}">
                    <a16:rowId xmlns:a16="http://schemas.microsoft.com/office/drawing/2014/main" val="2244201231"/>
                  </a:ext>
                </a:extLst>
              </a:tr>
              <a:tr h="146941">
                <a:tc>
                  <a:txBody>
                    <a:bodyPr/>
                    <a:lstStyle/>
                    <a:p>
                      <a:pPr lvl="0" algn="ctr">
                        <a:buNone/>
                      </a:pPr>
                      <a:r>
                        <a:rPr lang="es-MX" sz="1000" b="0" u="none" strike="noStrike">
                          <a:solidFill>
                            <a:schemeClr val="tx1"/>
                          </a:solidFill>
                          <a:effectLst/>
                        </a:rPr>
                        <a:t>2</a:t>
                      </a:r>
                      <a:endParaRPr lang="es-MX" sz="1000" b="0" u="none" strike="noStrike">
                        <a:solidFill>
                          <a:schemeClr val="tx1"/>
                        </a:solidFill>
                        <a:effectLst/>
                        <a:latin typeface="Noto Sans"/>
                        <a:ea typeface="Noto Sans"/>
                        <a:cs typeface="Noto Sans"/>
                      </a:endParaRPr>
                    </a:p>
                  </a:txBody>
                  <a:tcPr marL="0" marR="0" marT="0" marB="0" anchor="ctr"/>
                </a:tc>
                <a:tc>
                  <a:txBody>
                    <a:bodyPr/>
                    <a:lstStyle/>
                    <a:p>
                      <a:pPr lvl="0" algn="l" rtl="0">
                        <a:buNone/>
                      </a:pPr>
                      <a:r>
                        <a:rPr lang="es-MX" sz="1000" b="0" u="none" strike="noStrike" dirty="0">
                          <a:solidFill>
                            <a:schemeClr val="tx1"/>
                          </a:solidFill>
                          <a:effectLst/>
                        </a:rPr>
                        <a:t>Michoacán</a:t>
                      </a:r>
                      <a:endParaRPr lang="es-ES" dirty="0">
                        <a:solidFill>
                          <a:schemeClr val="tx1"/>
                        </a:solidFill>
                      </a:endParaRPr>
                    </a:p>
                  </a:txBody>
                  <a:tcPr marL="0" marR="0" marT="0" marB="0" anchor="ctr"/>
                </a:tc>
                <a:tc>
                  <a:txBody>
                    <a:bodyPr/>
                    <a:lstStyle/>
                    <a:p>
                      <a:pPr lvl="0" algn="l" rtl="0">
                        <a:buNone/>
                      </a:pPr>
                      <a:r>
                        <a:rPr lang="es-MX" sz="1000" b="0" u="none" strike="noStrike" kern="1200">
                          <a:solidFill>
                            <a:schemeClr val="tx1"/>
                          </a:solidFill>
                          <a:effectLst/>
                        </a:rPr>
                        <a:t>La Piedad</a:t>
                      </a:r>
                      <a:endParaRPr lang="es-ES">
                        <a:solidFill>
                          <a:schemeClr val="tx1"/>
                        </a:solidFill>
                      </a:endParaRPr>
                    </a:p>
                  </a:txBody>
                  <a:tcPr marL="0" marR="0" marT="0" marB="0" anchor="ctr"/>
                </a:tc>
                <a:tc>
                  <a:txBody>
                    <a:bodyPr/>
                    <a:lstStyle/>
                    <a:p>
                      <a:pPr lvl="0" algn="just">
                        <a:buNone/>
                      </a:pPr>
                      <a:r>
                        <a:rPr lang="es-MX" sz="1000" b="0" u="none" strike="noStrike" kern="1200" noProof="0" dirty="0">
                          <a:solidFill>
                            <a:schemeClr val="tx1"/>
                          </a:solidFill>
                          <a:effectLst/>
                        </a:rPr>
                        <a:t>Calle Enrique García Arciga, No 42, Colonia Rancho Los Ayala, Municipio de La Piedad</a:t>
                      </a:r>
                      <a:endParaRPr lang="es-ES" sz="1000" b="0" u="none" strike="noStrike" kern="1200" dirty="0">
                        <a:solidFill>
                          <a:schemeClr val="tx1"/>
                        </a:solidFill>
                        <a:effectLst/>
                        <a:latin typeface="Noto Sans"/>
                        <a:ea typeface="Noto Sans"/>
                        <a:cs typeface="Noto Sans"/>
                      </a:endParaRPr>
                    </a:p>
                  </a:txBody>
                  <a:tcPr marL="0" marR="0" marT="0" marB="0" anchor="ctr"/>
                </a:tc>
                <a:tc>
                  <a:txBody>
                    <a:bodyPr/>
                    <a:lstStyle/>
                    <a:p>
                      <a:pPr lvl="0" algn="ctr">
                        <a:lnSpc>
                          <a:spcPct val="100000"/>
                        </a:lnSpc>
                        <a:spcBef>
                          <a:spcPts val="0"/>
                        </a:spcBef>
                        <a:spcAft>
                          <a:spcPts val="0"/>
                        </a:spcAft>
                        <a:buNone/>
                      </a:pPr>
                      <a:r>
                        <a:rPr lang="es-MX" sz="1000" b="0" u="none" strike="noStrike" noProof="0">
                          <a:solidFill>
                            <a:schemeClr val="tx1"/>
                          </a:solidFill>
                          <a:effectLst/>
                        </a:rPr>
                        <a:t>Sí</a:t>
                      </a:r>
                      <a:endParaRPr lang="es-ES">
                        <a:solidFill>
                          <a:schemeClr val="tx1"/>
                        </a:solidFill>
                      </a:endParaRPr>
                    </a:p>
                    <a:p>
                      <a:pPr lvl="0" algn="ctr">
                        <a:buNone/>
                      </a:pPr>
                      <a:endParaRPr lang="es-MX" sz="1000" b="0" u="none" strike="noStrike">
                        <a:solidFill>
                          <a:schemeClr val="tx1"/>
                        </a:solidFill>
                        <a:effectLst/>
                        <a:latin typeface="Noto Sans"/>
                        <a:ea typeface="Noto Sans"/>
                        <a:cs typeface="Noto Sans"/>
                      </a:endParaRPr>
                    </a:p>
                  </a:txBody>
                  <a:tcPr marL="0" marR="0" marT="0" marB="0" anchor="ctr"/>
                </a:tc>
                <a:tc>
                  <a:txBody>
                    <a:bodyPr/>
                    <a:lstStyle/>
                    <a:p>
                      <a:pPr lvl="0" algn="ctr">
                        <a:lnSpc>
                          <a:spcPct val="100000"/>
                        </a:lnSpc>
                        <a:spcBef>
                          <a:spcPts val="0"/>
                        </a:spcBef>
                        <a:spcAft>
                          <a:spcPts val="0"/>
                        </a:spcAft>
                        <a:buNone/>
                      </a:pPr>
                      <a:r>
                        <a:rPr lang="es-MX" sz="1000" b="0" u="none" strike="noStrike" noProof="0">
                          <a:solidFill>
                            <a:schemeClr val="tx1"/>
                          </a:solidFill>
                          <a:effectLst/>
                        </a:rPr>
                        <a:t>Sí</a:t>
                      </a:r>
                      <a:endParaRPr lang="es-ES">
                        <a:solidFill>
                          <a:schemeClr val="tx1"/>
                        </a:solidFill>
                      </a:endParaRPr>
                    </a:p>
                    <a:p>
                      <a:pPr lvl="0" algn="ctr">
                        <a:buNone/>
                      </a:pPr>
                      <a:endParaRPr lang="es-MX" sz="1000" b="0" u="none" strike="noStrike">
                        <a:solidFill>
                          <a:schemeClr val="tx1"/>
                        </a:solidFill>
                        <a:effectLst/>
                        <a:latin typeface="Noto Sans"/>
                        <a:ea typeface="Noto Sans"/>
                        <a:cs typeface="Noto Sans"/>
                      </a:endParaRPr>
                    </a:p>
                  </a:txBody>
                  <a:tcPr marL="0" marR="0" marT="0" marB="0" anchor="ctr"/>
                </a:tc>
                <a:tc>
                  <a:txBody>
                    <a:bodyPr/>
                    <a:lstStyle/>
                    <a:p>
                      <a:pPr lvl="0" algn="ctr">
                        <a:lnSpc>
                          <a:spcPct val="100000"/>
                        </a:lnSpc>
                        <a:spcBef>
                          <a:spcPts val="0"/>
                        </a:spcBef>
                        <a:spcAft>
                          <a:spcPts val="0"/>
                        </a:spcAft>
                        <a:buNone/>
                      </a:pPr>
                      <a:r>
                        <a:rPr lang="es-MX" sz="1000" b="0" u="none" strike="noStrike" noProof="0">
                          <a:solidFill>
                            <a:schemeClr val="tx1"/>
                          </a:solidFill>
                          <a:effectLst/>
                        </a:rPr>
                        <a:t>Sí</a:t>
                      </a:r>
                      <a:endParaRPr lang="es-ES">
                        <a:solidFill>
                          <a:schemeClr val="tx1"/>
                        </a:solidFill>
                      </a:endParaRPr>
                    </a:p>
                    <a:p>
                      <a:pPr lvl="0" algn="ctr">
                        <a:buNone/>
                      </a:pPr>
                      <a:endParaRPr lang="es-MX" sz="1000" b="0" u="none" strike="noStrike">
                        <a:solidFill>
                          <a:schemeClr val="tx1"/>
                        </a:solidFill>
                        <a:effectLst/>
                        <a:latin typeface="Noto Sans"/>
                        <a:ea typeface="Noto Sans"/>
                        <a:cs typeface="Noto Sans"/>
                      </a:endParaRPr>
                    </a:p>
                  </a:txBody>
                  <a:tcPr marL="0" marR="0" marT="0" marB="0" anchor="ctr"/>
                </a:tc>
                <a:tc>
                  <a:txBody>
                    <a:bodyPr/>
                    <a:lstStyle/>
                    <a:p>
                      <a:pPr lvl="0" algn="ctr">
                        <a:lnSpc>
                          <a:spcPct val="100000"/>
                        </a:lnSpc>
                        <a:spcBef>
                          <a:spcPts val="0"/>
                        </a:spcBef>
                        <a:spcAft>
                          <a:spcPts val="0"/>
                        </a:spcAft>
                        <a:buNone/>
                      </a:pPr>
                      <a:r>
                        <a:rPr lang="es-MX" sz="1000" b="0" u="none" strike="noStrike" noProof="0">
                          <a:solidFill>
                            <a:schemeClr val="tx1"/>
                          </a:solidFill>
                          <a:effectLst/>
                        </a:rPr>
                        <a:t>Sí</a:t>
                      </a:r>
                      <a:endParaRPr lang="es-ES">
                        <a:solidFill>
                          <a:schemeClr val="tx1"/>
                        </a:solidFill>
                      </a:endParaRPr>
                    </a:p>
                    <a:p>
                      <a:pPr lvl="0" algn="ctr">
                        <a:buNone/>
                      </a:pPr>
                      <a:endParaRPr lang="es-MX" sz="1000" b="0" u="none" strike="noStrike">
                        <a:solidFill>
                          <a:schemeClr val="tx1"/>
                        </a:solidFill>
                        <a:effectLst/>
                        <a:latin typeface="Noto Sans"/>
                        <a:ea typeface="Noto Sans"/>
                        <a:cs typeface="Noto Sans"/>
                      </a:endParaRPr>
                    </a:p>
                  </a:txBody>
                  <a:tcPr marL="0" marR="0" marT="0" marB="0" anchor="ctr"/>
                </a:tc>
                <a:tc>
                  <a:txBody>
                    <a:bodyPr/>
                    <a:lstStyle/>
                    <a:p>
                      <a:pPr lvl="0" algn="ctr" rtl="0">
                        <a:buNone/>
                      </a:pPr>
                      <a:r>
                        <a:rPr lang="es-MX" sz="1000" b="0" u="none" strike="noStrike">
                          <a:solidFill>
                            <a:schemeClr val="tx1"/>
                          </a:solidFill>
                          <a:effectLst/>
                        </a:rPr>
                        <a:t>-</a:t>
                      </a:r>
                      <a:endParaRPr lang="es-ES">
                        <a:solidFill>
                          <a:schemeClr val="tx1"/>
                        </a:solidFill>
                      </a:endParaRPr>
                    </a:p>
                  </a:txBody>
                  <a:tcPr marL="0" marR="0" marT="0" marB="0" anchor="ctr"/>
                </a:tc>
                <a:tc>
                  <a:txBody>
                    <a:bodyPr/>
                    <a:lstStyle/>
                    <a:p>
                      <a:pPr lvl="0" algn="ctr">
                        <a:lnSpc>
                          <a:spcPct val="100000"/>
                        </a:lnSpc>
                        <a:spcBef>
                          <a:spcPts val="0"/>
                        </a:spcBef>
                        <a:spcAft>
                          <a:spcPts val="0"/>
                        </a:spcAft>
                        <a:buNone/>
                      </a:pPr>
                      <a:r>
                        <a:rPr lang="es-MX" sz="1000" b="0" u="none" strike="noStrike" noProof="0">
                          <a:solidFill>
                            <a:schemeClr val="tx1"/>
                          </a:solidFill>
                          <a:effectLst/>
                        </a:rPr>
                        <a:t>Sí</a:t>
                      </a:r>
                      <a:endParaRPr lang="es-ES">
                        <a:solidFill>
                          <a:schemeClr val="tx1"/>
                        </a:solidFill>
                      </a:endParaRPr>
                    </a:p>
                    <a:p>
                      <a:pPr lvl="0" algn="ctr">
                        <a:buNone/>
                      </a:pPr>
                      <a:endParaRPr lang="es-MX" sz="1000" b="0" u="none" strike="noStrike">
                        <a:solidFill>
                          <a:schemeClr val="tx1"/>
                        </a:solidFill>
                        <a:effectLst/>
                        <a:latin typeface="Noto Sans"/>
                        <a:ea typeface="Noto Sans"/>
                        <a:cs typeface="Noto Sans"/>
                      </a:endParaRPr>
                    </a:p>
                  </a:txBody>
                  <a:tcPr marL="0" marR="0" marT="0" marB="0" anchor="ctr"/>
                </a:tc>
                <a:tc>
                  <a:txBody>
                    <a:bodyPr/>
                    <a:lstStyle/>
                    <a:p>
                      <a:pPr lvl="0" algn="ctr" rtl="0">
                        <a:buNone/>
                      </a:pPr>
                      <a:r>
                        <a:rPr lang="es-MX" sz="1100" b="1" u="none" strike="noStrike" dirty="0">
                          <a:solidFill>
                            <a:schemeClr val="tx1"/>
                          </a:solidFill>
                          <a:effectLst/>
                        </a:rPr>
                        <a:t>100%</a:t>
                      </a:r>
                      <a:endParaRPr lang="es-ES" dirty="0">
                        <a:solidFill>
                          <a:schemeClr val="tx1"/>
                        </a:solidFill>
                      </a:endParaRPr>
                    </a:p>
                  </a:txBody>
                  <a:tcPr marL="0" marR="0" marT="0" marB="0" anchor="ctr"/>
                </a:tc>
                <a:extLst>
                  <a:ext uri="{0D108BD9-81ED-4DB2-BD59-A6C34878D82A}">
                    <a16:rowId xmlns:a16="http://schemas.microsoft.com/office/drawing/2014/main" val="140851087"/>
                  </a:ext>
                </a:extLst>
              </a:tr>
              <a:tr h="218041">
                <a:tc>
                  <a:txBody>
                    <a:bodyPr/>
                    <a:lstStyle/>
                    <a:p>
                      <a:pPr lvl="0" algn="ctr">
                        <a:buNone/>
                      </a:pPr>
                      <a:r>
                        <a:rPr lang="es-MX" sz="1000" b="0" u="none" strike="noStrike">
                          <a:solidFill>
                            <a:schemeClr val="tx1"/>
                          </a:solidFill>
                          <a:effectLst/>
                        </a:rPr>
                        <a:t>3</a:t>
                      </a:r>
                      <a:endParaRPr lang="es-MX" sz="1000" b="0" u="none" strike="noStrike">
                        <a:solidFill>
                          <a:schemeClr val="tx1"/>
                        </a:solidFill>
                        <a:effectLst/>
                        <a:latin typeface="Noto Sans"/>
                        <a:ea typeface="Noto Sans"/>
                        <a:cs typeface="Noto Sans"/>
                      </a:endParaRPr>
                    </a:p>
                  </a:txBody>
                  <a:tcPr marL="0" marR="0" marT="0" marB="0" anchor="ctr"/>
                </a:tc>
                <a:tc>
                  <a:txBody>
                    <a:bodyPr/>
                    <a:lstStyle/>
                    <a:p>
                      <a:pPr lvl="0" algn="l">
                        <a:buNone/>
                      </a:pPr>
                      <a:r>
                        <a:rPr lang="es-MX" sz="1000" b="0" u="none" strike="noStrike" noProof="0" dirty="0">
                          <a:solidFill>
                            <a:schemeClr val="tx1"/>
                          </a:solidFill>
                          <a:effectLst/>
                        </a:rPr>
                        <a:t>Michoacán</a:t>
                      </a:r>
                      <a:endParaRPr lang="es-ES" dirty="0">
                        <a:solidFill>
                          <a:schemeClr val="tx1"/>
                        </a:solidFill>
                      </a:endParaRPr>
                    </a:p>
                  </a:txBody>
                  <a:tcPr marL="0" marR="0" marT="0" marB="0" anchor="ctr"/>
                </a:tc>
                <a:tc>
                  <a:txBody>
                    <a:bodyPr/>
                    <a:lstStyle/>
                    <a:p>
                      <a:pPr lvl="0" algn="l" rtl="0">
                        <a:buNone/>
                      </a:pPr>
                      <a:r>
                        <a:rPr lang="es-MX" sz="1000" b="0" u="none" strike="noStrike" dirty="0">
                          <a:solidFill>
                            <a:schemeClr val="tx1"/>
                          </a:solidFill>
                          <a:effectLst/>
                        </a:rPr>
                        <a:t>Zacapu</a:t>
                      </a:r>
                      <a:endParaRPr lang="es-ES" dirty="0">
                        <a:solidFill>
                          <a:schemeClr val="tx1"/>
                        </a:solidFill>
                      </a:endParaRPr>
                    </a:p>
                  </a:txBody>
                  <a:tcPr marL="0" marR="0" marT="0" marB="0" anchor="ctr"/>
                </a:tc>
                <a:tc>
                  <a:txBody>
                    <a:bodyPr/>
                    <a:lstStyle/>
                    <a:p>
                      <a:pPr lvl="0" algn="just" rtl="0">
                        <a:buNone/>
                      </a:pPr>
                      <a:r>
                        <a:rPr lang="es-MX" sz="1000" b="0" u="none" strike="noStrike" dirty="0">
                          <a:solidFill>
                            <a:schemeClr val="tx1"/>
                          </a:solidFill>
                          <a:effectLst/>
                        </a:rPr>
                        <a:t>Calle Alamo número 431, Colonia Jardines de Zacapu, C.P. 58670, Zacapu , Michoacán </a:t>
                      </a:r>
                      <a:endParaRPr lang="es-ES" dirty="0">
                        <a:solidFill>
                          <a:schemeClr val="tx1"/>
                        </a:solidFill>
                      </a:endParaRPr>
                    </a:p>
                  </a:txBody>
                  <a:tcPr marL="0" marR="0" marT="0" marB="0" anchor="ctr"/>
                </a:tc>
                <a:tc>
                  <a:txBody>
                    <a:bodyPr/>
                    <a:lstStyle/>
                    <a:p>
                      <a:pPr lvl="0" algn="ctr" rtl="0">
                        <a:buNone/>
                      </a:pPr>
                      <a:r>
                        <a:rPr lang="es-MX" sz="1000" b="0" u="none" strike="noStrike" dirty="0">
                          <a:solidFill>
                            <a:schemeClr val="tx1"/>
                          </a:solidFill>
                          <a:effectLst/>
                        </a:rPr>
                        <a:t>Si</a:t>
                      </a:r>
                      <a:endParaRPr lang="es-ES" dirty="0">
                        <a:solidFill>
                          <a:schemeClr val="tx1"/>
                        </a:solidFill>
                      </a:endParaRPr>
                    </a:p>
                  </a:txBody>
                  <a:tcPr marL="0" marR="0" marT="0" marB="0" anchor="ctr"/>
                </a:tc>
                <a:tc>
                  <a:txBody>
                    <a:bodyPr/>
                    <a:lstStyle/>
                    <a:p>
                      <a:pPr lvl="0" algn="ctr" rtl="0">
                        <a:buNone/>
                      </a:pPr>
                      <a:r>
                        <a:rPr lang="es-MX" sz="1000" b="0" u="none" strike="noStrike" dirty="0">
                          <a:solidFill>
                            <a:schemeClr val="tx1"/>
                          </a:solidFill>
                          <a:effectLst/>
                        </a:rPr>
                        <a:t>Si</a:t>
                      </a:r>
                      <a:endParaRPr lang="es-ES" dirty="0">
                        <a:solidFill>
                          <a:schemeClr val="tx1"/>
                        </a:solidFill>
                      </a:endParaRPr>
                    </a:p>
                  </a:txBody>
                  <a:tcPr marL="0" marR="0" marT="0" marB="0" anchor="ctr"/>
                </a:tc>
                <a:tc>
                  <a:txBody>
                    <a:bodyPr/>
                    <a:lstStyle/>
                    <a:p>
                      <a:pPr lvl="0" algn="ctr" rtl="0">
                        <a:buNone/>
                      </a:pPr>
                      <a:r>
                        <a:rPr lang="es-MX" sz="1000" b="0" u="none" strike="noStrike" dirty="0">
                          <a:solidFill>
                            <a:schemeClr val="tx1"/>
                          </a:solidFill>
                          <a:effectLst/>
                        </a:rPr>
                        <a:t>Sí</a:t>
                      </a:r>
                      <a:endParaRPr lang="es-MX" sz="1000" b="0" u="none" strike="noStrike" dirty="0">
                        <a:solidFill>
                          <a:schemeClr val="tx1"/>
                        </a:solidFill>
                        <a:effectLst/>
                        <a:latin typeface="Noto Sans"/>
                        <a:ea typeface="Noto Sans"/>
                        <a:cs typeface="Noto Sans"/>
                      </a:endParaRPr>
                    </a:p>
                  </a:txBody>
                  <a:tcPr marL="0" marR="0" marT="0" marB="0" anchor="ctr"/>
                </a:tc>
                <a:tc>
                  <a:txBody>
                    <a:bodyPr/>
                    <a:lstStyle/>
                    <a:p>
                      <a:pPr lvl="0" algn="ctr" rtl="0">
                        <a:buNone/>
                      </a:pPr>
                      <a:r>
                        <a:rPr lang="es-MX" sz="1000" b="0" u="none" strike="noStrike" dirty="0">
                          <a:solidFill>
                            <a:schemeClr val="tx1"/>
                          </a:solidFill>
                          <a:effectLst/>
                        </a:rPr>
                        <a:t>Sí</a:t>
                      </a:r>
                      <a:endParaRPr lang="es-ES" dirty="0">
                        <a:solidFill>
                          <a:schemeClr val="tx1"/>
                        </a:solidFill>
                      </a:endParaRPr>
                    </a:p>
                  </a:txBody>
                  <a:tcPr marL="0" marR="0" marT="0" marB="0" anchor="ctr"/>
                </a:tc>
                <a:tc>
                  <a:txBody>
                    <a:bodyPr/>
                    <a:lstStyle/>
                    <a:p>
                      <a:pPr lvl="0" algn="ctr" rtl="0">
                        <a:buNone/>
                      </a:pPr>
                      <a:r>
                        <a:rPr lang="es-MX" sz="1000" b="0" u="none" strike="noStrike">
                          <a:solidFill>
                            <a:schemeClr val="tx1"/>
                          </a:solidFill>
                          <a:effectLst/>
                        </a:rPr>
                        <a:t>-</a:t>
                      </a:r>
                      <a:endParaRPr lang="es-ES">
                        <a:solidFill>
                          <a:schemeClr val="tx1"/>
                        </a:solidFill>
                      </a:endParaRPr>
                    </a:p>
                  </a:txBody>
                  <a:tcPr marL="0" marR="0" marT="0" marB="0" anchor="ctr"/>
                </a:tc>
                <a:tc>
                  <a:txBody>
                    <a:bodyPr/>
                    <a:lstStyle/>
                    <a:p>
                      <a:pPr lvl="0" algn="ctr" rtl="0">
                        <a:buNone/>
                      </a:pPr>
                      <a:r>
                        <a:rPr lang="es-MX" sz="1000" b="0" u="none" strike="noStrike" dirty="0">
                          <a:solidFill>
                            <a:schemeClr val="tx1"/>
                          </a:solidFill>
                          <a:effectLst/>
                        </a:rPr>
                        <a:t>Sí</a:t>
                      </a:r>
                      <a:endParaRPr lang="es-ES" dirty="0">
                        <a:solidFill>
                          <a:schemeClr val="tx1"/>
                        </a:solidFill>
                      </a:endParaRPr>
                    </a:p>
                  </a:txBody>
                  <a:tcPr marL="0" marR="0" marT="0" marB="0" anchor="ctr"/>
                </a:tc>
                <a:tc>
                  <a:txBody>
                    <a:bodyPr/>
                    <a:lstStyle/>
                    <a:p>
                      <a:pPr lvl="0" algn="ctr" rtl="0">
                        <a:buNone/>
                      </a:pPr>
                      <a:r>
                        <a:rPr lang="es-MX" sz="1100" b="1" u="none" strike="noStrike" dirty="0">
                          <a:solidFill>
                            <a:schemeClr val="tx1"/>
                          </a:solidFill>
                          <a:effectLst/>
                        </a:rPr>
                        <a:t>90%</a:t>
                      </a:r>
                      <a:endParaRPr lang="es-ES" dirty="0">
                        <a:solidFill>
                          <a:schemeClr val="tx1"/>
                        </a:solidFill>
                      </a:endParaRPr>
                    </a:p>
                  </a:txBody>
                  <a:tcPr marL="0" marR="0" marT="0" marB="0" anchor="ctr"/>
                </a:tc>
                <a:extLst>
                  <a:ext uri="{0D108BD9-81ED-4DB2-BD59-A6C34878D82A}">
                    <a16:rowId xmlns:a16="http://schemas.microsoft.com/office/drawing/2014/main" val="2296622393"/>
                  </a:ext>
                </a:extLst>
              </a:tr>
              <a:tr h="280736">
                <a:tc>
                  <a:txBody>
                    <a:bodyPr/>
                    <a:lstStyle/>
                    <a:p>
                      <a:pPr algn="ctr" rtl="0" fontAlgn="ctr">
                        <a:buNone/>
                      </a:pPr>
                      <a:r>
                        <a:rPr lang="es-MX" sz="1000" b="0" u="none" strike="noStrike">
                          <a:solidFill>
                            <a:schemeClr val="tx1"/>
                          </a:solidFill>
                          <a:effectLst/>
                        </a:rPr>
                        <a:t>4</a:t>
                      </a:r>
                      <a:endParaRPr lang="es-MX" sz="1000" b="0" u="none" strike="noStrike">
                        <a:solidFill>
                          <a:schemeClr val="tx1"/>
                        </a:solidFill>
                        <a:effectLst/>
                        <a:latin typeface="Noto Sans"/>
                        <a:ea typeface="Noto Sans"/>
                        <a:cs typeface="Noto Sans"/>
                      </a:endParaRPr>
                    </a:p>
                  </a:txBody>
                  <a:tcPr marL="0" marR="0" marT="0" marB="0" anchor="ctr"/>
                </a:tc>
                <a:tc>
                  <a:txBody>
                    <a:bodyPr/>
                    <a:lstStyle/>
                    <a:p>
                      <a:pPr algn="l" rtl="0" fontAlgn="ctr">
                        <a:buNone/>
                      </a:pPr>
                      <a:r>
                        <a:rPr lang="es-MX" sz="1000" b="0" u="none" strike="noStrike">
                          <a:solidFill>
                            <a:schemeClr val="tx1"/>
                          </a:solidFill>
                          <a:effectLst/>
                        </a:rPr>
                        <a:t>Michoacán</a:t>
                      </a:r>
                      <a:endParaRPr lang="es-MX" sz="1000" b="0" u="none" strike="noStrike">
                        <a:solidFill>
                          <a:schemeClr val="tx1"/>
                        </a:solidFill>
                        <a:effectLst/>
                        <a:latin typeface="Noto Sans"/>
                        <a:ea typeface="Noto Sans"/>
                        <a:cs typeface="Noto Sans"/>
                      </a:endParaRPr>
                    </a:p>
                  </a:txBody>
                  <a:tcPr marL="0" marR="0" marT="0" marB="0" anchor="ctr"/>
                </a:tc>
                <a:tc>
                  <a:txBody>
                    <a:bodyPr/>
                    <a:lstStyle/>
                    <a:p>
                      <a:pPr marL="0" lvl="0" algn="l" defTabSz="914400" rtl="0" eaLnBrk="1" fontAlgn="ctr" latinLnBrk="0" hangingPunct="1">
                        <a:buNone/>
                      </a:pPr>
                      <a:r>
                        <a:rPr lang="es-MX" sz="1000" b="0" u="none" strike="noStrike" kern="1200">
                          <a:solidFill>
                            <a:schemeClr val="tx1"/>
                          </a:solidFill>
                          <a:effectLst/>
                        </a:rPr>
                        <a:t>Jacona</a:t>
                      </a:r>
                      <a:endParaRPr lang="es-MX" sz="1000" b="0" u="none" strike="noStrike" kern="1200">
                        <a:solidFill>
                          <a:schemeClr val="tx1"/>
                        </a:solidFill>
                        <a:effectLst/>
                        <a:latin typeface="Noto Sans"/>
                        <a:ea typeface="Noto Sans"/>
                        <a:cs typeface="Noto Sans"/>
                      </a:endParaRPr>
                    </a:p>
                  </a:txBody>
                  <a:tcPr marL="0" marR="0" marT="0" marB="0" anchor="ctr"/>
                </a:tc>
                <a:tc>
                  <a:txBody>
                    <a:bodyPr/>
                    <a:lstStyle/>
                    <a:p>
                      <a:pPr marL="0" lvl="0" algn="l" defTabSz="914400" rtl="0" eaLnBrk="1" fontAlgn="ctr" latinLnBrk="0" hangingPunct="1">
                        <a:buNone/>
                      </a:pPr>
                      <a:r>
                        <a:rPr lang="es-MX" sz="1000" b="0" u="none" strike="noStrike" kern="1200" noProof="0" dirty="0">
                          <a:solidFill>
                            <a:schemeClr val="tx1"/>
                          </a:solidFill>
                          <a:effectLst/>
                        </a:rPr>
                        <a:t>Calle Ecuador esq. Argentina no. 304, Colonia Buenos Aires, Municipio de Jacona.</a:t>
                      </a:r>
                      <a:endParaRPr lang="es-ES" sz="1000" b="0" u="none" strike="noStrike" kern="1200" dirty="0">
                        <a:solidFill>
                          <a:schemeClr val="tx1"/>
                        </a:solidFill>
                        <a:effectLst/>
                        <a:latin typeface="Noto Sans"/>
                        <a:ea typeface="Noto Sans"/>
                        <a:cs typeface="Noto Sans"/>
                      </a:endParaRPr>
                    </a:p>
                  </a:txBody>
                  <a:tcPr marL="0" marR="0" marT="0" marB="0" anchor="ctr"/>
                </a:tc>
                <a:tc>
                  <a:txBody>
                    <a:bodyPr/>
                    <a:lstStyle/>
                    <a:p>
                      <a:pPr lvl="0" algn="ctr">
                        <a:buNone/>
                      </a:pPr>
                      <a:r>
                        <a:rPr lang="es-MX" sz="1000" b="0" u="none" strike="noStrike" noProof="0" dirty="0">
                          <a:solidFill>
                            <a:schemeClr val="tx1"/>
                          </a:solidFill>
                          <a:effectLst/>
                        </a:rPr>
                        <a:t>Sí</a:t>
                      </a:r>
                      <a:endParaRPr lang="es-MX" sz="1000" b="0" u="none" strike="noStrike" dirty="0">
                        <a:solidFill>
                          <a:schemeClr val="tx1"/>
                        </a:solidFill>
                        <a:effectLst/>
                        <a:latin typeface="Noto Sans"/>
                        <a:ea typeface="Noto Sans"/>
                        <a:cs typeface="Noto Sans"/>
                      </a:endParaRPr>
                    </a:p>
                  </a:txBody>
                  <a:tcPr marL="0" marR="0" marT="0" marB="0" anchor="ctr"/>
                </a:tc>
                <a:tc>
                  <a:txBody>
                    <a:bodyPr/>
                    <a:lstStyle/>
                    <a:p>
                      <a:pPr lvl="0" algn="ctr">
                        <a:buNone/>
                      </a:pPr>
                      <a:r>
                        <a:rPr lang="es-MX" sz="1000" b="0" u="none" strike="noStrike" noProof="0" dirty="0">
                          <a:solidFill>
                            <a:schemeClr val="tx1"/>
                          </a:solidFill>
                          <a:effectLst/>
                        </a:rPr>
                        <a:t>Sí</a:t>
                      </a:r>
                      <a:endParaRPr lang="es-ES" dirty="0">
                        <a:solidFill>
                          <a:schemeClr val="tx1"/>
                        </a:solidFill>
                      </a:endParaRPr>
                    </a:p>
                  </a:txBody>
                  <a:tcPr marL="0" marR="0" marT="0" marB="0" anchor="ctr"/>
                </a:tc>
                <a:tc>
                  <a:txBody>
                    <a:bodyPr/>
                    <a:lstStyle/>
                    <a:p>
                      <a:pPr lvl="0" algn="ctr">
                        <a:buNone/>
                      </a:pPr>
                      <a:r>
                        <a:rPr lang="es-MX" sz="1000" b="0" u="none" strike="noStrike" noProof="0" dirty="0">
                          <a:solidFill>
                            <a:schemeClr val="tx1"/>
                          </a:solidFill>
                          <a:effectLst/>
                        </a:rPr>
                        <a:t>Sí</a:t>
                      </a:r>
                      <a:endParaRPr lang="es-ES" dirty="0">
                        <a:solidFill>
                          <a:schemeClr val="tx1"/>
                        </a:solidFill>
                      </a:endParaRPr>
                    </a:p>
                  </a:txBody>
                  <a:tcPr marL="0" marR="0" marT="0" marB="0" anchor="ctr"/>
                </a:tc>
                <a:tc>
                  <a:txBody>
                    <a:bodyPr/>
                    <a:lstStyle/>
                    <a:p>
                      <a:pPr lvl="0" algn="ctr">
                        <a:buNone/>
                      </a:pPr>
                      <a:r>
                        <a:rPr lang="es-MX" sz="1000" b="0" u="none" strike="noStrike" noProof="0" dirty="0">
                          <a:solidFill>
                            <a:schemeClr val="tx1"/>
                          </a:solidFill>
                          <a:effectLst/>
                        </a:rPr>
                        <a:t>Sí</a:t>
                      </a:r>
                      <a:endParaRPr lang="es-ES" dirty="0">
                        <a:solidFill>
                          <a:schemeClr val="tx1"/>
                        </a:solidFill>
                      </a:endParaRPr>
                    </a:p>
                  </a:txBody>
                  <a:tcPr marL="0" marR="0" marT="0" marB="0" anchor="ctr"/>
                </a:tc>
                <a:tc>
                  <a:txBody>
                    <a:bodyPr/>
                    <a:lstStyle/>
                    <a:p>
                      <a:pPr lvl="0" algn="ctr" rtl="0">
                        <a:buNone/>
                      </a:pPr>
                      <a:r>
                        <a:rPr lang="es-MX" sz="1000" b="0" u="none" strike="noStrike" dirty="0">
                          <a:solidFill>
                            <a:schemeClr val="tx1"/>
                          </a:solidFill>
                          <a:effectLst/>
                        </a:rPr>
                        <a:t>-</a:t>
                      </a:r>
                      <a:endParaRPr lang="es-MX" sz="1000" b="0" u="none" strike="noStrike" dirty="0">
                        <a:solidFill>
                          <a:schemeClr val="tx1"/>
                        </a:solidFill>
                        <a:effectLst/>
                        <a:latin typeface="Noto Sans"/>
                        <a:ea typeface="Noto Sans"/>
                        <a:cs typeface="Noto Sans"/>
                      </a:endParaRPr>
                    </a:p>
                  </a:txBody>
                  <a:tcPr marL="0" marR="0" marT="0" marB="0" anchor="ctr"/>
                </a:tc>
                <a:tc>
                  <a:txBody>
                    <a:bodyPr/>
                    <a:lstStyle/>
                    <a:p>
                      <a:pPr lvl="0" algn="ctr">
                        <a:buNone/>
                      </a:pPr>
                      <a:r>
                        <a:rPr lang="es-MX" sz="1000" b="0" u="none" strike="noStrike" noProof="0" dirty="0">
                          <a:solidFill>
                            <a:schemeClr val="tx1"/>
                          </a:solidFill>
                          <a:effectLst/>
                        </a:rPr>
                        <a:t>Sí</a:t>
                      </a:r>
                      <a:endParaRPr lang="es-ES" dirty="0">
                        <a:solidFill>
                          <a:schemeClr val="tx1"/>
                        </a:solidFill>
                      </a:endParaRPr>
                    </a:p>
                  </a:txBody>
                  <a:tcPr marL="0" marR="0" marT="0" marB="0" anchor="ctr"/>
                </a:tc>
                <a:tc>
                  <a:txBody>
                    <a:bodyPr/>
                    <a:lstStyle/>
                    <a:p>
                      <a:pPr algn="ctr" rtl="0" fontAlgn="ctr">
                        <a:buNone/>
                      </a:pPr>
                      <a:r>
                        <a:rPr lang="es-MX" sz="1100" b="1" u="none" strike="noStrike" dirty="0">
                          <a:solidFill>
                            <a:schemeClr val="tx1"/>
                          </a:solidFill>
                          <a:effectLst/>
                        </a:rPr>
                        <a:t>85%</a:t>
                      </a:r>
                      <a:endParaRPr lang="es-MX" sz="1100" b="1" u="none" strike="noStrike" dirty="0">
                        <a:solidFill>
                          <a:schemeClr val="tx1"/>
                        </a:solidFill>
                        <a:effectLst/>
                        <a:latin typeface="Noto Sans"/>
                        <a:ea typeface="Noto Sans"/>
                        <a:cs typeface="Noto Sans"/>
                      </a:endParaRPr>
                    </a:p>
                  </a:txBody>
                  <a:tcPr marL="0" marR="0" marT="0" marB="0" anchor="ctr"/>
                </a:tc>
                <a:extLst>
                  <a:ext uri="{0D108BD9-81ED-4DB2-BD59-A6C34878D82A}">
                    <a16:rowId xmlns:a16="http://schemas.microsoft.com/office/drawing/2014/main" val="2206231281"/>
                  </a:ext>
                </a:extLst>
              </a:tr>
            </a:tbl>
          </a:graphicData>
        </a:graphic>
      </p:graphicFrame>
    </p:spTree>
    <p:extLst>
      <p:ext uri="{BB962C8B-B14F-4D97-AF65-F5344CB8AC3E}">
        <p14:creationId xmlns:p14="http://schemas.microsoft.com/office/powerpoint/2010/main" val="3159096228"/>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2CC141C-F186-4485-BE21-D6EA20072AF4}"/>
            </a:ext>
          </a:extLst>
        </p:cNvPr>
        <p:cNvGrpSpPr/>
        <p:nvPr/>
      </p:nvGrpSpPr>
      <p:grpSpPr>
        <a:xfrm>
          <a:off x="0" y="0"/>
          <a:ext cx="0" cy="0"/>
          <a:chOff x="0" y="0"/>
          <a:chExt cx="0" cy="0"/>
        </a:xfrm>
      </p:grpSpPr>
      <p:sp>
        <p:nvSpPr>
          <p:cNvPr id="2" name="CuadroTexto 1">
            <a:extLst>
              <a:ext uri="{FF2B5EF4-FFF2-40B4-BE49-F238E27FC236}">
                <a16:creationId xmlns:a16="http://schemas.microsoft.com/office/drawing/2014/main" id="{71880832-B8EA-1ED7-EFD9-2A8AF7A9A6F0}"/>
              </a:ext>
            </a:extLst>
          </p:cNvPr>
          <p:cNvSpPr txBox="1"/>
          <p:nvPr/>
        </p:nvSpPr>
        <p:spPr>
          <a:xfrm>
            <a:off x="124408" y="488347"/>
            <a:ext cx="7961768" cy="369332"/>
          </a:xfrm>
          <a:prstGeom prst="rect">
            <a:avLst/>
          </a:prstGeom>
          <a:noFill/>
        </p:spPr>
        <p:txBody>
          <a:bodyPr wrap="square" rtlCol="0">
            <a:spAutoFit/>
          </a:bodyPr>
          <a:lstStyle/>
          <a:p>
            <a:r>
              <a:rPr lang="es-MX">
                <a:solidFill>
                  <a:srgbClr val="0B5445"/>
                </a:solidFill>
                <a:latin typeface="Noto Sans" panose="020B0502040504020204" pitchFamily="34" charset="0"/>
                <a:ea typeface="Noto Sans" panose="020B0502040504020204" pitchFamily="34" charset="0"/>
                <a:cs typeface="Noto Sans" panose="020B0502040504020204" pitchFamily="34" charset="0"/>
              </a:rPr>
              <a:t>Inmuebles con integración de expediente con </a:t>
            </a:r>
            <a:r>
              <a:rPr lang="es-MX" b="1">
                <a:solidFill>
                  <a:srgbClr val="0B5445"/>
                </a:solidFill>
                <a:latin typeface="Noto Sans" panose="020B0502040504020204" pitchFamily="34" charset="0"/>
                <a:ea typeface="Noto Sans" panose="020B0502040504020204" pitchFamily="34" charset="0"/>
                <a:cs typeface="Noto Sans" panose="020B0502040504020204" pitchFamily="34" charset="0"/>
              </a:rPr>
              <a:t>menos del 60%</a:t>
            </a:r>
          </a:p>
        </p:txBody>
      </p:sp>
      <p:sp>
        <p:nvSpPr>
          <p:cNvPr id="9" name="Marcador de número de diapositiva 3">
            <a:extLst>
              <a:ext uri="{FF2B5EF4-FFF2-40B4-BE49-F238E27FC236}">
                <a16:creationId xmlns:a16="http://schemas.microsoft.com/office/drawing/2014/main" id="{B5AB61EE-3640-FD14-02FE-8791916AE14E}"/>
              </a:ext>
            </a:extLst>
          </p:cNvPr>
          <p:cNvSpPr txBox="1">
            <a:spLocks/>
          </p:cNvSpPr>
          <p:nvPr/>
        </p:nvSpPr>
        <p:spPr>
          <a:xfrm>
            <a:off x="11769636" y="6359455"/>
            <a:ext cx="379813" cy="299857"/>
          </a:xfrm>
          <a:prstGeom prst="rect">
            <a:avLst/>
          </a:prstGeom>
        </p:spPr>
        <p:txBody>
          <a:bodyPr/>
          <a:lstStyle>
            <a:defPPr>
              <a:defRPr lang="es-MX"/>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fld id="{CCF7EA40-30CE-1140-AE32-46D572116FD7}" type="slidenum">
              <a:rPr kumimoji="0" lang="es-ES_tradnl" sz="1100" b="0" i="0" u="none" strike="noStrike" kern="1200" cap="none" spc="0" normalizeH="0" baseline="0" noProof="0">
                <a:ln>
                  <a:noFill/>
                </a:ln>
                <a:solidFill>
                  <a:srgbClr val="FFFFFF">
                    <a:lumMod val="50000"/>
                  </a:srgbClr>
                </a:solidFill>
                <a:effectLst/>
                <a:uLnTx/>
                <a:uFillTx/>
                <a:latin typeface="Noto Sans" panose="020B0502040504020204" pitchFamily="34" charset="0"/>
                <a:ea typeface="Noto Sans" panose="020B0502040504020204" pitchFamily="34" charset="0"/>
                <a:cs typeface="Noto Sans" panose="020B0502040504020204" pitchFamily="34" charset="0"/>
                <a:sym typeface="Arial"/>
              </a:rPr>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t>27</a:t>
            </a:fld>
            <a:endParaRPr kumimoji="0" lang="es-ES_tradnl" sz="1100" b="0" i="0" u="none" strike="noStrike" kern="1200" cap="none" spc="0" normalizeH="0" baseline="0" noProof="0">
              <a:ln>
                <a:noFill/>
              </a:ln>
              <a:solidFill>
                <a:srgbClr val="FFFFFF">
                  <a:lumMod val="50000"/>
                </a:srgbClr>
              </a:solidFill>
              <a:effectLst/>
              <a:uLnTx/>
              <a:uFillTx/>
              <a:latin typeface="Noto Sans" panose="020B0502040504020204" pitchFamily="34" charset="0"/>
              <a:ea typeface="Noto Sans" panose="020B0502040504020204" pitchFamily="34" charset="0"/>
              <a:cs typeface="Noto Sans" panose="020B0502040504020204" pitchFamily="34" charset="0"/>
              <a:sym typeface="Arial"/>
            </a:endParaRPr>
          </a:p>
        </p:txBody>
      </p:sp>
      <p:sp>
        <p:nvSpPr>
          <p:cNvPr id="11" name="CuadroTexto 10">
            <a:extLst>
              <a:ext uri="{FF2B5EF4-FFF2-40B4-BE49-F238E27FC236}">
                <a16:creationId xmlns:a16="http://schemas.microsoft.com/office/drawing/2014/main" id="{CD9D8AD7-7BD2-AED0-0C5E-0E5F988F0F87}"/>
              </a:ext>
            </a:extLst>
          </p:cNvPr>
          <p:cNvSpPr txBox="1"/>
          <p:nvPr/>
        </p:nvSpPr>
        <p:spPr>
          <a:xfrm>
            <a:off x="111967" y="155525"/>
            <a:ext cx="8416214" cy="400110"/>
          </a:xfrm>
          <a:prstGeom prst="rect">
            <a:avLst/>
          </a:prstGeom>
          <a:noFill/>
        </p:spPr>
        <p:txBody>
          <a:bodyPr wrap="square" lIns="91440" tIns="45720" rIns="91440" bIns="45720" rtlCol="0" anchor="t">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s-MX" sz="2000" b="1" i="0" u="none" strike="noStrike" kern="1200" cap="none" spc="0" normalizeH="0" baseline="0" noProof="0">
                <a:ln>
                  <a:noFill/>
                </a:ln>
                <a:solidFill>
                  <a:srgbClr val="691C32"/>
                </a:solidFill>
                <a:effectLst/>
                <a:uLnTx/>
                <a:uFillTx/>
                <a:latin typeface="Patria"/>
              </a:rPr>
              <a:t>Detalle validación de </a:t>
            </a:r>
            <a:r>
              <a:rPr lang="es-MX" sz="2000" b="1">
                <a:solidFill>
                  <a:srgbClr val="691C32"/>
                </a:solidFill>
                <a:latin typeface="Patria"/>
              </a:rPr>
              <a:t>d</a:t>
            </a:r>
            <a:r>
              <a:rPr kumimoji="0" lang="es-MX" sz="2000" b="1" i="0" u="none" strike="noStrike" kern="1200" cap="none" spc="0" normalizeH="0" baseline="0" noProof="0" err="1">
                <a:ln>
                  <a:noFill/>
                </a:ln>
                <a:solidFill>
                  <a:srgbClr val="691C32"/>
                </a:solidFill>
                <a:effectLst/>
                <a:uLnTx/>
                <a:uFillTx/>
                <a:latin typeface="Patria"/>
              </a:rPr>
              <a:t>onaciones</a:t>
            </a:r>
            <a:r>
              <a:rPr kumimoji="0" lang="es-MX" sz="2000" b="1" i="0" u="none" strike="noStrike" kern="1200" cap="none" spc="0" normalizeH="0" baseline="0" noProof="0">
                <a:ln>
                  <a:noFill/>
                </a:ln>
                <a:solidFill>
                  <a:srgbClr val="691C32"/>
                </a:solidFill>
                <a:effectLst/>
                <a:uLnTx/>
                <a:uFillTx/>
                <a:latin typeface="Patria"/>
              </a:rPr>
              <a:t> </a:t>
            </a:r>
            <a:r>
              <a:rPr lang="es-MX" sz="2000" b="1">
                <a:solidFill>
                  <a:srgbClr val="691C32"/>
                </a:solidFill>
                <a:latin typeface="Patria"/>
              </a:rPr>
              <a:t>i</a:t>
            </a:r>
            <a:r>
              <a:rPr kumimoji="0" lang="es-MX" sz="2000" b="1" i="0" u="none" strike="noStrike" kern="1200" cap="none" spc="0" normalizeH="0" baseline="0" noProof="0" err="1">
                <a:ln>
                  <a:noFill/>
                </a:ln>
                <a:solidFill>
                  <a:srgbClr val="691C32"/>
                </a:solidFill>
                <a:effectLst/>
                <a:uLnTx/>
                <a:uFillTx/>
                <a:latin typeface="Patria"/>
              </a:rPr>
              <a:t>nmobiliarias</a:t>
            </a:r>
            <a:r>
              <a:rPr kumimoji="0" lang="es-MX" sz="2000" b="1" i="0" u="none" strike="noStrike" kern="1200" cap="none" spc="0" normalizeH="0" baseline="0" noProof="0">
                <a:ln>
                  <a:noFill/>
                </a:ln>
                <a:solidFill>
                  <a:srgbClr val="691C32"/>
                </a:solidFill>
                <a:effectLst/>
                <a:uLnTx/>
                <a:uFillTx/>
                <a:latin typeface="Patria"/>
              </a:rPr>
              <a:t> para </a:t>
            </a:r>
            <a:r>
              <a:rPr lang="es-MX" sz="2000" b="1">
                <a:solidFill>
                  <a:srgbClr val="691C32"/>
                </a:solidFill>
                <a:latin typeface="Patria"/>
              </a:rPr>
              <a:t>UMF PLUS</a:t>
            </a:r>
            <a:endParaRPr kumimoji="0" lang="es-MX" sz="2000" b="1" i="0" u="none" strike="noStrike" kern="1200" cap="none" spc="0" normalizeH="0" baseline="0" noProof="0">
              <a:ln>
                <a:noFill/>
              </a:ln>
              <a:solidFill>
                <a:srgbClr val="691C32"/>
              </a:solidFill>
              <a:effectLst/>
              <a:uLnTx/>
              <a:uFillTx/>
              <a:latin typeface="Patria"/>
            </a:endParaRPr>
          </a:p>
        </p:txBody>
      </p:sp>
      <p:sp>
        <p:nvSpPr>
          <p:cNvPr id="3" name="CuadroTexto 2">
            <a:extLst>
              <a:ext uri="{FF2B5EF4-FFF2-40B4-BE49-F238E27FC236}">
                <a16:creationId xmlns:a16="http://schemas.microsoft.com/office/drawing/2014/main" id="{852E9386-F6FF-9B13-5518-7318E6EB15BB}"/>
              </a:ext>
            </a:extLst>
          </p:cNvPr>
          <p:cNvSpPr txBox="1"/>
          <p:nvPr/>
        </p:nvSpPr>
        <p:spPr>
          <a:xfrm>
            <a:off x="9007606" y="5864237"/>
            <a:ext cx="3130985" cy="646331"/>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s-MX" sz="900" b="0" i="0" u="none" strike="noStrike" kern="1200" cap="none" spc="0" normalizeH="0" baseline="0" noProof="0">
                <a:ln>
                  <a:noFill/>
                </a:ln>
                <a:solidFill>
                  <a:prstClr val="black"/>
                </a:solidFill>
                <a:effectLst/>
                <a:uLnTx/>
                <a:uFillTx/>
                <a:latin typeface="Noto Sans" panose="020B0502040504020204" pitchFamily="34" charset="0"/>
                <a:ea typeface="Noto Sans" panose="020B0502040504020204" pitchFamily="34" charset="0"/>
                <a:cs typeface="Noto Sans" panose="020B0502040504020204" pitchFamily="34" charset="0"/>
              </a:rPr>
              <a:t>CLG: Certificado de Libertad de Gravamen</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s-MX" sz="900" b="0" i="0" u="none" strike="noStrike" kern="1200" cap="none" spc="0" normalizeH="0" baseline="0" noProof="0">
                <a:ln>
                  <a:noFill/>
                </a:ln>
                <a:solidFill>
                  <a:prstClr val="black"/>
                </a:solidFill>
                <a:effectLst/>
                <a:uLnTx/>
                <a:uFillTx/>
                <a:latin typeface="Noto Sans" panose="020B0502040504020204" pitchFamily="34" charset="0"/>
                <a:ea typeface="Noto Sans" panose="020B0502040504020204" pitchFamily="34" charset="0"/>
                <a:cs typeface="Noto Sans" panose="020B0502040504020204" pitchFamily="34" charset="0"/>
              </a:rPr>
              <a:t>AYNº: Alineamiento y Número Oficial</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s-MX" sz="900" b="0" i="0" u="none" strike="noStrike" kern="1200" cap="none" spc="0" normalizeH="0" baseline="0" noProof="0">
                <a:ln>
                  <a:noFill/>
                </a:ln>
                <a:solidFill>
                  <a:prstClr val="black"/>
                </a:solidFill>
                <a:effectLst/>
                <a:uLnTx/>
                <a:uFillTx/>
                <a:latin typeface="Noto Sans" panose="020B0502040504020204" pitchFamily="34" charset="0"/>
                <a:ea typeface="Noto Sans" panose="020B0502040504020204" pitchFamily="34" charset="0"/>
                <a:cs typeface="Noto Sans" panose="020B0502040504020204" pitchFamily="34" charset="0"/>
              </a:rPr>
              <a:t>AC/DD: Acta de Cabildo/ Decreto de Desincorporación</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s-MX" sz="900" b="0" i="0" u="none" strike="noStrike" kern="1200" cap="none" spc="0" normalizeH="0" baseline="0" noProof="0">
                <a:ln>
                  <a:noFill/>
                </a:ln>
                <a:solidFill>
                  <a:prstClr val="black"/>
                </a:solidFill>
                <a:effectLst/>
                <a:uLnTx/>
                <a:uFillTx/>
                <a:latin typeface="Noto Sans" panose="020B0502040504020204" pitchFamily="34" charset="0"/>
                <a:ea typeface="Noto Sans" panose="020B0502040504020204" pitchFamily="34" charset="0"/>
                <a:cs typeface="Noto Sans" panose="020B0502040504020204" pitchFamily="34" charset="0"/>
              </a:rPr>
              <a:t>PLT: Plano Topográfico</a:t>
            </a:r>
          </a:p>
        </p:txBody>
      </p:sp>
      <p:graphicFrame>
        <p:nvGraphicFramePr>
          <p:cNvPr id="4" name="Tabla 3">
            <a:extLst>
              <a:ext uri="{FF2B5EF4-FFF2-40B4-BE49-F238E27FC236}">
                <a16:creationId xmlns:a16="http://schemas.microsoft.com/office/drawing/2014/main" id="{596F0489-A34F-D82F-5CE1-FDB1571C934D}"/>
              </a:ext>
            </a:extLst>
          </p:cNvPr>
          <p:cNvGraphicFramePr>
            <a:graphicFrameLocks noGrp="1"/>
          </p:cNvGraphicFramePr>
          <p:nvPr>
            <p:extLst>
              <p:ext uri="{D42A27DB-BD31-4B8C-83A1-F6EECF244321}">
                <p14:modId xmlns:p14="http://schemas.microsoft.com/office/powerpoint/2010/main" val="1666289952"/>
              </p:ext>
            </p:extLst>
          </p:nvPr>
        </p:nvGraphicFramePr>
        <p:xfrm>
          <a:off x="228955" y="1027353"/>
          <a:ext cx="10904073" cy="2895600"/>
        </p:xfrm>
        <a:graphic>
          <a:graphicData uri="http://schemas.openxmlformats.org/drawingml/2006/table">
            <a:tbl>
              <a:tblPr firstRow="1" bandRow="1">
                <a:tableStyleId>{21E4AEA4-8DFA-4A89-87EB-49C32662AFE0}</a:tableStyleId>
              </a:tblPr>
              <a:tblGrid>
                <a:gridCol w="407653">
                  <a:extLst>
                    <a:ext uri="{9D8B030D-6E8A-4147-A177-3AD203B41FA5}">
                      <a16:colId xmlns:a16="http://schemas.microsoft.com/office/drawing/2014/main" val="723530094"/>
                    </a:ext>
                  </a:extLst>
                </a:gridCol>
                <a:gridCol w="925974">
                  <a:extLst>
                    <a:ext uri="{9D8B030D-6E8A-4147-A177-3AD203B41FA5}">
                      <a16:colId xmlns:a16="http://schemas.microsoft.com/office/drawing/2014/main" val="756171452"/>
                    </a:ext>
                  </a:extLst>
                </a:gridCol>
                <a:gridCol w="977418">
                  <a:extLst>
                    <a:ext uri="{9D8B030D-6E8A-4147-A177-3AD203B41FA5}">
                      <a16:colId xmlns:a16="http://schemas.microsoft.com/office/drawing/2014/main" val="1201030546"/>
                    </a:ext>
                  </a:extLst>
                </a:gridCol>
                <a:gridCol w="4115443">
                  <a:extLst>
                    <a:ext uri="{9D8B030D-6E8A-4147-A177-3AD203B41FA5}">
                      <a16:colId xmlns:a16="http://schemas.microsoft.com/office/drawing/2014/main" val="1208619848"/>
                    </a:ext>
                  </a:extLst>
                </a:gridCol>
                <a:gridCol w="833377">
                  <a:extLst>
                    <a:ext uri="{9D8B030D-6E8A-4147-A177-3AD203B41FA5}">
                      <a16:colId xmlns:a16="http://schemas.microsoft.com/office/drawing/2014/main" val="1837391683"/>
                    </a:ext>
                  </a:extLst>
                </a:gridCol>
                <a:gridCol w="810228">
                  <a:extLst>
                    <a:ext uri="{9D8B030D-6E8A-4147-A177-3AD203B41FA5}">
                      <a16:colId xmlns:a16="http://schemas.microsoft.com/office/drawing/2014/main" val="1750854147"/>
                    </a:ext>
                  </a:extLst>
                </a:gridCol>
                <a:gridCol w="381964">
                  <a:extLst>
                    <a:ext uri="{9D8B030D-6E8A-4147-A177-3AD203B41FA5}">
                      <a16:colId xmlns:a16="http://schemas.microsoft.com/office/drawing/2014/main" val="2061103895"/>
                    </a:ext>
                  </a:extLst>
                </a:gridCol>
                <a:gridCol w="381965">
                  <a:extLst>
                    <a:ext uri="{9D8B030D-6E8A-4147-A177-3AD203B41FA5}">
                      <a16:colId xmlns:a16="http://schemas.microsoft.com/office/drawing/2014/main" val="2893886517"/>
                    </a:ext>
                  </a:extLst>
                </a:gridCol>
                <a:gridCol w="439838">
                  <a:extLst>
                    <a:ext uri="{9D8B030D-6E8A-4147-A177-3AD203B41FA5}">
                      <a16:colId xmlns:a16="http://schemas.microsoft.com/office/drawing/2014/main" val="1648654690"/>
                    </a:ext>
                  </a:extLst>
                </a:gridCol>
                <a:gridCol w="405114">
                  <a:extLst>
                    <a:ext uri="{9D8B030D-6E8A-4147-A177-3AD203B41FA5}">
                      <a16:colId xmlns:a16="http://schemas.microsoft.com/office/drawing/2014/main" val="840380102"/>
                    </a:ext>
                  </a:extLst>
                </a:gridCol>
                <a:gridCol w="1225099">
                  <a:extLst>
                    <a:ext uri="{9D8B030D-6E8A-4147-A177-3AD203B41FA5}">
                      <a16:colId xmlns:a16="http://schemas.microsoft.com/office/drawing/2014/main" val="1302002376"/>
                    </a:ext>
                  </a:extLst>
                </a:gridCol>
              </a:tblGrid>
              <a:tr h="52864">
                <a:tc>
                  <a:txBody>
                    <a:bodyPr/>
                    <a:lstStyle/>
                    <a:p>
                      <a:pPr algn="ctr" rtl="0" fontAlgn="ctr">
                        <a:buNone/>
                      </a:pPr>
                      <a:r>
                        <a:rPr lang="es-MX" sz="1000" b="1" u="none" strike="noStrike" dirty="0">
                          <a:solidFill>
                            <a:srgbClr val="FFFFFF"/>
                          </a:solidFill>
                          <a:effectLst/>
                        </a:rPr>
                        <a:t>No</a:t>
                      </a:r>
                      <a:endParaRPr lang="es-MX" sz="1000" b="1" i="0" u="none" strike="noStrike" dirty="0">
                        <a:solidFill>
                          <a:srgbClr val="FFFFFF"/>
                        </a:solidFill>
                        <a:effectLst/>
                        <a:latin typeface="Noto Sans" panose="020B0502040504020204" pitchFamily="34" charset="0"/>
                      </a:endParaRPr>
                    </a:p>
                  </a:txBody>
                  <a:tcPr marL="0" marR="0" marT="0" marB="0" anchor="ctr"/>
                </a:tc>
                <a:tc>
                  <a:txBody>
                    <a:bodyPr/>
                    <a:lstStyle/>
                    <a:p>
                      <a:pPr algn="ctr" rtl="0" fontAlgn="ctr">
                        <a:buNone/>
                      </a:pPr>
                      <a:r>
                        <a:rPr lang="es-MX" sz="1000" b="1" u="none" strike="noStrike" dirty="0">
                          <a:solidFill>
                            <a:srgbClr val="FFFFFF"/>
                          </a:solidFill>
                          <a:effectLst/>
                        </a:rPr>
                        <a:t>OOAD</a:t>
                      </a:r>
                      <a:endParaRPr lang="es-MX" sz="1000" b="1" i="0" u="none" strike="noStrike" dirty="0">
                        <a:solidFill>
                          <a:srgbClr val="FFFFFF"/>
                        </a:solidFill>
                        <a:effectLst/>
                        <a:latin typeface="Noto Sans" panose="020B0502040504020204" pitchFamily="34" charset="0"/>
                      </a:endParaRPr>
                    </a:p>
                  </a:txBody>
                  <a:tcPr marL="0" marR="0" marT="0" marB="0" anchor="ctr"/>
                </a:tc>
                <a:tc>
                  <a:txBody>
                    <a:bodyPr/>
                    <a:lstStyle/>
                    <a:p>
                      <a:pPr algn="ctr" rtl="0" fontAlgn="ctr">
                        <a:buNone/>
                      </a:pPr>
                      <a:r>
                        <a:rPr lang="es-MX" sz="1000" b="1" u="none" strike="noStrike" dirty="0">
                          <a:solidFill>
                            <a:srgbClr val="FFFFFF"/>
                          </a:solidFill>
                          <a:effectLst/>
                        </a:rPr>
                        <a:t>Municipio</a:t>
                      </a:r>
                      <a:endParaRPr lang="es-MX" sz="1000" b="1" i="0" u="none" strike="noStrike" dirty="0">
                        <a:solidFill>
                          <a:srgbClr val="FFFFFF"/>
                        </a:solidFill>
                        <a:effectLst/>
                        <a:latin typeface="Noto Sans" panose="020B0502040504020204" pitchFamily="34" charset="0"/>
                      </a:endParaRPr>
                    </a:p>
                  </a:txBody>
                  <a:tcPr marL="0" marR="0" marT="0" marB="0" anchor="ctr"/>
                </a:tc>
                <a:tc>
                  <a:txBody>
                    <a:bodyPr/>
                    <a:lstStyle/>
                    <a:p>
                      <a:pPr algn="ctr" rtl="0" fontAlgn="ctr">
                        <a:buNone/>
                      </a:pPr>
                      <a:r>
                        <a:rPr lang="es-MX" sz="1000" b="1" u="none" strike="noStrike">
                          <a:solidFill>
                            <a:srgbClr val="FFFFFF"/>
                          </a:solidFill>
                          <a:effectLst/>
                        </a:rPr>
                        <a:t>Dirección</a:t>
                      </a:r>
                      <a:endParaRPr lang="es-MX" sz="1000" b="1" i="0" u="none" strike="noStrike">
                        <a:solidFill>
                          <a:srgbClr val="FFFFFF"/>
                        </a:solidFill>
                        <a:effectLst/>
                        <a:latin typeface="Noto Sans" panose="020B0502040504020204" pitchFamily="34" charset="0"/>
                      </a:endParaRPr>
                    </a:p>
                  </a:txBody>
                  <a:tcPr marL="0" marR="0" marT="0" marB="0" anchor="ctr"/>
                </a:tc>
                <a:tc>
                  <a:txBody>
                    <a:bodyPr/>
                    <a:lstStyle/>
                    <a:p>
                      <a:pPr algn="ctr" rtl="0" fontAlgn="ctr">
                        <a:buNone/>
                      </a:pPr>
                      <a:r>
                        <a:rPr lang="es-MX" sz="1000" b="1" u="none" strike="noStrike">
                          <a:solidFill>
                            <a:srgbClr val="FFFFFF"/>
                          </a:solidFill>
                          <a:effectLst/>
                        </a:rPr>
                        <a:t>Escrito de ofrecimiento</a:t>
                      </a:r>
                      <a:endParaRPr lang="es-MX" sz="1000" b="1" i="0" u="none" strike="noStrike">
                        <a:solidFill>
                          <a:srgbClr val="FFFFFF"/>
                        </a:solidFill>
                        <a:effectLst/>
                        <a:latin typeface="Noto Sans" panose="020B0502040504020204" pitchFamily="34" charset="0"/>
                      </a:endParaRPr>
                    </a:p>
                  </a:txBody>
                  <a:tcPr marL="0" marR="0" marT="0" marB="0" anchor="ctr"/>
                </a:tc>
                <a:tc>
                  <a:txBody>
                    <a:bodyPr/>
                    <a:lstStyle/>
                    <a:p>
                      <a:pPr algn="ctr" rtl="0" fontAlgn="ctr">
                        <a:buNone/>
                      </a:pPr>
                      <a:r>
                        <a:rPr lang="es-MX" sz="1000" b="1" u="none" strike="noStrike">
                          <a:solidFill>
                            <a:srgbClr val="FFFFFF"/>
                          </a:solidFill>
                          <a:effectLst/>
                        </a:rPr>
                        <a:t>Acredita propiedad</a:t>
                      </a:r>
                      <a:endParaRPr lang="es-MX" sz="1000" b="1" i="0" u="none" strike="noStrike">
                        <a:solidFill>
                          <a:srgbClr val="FFFFFF"/>
                        </a:solidFill>
                        <a:effectLst/>
                        <a:latin typeface="Noto Sans" panose="020B0502040504020204" pitchFamily="34" charset="0"/>
                      </a:endParaRPr>
                    </a:p>
                  </a:txBody>
                  <a:tcPr marL="0" marR="0" marT="0" marB="0" anchor="ctr"/>
                </a:tc>
                <a:tc>
                  <a:txBody>
                    <a:bodyPr/>
                    <a:lstStyle/>
                    <a:p>
                      <a:pPr algn="ctr" rtl="0" fontAlgn="ctr">
                        <a:buNone/>
                      </a:pPr>
                      <a:r>
                        <a:rPr lang="es-MX" sz="1000" b="1" u="none" strike="noStrike">
                          <a:solidFill>
                            <a:srgbClr val="FFFFFF"/>
                          </a:solidFill>
                          <a:effectLst/>
                        </a:rPr>
                        <a:t>CLG</a:t>
                      </a:r>
                      <a:endParaRPr lang="es-MX" sz="1000" b="1" i="0" u="none" strike="noStrike">
                        <a:solidFill>
                          <a:srgbClr val="FFFFFF"/>
                        </a:solidFill>
                        <a:effectLst/>
                        <a:latin typeface="Noto Sans" panose="020B0502040504020204" pitchFamily="34" charset="0"/>
                      </a:endParaRPr>
                    </a:p>
                  </a:txBody>
                  <a:tcPr marL="0" marR="0" marT="0" marB="0" anchor="ctr"/>
                </a:tc>
                <a:tc>
                  <a:txBody>
                    <a:bodyPr/>
                    <a:lstStyle/>
                    <a:p>
                      <a:pPr algn="ctr" rtl="0" fontAlgn="ctr">
                        <a:buNone/>
                      </a:pPr>
                      <a:r>
                        <a:rPr lang="es-MX" sz="1000" b="1" u="none" strike="noStrike">
                          <a:solidFill>
                            <a:srgbClr val="FFFFFF"/>
                          </a:solidFill>
                          <a:effectLst/>
                        </a:rPr>
                        <a:t>AYNº</a:t>
                      </a:r>
                      <a:endParaRPr lang="es-MX" sz="1000" b="1" i="0" u="none" strike="noStrike" err="1">
                        <a:solidFill>
                          <a:srgbClr val="FFFFFF"/>
                        </a:solidFill>
                        <a:effectLst/>
                        <a:latin typeface="Noto Sans"/>
                      </a:endParaRPr>
                    </a:p>
                  </a:txBody>
                  <a:tcPr marL="0" marR="0" marT="0" marB="0" anchor="ctr"/>
                </a:tc>
                <a:tc>
                  <a:txBody>
                    <a:bodyPr/>
                    <a:lstStyle/>
                    <a:p>
                      <a:pPr algn="ctr" rtl="0" fontAlgn="ctr">
                        <a:buNone/>
                      </a:pPr>
                      <a:r>
                        <a:rPr lang="es-MX" sz="1000" b="1" u="none" strike="noStrike">
                          <a:solidFill>
                            <a:srgbClr val="FFFFFF"/>
                          </a:solidFill>
                          <a:effectLst/>
                        </a:rPr>
                        <a:t>AC/DD</a:t>
                      </a:r>
                      <a:endParaRPr lang="es-MX" sz="1000" b="1" i="0" u="none" strike="noStrike">
                        <a:solidFill>
                          <a:srgbClr val="FFFFFF"/>
                        </a:solidFill>
                        <a:effectLst/>
                        <a:latin typeface="Noto Sans" panose="020B0502040504020204" pitchFamily="34" charset="0"/>
                      </a:endParaRPr>
                    </a:p>
                  </a:txBody>
                  <a:tcPr marL="0" marR="0" marT="0" marB="0" anchor="ctr"/>
                </a:tc>
                <a:tc>
                  <a:txBody>
                    <a:bodyPr/>
                    <a:lstStyle/>
                    <a:p>
                      <a:pPr algn="ctr" rtl="0" fontAlgn="ctr">
                        <a:buNone/>
                      </a:pPr>
                      <a:r>
                        <a:rPr lang="es-MX" sz="1000" b="1" u="none" strike="noStrike">
                          <a:solidFill>
                            <a:srgbClr val="FFFFFF"/>
                          </a:solidFill>
                          <a:effectLst/>
                        </a:rPr>
                        <a:t>PLT</a:t>
                      </a:r>
                      <a:endParaRPr lang="es-MX" sz="1000" b="1" i="0" u="none" strike="noStrike">
                        <a:solidFill>
                          <a:srgbClr val="FFFFFF"/>
                        </a:solidFill>
                        <a:effectLst/>
                        <a:latin typeface="Noto Sans" panose="020B0502040504020204" pitchFamily="34" charset="0"/>
                      </a:endParaRPr>
                    </a:p>
                  </a:txBody>
                  <a:tcPr marL="0" marR="0" marT="0" marB="0" anchor="ctr"/>
                </a:tc>
                <a:tc>
                  <a:txBody>
                    <a:bodyPr/>
                    <a:lstStyle/>
                    <a:p>
                      <a:pPr algn="ctr" rtl="0" fontAlgn="ctr">
                        <a:buNone/>
                      </a:pPr>
                      <a:r>
                        <a:rPr lang="es-MX" sz="1000" b="1" u="none" strike="noStrike">
                          <a:solidFill>
                            <a:srgbClr val="FFFFFF"/>
                          </a:solidFill>
                          <a:effectLst/>
                        </a:rPr>
                        <a:t>% Integración Expediente Inmobiliario</a:t>
                      </a:r>
                      <a:endParaRPr lang="es-MX" sz="1000" b="1" i="0" u="none" strike="noStrike">
                        <a:solidFill>
                          <a:srgbClr val="FFFFFF"/>
                        </a:solidFill>
                        <a:effectLst/>
                        <a:latin typeface="Noto Sans" panose="020B0502040504020204" pitchFamily="34" charset="0"/>
                      </a:endParaRPr>
                    </a:p>
                  </a:txBody>
                  <a:tcPr marL="0" marR="0" marT="0" marB="0" anchor="ctr"/>
                </a:tc>
                <a:extLst>
                  <a:ext uri="{0D108BD9-81ED-4DB2-BD59-A6C34878D82A}">
                    <a16:rowId xmlns:a16="http://schemas.microsoft.com/office/drawing/2014/main" val="3901558528"/>
                  </a:ext>
                </a:extLst>
              </a:tr>
              <a:tr h="151983">
                <a:tc>
                  <a:txBody>
                    <a:bodyPr/>
                    <a:lstStyle/>
                    <a:p>
                      <a:pPr algn="ctr" rtl="0" fontAlgn="b">
                        <a:buNone/>
                      </a:pPr>
                      <a:r>
                        <a:rPr lang="es-MX" sz="1000" b="0" u="none" strike="noStrike">
                          <a:solidFill>
                            <a:schemeClr val="tx1"/>
                          </a:solidFill>
                          <a:effectLst/>
                        </a:rPr>
                        <a:t>1</a:t>
                      </a:r>
                      <a:endParaRPr lang="es-MX" sz="1000" b="0" i="0" u="none" strike="noStrike">
                        <a:solidFill>
                          <a:schemeClr val="tx1"/>
                        </a:solidFill>
                        <a:effectLst/>
                        <a:latin typeface="Noto Sans"/>
                      </a:endParaRPr>
                    </a:p>
                  </a:txBody>
                  <a:tcPr marL="0" marR="0" marT="0" marB="0" anchor="ctr"/>
                </a:tc>
                <a:tc>
                  <a:txBody>
                    <a:bodyPr/>
                    <a:lstStyle/>
                    <a:p>
                      <a:pPr algn="l" rtl="0" fontAlgn="ctr">
                        <a:buNone/>
                      </a:pPr>
                      <a:r>
                        <a:rPr lang="es-MX" sz="1000" b="0" u="none" strike="noStrike">
                          <a:solidFill>
                            <a:schemeClr val="tx1"/>
                          </a:solidFill>
                          <a:effectLst/>
                        </a:rPr>
                        <a:t>Estado de México Oriente</a:t>
                      </a:r>
                      <a:endParaRPr lang="es-MX" sz="1000" b="0" i="0" u="none" strike="noStrike">
                        <a:solidFill>
                          <a:schemeClr val="tx1"/>
                        </a:solidFill>
                        <a:effectLst/>
                        <a:latin typeface="Noto Sans"/>
                      </a:endParaRPr>
                    </a:p>
                  </a:txBody>
                  <a:tcPr marL="0" marR="0" marT="0" marB="0" anchor="ctr"/>
                </a:tc>
                <a:tc>
                  <a:txBody>
                    <a:bodyPr/>
                    <a:lstStyle/>
                    <a:p>
                      <a:pPr algn="l" rtl="0" fontAlgn="ctr">
                        <a:buNone/>
                      </a:pPr>
                      <a:r>
                        <a:rPr lang="es-MX" sz="1000" b="0" u="none" strike="noStrike">
                          <a:solidFill>
                            <a:schemeClr val="tx1"/>
                          </a:solidFill>
                          <a:effectLst/>
                        </a:rPr>
                        <a:t>La Paz</a:t>
                      </a:r>
                      <a:endParaRPr lang="es-MX" sz="1000" b="0" i="0" u="none" strike="noStrike">
                        <a:solidFill>
                          <a:schemeClr val="tx1"/>
                        </a:solidFill>
                        <a:effectLst/>
                        <a:latin typeface="Noto Sans"/>
                      </a:endParaRPr>
                    </a:p>
                  </a:txBody>
                  <a:tcPr marL="0" marR="0" marT="0" marB="0" anchor="ctr"/>
                </a:tc>
                <a:tc>
                  <a:txBody>
                    <a:bodyPr/>
                    <a:lstStyle/>
                    <a:p>
                      <a:pPr algn="l" rtl="0" fontAlgn="ctr">
                        <a:buNone/>
                      </a:pPr>
                      <a:r>
                        <a:rPr lang="es-MX" sz="1000" b="0" u="none" strike="noStrike">
                          <a:solidFill>
                            <a:schemeClr val="tx1"/>
                          </a:solidFill>
                          <a:effectLst/>
                        </a:rPr>
                        <a:t>Calle Pasaje San Isidro Sin número, Colonia El Pino, San Isidro, Municipio La Paz, Estado de México</a:t>
                      </a:r>
                      <a:endParaRPr lang="es-MX" sz="1000" b="0" i="0" u="none" strike="noStrike">
                        <a:solidFill>
                          <a:schemeClr val="tx1"/>
                        </a:solidFill>
                        <a:effectLst/>
                        <a:latin typeface="Noto Sans"/>
                      </a:endParaRPr>
                    </a:p>
                  </a:txBody>
                  <a:tcPr marL="0" marR="0" marT="0" marB="0" anchor="ctr"/>
                </a:tc>
                <a:tc>
                  <a:txBody>
                    <a:bodyPr/>
                    <a:lstStyle/>
                    <a:p>
                      <a:pPr algn="ctr" rtl="0" fontAlgn="ctr">
                        <a:buNone/>
                      </a:pPr>
                      <a:r>
                        <a:rPr lang="es-MX" sz="1000" b="0" u="none" strike="noStrike">
                          <a:solidFill>
                            <a:schemeClr val="tx1"/>
                          </a:solidFill>
                          <a:effectLst/>
                        </a:rPr>
                        <a:t>-</a:t>
                      </a:r>
                      <a:endParaRPr lang="es-MX" sz="1000" b="0" i="0" u="none" strike="noStrike">
                        <a:solidFill>
                          <a:schemeClr val="tx1"/>
                        </a:solidFill>
                        <a:effectLst/>
                        <a:latin typeface="Noto Sans"/>
                      </a:endParaRPr>
                    </a:p>
                  </a:txBody>
                  <a:tcPr marL="0" marR="0" marT="0" marB="0" anchor="ctr"/>
                </a:tc>
                <a:tc>
                  <a:txBody>
                    <a:bodyPr/>
                    <a:lstStyle/>
                    <a:p>
                      <a:pPr algn="ctr" rtl="0" fontAlgn="ctr">
                        <a:buNone/>
                      </a:pPr>
                      <a:r>
                        <a:rPr lang="es-MX" sz="1000" b="0" u="none" strike="noStrike">
                          <a:solidFill>
                            <a:schemeClr val="tx1"/>
                          </a:solidFill>
                          <a:effectLst/>
                        </a:rPr>
                        <a:t>Sí</a:t>
                      </a:r>
                      <a:endParaRPr lang="es-MX" sz="1000" b="0" i="0" u="none" strike="noStrike">
                        <a:solidFill>
                          <a:schemeClr val="tx1"/>
                        </a:solidFill>
                        <a:effectLst/>
                        <a:latin typeface="Noto Sans"/>
                      </a:endParaRPr>
                    </a:p>
                  </a:txBody>
                  <a:tcPr marL="0" marR="0" marT="0" marB="0" anchor="ctr"/>
                </a:tc>
                <a:tc>
                  <a:txBody>
                    <a:bodyPr/>
                    <a:lstStyle/>
                    <a:p>
                      <a:pPr algn="ctr" rtl="0" fontAlgn="ctr">
                        <a:buNone/>
                      </a:pPr>
                      <a:r>
                        <a:rPr lang="es-MX" sz="1000" b="0" u="none" strike="noStrike">
                          <a:solidFill>
                            <a:schemeClr val="tx1"/>
                          </a:solidFill>
                          <a:effectLst/>
                        </a:rPr>
                        <a:t>-</a:t>
                      </a:r>
                      <a:endParaRPr lang="es-MX" sz="1000" b="0" i="0" u="none" strike="noStrike">
                        <a:solidFill>
                          <a:schemeClr val="tx1"/>
                        </a:solidFill>
                        <a:effectLst/>
                        <a:latin typeface="Noto Sans"/>
                      </a:endParaRPr>
                    </a:p>
                  </a:txBody>
                  <a:tcPr marL="0" marR="0" marT="0" marB="0" anchor="ctr"/>
                </a:tc>
                <a:tc>
                  <a:txBody>
                    <a:bodyPr/>
                    <a:lstStyle/>
                    <a:p>
                      <a:pPr algn="ctr" rtl="0" fontAlgn="ctr">
                        <a:buNone/>
                      </a:pPr>
                      <a:r>
                        <a:rPr lang="es-MX" sz="1000" b="0" u="none" strike="noStrike">
                          <a:solidFill>
                            <a:schemeClr val="tx1"/>
                          </a:solidFill>
                          <a:effectLst/>
                        </a:rPr>
                        <a:t>-</a:t>
                      </a:r>
                      <a:endParaRPr lang="es-MX" sz="1000" b="0" i="0" u="none" strike="noStrike">
                        <a:solidFill>
                          <a:schemeClr val="tx1"/>
                        </a:solidFill>
                        <a:effectLst/>
                        <a:latin typeface="Noto Sans"/>
                      </a:endParaRPr>
                    </a:p>
                  </a:txBody>
                  <a:tcPr marL="0" marR="0" marT="0" marB="0" anchor="ctr"/>
                </a:tc>
                <a:tc>
                  <a:txBody>
                    <a:bodyPr/>
                    <a:lstStyle/>
                    <a:p>
                      <a:pPr algn="ctr" rtl="0" fontAlgn="ctr">
                        <a:buNone/>
                      </a:pPr>
                      <a:r>
                        <a:rPr lang="es-MX" sz="1000" b="0" u="none" strike="noStrike">
                          <a:solidFill>
                            <a:schemeClr val="tx1"/>
                          </a:solidFill>
                          <a:effectLst/>
                        </a:rPr>
                        <a:t>-</a:t>
                      </a:r>
                      <a:endParaRPr lang="es-MX" sz="1000" b="0" i="0" u="none" strike="noStrike">
                        <a:solidFill>
                          <a:schemeClr val="tx1"/>
                        </a:solidFill>
                        <a:effectLst/>
                        <a:latin typeface="Noto Sans"/>
                      </a:endParaRPr>
                    </a:p>
                  </a:txBody>
                  <a:tcPr marL="0" marR="0" marT="0" marB="0" anchor="ctr"/>
                </a:tc>
                <a:tc>
                  <a:txBody>
                    <a:bodyPr/>
                    <a:lstStyle/>
                    <a:p>
                      <a:pPr algn="ctr" rtl="0" fontAlgn="ctr">
                        <a:buNone/>
                      </a:pPr>
                      <a:r>
                        <a:rPr lang="es-MX" sz="1000" b="0" u="none" strike="noStrike">
                          <a:solidFill>
                            <a:schemeClr val="tx1"/>
                          </a:solidFill>
                          <a:effectLst/>
                        </a:rPr>
                        <a:t>Sí</a:t>
                      </a:r>
                      <a:endParaRPr lang="es-MX" sz="1000" b="0" i="0" u="none" strike="noStrike">
                        <a:solidFill>
                          <a:schemeClr val="tx1"/>
                        </a:solidFill>
                        <a:effectLst/>
                        <a:latin typeface="Noto Sans"/>
                      </a:endParaRPr>
                    </a:p>
                  </a:txBody>
                  <a:tcPr marL="0" marR="0" marT="0" marB="0" anchor="ctr"/>
                </a:tc>
                <a:tc>
                  <a:txBody>
                    <a:bodyPr/>
                    <a:lstStyle/>
                    <a:p>
                      <a:pPr marL="0" algn="ctr" defTabSz="914400" rtl="0" eaLnBrk="1" fontAlgn="ctr" latinLnBrk="0" hangingPunct="1">
                        <a:buNone/>
                      </a:pPr>
                      <a:r>
                        <a:rPr lang="es-MX" sz="1050" b="1" u="none" strike="noStrike" kern="1200" dirty="0">
                          <a:solidFill>
                            <a:schemeClr val="tx1"/>
                          </a:solidFill>
                          <a:effectLst/>
                        </a:rPr>
                        <a:t>21%</a:t>
                      </a:r>
                      <a:endParaRPr lang="es-MX" sz="1050" b="1" i="0" u="none" strike="noStrike" kern="1200" dirty="0">
                        <a:solidFill>
                          <a:schemeClr val="tx1"/>
                        </a:solidFill>
                        <a:effectLst/>
                        <a:latin typeface="Noto Sans"/>
                        <a:ea typeface="+mn-ea"/>
                        <a:cs typeface="+mn-cs"/>
                      </a:endParaRPr>
                    </a:p>
                  </a:txBody>
                  <a:tcPr marL="0" marR="0" marT="0" marB="0" anchor="ctr"/>
                </a:tc>
                <a:extLst>
                  <a:ext uri="{0D108BD9-81ED-4DB2-BD59-A6C34878D82A}">
                    <a16:rowId xmlns:a16="http://schemas.microsoft.com/office/drawing/2014/main" val="2217540709"/>
                  </a:ext>
                </a:extLst>
              </a:tr>
              <a:tr h="151983">
                <a:tc>
                  <a:txBody>
                    <a:bodyPr/>
                    <a:lstStyle/>
                    <a:p>
                      <a:pPr lvl="0" algn="ctr">
                        <a:buNone/>
                      </a:pPr>
                      <a:r>
                        <a:rPr lang="es-MX" sz="1000" b="0" u="none" strike="noStrike">
                          <a:solidFill>
                            <a:schemeClr val="tx1"/>
                          </a:solidFill>
                          <a:effectLst/>
                        </a:rPr>
                        <a:t>2</a:t>
                      </a:r>
                      <a:endParaRPr lang="es-MX" sz="1000" b="0" i="0" u="none" strike="noStrike">
                        <a:solidFill>
                          <a:schemeClr val="tx1"/>
                        </a:solidFill>
                        <a:effectLst/>
                        <a:latin typeface="Noto Sans"/>
                      </a:endParaRPr>
                    </a:p>
                  </a:txBody>
                  <a:tcPr marL="0" marR="0" marT="0" marB="0" anchor="ctr"/>
                </a:tc>
                <a:tc>
                  <a:txBody>
                    <a:bodyPr/>
                    <a:lstStyle/>
                    <a:p>
                      <a:pPr lvl="0" algn="l">
                        <a:buNone/>
                      </a:pPr>
                      <a:r>
                        <a:rPr lang="es-MX" sz="1000" b="0" u="none" strike="noStrike">
                          <a:solidFill>
                            <a:schemeClr val="tx1"/>
                          </a:solidFill>
                          <a:effectLst/>
                        </a:rPr>
                        <a:t>Estado de México Oriente</a:t>
                      </a:r>
                      <a:endParaRPr lang="es-MX" sz="1000" b="0" i="0" u="none" strike="noStrike">
                        <a:solidFill>
                          <a:schemeClr val="tx1"/>
                        </a:solidFill>
                        <a:effectLst/>
                        <a:latin typeface="Noto Sans"/>
                      </a:endParaRPr>
                    </a:p>
                  </a:txBody>
                  <a:tcPr marL="0" marR="0" marT="0" marB="0" anchor="ctr"/>
                </a:tc>
                <a:tc>
                  <a:txBody>
                    <a:bodyPr/>
                    <a:lstStyle/>
                    <a:p>
                      <a:pPr lvl="0" algn="l">
                        <a:buNone/>
                      </a:pPr>
                      <a:r>
                        <a:rPr lang="es-MX" sz="1000" b="0" u="none" strike="noStrike" kern="1200" dirty="0">
                          <a:solidFill>
                            <a:schemeClr val="tx1"/>
                          </a:solidFill>
                          <a:effectLst/>
                        </a:rPr>
                        <a:t>Ixtapaluca</a:t>
                      </a:r>
                      <a:endParaRPr lang="es-MX" sz="1000" b="0" i="0" u="none" strike="noStrike" kern="1200" dirty="0">
                        <a:solidFill>
                          <a:schemeClr val="tx1"/>
                        </a:solidFill>
                        <a:effectLst/>
                        <a:latin typeface="Noto Sans"/>
                        <a:ea typeface="+mn-ea"/>
                        <a:cs typeface="+mn-cs"/>
                      </a:endParaRPr>
                    </a:p>
                  </a:txBody>
                  <a:tcPr marL="0" marR="0" marT="0" marB="0" anchor="ctr"/>
                </a:tc>
                <a:tc>
                  <a:txBody>
                    <a:bodyPr/>
                    <a:lstStyle/>
                    <a:p>
                      <a:pPr lvl="0" algn="l">
                        <a:buNone/>
                      </a:pPr>
                      <a:r>
                        <a:rPr lang="en-US" sz="1000" b="0" u="none" strike="noStrike" kern="1200" noProof="0" dirty="0">
                          <a:solidFill>
                            <a:schemeClr val="tx1"/>
                          </a:solidFill>
                          <a:effectLst/>
                        </a:rPr>
                        <a:t>Av. Hacienda La Escondida S/N, Manzana XII, Lote 48, Colonia Conjunto Urbano </a:t>
                      </a:r>
                      <a:r>
                        <a:rPr lang="en-US" sz="1000" b="0" u="none" strike="noStrike" kern="1200" noProof="0" dirty="0" err="1">
                          <a:solidFill>
                            <a:schemeClr val="tx1"/>
                          </a:solidFill>
                          <a:effectLst/>
                        </a:rPr>
                        <a:t>Geovillas</a:t>
                      </a:r>
                      <a:r>
                        <a:rPr lang="en-US" sz="1000" b="0" u="none" strike="noStrike" kern="1200" noProof="0" dirty="0">
                          <a:solidFill>
                            <a:schemeClr val="tx1"/>
                          </a:solidFill>
                          <a:effectLst/>
                        </a:rPr>
                        <a:t> de Santa Bárbara, Municipio de </a:t>
                      </a:r>
                      <a:r>
                        <a:rPr lang="en-US" sz="1000" b="0" u="none" strike="noStrike" kern="1200" noProof="0" dirty="0" err="1">
                          <a:solidFill>
                            <a:schemeClr val="tx1"/>
                          </a:solidFill>
                          <a:effectLst/>
                        </a:rPr>
                        <a:t>Ixtapaluca</a:t>
                      </a:r>
                      <a:r>
                        <a:rPr lang="en-US" sz="1000" b="0" u="none" strike="noStrike" kern="1200" noProof="0" dirty="0">
                          <a:solidFill>
                            <a:schemeClr val="tx1"/>
                          </a:solidFill>
                          <a:effectLst/>
                        </a:rPr>
                        <a:t>, Estado de México C.P. 56535</a:t>
                      </a:r>
                      <a:endParaRPr lang="en-US" sz="1000" b="0" i="0" u="none" strike="noStrike" kern="1200" dirty="0">
                        <a:solidFill>
                          <a:schemeClr val="tx1"/>
                        </a:solidFill>
                        <a:effectLst/>
                        <a:latin typeface="Noto Sans"/>
                        <a:ea typeface="+mn-ea"/>
                        <a:cs typeface="+mn-cs"/>
                      </a:endParaRPr>
                    </a:p>
                  </a:txBody>
                  <a:tcPr marL="0" marR="0" marT="0" marB="0" anchor="ctr"/>
                </a:tc>
                <a:tc>
                  <a:txBody>
                    <a:bodyPr/>
                    <a:lstStyle/>
                    <a:p>
                      <a:pPr lvl="0" algn="ctr">
                        <a:buNone/>
                      </a:pPr>
                      <a:r>
                        <a:rPr lang="es-MX" sz="1000" b="0" u="none" strike="noStrike">
                          <a:solidFill>
                            <a:schemeClr val="tx1"/>
                          </a:solidFill>
                          <a:effectLst/>
                        </a:rPr>
                        <a:t>Si</a:t>
                      </a:r>
                      <a:endParaRPr lang="es-MX" sz="1000" b="0" i="0" u="none" strike="noStrike">
                        <a:solidFill>
                          <a:schemeClr val="tx1"/>
                        </a:solidFill>
                        <a:effectLst/>
                        <a:latin typeface="Noto Sans"/>
                      </a:endParaRPr>
                    </a:p>
                  </a:txBody>
                  <a:tcPr marL="0" marR="0" marT="0" marB="0" anchor="ctr"/>
                </a:tc>
                <a:tc>
                  <a:txBody>
                    <a:bodyPr/>
                    <a:lstStyle/>
                    <a:p>
                      <a:pPr lvl="0" algn="ctr">
                        <a:buNone/>
                      </a:pPr>
                      <a:r>
                        <a:rPr lang="es-MX" sz="1000" b="0" u="none" strike="noStrike">
                          <a:solidFill>
                            <a:schemeClr val="tx1"/>
                          </a:solidFill>
                          <a:effectLst/>
                        </a:rPr>
                        <a:t>Sí</a:t>
                      </a:r>
                      <a:endParaRPr lang="es-MX" sz="1000" b="0" i="0" u="none" strike="noStrike">
                        <a:solidFill>
                          <a:schemeClr val="tx1"/>
                        </a:solidFill>
                        <a:effectLst/>
                        <a:latin typeface="Noto Sans"/>
                      </a:endParaRPr>
                    </a:p>
                  </a:txBody>
                  <a:tcPr marL="0" marR="0" marT="0" marB="0" anchor="ctr"/>
                </a:tc>
                <a:tc>
                  <a:txBody>
                    <a:bodyPr/>
                    <a:lstStyle/>
                    <a:p>
                      <a:pPr lvl="0" algn="ctr">
                        <a:buNone/>
                      </a:pPr>
                      <a:r>
                        <a:rPr lang="es-MX" sz="1000" b="0" u="none" strike="noStrike">
                          <a:solidFill>
                            <a:schemeClr val="tx1"/>
                          </a:solidFill>
                          <a:effectLst/>
                        </a:rPr>
                        <a:t>-</a:t>
                      </a:r>
                      <a:endParaRPr lang="es-MX" sz="1000" b="0" i="0" u="none" strike="noStrike">
                        <a:solidFill>
                          <a:schemeClr val="tx1"/>
                        </a:solidFill>
                        <a:effectLst/>
                        <a:latin typeface="Noto Sans"/>
                      </a:endParaRPr>
                    </a:p>
                  </a:txBody>
                  <a:tcPr marL="0" marR="0" marT="0" marB="0" anchor="ctr"/>
                </a:tc>
                <a:tc>
                  <a:txBody>
                    <a:bodyPr/>
                    <a:lstStyle/>
                    <a:p>
                      <a:pPr lvl="0" algn="ctr">
                        <a:buNone/>
                      </a:pPr>
                      <a:r>
                        <a:rPr lang="es-MX" sz="1000" b="0" u="none" strike="noStrike">
                          <a:solidFill>
                            <a:schemeClr val="tx1"/>
                          </a:solidFill>
                          <a:effectLst/>
                        </a:rPr>
                        <a:t>-</a:t>
                      </a:r>
                      <a:endParaRPr lang="es-MX" sz="1000" b="0" i="0" u="none" strike="noStrike">
                        <a:solidFill>
                          <a:schemeClr val="tx1"/>
                        </a:solidFill>
                        <a:effectLst/>
                        <a:latin typeface="Noto Sans"/>
                      </a:endParaRPr>
                    </a:p>
                  </a:txBody>
                  <a:tcPr marL="0" marR="0" marT="0" marB="0" anchor="ctr"/>
                </a:tc>
                <a:tc>
                  <a:txBody>
                    <a:bodyPr/>
                    <a:lstStyle/>
                    <a:p>
                      <a:pPr lvl="0" algn="ctr">
                        <a:buNone/>
                      </a:pPr>
                      <a:r>
                        <a:rPr lang="es-MX" sz="1000" b="0" u="none" strike="noStrike">
                          <a:solidFill>
                            <a:schemeClr val="tx1"/>
                          </a:solidFill>
                          <a:effectLst/>
                        </a:rPr>
                        <a:t>-</a:t>
                      </a:r>
                      <a:endParaRPr lang="en-US">
                        <a:solidFill>
                          <a:schemeClr val="tx1"/>
                        </a:solidFill>
                      </a:endParaRPr>
                    </a:p>
                  </a:txBody>
                  <a:tcPr marL="0" marR="0" marT="0" marB="0" anchor="ctr"/>
                </a:tc>
                <a:tc>
                  <a:txBody>
                    <a:bodyPr/>
                    <a:lstStyle/>
                    <a:p>
                      <a:pPr lvl="0" algn="ctr">
                        <a:buNone/>
                      </a:pPr>
                      <a:r>
                        <a:rPr lang="es-MX" sz="1000" b="0" u="none" strike="noStrike">
                          <a:solidFill>
                            <a:schemeClr val="tx1"/>
                          </a:solidFill>
                          <a:effectLst/>
                        </a:rPr>
                        <a:t>-</a:t>
                      </a:r>
                      <a:endParaRPr lang="es-MX" sz="1000" b="0" i="0" u="none" strike="noStrike">
                        <a:solidFill>
                          <a:schemeClr val="tx1"/>
                        </a:solidFill>
                        <a:effectLst/>
                        <a:latin typeface="Noto Sans"/>
                      </a:endParaRPr>
                    </a:p>
                  </a:txBody>
                  <a:tcPr marL="0" marR="0" marT="0" marB="0" anchor="ctr"/>
                </a:tc>
                <a:tc>
                  <a:txBody>
                    <a:bodyPr/>
                    <a:lstStyle/>
                    <a:p>
                      <a:pPr marL="0" lvl="0" algn="ctr" defTabSz="914400" rtl="0" eaLnBrk="1" fontAlgn="ctr" latinLnBrk="0" hangingPunct="1">
                        <a:buNone/>
                      </a:pPr>
                      <a:r>
                        <a:rPr lang="es-MX" sz="1050" b="1" u="none" strike="noStrike" kern="1200" dirty="0">
                          <a:solidFill>
                            <a:schemeClr val="tx1"/>
                          </a:solidFill>
                          <a:effectLst/>
                        </a:rPr>
                        <a:t>15%</a:t>
                      </a:r>
                      <a:endParaRPr lang="es-MX" sz="1050" b="1" i="0" u="none" strike="noStrike" kern="1200" dirty="0">
                        <a:solidFill>
                          <a:schemeClr val="tx1"/>
                        </a:solidFill>
                        <a:effectLst/>
                        <a:latin typeface="Noto Sans"/>
                        <a:ea typeface="+mn-ea"/>
                        <a:cs typeface="+mn-cs"/>
                      </a:endParaRPr>
                    </a:p>
                  </a:txBody>
                  <a:tcPr marL="0" marR="0" marT="0" marB="0" anchor="ctr"/>
                </a:tc>
                <a:extLst>
                  <a:ext uri="{0D108BD9-81ED-4DB2-BD59-A6C34878D82A}">
                    <a16:rowId xmlns:a16="http://schemas.microsoft.com/office/drawing/2014/main" val="3048987103"/>
                  </a:ext>
                </a:extLst>
              </a:tr>
              <a:tr h="102423">
                <a:tc>
                  <a:txBody>
                    <a:bodyPr/>
                    <a:lstStyle/>
                    <a:p>
                      <a:pPr algn="ctr" rtl="0" fontAlgn="b">
                        <a:buNone/>
                      </a:pPr>
                      <a:r>
                        <a:rPr lang="es-MX" sz="1000" b="0" u="none" strike="noStrike">
                          <a:solidFill>
                            <a:schemeClr val="tx1"/>
                          </a:solidFill>
                          <a:effectLst/>
                        </a:rPr>
                        <a:t>3</a:t>
                      </a:r>
                      <a:endParaRPr lang="es-MX" sz="1000" b="0" i="0" u="none" strike="noStrike">
                        <a:solidFill>
                          <a:schemeClr val="tx1"/>
                        </a:solidFill>
                        <a:effectLst/>
                        <a:latin typeface="Noto Sans"/>
                      </a:endParaRPr>
                    </a:p>
                  </a:txBody>
                  <a:tcPr marL="0" marR="0" marT="0" marB="0" anchor="ctr"/>
                </a:tc>
                <a:tc>
                  <a:txBody>
                    <a:bodyPr/>
                    <a:lstStyle/>
                    <a:p>
                      <a:pPr algn="l" rtl="0" fontAlgn="ctr">
                        <a:buNone/>
                      </a:pPr>
                      <a:r>
                        <a:rPr lang="es-MX" sz="1000" b="0" u="none" strike="noStrike">
                          <a:solidFill>
                            <a:schemeClr val="tx1"/>
                          </a:solidFill>
                          <a:effectLst/>
                        </a:rPr>
                        <a:t>Guanajuato</a:t>
                      </a:r>
                      <a:endParaRPr lang="es-MX" sz="1000" b="0" i="0" u="none" strike="noStrike">
                        <a:solidFill>
                          <a:schemeClr val="tx1"/>
                        </a:solidFill>
                        <a:effectLst/>
                        <a:latin typeface="Noto Sans"/>
                      </a:endParaRPr>
                    </a:p>
                  </a:txBody>
                  <a:tcPr marL="0" marR="0" marT="0" marB="0" anchor="ctr"/>
                </a:tc>
                <a:tc>
                  <a:txBody>
                    <a:bodyPr/>
                    <a:lstStyle/>
                    <a:p>
                      <a:pPr algn="l" rtl="0" fontAlgn="ctr">
                        <a:buNone/>
                      </a:pPr>
                      <a:r>
                        <a:rPr lang="es-MX" sz="1000" b="0" u="none" strike="noStrike" dirty="0">
                          <a:solidFill>
                            <a:schemeClr val="tx1"/>
                          </a:solidFill>
                          <a:effectLst/>
                        </a:rPr>
                        <a:t>Irapuato</a:t>
                      </a:r>
                      <a:endParaRPr lang="es-MX" sz="1000" b="0" i="0" u="none" strike="noStrike" dirty="0">
                        <a:solidFill>
                          <a:schemeClr val="tx1"/>
                        </a:solidFill>
                        <a:effectLst/>
                        <a:latin typeface="Noto Sans"/>
                      </a:endParaRPr>
                    </a:p>
                  </a:txBody>
                  <a:tcPr marL="0" marR="0" marT="0" marB="0" anchor="ctr"/>
                </a:tc>
                <a:tc>
                  <a:txBody>
                    <a:bodyPr/>
                    <a:lstStyle/>
                    <a:p>
                      <a:pPr algn="l" rtl="0" fontAlgn="ctr">
                        <a:buNone/>
                      </a:pPr>
                      <a:r>
                        <a:rPr lang="es-MX" sz="1000" b="0" u="none" strike="noStrike">
                          <a:solidFill>
                            <a:schemeClr val="tx1"/>
                          </a:solidFill>
                          <a:effectLst/>
                        </a:rPr>
                        <a:t>Fracción A del predio rústico ubicado en el Poblado de Las Malvas No. 166 y Fracción C de la Fracción I, de las Fracciones del Predio rústico denominado Las Ánimas y El Retoño, actualmente El Relincho No. 368.</a:t>
                      </a:r>
                      <a:endParaRPr lang="es-MX" sz="1000" b="0" i="0" u="none" strike="noStrike">
                        <a:solidFill>
                          <a:schemeClr val="tx1"/>
                        </a:solidFill>
                        <a:effectLst/>
                        <a:latin typeface="Noto Sans"/>
                      </a:endParaRPr>
                    </a:p>
                  </a:txBody>
                  <a:tcPr marL="0" marR="0" marT="0" marB="0" anchor="ctr"/>
                </a:tc>
                <a:tc>
                  <a:txBody>
                    <a:bodyPr/>
                    <a:lstStyle/>
                    <a:p>
                      <a:pPr algn="ctr" rtl="0" fontAlgn="ctr">
                        <a:buNone/>
                      </a:pPr>
                      <a:r>
                        <a:rPr lang="es-MX" sz="1000" b="0" u="none" strike="noStrike">
                          <a:solidFill>
                            <a:schemeClr val="tx1"/>
                          </a:solidFill>
                          <a:effectLst/>
                        </a:rPr>
                        <a:t>Sí</a:t>
                      </a:r>
                      <a:endParaRPr lang="es-MX" sz="1000" b="0" i="0" u="none" strike="noStrike">
                        <a:solidFill>
                          <a:schemeClr val="tx1"/>
                        </a:solidFill>
                        <a:effectLst/>
                        <a:latin typeface="Noto Sans"/>
                      </a:endParaRPr>
                    </a:p>
                  </a:txBody>
                  <a:tcPr marL="0" marR="0" marT="0" marB="0" anchor="ctr"/>
                </a:tc>
                <a:tc>
                  <a:txBody>
                    <a:bodyPr/>
                    <a:lstStyle/>
                    <a:p>
                      <a:pPr algn="ctr" rtl="0" fontAlgn="ctr">
                        <a:buNone/>
                      </a:pPr>
                      <a:r>
                        <a:rPr lang="es-MX" sz="1000" b="0" u="none" strike="noStrike">
                          <a:solidFill>
                            <a:schemeClr val="tx1"/>
                          </a:solidFill>
                          <a:effectLst/>
                        </a:rPr>
                        <a:t>Sí</a:t>
                      </a:r>
                      <a:endParaRPr lang="es-MX" sz="1000" b="0" i="0" u="none" strike="noStrike">
                        <a:solidFill>
                          <a:schemeClr val="tx1"/>
                        </a:solidFill>
                        <a:effectLst/>
                        <a:latin typeface="Noto Sans"/>
                      </a:endParaRPr>
                    </a:p>
                  </a:txBody>
                  <a:tcPr marL="0" marR="0" marT="0" marB="0" anchor="ctr"/>
                </a:tc>
                <a:tc>
                  <a:txBody>
                    <a:bodyPr/>
                    <a:lstStyle/>
                    <a:p>
                      <a:pPr algn="ctr" rtl="0" fontAlgn="ctr">
                        <a:buNone/>
                      </a:pPr>
                      <a:r>
                        <a:rPr lang="es-MX" sz="1000" b="0" u="none" strike="noStrike">
                          <a:solidFill>
                            <a:schemeClr val="tx1"/>
                          </a:solidFill>
                          <a:effectLst/>
                        </a:rPr>
                        <a:t>Sí</a:t>
                      </a:r>
                      <a:endParaRPr lang="es-MX" sz="1000" b="0" i="0" u="none" strike="noStrike">
                        <a:solidFill>
                          <a:schemeClr val="tx1"/>
                        </a:solidFill>
                        <a:effectLst/>
                        <a:latin typeface="Noto Sans"/>
                      </a:endParaRPr>
                    </a:p>
                  </a:txBody>
                  <a:tcPr marL="0" marR="0" marT="0" marB="0" anchor="ctr"/>
                </a:tc>
                <a:tc>
                  <a:txBody>
                    <a:bodyPr/>
                    <a:lstStyle/>
                    <a:p>
                      <a:pPr algn="ctr" rtl="0" fontAlgn="ctr">
                        <a:buNone/>
                      </a:pPr>
                      <a:r>
                        <a:rPr lang="es-MX" sz="1000" b="0" u="none" strike="noStrike">
                          <a:solidFill>
                            <a:schemeClr val="tx1"/>
                          </a:solidFill>
                          <a:effectLst/>
                        </a:rPr>
                        <a:t>Sí</a:t>
                      </a:r>
                      <a:endParaRPr lang="es-MX" sz="1000" b="0" i="0" u="none" strike="noStrike">
                        <a:solidFill>
                          <a:schemeClr val="tx1"/>
                        </a:solidFill>
                        <a:effectLst/>
                        <a:latin typeface="Noto Sans"/>
                      </a:endParaRPr>
                    </a:p>
                  </a:txBody>
                  <a:tcPr marL="0" marR="0" marT="0" marB="0" anchor="ctr"/>
                </a:tc>
                <a:tc>
                  <a:txBody>
                    <a:bodyPr/>
                    <a:lstStyle/>
                    <a:p>
                      <a:pPr algn="ctr" rtl="0" fontAlgn="ctr">
                        <a:buNone/>
                      </a:pPr>
                      <a:r>
                        <a:rPr lang="es-MX" sz="1000" b="0" u="none" strike="noStrike">
                          <a:solidFill>
                            <a:schemeClr val="tx1"/>
                          </a:solidFill>
                          <a:effectLst/>
                        </a:rPr>
                        <a:t>-</a:t>
                      </a:r>
                      <a:endParaRPr lang="es-MX" sz="1000" b="0" i="0" u="none" strike="noStrike">
                        <a:solidFill>
                          <a:schemeClr val="tx1"/>
                        </a:solidFill>
                        <a:effectLst/>
                        <a:latin typeface="Noto Sans"/>
                      </a:endParaRPr>
                    </a:p>
                  </a:txBody>
                  <a:tcPr marL="0" marR="0" marT="0" marB="0" anchor="ctr"/>
                </a:tc>
                <a:tc>
                  <a:txBody>
                    <a:bodyPr/>
                    <a:lstStyle/>
                    <a:p>
                      <a:pPr algn="ctr" rtl="0" fontAlgn="ctr">
                        <a:buNone/>
                      </a:pPr>
                      <a:r>
                        <a:rPr lang="es-MX" sz="1000" b="0" u="none" strike="noStrike">
                          <a:solidFill>
                            <a:schemeClr val="tx1"/>
                          </a:solidFill>
                          <a:effectLst/>
                        </a:rPr>
                        <a:t>-</a:t>
                      </a:r>
                      <a:endParaRPr lang="es-MX" sz="1000" b="0" i="0" u="none" strike="noStrike">
                        <a:solidFill>
                          <a:schemeClr val="tx1"/>
                        </a:solidFill>
                        <a:effectLst/>
                        <a:latin typeface="Noto Sans"/>
                      </a:endParaRPr>
                    </a:p>
                  </a:txBody>
                  <a:tcPr marL="0" marR="0" marT="0" marB="0" anchor="ctr"/>
                </a:tc>
                <a:tc>
                  <a:txBody>
                    <a:bodyPr/>
                    <a:lstStyle/>
                    <a:p>
                      <a:pPr marL="0" algn="ctr" defTabSz="914400" rtl="0" eaLnBrk="1" fontAlgn="ctr" latinLnBrk="0" hangingPunct="1">
                        <a:buNone/>
                      </a:pPr>
                      <a:r>
                        <a:rPr lang="es-MX" sz="1050" b="1" u="none" strike="noStrike" kern="1200" dirty="0">
                          <a:solidFill>
                            <a:schemeClr val="tx1"/>
                          </a:solidFill>
                          <a:effectLst/>
                        </a:rPr>
                        <a:t>57%</a:t>
                      </a:r>
                      <a:endParaRPr lang="es-MX" sz="1050" b="1" i="0" u="none" strike="noStrike" kern="1200" dirty="0">
                        <a:solidFill>
                          <a:schemeClr val="tx1"/>
                        </a:solidFill>
                        <a:effectLst/>
                        <a:latin typeface="Noto Sans"/>
                        <a:ea typeface="+mn-ea"/>
                        <a:cs typeface="+mn-cs"/>
                      </a:endParaRPr>
                    </a:p>
                  </a:txBody>
                  <a:tcPr marL="0" marR="0" marT="0" marB="0" anchor="ctr"/>
                </a:tc>
                <a:extLst>
                  <a:ext uri="{0D108BD9-81ED-4DB2-BD59-A6C34878D82A}">
                    <a16:rowId xmlns:a16="http://schemas.microsoft.com/office/drawing/2014/main" val="3201072494"/>
                  </a:ext>
                </a:extLst>
              </a:tr>
              <a:tr h="102423">
                <a:tc>
                  <a:txBody>
                    <a:bodyPr/>
                    <a:lstStyle/>
                    <a:p>
                      <a:pPr algn="ctr" rtl="0" fontAlgn="ctr">
                        <a:buNone/>
                      </a:pPr>
                      <a:r>
                        <a:rPr lang="es-MX" sz="1000" b="0" u="none" strike="noStrike">
                          <a:solidFill>
                            <a:schemeClr val="tx1"/>
                          </a:solidFill>
                          <a:effectLst/>
                        </a:rPr>
                        <a:t>4</a:t>
                      </a:r>
                      <a:endParaRPr lang="es-MX" sz="1000" b="0" i="0" u="none" strike="noStrike">
                        <a:solidFill>
                          <a:schemeClr val="tx1"/>
                        </a:solidFill>
                        <a:effectLst/>
                        <a:latin typeface="Noto Sans"/>
                      </a:endParaRPr>
                    </a:p>
                  </a:txBody>
                  <a:tcPr marL="0" marR="0" marT="0" marB="0" anchor="ctr"/>
                </a:tc>
                <a:tc>
                  <a:txBody>
                    <a:bodyPr/>
                    <a:lstStyle/>
                    <a:p>
                      <a:pPr algn="l" rtl="0" fontAlgn="ctr">
                        <a:buNone/>
                      </a:pPr>
                      <a:r>
                        <a:rPr lang="es-MX" sz="1000" b="0" u="none" strike="noStrike">
                          <a:solidFill>
                            <a:schemeClr val="tx1"/>
                          </a:solidFill>
                          <a:effectLst/>
                        </a:rPr>
                        <a:t>Morelos </a:t>
                      </a:r>
                      <a:endParaRPr lang="es-MX" sz="1000" b="0" i="0" u="none" strike="noStrike">
                        <a:solidFill>
                          <a:schemeClr val="tx1"/>
                        </a:solidFill>
                        <a:effectLst/>
                        <a:latin typeface="Noto Sans"/>
                      </a:endParaRPr>
                    </a:p>
                  </a:txBody>
                  <a:tcPr marL="0" marR="0" marT="0" marB="0" anchor="ctr"/>
                </a:tc>
                <a:tc>
                  <a:txBody>
                    <a:bodyPr/>
                    <a:lstStyle/>
                    <a:p>
                      <a:pPr algn="l" rtl="0" fontAlgn="ctr">
                        <a:buNone/>
                      </a:pPr>
                      <a:r>
                        <a:rPr lang="es-MX" sz="1000" b="0" u="none" strike="noStrike" dirty="0">
                          <a:solidFill>
                            <a:schemeClr val="tx1"/>
                          </a:solidFill>
                          <a:effectLst/>
                        </a:rPr>
                        <a:t>Emiliano Zapata</a:t>
                      </a:r>
                      <a:endParaRPr lang="es-MX" sz="1000" b="0" i="0" u="none" strike="noStrike" dirty="0">
                        <a:solidFill>
                          <a:schemeClr val="tx1"/>
                        </a:solidFill>
                        <a:effectLst/>
                        <a:latin typeface="Noto Sans"/>
                      </a:endParaRPr>
                    </a:p>
                  </a:txBody>
                  <a:tcPr marL="0" marR="0" marT="0" marB="0" anchor="ctr"/>
                </a:tc>
                <a:tc>
                  <a:txBody>
                    <a:bodyPr/>
                    <a:lstStyle/>
                    <a:p>
                      <a:pPr lvl="0" algn="l">
                        <a:lnSpc>
                          <a:spcPct val="100000"/>
                        </a:lnSpc>
                        <a:spcBef>
                          <a:spcPts val="0"/>
                        </a:spcBef>
                        <a:spcAft>
                          <a:spcPts val="0"/>
                        </a:spcAft>
                        <a:buNone/>
                      </a:pPr>
                      <a:r>
                        <a:rPr lang="es-MX" sz="1000" b="0" u="none" strike="noStrike" noProof="0" dirty="0">
                          <a:solidFill>
                            <a:schemeClr val="tx1"/>
                          </a:solidFill>
                          <a:effectLst/>
                        </a:rPr>
                        <a:t>Colonia Villa Morelos, Municipio de  Emiliano Zapata, Morelos.</a:t>
                      </a:r>
                    </a:p>
                    <a:p>
                      <a:pPr lvl="0" algn="l">
                        <a:buNone/>
                      </a:pPr>
                      <a:endParaRPr lang="es-MX" sz="1000" b="0" i="0" u="none" strike="noStrike" dirty="0">
                        <a:solidFill>
                          <a:schemeClr val="tx1"/>
                        </a:solidFill>
                        <a:effectLst/>
                        <a:latin typeface="Noto Sans"/>
                      </a:endParaRPr>
                    </a:p>
                  </a:txBody>
                  <a:tcPr marL="0" marR="0" marT="0" marB="0" anchor="ctr"/>
                </a:tc>
                <a:tc>
                  <a:txBody>
                    <a:bodyPr/>
                    <a:lstStyle/>
                    <a:p>
                      <a:pPr algn="ctr" rtl="0" fontAlgn="ctr">
                        <a:buNone/>
                      </a:pPr>
                      <a:r>
                        <a:rPr lang="es-MX" sz="1000" b="0" u="none" strike="noStrike">
                          <a:solidFill>
                            <a:schemeClr val="tx1"/>
                          </a:solidFill>
                          <a:effectLst/>
                        </a:rPr>
                        <a:t>Si</a:t>
                      </a:r>
                      <a:endParaRPr lang="es-MX" sz="1000" b="0" i="0" u="none" strike="noStrike">
                        <a:solidFill>
                          <a:schemeClr val="tx1"/>
                        </a:solidFill>
                        <a:effectLst/>
                        <a:latin typeface="Noto Sans"/>
                      </a:endParaRPr>
                    </a:p>
                  </a:txBody>
                  <a:tcPr marL="0" marR="0" marT="0" marB="0" anchor="ctr"/>
                </a:tc>
                <a:tc>
                  <a:txBody>
                    <a:bodyPr/>
                    <a:lstStyle/>
                    <a:p>
                      <a:pPr algn="ctr" rtl="0" fontAlgn="ctr">
                        <a:buNone/>
                      </a:pPr>
                      <a:r>
                        <a:rPr lang="es-MX" sz="1000" b="0" u="none" strike="noStrike">
                          <a:solidFill>
                            <a:schemeClr val="tx1"/>
                          </a:solidFill>
                          <a:effectLst/>
                        </a:rPr>
                        <a:t>Sí</a:t>
                      </a:r>
                      <a:endParaRPr lang="es-MX" sz="1000" b="0" i="0" u="none" strike="noStrike">
                        <a:solidFill>
                          <a:schemeClr val="tx1"/>
                        </a:solidFill>
                        <a:effectLst/>
                        <a:latin typeface="Noto Sans"/>
                      </a:endParaRPr>
                    </a:p>
                  </a:txBody>
                  <a:tcPr marL="0" marR="0" marT="0" marB="0" anchor="ctr"/>
                </a:tc>
                <a:tc>
                  <a:txBody>
                    <a:bodyPr/>
                    <a:lstStyle/>
                    <a:p>
                      <a:pPr algn="ctr" rtl="0" fontAlgn="ctr">
                        <a:buNone/>
                      </a:pPr>
                      <a:r>
                        <a:rPr lang="es-MX" sz="1000" b="0" u="none" strike="noStrike">
                          <a:solidFill>
                            <a:schemeClr val="tx1"/>
                          </a:solidFill>
                          <a:effectLst/>
                        </a:rPr>
                        <a:t>No</a:t>
                      </a:r>
                      <a:endParaRPr lang="es-MX" sz="1000" b="0" i="0" u="none" strike="noStrike">
                        <a:solidFill>
                          <a:schemeClr val="tx1"/>
                        </a:solidFill>
                        <a:effectLst/>
                        <a:latin typeface="Noto Sans"/>
                      </a:endParaRPr>
                    </a:p>
                  </a:txBody>
                  <a:tcPr marL="0" marR="0" marT="0" marB="0" anchor="ctr"/>
                </a:tc>
                <a:tc>
                  <a:txBody>
                    <a:bodyPr/>
                    <a:lstStyle/>
                    <a:p>
                      <a:pPr algn="ctr" rtl="0" fontAlgn="ctr">
                        <a:buNone/>
                      </a:pPr>
                      <a:r>
                        <a:rPr lang="es-MX" sz="1000" b="0" u="none" strike="noStrike">
                          <a:solidFill>
                            <a:schemeClr val="tx1"/>
                          </a:solidFill>
                          <a:effectLst/>
                        </a:rPr>
                        <a:t>No</a:t>
                      </a:r>
                      <a:endParaRPr lang="es-ES">
                        <a:solidFill>
                          <a:schemeClr val="tx1"/>
                        </a:solidFill>
                      </a:endParaRPr>
                    </a:p>
                  </a:txBody>
                  <a:tcPr marL="0" marR="0" marT="0" marB="0" anchor="ctr"/>
                </a:tc>
                <a:tc>
                  <a:txBody>
                    <a:bodyPr/>
                    <a:lstStyle/>
                    <a:p>
                      <a:pPr algn="ctr" rtl="0" fontAlgn="ctr">
                        <a:buNone/>
                      </a:pPr>
                      <a:r>
                        <a:rPr lang="es-MX" sz="1000" b="0" u="none" strike="noStrike">
                          <a:solidFill>
                            <a:schemeClr val="tx1"/>
                          </a:solidFill>
                          <a:effectLst/>
                        </a:rPr>
                        <a:t>-</a:t>
                      </a:r>
                      <a:endParaRPr lang="es-MX" sz="1000" b="0" i="0" u="none" strike="noStrike">
                        <a:solidFill>
                          <a:schemeClr val="tx1"/>
                        </a:solidFill>
                        <a:effectLst/>
                        <a:latin typeface="Noto Sans"/>
                      </a:endParaRPr>
                    </a:p>
                  </a:txBody>
                  <a:tcPr marL="0" marR="0" marT="0" marB="0" anchor="ctr"/>
                </a:tc>
                <a:tc>
                  <a:txBody>
                    <a:bodyPr/>
                    <a:lstStyle/>
                    <a:p>
                      <a:pPr algn="ctr" rtl="0" fontAlgn="ctr">
                        <a:buNone/>
                      </a:pPr>
                      <a:r>
                        <a:rPr lang="es-MX" sz="1000" b="0" u="none" strike="noStrike">
                          <a:solidFill>
                            <a:schemeClr val="tx1"/>
                          </a:solidFill>
                          <a:effectLst/>
                        </a:rPr>
                        <a:t>No</a:t>
                      </a:r>
                      <a:endParaRPr lang="es-MX" sz="1000" b="0" i="0" u="none" strike="noStrike">
                        <a:solidFill>
                          <a:schemeClr val="tx1"/>
                        </a:solidFill>
                        <a:effectLst/>
                        <a:latin typeface="Noto Sans"/>
                      </a:endParaRPr>
                    </a:p>
                  </a:txBody>
                  <a:tcPr marL="0" marR="0" marT="0" marB="0" anchor="ctr"/>
                </a:tc>
                <a:tc>
                  <a:txBody>
                    <a:bodyPr/>
                    <a:lstStyle/>
                    <a:p>
                      <a:pPr algn="ctr" rtl="0" fontAlgn="b">
                        <a:buNone/>
                      </a:pPr>
                      <a:r>
                        <a:rPr lang="es-MX" sz="1050" b="1" u="none" strike="noStrike">
                          <a:solidFill>
                            <a:schemeClr val="tx1"/>
                          </a:solidFill>
                          <a:effectLst/>
                        </a:rPr>
                        <a:t>10%</a:t>
                      </a:r>
                      <a:endParaRPr lang="es-MX" sz="1050" b="1" i="0" u="none" strike="noStrike">
                        <a:solidFill>
                          <a:schemeClr val="tx1"/>
                        </a:solidFill>
                        <a:effectLst/>
                        <a:latin typeface="Noto Sans"/>
                      </a:endParaRPr>
                    </a:p>
                  </a:txBody>
                  <a:tcPr marL="0" marR="0" marT="0" marB="0" anchor="ctr"/>
                </a:tc>
                <a:extLst>
                  <a:ext uri="{0D108BD9-81ED-4DB2-BD59-A6C34878D82A}">
                    <a16:rowId xmlns:a16="http://schemas.microsoft.com/office/drawing/2014/main" val="2032490855"/>
                  </a:ext>
                </a:extLst>
              </a:tr>
              <a:tr h="151983">
                <a:tc>
                  <a:txBody>
                    <a:bodyPr/>
                    <a:lstStyle/>
                    <a:p>
                      <a:pPr algn="ctr" rtl="0" fontAlgn="b">
                        <a:buNone/>
                      </a:pPr>
                      <a:r>
                        <a:rPr lang="es-MX" sz="1000" b="0" u="none" strike="noStrike">
                          <a:solidFill>
                            <a:schemeClr val="tx1"/>
                          </a:solidFill>
                          <a:effectLst/>
                        </a:rPr>
                        <a:t>5</a:t>
                      </a:r>
                      <a:endParaRPr lang="es-MX" sz="1000" b="0" i="0" u="none" strike="noStrike">
                        <a:solidFill>
                          <a:schemeClr val="tx1"/>
                        </a:solidFill>
                        <a:effectLst/>
                        <a:latin typeface="Noto Sans" panose="020B0502040504020204" pitchFamily="34" charset="0"/>
                      </a:endParaRPr>
                    </a:p>
                  </a:txBody>
                  <a:tcPr marL="0" marR="0" marT="0" marB="0" anchor="ctr"/>
                </a:tc>
                <a:tc>
                  <a:txBody>
                    <a:bodyPr/>
                    <a:lstStyle/>
                    <a:p>
                      <a:pPr algn="l" rtl="0" fontAlgn="ctr">
                        <a:buNone/>
                      </a:pPr>
                      <a:r>
                        <a:rPr lang="es-MX" sz="1000" b="0" u="none" strike="noStrike">
                          <a:solidFill>
                            <a:schemeClr val="tx1"/>
                          </a:solidFill>
                          <a:effectLst/>
                        </a:rPr>
                        <a:t>Nayarit</a:t>
                      </a:r>
                      <a:endParaRPr lang="es-MX" sz="1000" b="0" i="0" u="none" strike="noStrike">
                        <a:solidFill>
                          <a:schemeClr val="tx1"/>
                        </a:solidFill>
                        <a:effectLst/>
                        <a:latin typeface="Noto Sans" panose="020B0502040504020204" pitchFamily="34" charset="0"/>
                      </a:endParaRPr>
                    </a:p>
                  </a:txBody>
                  <a:tcPr marL="0" marR="0" marT="0" marB="0" anchor="ctr"/>
                </a:tc>
                <a:tc>
                  <a:txBody>
                    <a:bodyPr/>
                    <a:lstStyle/>
                    <a:p>
                      <a:pPr algn="l" rtl="0" fontAlgn="ctr">
                        <a:buNone/>
                      </a:pPr>
                      <a:r>
                        <a:rPr lang="es-MX" sz="1000" b="0" u="none" strike="noStrike" dirty="0">
                          <a:solidFill>
                            <a:schemeClr val="tx1"/>
                          </a:solidFill>
                          <a:effectLst/>
                        </a:rPr>
                        <a:t>Bahía de banderas </a:t>
                      </a:r>
                      <a:endParaRPr lang="es-MX" sz="1000" b="0" i="0" u="none" strike="noStrike" dirty="0">
                        <a:solidFill>
                          <a:schemeClr val="tx1"/>
                        </a:solidFill>
                        <a:effectLst/>
                        <a:latin typeface="Noto Sans"/>
                      </a:endParaRPr>
                    </a:p>
                  </a:txBody>
                  <a:tcPr marL="0" marR="0" marT="0" marB="0" anchor="ctr"/>
                </a:tc>
                <a:tc>
                  <a:txBody>
                    <a:bodyPr/>
                    <a:lstStyle/>
                    <a:p>
                      <a:pPr algn="l" rtl="0" fontAlgn="ctr">
                        <a:buNone/>
                      </a:pPr>
                      <a:r>
                        <a:rPr lang="es-MX" sz="1000" b="0" u="none" strike="noStrike" dirty="0">
                          <a:solidFill>
                            <a:schemeClr val="tx1"/>
                          </a:solidFill>
                          <a:effectLst/>
                        </a:rPr>
                        <a:t>Mar de Arabia 469 M-78 L - 01, Fraccionamiento </a:t>
                      </a:r>
                      <a:r>
                        <a:rPr lang="es-MX" sz="1000" b="0" u="none" strike="noStrike" dirty="0" err="1">
                          <a:solidFill>
                            <a:schemeClr val="tx1"/>
                          </a:solidFill>
                          <a:effectLst/>
                        </a:rPr>
                        <a:t>Altavel</a:t>
                      </a:r>
                      <a:r>
                        <a:rPr lang="es-MX" sz="1000" b="0" u="none" strike="noStrike" dirty="0">
                          <a:solidFill>
                            <a:schemeClr val="tx1"/>
                          </a:solidFill>
                          <a:effectLst/>
                        </a:rPr>
                        <a:t>, Bahía de Banderas, Nayarit</a:t>
                      </a:r>
                      <a:endParaRPr lang="es-MX" sz="1000" b="0" i="0" u="none" strike="noStrike" dirty="0">
                        <a:solidFill>
                          <a:schemeClr val="tx1"/>
                        </a:solidFill>
                        <a:effectLst/>
                        <a:latin typeface="Noto Sans"/>
                      </a:endParaRPr>
                    </a:p>
                  </a:txBody>
                  <a:tcPr marL="0" marR="0" marT="0" marB="0" anchor="ctr"/>
                </a:tc>
                <a:tc>
                  <a:txBody>
                    <a:bodyPr/>
                    <a:lstStyle/>
                    <a:p>
                      <a:pPr algn="ctr" rtl="0" fontAlgn="ctr">
                        <a:buNone/>
                      </a:pPr>
                      <a:r>
                        <a:rPr lang="es-MX" sz="1000" b="0" u="none" strike="noStrike">
                          <a:solidFill>
                            <a:schemeClr val="tx1"/>
                          </a:solidFill>
                          <a:effectLst/>
                        </a:rPr>
                        <a:t>-</a:t>
                      </a:r>
                      <a:endParaRPr lang="es-MX" sz="1000" b="0" i="0" u="none" strike="noStrike">
                        <a:solidFill>
                          <a:schemeClr val="tx1"/>
                        </a:solidFill>
                        <a:effectLst/>
                        <a:latin typeface="Noto Sans" panose="020B0502040504020204" pitchFamily="34" charset="0"/>
                      </a:endParaRPr>
                    </a:p>
                  </a:txBody>
                  <a:tcPr marL="0" marR="0" marT="0" marB="0" anchor="ctr"/>
                </a:tc>
                <a:tc>
                  <a:txBody>
                    <a:bodyPr/>
                    <a:lstStyle/>
                    <a:p>
                      <a:pPr algn="ctr" rtl="0" fontAlgn="ctr">
                        <a:buNone/>
                      </a:pPr>
                      <a:r>
                        <a:rPr lang="es-MX" sz="1000" b="0" u="none" strike="noStrike">
                          <a:solidFill>
                            <a:schemeClr val="tx1"/>
                          </a:solidFill>
                          <a:effectLst/>
                        </a:rPr>
                        <a:t>-</a:t>
                      </a:r>
                      <a:endParaRPr lang="es-MX" sz="1000" b="0" i="0" u="none" strike="noStrike">
                        <a:solidFill>
                          <a:schemeClr val="tx1"/>
                        </a:solidFill>
                        <a:effectLst/>
                        <a:latin typeface="Noto Sans" panose="020B0502040504020204" pitchFamily="34" charset="0"/>
                      </a:endParaRPr>
                    </a:p>
                  </a:txBody>
                  <a:tcPr marL="0" marR="0" marT="0" marB="0" anchor="ctr"/>
                </a:tc>
                <a:tc>
                  <a:txBody>
                    <a:bodyPr/>
                    <a:lstStyle/>
                    <a:p>
                      <a:pPr algn="ctr" rtl="0" fontAlgn="ctr">
                        <a:buNone/>
                      </a:pPr>
                      <a:r>
                        <a:rPr lang="es-MX" sz="1000" b="0" u="none" strike="noStrike">
                          <a:solidFill>
                            <a:schemeClr val="tx1"/>
                          </a:solidFill>
                          <a:effectLst/>
                        </a:rPr>
                        <a:t>-</a:t>
                      </a:r>
                      <a:endParaRPr lang="es-MX" sz="1000" b="0" i="0" u="none" strike="noStrike">
                        <a:solidFill>
                          <a:schemeClr val="tx1"/>
                        </a:solidFill>
                        <a:effectLst/>
                        <a:latin typeface="Noto Sans" panose="020B0502040504020204" pitchFamily="34" charset="0"/>
                      </a:endParaRPr>
                    </a:p>
                  </a:txBody>
                  <a:tcPr marL="0" marR="0" marT="0" marB="0" anchor="ctr"/>
                </a:tc>
                <a:tc>
                  <a:txBody>
                    <a:bodyPr/>
                    <a:lstStyle/>
                    <a:p>
                      <a:pPr algn="ctr" rtl="0" fontAlgn="ctr">
                        <a:buNone/>
                      </a:pPr>
                      <a:r>
                        <a:rPr lang="es-MX" sz="1000" b="0" u="none" strike="noStrike">
                          <a:solidFill>
                            <a:schemeClr val="tx1"/>
                          </a:solidFill>
                          <a:effectLst/>
                        </a:rPr>
                        <a:t>-</a:t>
                      </a:r>
                      <a:endParaRPr lang="es-MX" sz="1000" b="0" i="0" u="none" strike="noStrike">
                        <a:solidFill>
                          <a:schemeClr val="tx1"/>
                        </a:solidFill>
                        <a:effectLst/>
                        <a:latin typeface="Noto Sans" panose="020B0502040504020204" pitchFamily="34" charset="0"/>
                      </a:endParaRPr>
                    </a:p>
                  </a:txBody>
                  <a:tcPr marL="0" marR="0" marT="0" marB="0" anchor="ctr"/>
                </a:tc>
                <a:tc>
                  <a:txBody>
                    <a:bodyPr/>
                    <a:lstStyle/>
                    <a:p>
                      <a:pPr algn="ctr" rtl="0" fontAlgn="ctr">
                        <a:buNone/>
                      </a:pPr>
                      <a:r>
                        <a:rPr lang="es-MX" sz="1000" b="0" u="none" strike="noStrike">
                          <a:solidFill>
                            <a:schemeClr val="tx1"/>
                          </a:solidFill>
                          <a:effectLst/>
                        </a:rPr>
                        <a:t>-</a:t>
                      </a:r>
                      <a:endParaRPr lang="es-MX" sz="1000" b="0" i="0" u="none" strike="noStrike">
                        <a:solidFill>
                          <a:schemeClr val="tx1"/>
                        </a:solidFill>
                        <a:effectLst/>
                        <a:latin typeface="Noto Sans" panose="020B0502040504020204" pitchFamily="34" charset="0"/>
                      </a:endParaRPr>
                    </a:p>
                  </a:txBody>
                  <a:tcPr marL="0" marR="0" marT="0" marB="0" anchor="ctr"/>
                </a:tc>
                <a:tc>
                  <a:txBody>
                    <a:bodyPr/>
                    <a:lstStyle/>
                    <a:p>
                      <a:pPr algn="ctr" rtl="0" fontAlgn="ctr">
                        <a:buNone/>
                      </a:pPr>
                      <a:r>
                        <a:rPr lang="es-MX" sz="1000" b="0" u="none" strike="noStrike">
                          <a:solidFill>
                            <a:schemeClr val="tx1"/>
                          </a:solidFill>
                          <a:effectLst/>
                        </a:rPr>
                        <a:t>-</a:t>
                      </a:r>
                      <a:endParaRPr lang="es-MX" sz="1000" b="0" i="0" u="none" strike="noStrike">
                        <a:solidFill>
                          <a:schemeClr val="tx1"/>
                        </a:solidFill>
                        <a:effectLst/>
                        <a:latin typeface="Noto Sans" panose="020B0502040504020204" pitchFamily="34" charset="0"/>
                      </a:endParaRPr>
                    </a:p>
                  </a:txBody>
                  <a:tcPr marL="0" marR="0" marT="0" marB="0" anchor="ctr"/>
                </a:tc>
                <a:tc>
                  <a:txBody>
                    <a:bodyPr/>
                    <a:lstStyle/>
                    <a:p>
                      <a:pPr algn="ctr" rtl="0" fontAlgn="ctr">
                        <a:buNone/>
                      </a:pPr>
                      <a:r>
                        <a:rPr lang="es-MX" sz="1050" b="1" u="none" strike="noStrike">
                          <a:solidFill>
                            <a:schemeClr val="tx1"/>
                          </a:solidFill>
                          <a:effectLst/>
                        </a:rPr>
                        <a:t>14%</a:t>
                      </a:r>
                      <a:endParaRPr lang="es-MX" sz="1050" b="1" i="0" u="none" strike="noStrike">
                        <a:solidFill>
                          <a:schemeClr val="tx1"/>
                        </a:solidFill>
                        <a:effectLst/>
                        <a:latin typeface="Noto Sans" panose="020B0502040504020204" pitchFamily="34" charset="0"/>
                      </a:endParaRPr>
                    </a:p>
                  </a:txBody>
                  <a:tcPr marL="0" marR="0" marT="0" marB="0" anchor="ctr"/>
                </a:tc>
                <a:extLst>
                  <a:ext uri="{0D108BD9-81ED-4DB2-BD59-A6C34878D82A}">
                    <a16:rowId xmlns:a16="http://schemas.microsoft.com/office/drawing/2014/main" val="817468618"/>
                  </a:ext>
                </a:extLst>
              </a:tr>
              <a:tr h="201542">
                <a:tc>
                  <a:txBody>
                    <a:bodyPr/>
                    <a:lstStyle/>
                    <a:p>
                      <a:pPr lvl="0" algn="ctr">
                        <a:buNone/>
                      </a:pPr>
                      <a:r>
                        <a:rPr lang="es-MX" sz="1000" b="0" u="none" strike="noStrike">
                          <a:solidFill>
                            <a:schemeClr val="tx1"/>
                          </a:solidFill>
                          <a:effectLst/>
                        </a:rPr>
                        <a:t>6</a:t>
                      </a:r>
                      <a:endParaRPr lang="es-MX" sz="1000" b="0" i="0" u="none" strike="noStrike">
                        <a:solidFill>
                          <a:schemeClr val="tx1"/>
                        </a:solidFill>
                        <a:effectLst/>
                        <a:latin typeface="Noto Sans"/>
                      </a:endParaRPr>
                    </a:p>
                  </a:txBody>
                  <a:tcPr marL="0" marR="0" marT="0" marB="0" anchor="ctr"/>
                </a:tc>
                <a:tc>
                  <a:txBody>
                    <a:bodyPr/>
                    <a:lstStyle/>
                    <a:p>
                      <a:pPr lvl="0" algn="l">
                        <a:buNone/>
                      </a:pPr>
                      <a:r>
                        <a:rPr lang="es-MX" sz="1000" b="0" u="none" strike="noStrike">
                          <a:solidFill>
                            <a:schemeClr val="tx1"/>
                          </a:solidFill>
                          <a:effectLst/>
                        </a:rPr>
                        <a:t>Nuevo León </a:t>
                      </a:r>
                      <a:endParaRPr lang="es-ES">
                        <a:solidFill>
                          <a:schemeClr val="tx1"/>
                        </a:solidFill>
                      </a:endParaRPr>
                    </a:p>
                  </a:txBody>
                  <a:tcPr marL="0" marR="0" marT="0" marB="0" anchor="ctr"/>
                </a:tc>
                <a:tc>
                  <a:txBody>
                    <a:bodyPr/>
                    <a:lstStyle/>
                    <a:p>
                      <a:pPr lvl="0" algn="l">
                        <a:buNone/>
                      </a:pPr>
                      <a:r>
                        <a:rPr lang="es-MX" sz="1000" b="0" u="none" strike="noStrike">
                          <a:solidFill>
                            <a:schemeClr val="tx1"/>
                          </a:solidFill>
                          <a:effectLst/>
                        </a:rPr>
                        <a:t>Apodaca </a:t>
                      </a:r>
                      <a:endParaRPr lang="es-ES">
                        <a:solidFill>
                          <a:schemeClr val="tx1"/>
                        </a:solidFill>
                      </a:endParaRPr>
                    </a:p>
                  </a:txBody>
                  <a:tcPr marL="0" marR="0" marT="0" marB="0" anchor="ctr"/>
                </a:tc>
                <a:tc>
                  <a:txBody>
                    <a:bodyPr/>
                    <a:lstStyle/>
                    <a:p>
                      <a:pPr lvl="0" algn="l">
                        <a:buNone/>
                      </a:pPr>
                      <a:r>
                        <a:rPr lang="es-MX" sz="1000" b="0" u="none" strike="noStrike" kern="1200" noProof="0" dirty="0">
                          <a:solidFill>
                            <a:schemeClr val="tx1"/>
                          </a:solidFill>
                          <a:effectLst/>
                        </a:rPr>
                        <a:t>Av. Río Nilo S/N, Entre Calles Río Fujiyama Y Río Usumacinta, Colonia Pueblo Nuevo, C.P. 66646</a:t>
                      </a:r>
                      <a:endParaRPr lang="es-ES" dirty="0">
                        <a:solidFill>
                          <a:schemeClr val="tx1"/>
                        </a:solidFill>
                      </a:endParaRPr>
                    </a:p>
                  </a:txBody>
                  <a:tcPr marL="0" marR="0" marT="0" marB="0" anchor="ctr"/>
                </a:tc>
                <a:tc>
                  <a:txBody>
                    <a:bodyPr/>
                    <a:lstStyle/>
                    <a:p>
                      <a:pPr lvl="0" algn="ctr">
                        <a:buNone/>
                      </a:pPr>
                      <a:r>
                        <a:rPr lang="es-MX" sz="1000" b="0" u="none" strike="noStrike" dirty="0">
                          <a:solidFill>
                            <a:schemeClr val="tx1"/>
                          </a:solidFill>
                          <a:effectLst/>
                        </a:rPr>
                        <a:t>SÍ</a:t>
                      </a:r>
                      <a:endParaRPr lang="es-ES" dirty="0">
                        <a:solidFill>
                          <a:schemeClr val="tx1"/>
                        </a:solidFill>
                      </a:endParaRPr>
                    </a:p>
                  </a:txBody>
                  <a:tcPr marL="0" marR="0" marT="0" marB="0" anchor="ctr"/>
                </a:tc>
                <a:tc>
                  <a:txBody>
                    <a:bodyPr/>
                    <a:lstStyle/>
                    <a:p>
                      <a:pPr lvl="0" algn="ctr">
                        <a:buNone/>
                      </a:pPr>
                      <a:r>
                        <a:rPr lang="es-MX" sz="1000" b="0" u="none" strike="noStrike" dirty="0">
                          <a:solidFill>
                            <a:schemeClr val="tx1"/>
                          </a:solidFill>
                          <a:effectLst/>
                        </a:rPr>
                        <a:t>-</a:t>
                      </a:r>
                      <a:endParaRPr lang="es-ES" dirty="0">
                        <a:solidFill>
                          <a:schemeClr val="tx1"/>
                        </a:solidFill>
                      </a:endParaRPr>
                    </a:p>
                  </a:txBody>
                  <a:tcPr marL="0" marR="0" marT="0" marB="0" anchor="ctr"/>
                </a:tc>
                <a:tc>
                  <a:txBody>
                    <a:bodyPr/>
                    <a:lstStyle/>
                    <a:p>
                      <a:pPr lvl="0" algn="ctr">
                        <a:buNone/>
                      </a:pPr>
                      <a:r>
                        <a:rPr lang="es-MX" sz="1000" b="0" u="none" strike="noStrike">
                          <a:solidFill>
                            <a:schemeClr val="tx1"/>
                          </a:solidFill>
                          <a:effectLst/>
                        </a:rPr>
                        <a:t>-</a:t>
                      </a:r>
                      <a:endParaRPr lang="es-ES">
                        <a:solidFill>
                          <a:schemeClr val="tx1"/>
                        </a:solidFill>
                      </a:endParaRPr>
                    </a:p>
                  </a:txBody>
                  <a:tcPr marL="0" marR="0" marT="0" marB="0" anchor="ctr"/>
                </a:tc>
                <a:tc>
                  <a:txBody>
                    <a:bodyPr/>
                    <a:lstStyle/>
                    <a:p>
                      <a:pPr lvl="0" algn="ctr">
                        <a:buNone/>
                      </a:pPr>
                      <a:r>
                        <a:rPr lang="es-MX" sz="1000" b="0" u="none" strike="noStrike">
                          <a:solidFill>
                            <a:schemeClr val="tx1"/>
                          </a:solidFill>
                          <a:effectLst/>
                        </a:rPr>
                        <a:t>-</a:t>
                      </a:r>
                      <a:endParaRPr lang="es-ES">
                        <a:solidFill>
                          <a:schemeClr val="tx1"/>
                        </a:solidFill>
                      </a:endParaRPr>
                    </a:p>
                  </a:txBody>
                  <a:tcPr marL="0" marR="0" marT="0" marB="0" anchor="ctr"/>
                </a:tc>
                <a:tc>
                  <a:txBody>
                    <a:bodyPr/>
                    <a:lstStyle/>
                    <a:p>
                      <a:pPr lvl="0" algn="ctr">
                        <a:buNone/>
                      </a:pPr>
                      <a:r>
                        <a:rPr lang="es-MX" sz="1000" b="0" u="none" strike="noStrike">
                          <a:solidFill>
                            <a:schemeClr val="tx1"/>
                          </a:solidFill>
                          <a:effectLst/>
                        </a:rPr>
                        <a:t>-</a:t>
                      </a:r>
                      <a:endParaRPr lang="es-ES">
                        <a:solidFill>
                          <a:schemeClr val="tx1"/>
                        </a:solidFill>
                      </a:endParaRPr>
                    </a:p>
                  </a:txBody>
                  <a:tcPr marL="0" marR="0" marT="0" marB="0" anchor="ctr"/>
                </a:tc>
                <a:tc>
                  <a:txBody>
                    <a:bodyPr/>
                    <a:lstStyle/>
                    <a:p>
                      <a:pPr lvl="0" algn="ctr">
                        <a:buNone/>
                      </a:pPr>
                      <a:r>
                        <a:rPr lang="es-MX" sz="1000" b="0" u="none" strike="noStrike">
                          <a:solidFill>
                            <a:schemeClr val="tx1"/>
                          </a:solidFill>
                          <a:effectLst/>
                        </a:rPr>
                        <a:t>-</a:t>
                      </a:r>
                      <a:endParaRPr lang="es-ES">
                        <a:solidFill>
                          <a:schemeClr val="tx1"/>
                        </a:solidFill>
                      </a:endParaRPr>
                    </a:p>
                  </a:txBody>
                  <a:tcPr marL="0" marR="0" marT="0" marB="0" anchor="ctr"/>
                </a:tc>
                <a:tc>
                  <a:txBody>
                    <a:bodyPr/>
                    <a:lstStyle/>
                    <a:p>
                      <a:pPr lvl="0" algn="ctr">
                        <a:buNone/>
                      </a:pPr>
                      <a:r>
                        <a:rPr lang="es-MX" sz="1050" b="1" u="none" strike="noStrike" dirty="0">
                          <a:solidFill>
                            <a:schemeClr val="tx1"/>
                          </a:solidFill>
                          <a:effectLst/>
                        </a:rPr>
                        <a:t>14%</a:t>
                      </a:r>
                      <a:endParaRPr lang="es-ES" dirty="0">
                        <a:solidFill>
                          <a:schemeClr val="tx1"/>
                        </a:solidFill>
                      </a:endParaRPr>
                    </a:p>
                  </a:txBody>
                  <a:tcPr marL="0" marR="0" marT="0" marB="0" anchor="ctr"/>
                </a:tc>
                <a:extLst>
                  <a:ext uri="{0D108BD9-81ED-4DB2-BD59-A6C34878D82A}">
                    <a16:rowId xmlns:a16="http://schemas.microsoft.com/office/drawing/2014/main" val="449400298"/>
                  </a:ext>
                </a:extLst>
              </a:tr>
              <a:tr h="201542">
                <a:tc>
                  <a:txBody>
                    <a:bodyPr/>
                    <a:lstStyle/>
                    <a:p>
                      <a:pPr lvl="0" algn="ctr">
                        <a:buNone/>
                      </a:pPr>
                      <a:r>
                        <a:rPr lang="es-MX" sz="1000" b="0" u="none" strike="noStrike">
                          <a:solidFill>
                            <a:schemeClr val="tx1"/>
                          </a:solidFill>
                          <a:effectLst/>
                        </a:rPr>
                        <a:t>7</a:t>
                      </a:r>
                      <a:endParaRPr lang="es-MX" sz="1000" b="0" i="0" u="none" strike="noStrike">
                        <a:solidFill>
                          <a:schemeClr val="tx1"/>
                        </a:solidFill>
                        <a:effectLst/>
                        <a:latin typeface="Noto Sans"/>
                      </a:endParaRPr>
                    </a:p>
                  </a:txBody>
                  <a:tcPr marL="0" marR="0" marT="0" marB="0" anchor="ctr"/>
                </a:tc>
                <a:tc>
                  <a:txBody>
                    <a:bodyPr/>
                    <a:lstStyle/>
                    <a:p>
                      <a:pPr lvl="0" algn="l">
                        <a:buNone/>
                      </a:pPr>
                      <a:r>
                        <a:rPr lang="es-MX" sz="1000" b="0" u="none" strike="noStrike">
                          <a:solidFill>
                            <a:schemeClr val="tx1"/>
                          </a:solidFill>
                          <a:effectLst/>
                        </a:rPr>
                        <a:t>Nuevo León </a:t>
                      </a:r>
                      <a:endParaRPr lang="es-MX" sz="1000" b="0" i="0" u="none" strike="noStrike">
                        <a:solidFill>
                          <a:schemeClr val="tx1"/>
                        </a:solidFill>
                        <a:effectLst/>
                        <a:latin typeface="Noto Sans"/>
                      </a:endParaRPr>
                    </a:p>
                  </a:txBody>
                  <a:tcPr marL="0" marR="0" marT="0" marB="0" anchor="ctr"/>
                </a:tc>
                <a:tc>
                  <a:txBody>
                    <a:bodyPr/>
                    <a:lstStyle/>
                    <a:p>
                      <a:pPr lvl="0" algn="l">
                        <a:buNone/>
                      </a:pPr>
                      <a:r>
                        <a:rPr lang="es-MX" sz="1000" b="0" u="none" strike="noStrike">
                          <a:solidFill>
                            <a:schemeClr val="tx1"/>
                          </a:solidFill>
                          <a:effectLst/>
                        </a:rPr>
                        <a:t>García </a:t>
                      </a:r>
                      <a:endParaRPr lang="es-ES">
                        <a:solidFill>
                          <a:schemeClr val="tx1"/>
                        </a:solidFill>
                      </a:endParaRPr>
                    </a:p>
                  </a:txBody>
                  <a:tcPr marL="0" marR="0" marT="0" marB="0" anchor="ctr"/>
                </a:tc>
                <a:tc>
                  <a:txBody>
                    <a:bodyPr/>
                    <a:lstStyle/>
                    <a:p>
                      <a:pPr lvl="0" algn="l">
                        <a:buNone/>
                      </a:pPr>
                      <a:r>
                        <a:rPr lang="es-MX" sz="1000" b="0" u="none" strike="noStrike" kern="1200" noProof="0">
                          <a:solidFill>
                            <a:schemeClr val="tx1"/>
                          </a:solidFill>
                          <a:effectLst/>
                        </a:rPr>
                        <a:t>Av. Mineros S/N, Entre Av. Praderas Y Calle Amapola, Fraccionamiento Paraje San José, </a:t>
                      </a:r>
                      <a:r>
                        <a:rPr lang="es-MX" sz="1000" b="0" u="none" strike="noStrike" kern="1200" noProof="0" err="1">
                          <a:solidFill>
                            <a:schemeClr val="tx1"/>
                          </a:solidFill>
                          <a:effectLst/>
                        </a:rPr>
                        <a:t>Sectos</a:t>
                      </a:r>
                      <a:r>
                        <a:rPr lang="es-MX" sz="1000" b="0" u="none" strike="noStrike" kern="1200" noProof="0">
                          <a:solidFill>
                            <a:schemeClr val="tx1"/>
                          </a:solidFill>
                          <a:effectLst/>
                        </a:rPr>
                        <a:t> Valles, C.P. 66005</a:t>
                      </a:r>
                      <a:r>
                        <a:rPr lang="es" sz="1000" b="0" u="none" strike="noStrike" kern="1200" noProof="0">
                          <a:solidFill>
                            <a:schemeClr val="tx1"/>
                          </a:solidFill>
                          <a:effectLst/>
                        </a:rPr>
                        <a:t> </a:t>
                      </a:r>
                      <a:endParaRPr lang="es-ES">
                        <a:solidFill>
                          <a:schemeClr val="tx1"/>
                        </a:solidFill>
                      </a:endParaRPr>
                    </a:p>
                  </a:txBody>
                  <a:tcPr marL="0" marR="0" marT="0" marB="0" anchor="ctr"/>
                </a:tc>
                <a:tc>
                  <a:txBody>
                    <a:bodyPr/>
                    <a:lstStyle/>
                    <a:p>
                      <a:pPr lvl="0" algn="ctr">
                        <a:buNone/>
                      </a:pPr>
                      <a:r>
                        <a:rPr lang="es-MX" sz="1000" b="0" u="none" strike="noStrike">
                          <a:solidFill>
                            <a:schemeClr val="tx1"/>
                          </a:solidFill>
                          <a:effectLst/>
                        </a:rPr>
                        <a:t>-</a:t>
                      </a:r>
                      <a:endParaRPr lang="es-ES">
                        <a:solidFill>
                          <a:schemeClr val="tx1"/>
                        </a:solidFill>
                      </a:endParaRPr>
                    </a:p>
                  </a:txBody>
                  <a:tcPr marL="0" marR="0" marT="0" marB="0" anchor="ctr"/>
                </a:tc>
                <a:tc>
                  <a:txBody>
                    <a:bodyPr/>
                    <a:lstStyle/>
                    <a:p>
                      <a:pPr lvl="0" algn="ctr">
                        <a:buNone/>
                      </a:pPr>
                      <a:r>
                        <a:rPr lang="es-MX" sz="1000" b="0" u="none" strike="noStrike" dirty="0">
                          <a:solidFill>
                            <a:schemeClr val="tx1"/>
                          </a:solidFill>
                          <a:effectLst/>
                        </a:rPr>
                        <a:t>-</a:t>
                      </a:r>
                      <a:endParaRPr lang="es-ES" dirty="0">
                        <a:solidFill>
                          <a:schemeClr val="tx1"/>
                        </a:solidFill>
                      </a:endParaRPr>
                    </a:p>
                  </a:txBody>
                  <a:tcPr marL="0" marR="0" marT="0" marB="0" anchor="ctr"/>
                </a:tc>
                <a:tc>
                  <a:txBody>
                    <a:bodyPr/>
                    <a:lstStyle/>
                    <a:p>
                      <a:pPr lvl="0" algn="ctr">
                        <a:buNone/>
                      </a:pPr>
                      <a:r>
                        <a:rPr lang="es-MX" sz="1000" b="0" u="none" strike="noStrike" dirty="0">
                          <a:solidFill>
                            <a:schemeClr val="tx1"/>
                          </a:solidFill>
                          <a:effectLst/>
                        </a:rPr>
                        <a:t>-</a:t>
                      </a:r>
                      <a:endParaRPr lang="es-ES" dirty="0">
                        <a:solidFill>
                          <a:schemeClr val="tx1"/>
                        </a:solidFill>
                      </a:endParaRPr>
                    </a:p>
                  </a:txBody>
                  <a:tcPr marL="0" marR="0" marT="0" marB="0" anchor="ctr"/>
                </a:tc>
                <a:tc>
                  <a:txBody>
                    <a:bodyPr/>
                    <a:lstStyle/>
                    <a:p>
                      <a:pPr lvl="0" algn="ctr">
                        <a:buNone/>
                      </a:pPr>
                      <a:r>
                        <a:rPr lang="es-MX" sz="1000" b="0" u="none" strike="noStrike">
                          <a:solidFill>
                            <a:schemeClr val="tx1"/>
                          </a:solidFill>
                          <a:effectLst/>
                        </a:rPr>
                        <a:t>-</a:t>
                      </a:r>
                      <a:endParaRPr lang="es-ES">
                        <a:solidFill>
                          <a:schemeClr val="tx1"/>
                        </a:solidFill>
                      </a:endParaRPr>
                    </a:p>
                  </a:txBody>
                  <a:tcPr marL="0" marR="0" marT="0" marB="0" anchor="ctr"/>
                </a:tc>
                <a:tc>
                  <a:txBody>
                    <a:bodyPr/>
                    <a:lstStyle/>
                    <a:p>
                      <a:pPr lvl="0" algn="ctr">
                        <a:buNone/>
                      </a:pPr>
                      <a:r>
                        <a:rPr lang="es-MX" sz="1000" b="0" u="none" strike="noStrike" dirty="0">
                          <a:solidFill>
                            <a:schemeClr val="tx1"/>
                          </a:solidFill>
                          <a:effectLst/>
                        </a:rPr>
                        <a:t>-</a:t>
                      </a:r>
                      <a:endParaRPr lang="es-ES" dirty="0">
                        <a:solidFill>
                          <a:schemeClr val="tx1"/>
                        </a:solidFill>
                      </a:endParaRPr>
                    </a:p>
                  </a:txBody>
                  <a:tcPr marL="0" marR="0" marT="0" marB="0" anchor="ctr"/>
                </a:tc>
                <a:tc>
                  <a:txBody>
                    <a:bodyPr/>
                    <a:lstStyle/>
                    <a:p>
                      <a:pPr lvl="0" algn="ctr">
                        <a:buNone/>
                      </a:pPr>
                      <a:r>
                        <a:rPr lang="es-MX" sz="1000" b="0" u="none" strike="noStrike" dirty="0">
                          <a:solidFill>
                            <a:schemeClr val="tx1"/>
                          </a:solidFill>
                          <a:effectLst/>
                        </a:rPr>
                        <a:t>-</a:t>
                      </a:r>
                      <a:endParaRPr lang="es-ES" dirty="0">
                        <a:solidFill>
                          <a:schemeClr val="tx1"/>
                        </a:solidFill>
                      </a:endParaRPr>
                    </a:p>
                  </a:txBody>
                  <a:tcPr marL="0" marR="0" marT="0" marB="0" anchor="ctr"/>
                </a:tc>
                <a:tc>
                  <a:txBody>
                    <a:bodyPr/>
                    <a:lstStyle/>
                    <a:p>
                      <a:pPr lvl="0" algn="ctr">
                        <a:buNone/>
                      </a:pPr>
                      <a:r>
                        <a:rPr lang="es-MX" sz="1050" b="1" u="none" strike="noStrike" dirty="0">
                          <a:solidFill>
                            <a:schemeClr val="tx1"/>
                          </a:solidFill>
                          <a:effectLst/>
                        </a:rPr>
                        <a:t>10%</a:t>
                      </a:r>
                      <a:endParaRPr lang="es-ES" dirty="0">
                        <a:solidFill>
                          <a:schemeClr val="tx1"/>
                        </a:solidFill>
                      </a:endParaRPr>
                    </a:p>
                  </a:txBody>
                  <a:tcPr marL="0" marR="0" marT="0" marB="0" anchor="ctr"/>
                </a:tc>
                <a:extLst>
                  <a:ext uri="{0D108BD9-81ED-4DB2-BD59-A6C34878D82A}">
                    <a16:rowId xmlns:a16="http://schemas.microsoft.com/office/drawing/2014/main" val="4014600520"/>
                  </a:ext>
                </a:extLst>
              </a:tr>
            </a:tbl>
          </a:graphicData>
        </a:graphic>
      </p:graphicFrame>
    </p:spTree>
    <p:extLst>
      <p:ext uri="{BB962C8B-B14F-4D97-AF65-F5344CB8AC3E}">
        <p14:creationId xmlns:p14="http://schemas.microsoft.com/office/powerpoint/2010/main" val="3056635467"/>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2AF8956-04AB-A4BF-E9A9-FD3B2FCFA9C0}"/>
            </a:ext>
          </a:extLst>
        </p:cNvPr>
        <p:cNvGrpSpPr/>
        <p:nvPr/>
      </p:nvGrpSpPr>
      <p:grpSpPr>
        <a:xfrm>
          <a:off x="0" y="0"/>
          <a:ext cx="0" cy="0"/>
          <a:chOff x="0" y="0"/>
          <a:chExt cx="0" cy="0"/>
        </a:xfrm>
      </p:grpSpPr>
      <p:sp>
        <p:nvSpPr>
          <p:cNvPr id="3" name="CuadroTexto 2">
            <a:extLst>
              <a:ext uri="{FF2B5EF4-FFF2-40B4-BE49-F238E27FC236}">
                <a16:creationId xmlns:a16="http://schemas.microsoft.com/office/drawing/2014/main" id="{1424F41C-B7FB-1584-15B2-9B360D8B68BA}"/>
              </a:ext>
            </a:extLst>
          </p:cNvPr>
          <p:cNvSpPr txBox="1"/>
          <p:nvPr/>
        </p:nvSpPr>
        <p:spPr>
          <a:xfrm>
            <a:off x="111967" y="155525"/>
            <a:ext cx="9251659" cy="400110"/>
          </a:xfrm>
          <a:prstGeom prst="rect">
            <a:avLst/>
          </a:prstGeom>
          <a:noFill/>
        </p:spPr>
        <p:txBody>
          <a:bodyPr wrap="square" lIns="91440" tIns="45720" rIns="91440" bIns="45720" rtlCol="0" anchor="t">
            <a:spAutoFit/>
          </a:bodyPr>
          <a:lstStyle/>
          <a:p>
            <a:pPr>
              <a:defRPr/>
            </a:pPr>
            <a:r>
              <a:rPr kumimoji="0" lang="es-MX" sz="2000" b="1" i="0" u="none" strike="noStrike" kern="1200" cap="none" spc="0" normalizeH="0" baseline="0" noProof="0">
                <a:ln>
                  <a:noFill/>
                </a:ln>
                <a:solidFill>
                  <a:srgbClr val="691C32"/>
                </a:solidFill>
                <a:effectLst/>
                <a:uLnTx/>
                <a:uFillTx/>
                <a:latin typeface="Patria"/>
              </a:rPr>
              <a:t>Detalle validación de </a:t>
            </a:r>
            <a:r>
              <a:rPr lang="es-MX" sz="2000" b="1">
                <a:solidFill>
                  <a:srgbClr val="691C32"/>
                </a:solidFill>
                <a:latin typeface="Patria"/>
              </a:rPr>
              <a:t>d</a:t>
            </a:r>
            <a:r>
              <a:rPr kumimoji="0" lang="es-MX" sz="2000" b="1" i="0" u="none" strike="noStrike" kern="1200" cap="none" spc="0" normalizeH="0" baseline="0" noProof="0" err="1">
                <a:ln>
                  <a:noFill/>
                </a:ln>
                <a:solidFill>
                  <a:srgbClr val="691C32"/>
                </a:solidFill>
                <a:effectLst/>
                <a:uLnTx/>
                <a:uFillTx/>
                <a:latin typeface="Patria"/>
              </a:rPr>
              <a:t>onaciones</a:t>
            </a:r>
            <a:r>
              <a:rPr kumimoji="0" lang="es-MX" sz="2000" b="1" i="0" u="none" strike="noStrike" kern="1200" cap="none" spc="0" normalizeH="0" baseline="0" noProof="0">
                <a:ln>
                  <a:noFill/>
                </a:ln>
                <a:solidFill>
                  <a:srgbClr val="691C32"/>
                </a:solidFill>
                <a:effectLst/>
                <a:uLnTx/>
                <a:uFillTx/>
                <a:latin typeface="Patria"/>
              </a:rPr>
              <a:t> </a:t>
            </a:r>
            <a:r>
              <a:rPr lang="es-MX" sz="2000" b="1">
                <a:solidFill>
                  <a:srgbClr val="691C32"/>
                </a:solidFill>
                <a:latin typeface="Patria"/>
              </a:rPr>
              <a:t>i</a:t>
            </a:r>
            <a:r>
              <a:rPr kumimoji="0" lang="es-MX" sz="2000" b="1" i="0" u="none" strike="noStrike" kern="1200" cap="none" spc="0" normalizeH="0" baseline="0" noProof="0" err="1">
                <a:ln>
                  <a:noFill/>
                </a:ln>
                <a:solidFill>
                  <a:srgbClr val="691C32"/>
                </a:solidFill>
                <a:effectLst/>
                <a:uLnTx/>
                <a:uFillTx/>
                <a:latin typeface="Patria"/>
              </a:rPr>
              <a:t>nmobiliarias</a:t>
            </a:r>
            <a:r>
              <a:rPr kumimoji="0" lang="es-MX" sz="2000" b="1" i="0" u="none" strike="noStrike" kern="1200" cap="none" spc="0" normalizeH="0" baseline="0" noProof="0">
                <a:ln>
                  <a:noFill/>
                </a:ln>
                <a:solidFill>
                  <a:srgbClr val="691C32"/>
                </a:solidFill>
                <a:effectLst/>
                <a:uLnTx/>
                <a:uFillTx/>
                <a:latin typeface="Patria"/>
              </a:rPr>
              <a:t> para </a:t>
            </a:r>
            <a:r>
              <a:rPr lang="es-MX" sz="2000" b="1">
                <a:solidFill>
                  <a:srgbClr val="691C32"/>
                </a:solidFill>
                <a:latin typeface="Patria"/>
              </a:rPr>
              <a:t>diversos servicios</a:t>
            </a:r>
            <a:endParaRPr kumimoji="0" lang="es-MX" sz="2000" b="1" i="0" u="none" strike="noStrike" kern="1200" cap="none" spc="0" normalizeH="0" baseline="0" noProof="0">
              <a:ln>
                <a:noFill/>
              </a:ln>
              <a:solidFill>
                <a:srgbClr val="691C32"/>
              </a:solidFill>
              <a:effectLst/>
              <a:uLnTx/>
              <a:uFillTx/>
              <a:latin typeface="Patria" pitchFamily="2" charset="0"/>
              <a:ea typeface="+mn-ea"/>
              <a:cs typeface="+mn-cs"/>
            </a:endParaRPr>
          </a:p>
        </p:txBody>
      </p:sp>
      <p:pic>
        <p:nvPicPr>
          <p:cNvPr id="7" name="Imagen 6">
            <a:extLst>
              <a:ext uri="{FF2B5EF4-FFF2-40B4-BE49-F238E27FC236}">
                <a16:creationId xmlns:a16="http://schemas.microsoft.com/office/drawing/2014/main" id="{82AAC9C9-6310-4435-5EFE-E8AC099BD277}"/>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145463" y="1662113"/>
            <a:ext cx="28575" cy="219075"/>
          </a:xfrm>
          <a:prstGeom prst="rect">
            <a:avLst/>
          </a:prstGeom>
          <a:noFill/>
          <a:extLst>
            <a:ext uri="{909E8E84-426E-40DD-AFC4-6F175D3DCCD1}">
              <a14:hiddenFill xmlns:a14="http://schemas.microsoft.com/office/drawing/2010/main">
                <a:solidFill>
                  <a:srgbClr val="FFFFFF"/>
                </a:solidFill>
              </a14:hiddenFill>
            </a:ext>
          </a:extLst>
        </p:spPr>
      </p:pic>
      <p:pic>
        <p:nvPicPr>
          <p:cNvPr id="8" name="Imagen 7">
            <a:extLst>
              <a:ext uri="{FF2B5EF4-FFF2-40B4-BE49-F238E27FC236}">
                <a16:creationId xmlns:a16="http://schemas.microsoft.com/office/drawing/2014/main" id="{529FD216-4DF7-99EA-4B76-6F7245D54EFF}"/>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145463" y="1662113"/>
            <a:ext cx="28575" cy="219075"/>
          </a:xfrm>
          <a:prstGeom prst="rect">
            <a:avLst/>
          </a:prstGeom>
          <a:noFill/>
          <a:extLst>
            <a:ext uri="{909E8E84-426E-40DD-AFC4-6F175D3DCCD1}">
              <a14:hiddenFill xmlns:a14="http://schemas.microsoft.com/office/drawing/2010/main">
                <a:solidFill>
                  <a:srgbClr val="FFFFFF"/>
                </a:solidFill>
              </a14:hiddenFill>
            </a:ext>
          </a:extLst>
        </p:spPr>
      </p:pic>
      <p:sp>
        <p:nvSpPr>
          <p:cNvPr id="11" name="CuadroTexto 10">
            <a:extLst>
              <a:ext uri="{FF2B5EF4-FFF2-40B4-BE49-F238E27FC236}">
                <a16:creationId xmlns:a16="http://schemas.microsoft.com/office/drawing/2014/main" id="{D1FBD92E-6C05-5C69-EF9E-E30B8AB2E46B}"/>
              </a:ext>
            </a:extLst>
          </p:cNvPr>
          <p:cNvSpPr txBox="1"/>
          <p:nvPr/>
        </p:nvSpPr>
        <p:spPr>
          <a:xfrm>
            <a:off x="111966" y="505225"/>
            <a:ext cx="7961768"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s-MX" sz="1800" i="0" u="none" strike="noStrike" kern="1200" cap="none" spc="0" normalizeH="0" baseline="0" noProof="0">
                <a:ln>
                  <a:noFill/>
                </a:ln>
                <a:solidFill>
                  <a:srgbClr val="0B5445"/>
                </a:solidFill>
                <a:effectLst/>
                <a:uLnTx/>
                <a:uFillTx/>
                <a:latin typeface="Noto Sans" panose="020B0502040504020204" pitchFamily="34" charset="0"/>
                <a:ea typeface="Noto Sans" panose="020B0502040504020204" pitchFamily="34" charset="0"/>
                <a:cs typeface="Noto Sans" panose="020B0502040504020204" pitchFamily="34" charset="0"/>
              </a:rPr>
              <a:t>Inmuebles Autorizado por el H. Consejo Técnico </a:t>
            </a:r>
            <a:r>
              <a:rPr lang="es-MX">
                <a:solidFill>
                  <a:srgbClr val="0B5445"/>
                </a:solidFill>
                <a:latin typeface="Noto Sans" panose="020B0502040504020204" pitchFamily="34" charset="0"/>
                <a:ea typeface="Noto Sans" panose="020B0502040504020204" pitchFamily="34" charset="0"/>
                <a:cs typeface="Noto Sans" panose="020B0502040504020204" pitchFamily="34" charset="0"/>
              </a:rPr>
              <a:t>a Mayo</a:t>
            </a:r>
            <a:r>
              <a:rPr kumimoji="0" lang="es-MX" sz="1800" i="0" u="none" strike="noStrike" kern="1200" cap="none" spc="0" normalizeH="0" baseline="0" noProof="0">
                <a:ln>
                  <a:noFill/>
                </a:ln>
                <a:solidFill>
                  <a:srgbClr val="0B5445"/>
                </a:solidFill>
                <a:effectLst/>
                <a:uLnTx/>
                <a:uFillTx/>
                <a:latin typeface="Noto Sans" panose="020B0502040504020204" pitchFamily="34" charset="0"/>
                <a:ea typeface="Noto Sans" panose="020B0502040504020204" pitchFamily="34" charset="0"/>
                <a:cs typeface="Noto Sans" panose="020B0502040504020204" pitchFamily="34" charset="0"/>
              </a:rPr>
              <a:t> 2026</a:t>
            </a:r>
            <a:endParaRPr kumimoji="0" lang="es-MX" sz="1800" b="1" i="0" u="none" strike="noStrike" kern="1200" cap="none" spc="0" normalizeH="0" baseline="0" noProof="0">
              <a:ln>
                <a:noFill/>
              </a:ln>
              <a:solidFill>
                <a:srgbClr val="0B5445"/>
              </a:solidFill>
              <a:effectLst/>
              <a:uLnTx/>
              <a:uFillTx/>
              <a:latin typeface="Noto Sans" panose="020B0502040504020204" pitchFamily="34" charset="0"/>
              <a:ea typeface="Noto Sans" panose="020B0502040504020204" pitchFamily="34" charset="0"/>
              <a:cs typeface="Noto Sans" panose="020B0502040504020204" pitchFamily="34" charset="0"/>
            </a:endParaRPr>
          </a:p>
        </p:txBody>
      </p:sp>
      <p:sp>
        <p:nvSpPr>
          <p:cNvPr id="6" name="Marcador de número de diapositiva 3">
            <a:extLst>
              <a:ext uri="{FF2B5EF4-FFF2-40B4-BE49-F238E27FC236}">
                <a16:creationId xmlns:a16="http://schemas.microsoft.com/office/drawing/2014/main" id="{7B06DA23-5EE0-D98B-8A37-B4A46DA16C3F}"/>
              </a:ext>
            </a:extLst>
          </p:cNvPr>
          <p:cNvSpPr txBox="1">
            <a:spLocks/>
          </p:cNvSpPr>
          <p:nvPr/>
        </p:nvSpPr>
        <p:spPr>
          <a:xfrm>
            <a:off x="11769636" y="6359455"/>
            <a:ext cx="379813" cy="299857"/>
          </a:xfrm>
          <a:prstGeom prst="rect">
            <a:avLst/>
          </a:prstGeom>
        </p:spPr>
        <p:txBody>
          <a:bodyPr/>
          <a:lstStyle>
            <a:defPPr>
              <a:defRPr lang="es-MX"/>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fld id="{CCF7EA40-30CE-1140-AE32-46D572116FD7}" type="slidenum">
              <a:rPr kumimoji="0" lang="es-ES_tradnl" sz="1100" b="0" i="0" u="none" strike="noStrike" kern="1200" cap="none" spc="0" normalizeH="0" baseline="0" noProof="0">
                <a:ln>
                  <a:noFill/>
                </a:ln>
                <a:solidFill>
                  <a:srgbClr val="FFFFFF">
                    <a:lumMod val="50000"/>
                  </a:srgbClr>
                </a:solidFill>
                <a:effectLst/>
                <a:uLnTx/>
                <a:uFillTx/>
                <a:latin typeface="Noto Sans" panose="020B0502040504020204" pitchFamily="34" charset="0"/>
                <a:ea typeface="Noto Sans" panose="020B0502040504020204" pitchFamily="34" charset="0"/>
                <a:cs typeface="Noto Sans" panose="020B0502040504020204" pitchFamily="34" charset="0"/>
                <a:sym typeface="Arial"/>
              </a:rPr>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t>28</a:t>
            </a:fld>
            <a:endParaRPr kumimoji="0" lang="es-ES_tradnl" sz="1100" b="0" i="0" u="none" strike="noStrike" kern="1200" cap="none" spc="0" normalizeH="0" baseline="0" noProof="0">
              <a:ln>
                <a:noFill/>
              </a:ln>
              <a:solidFill>
                <a:srgbClr val="FFFFFF">
                  <a:lumMod val="50000"/>
                </a:srgbClr>
              </a:solidFill>
              <a:effectLst/>
              <a:uLnTx/>
              <a:uFillTx/>
              <a:latin typeface="Noto Sans" panose="020B0502040504020204" pitchFamily="34" charset="0"/>
              <a:ea typeface="Noto Sans" panose="020B0502040504020204" pitchFamily="34" charset="0"/>
              <a:cs typeface="Noto Sans" panose="020B0502040504020204" pitchFamily="34" charset="0"/>
              <a:sym typeface="Arial"/>
            </a:endParaRPr>
          </a:p>
        </p:txBody>
      </p:sp>
      <p:graphicFrame>
        <p:nvGraphicFramePr>
          <p:cNvPr id="4" name="Tabla 3">
            <a:extLst>
              <a:ext uri="{FF2B5EF4-FFF2-40B4-BE49-F238E27FC236}">
                <a16:creationId xmlns:a16="http://schemas.microsoft.com/office/drawing/2014/main" id="{C6E1BE0A-9FE7-28F6-C257-43158A4F99E5}"/>
              </a:ext>
            </a:extLst>
          </p:cNvPr>
          <p:cNvGraphicFramePr>
            <a:graphicFrameLocks noGrp="1"/>
          </p:cNvGraphicFramePr>
          <p:nvPr>
            <p:extLst>
              <p:ext uri="{D42A27DB-BD31-4B8C-83A1-F6EECF244321}">
                <p14:modId xmlns:p14="http://schemas.microsoft.com/office/powerpoint/2010/main" val="3336309327"/>
              </p:ext>
            </p:extLst>
          </p:nvPr>
        </p:nvGraphicFramePr>
        <p:xfrm>
          <a:off x="243069" y="905335"/>
          <a:ext cx="11526556" cy="4636856"/>
        </p:xfrm>
        <a:graphic>
          <a:graphicData uri="http://schemas.openxmlformats.org/drawingml/2006/table">
            <a:tbl>
              <a:tblPr firstRow="1" bandRow="1">
                <a:tableStyleId>{F5AB1C69-6EDB-4FF4-983F-18BD219EF322}</a:tableStyleId>
              </a:tblPr>
              <a:tblGrid>
                <a:gridCol w="600853">
                  <a:extLst>
                    <a:ext uri="{9D8B030D-6E8A-4147-A177-3AD203B41FA5}">
                      <a16:colId xmlns:a16="http://schemas.microsoft.com/office/drawing/2014/main" val="1688489806"/>
                    </a:ext>
                  </a:extLst>
                </a:gridCol>
                <a:gridCol w="1032708">
                  <a:extLst>
                    <a:ext uri="{9D8B030D-6E8A-4147-A177-3AD203B41FA5}">
                      <a16:colId xmlns:a16="http://schemas.microsoft.com/office/drawing/2014/main" val="329607940"/>
                    </a:ext>
                  </a:extLst>
                </a:gridCol>
                <a:gridCol w="1132972">
                  <a:extLst>
                    <a:ext uri="{9D8B030D-6E8A-4147-A177-3AD203B41FA5}">
                      <a16:colId xmlns:a16="http://schemas.microsoft.com/office/drawing/2014/main" val="1039058617"/>
                    </a:ext>
                  </a:extLst>
                </a:gridCol>
                <a:gridCol w="2089331">
                  <a:extLst>
                    <a:ext uri="{9D8B030D-6E8A-4147-A177-3AD203B41FA5}">
                      <a16:colId xmlns:a16="http://schemas.microsoft.com/office/drawing/2014/main" val="514053586"/>
                    </a:ext>
                  </a:extLst>
                </a:gridCol>
                <a:gridCol w="3727739">
                  <a:extLst>
                    <a:ext uri="{9D8B030D-6E8A-4147-A177-3AD203B41FA5}">
                      <a16:colId xmlns:a16="http://schemas.microsoft.com/office/drawing/2014/main" val="4093696866"/>
                    </a:ext>
                  </a:extLst>
                </a:gridCol>
                <a:gridCol w="1598111">
                  <a:extLst>
                    <a:ext uri="{9D8B030D-6E8A-4147-A177-3AD203B41FA5}">
                      <a16:colId xmlns:a16="http://schemas.microsoft.com/office/drawing/2014/main" val="322256887"/>
                    </a:ext>
                  </a:extLst>
                </a:gridCol>
                <a:gridCol w="1344842">
                  <a:extLst>
                    <a:ext uri="{9D8B030D-6E8A-4147-A177-3AD203B41FA5}">
                      <a16:colId xmlns:a16="http://schemas.microsoft.com/office/drawing/2014/main" val="1683561751"/>
                    </a:ext>
                  </a:extLst>
                </a:gridCol>
              </a:tblGrid>
              <a:tr h="247736">
                <a:tc>
                  <a:txBody>
                    <a:bodyPr/>
                    <a:lstStyle/>
                    <a:p>
                      <a:pPr algn="ctr" fontAlgn="ctr">
                        <a:buNone/>
                      </a:pPr>
                      <a:r>
                        <a:rPr lang="es-MX" sz="1000" b="1" u="none" strike="noStrike" err="1">
                          <a:solidFill>
                            <a:srgbClr val="FFFFFF"/>
                          </a:solidFill>
                          <a:effectLst/>
                        </a:rPr>
                        <a:t>Nº</a:t>
                      </a:r>
                      <a:endParaRPr lang="es-MX" sz="1000" b="1" i="0" u="none" strike="noStrike" err="1">
                        <a:solidFill>
                          <a:srgbClr val="FFFFFF"/>
                        </a:solidFill>
                        <a:effectLst/>
                        <a:latin typeface="Noto Sans"/>
                        <a:ea typeface="Noto Sans"/>
                        <a:cs typeface="Noto Sans"/>
                      </a:endParaRPr>
                    </a:p>
                  </a:txBody>
                  <a:tcPr marL="0" marR="0" marT="0" marB="0" anchor="ctr">
                    <a:solidFill>
                      <a:srgbClr val="275317"/>
                    </a:solidFill>
                  </a:tcPr>
                </a:tc>
                <a:tc>
                  <a:txBody>
                    <a:bodyPr/>
                    <a:lstStyle/>
                    <a:p>
                      <a:pPr algn="ctr" fontAlgn="ctr">
                        <a:buNone/>
                      </a:pPr>
                      <a:r>
                        <a:rPr lang="es-MX" sz="1000" b="1" u="none" strike="noStrike">
                          <a:solidFill>
                            <a:srgbClr val="FFFFFF"/>
                          </a:solidFill>
                          <a:effectLst/>
                        </a:rPr>
                        <a:t>OOAD</a:t>
                      </a:r>
                      <a:endParaRPr lang="es-MX" sz="1000" b="1" i="0" u="none" strike="noStrike">
                        <a:solidFill>
                          <a:srgbClr val="FFFFFF"/>
                        </a:solidFill>
                        <a:effectLst/>
                        <a:latin typeface="Noto Sans" panose="020B0502040504020204" pitchFamily="34" charset="0"/>
                        <a:ea typeface="Noto Sans" panose="020B0502040504020204" pitchFamily="34" charset="0"/>
                        <a:cs typeface="Noto Sans" panose="020B0502040504020204" pitchFamily="34" charset="0"/>
                      </a:endParaRPr>
                    </a:p>
                  </a:txBody>
                  <a:tcPr marL="0" marR="0" marT="0" marB="0" anchor="ctr">
                    <a:solidFill>
                      <a:srgbClr val="275317"/>
                    </a:solidFill>
                  </a:tcPr>
                </a:tc>
                <a:tc>
                  <a:txBody>
                    <a:bodyPr/>
                    <a:lstStyle/>
                    <a:p>
                      <a:pPr algn="ctr" fontAlgn="ctr">
                        <a:buNone/>
                      </a:pPr>
                      <a:r>
                        <a:rPr lang="es-MX" sz="1000" b="1" u="none" strike="noStrike">
                          <a:solidFill>
                            <a:srgbClr val="FFFFFF"/>
                          </a:solidFill>
                          <a:effectLst/>
                        </a:rPr>
                        <a:t>MUNICIPIO</a:t>
                      </a:r>
                      <a:endParaRPr lang="es-MX" sz="1000" b="1" i="0" u="none" strike="noStrike">
                        <a:solidFill>
                          <a:srgbClr val="FFFFFF"/>
                        </a:solidFill>
                        <a:effectLst/>
                        <a:latin typeface="Noto Sans" panose="020B0502040504020204" pitchFamily="34" charset="0"/>
                        <a:ea typeface="Noto Sans" panose="020B0502040504020204" pitchFamily="34" charset="0"/>
                        <a:cs typeface="Noto Sans" panose="020B0502040504020204" pitchFamily="34" charset="0"/>
                      </a:endParaRPr>
                    </a:p>
                  </a:txBody>
                  <a:tcPr marL="0" marR="0" marT="0" marB="0" anchor="ctr">
                    <a:solidFill>
                      <a:srgbClr val="275317"/>
                    </a:solidFill>
                  </a:tcPr>
                </a:tc>
                <a:tc>
                  <a:txBody>
                    <a:bodyPr/>
                    <a:lstStyle/>
                    <a:p>
                      <a:pPr algn="ctr" fontAlgn="ctr">
                        <a:buNone/>
                      </a:pPr>
                      <a:r>
                        <a:rPr lang="es-MX" sz="1000" b="1" u="none" strike="noStrike">
                          <a:solidFill>
                            <a:srgbClr val="FFFFFF"/>
                          </a:solidFill>
                          <a:effectLst/>
                        </a:rPr>
                        <a:t>SERVICIO</a:t>
                      </a:r>
                    </a:p>
                  </a:txBody>
                  <a:tcPr marL="0" marR="0" marT="0" marB="0" anchor="ctr">
                    <a:solidFill>
                      <a:srgbClr val="275317"/>
                    </a:solidFill>
                  </a:tcPr>
                </a:tc>
                <a:tc>
                  <a:txBody>
                    <a:bodyPr/>
                    <a:lstStyle/>
                    <a:p>
                      <a:pPr algn="ctr" fontAlgn="ctr">
                        <a:buNone/>
                      </a:pPr>
                      <a:r>
                        <a:rPr lang="es-MX" sz="1000" b="1" u="none" strike="noStrike">
                          <a:solidFill>
                            <a:srgbClr val="FFFFFF"/>
                          </a:solidFill>
                          <a:effectLst/>
                        </a:rPr>
                        <a:t>DIRECCIÓN</a:t>
                      </a:r>
                      <a:endParaRPr lang="es-MX" sz="1000" b="1" i="0" u="none" strike="noStrike">
                        <a:solidFill>
                          <a:srgbClr val="FFFFFF"/>
                        </a:solidFill>
                        <a:effectLst/>
                        <a:latin typeface="Noto Sans" panose="020B0502040504020204" pitchFamily="34" charset="0"/>
                        <a:ea typeface="Noto Sans" panose="020B0502040504020204" pitchFamily="34" charset="0"/>
                        <a:cs typeface="Noto Sans" panose="020B0502040504020204" pitchFamily="34" charset="0"/>
                      </a:endParaRPr>
                    </a:p>
                  </a:txBody>
                  <a:tcPr marL="0" marR="0" marT="0" marB="0" anchor="ctr">
                    <a:solidFill>
                      <a:srgbClr val="275317"/>
                    </a:solidFill>
                  </a:tcPr>
                </a:tc>
                <a:tc>
                  <a:txBody>
                    <a:bodyPr/>
                    <a:lstStyle/>
                    <a:p>
                      <a:pPr algn="ctr" fontAlgn="ctr">
                        <a:buNone/>
                      </a:pPr>
                      <a:r>
                        <a:rPr lang="es-MX" sz="1000" b="1" u="none" strike="noStrike">
                          <a:solidFill>
                            <a:srgbClr val="FFFFFF"/>
                          </a:solidFill>
                          <a:effectLst/>
                        </a:rPr>
                        <a:t>ACUERDO HCT</a:t>
                      </a:r>
                      <a:endParaRPr lang="es-MX" sz="1000" b="1" i="0" u="none" strike="noStrike">
                        <a:solidFill>
                          <a:srgbClr val="FFFFFF"/>
                        </a:solidFill>
                        <a:effectLst/>
                        <a:latin typeface="Noto Sans" panose="020B0502040504020204" pitchFamily="34" charset="0"/>
                        <a:ea typeface="Noto Sans" panose="020B0502040504020204" pitchFamily="34" charset="0"/>
                        <a:cs typeface="Noto Sans" panose="020B0502040504020204" pitchFamily="34" charset="0"/>
                      </a:endParaRPr>
                    </a:p>
                  </a:txBody>
                  <a:tcPr marL="0" marR="0" marT="0" marB="0" anchor="ctr">
                    <a:solidFill>
                      <a:srgbClr val="275317"/>
                    </a:solidFill>
                  </a:tcPr>
                </a:tc>
                <a:tc>
                  <a:txBody>
                    <a:bodyPr/>
                    <a:lstStyle/>
                    <a:p>
                      <a:pPr algn="ctr" fontAlgn="ctr">
                        <a:buNone/>
                      </a:pPr>
                      <a:r>
                        <a:rPr lang="es-MX" sz="1000" b="1" u="none" strike="noStrike">
                          <a:solidFill>
                            <a:srgbClr val="FFFFFF"/>
                          </a:solidFill>
                          <a:effectLst/>
                        </a:rPr>
                        <a:t>FECHA ESCRITURA A FAVOR DEL IMSS</a:t>
                      </a:r>
                      <a:endParaRPr lang="es-MX" sz="1000" b="1" i="0" u="none" strike="noStrike">
                        <a:solidFill>
                          <a:srgbClr val="FFFFFF"/>
                        </a:solidFill>
                        <a:effectLst/>
                        <a:latin typeface="Noto Sans" panose="020B0502040504020204" pitchFamily="34" charset="0"/>
                        <a:ea typeface="Noto Sans" panose="020B0502040504020204" pitchFamily="34" charset="0"/>
                        <a:cs typeface="Noto Sans" panose="020B0502040504020204" pitchFamily="34" charset="0"/>
                      </a:endParaRPr>
                    </a:p>
                  </a:txBody>
                  <a:tcPr marL="0" marR="0" marT="0" marB="0" anchor="ctr">
                    <a:solidFill>
                      <a:srgbClr val="275317"/>
                    </a:solidFill>
                  </a:tcPr>
                </a:tc>
                <a:extLst>
                  <a:ext uri="{0D108BD9-81ED-4DB2-BD59-A6C34878D82A}">
                    <a16:rowId xmlns:a16="http://schemas.microsoft.com/office/drawing/2014/main" val="3089482238"/>
                  </a:ext>
                </a:extLst>
              </a:tr>
              <a:tr h="247736">
                <a:tc>
                  <a:txBody>
                    <a:bodyPr/>
                    <a:lstStyle/>
                    <a:p>
                      <a:pPr marL="0" algn="ctr" defTabSz="914400" rtl="0" eaLnBrk="1" fontAlgn="ctr" latinLnBrk="0" hangingPunct="1">
                        <a:buNone/>
                      </a:pPr>
                      <a:r>
                        <a:rPr lang="es-MX" sz="1000" b="0" u="none" strike="noStrike" kern="1200">
                          <a:solidFill>
                            <a:schemeClr val="tx1"/>
                          </a:solidFill>
                          <a:effectLst/>
                          <a:latin typeface="+mn-lt"/>
                          <a:ea typeface="+mn-ea"/>
                          <a:cs typeface="+mn-cs"/>
                        </a:rPr>
                        <a:t>1</a:t>
                      </a:r>
                    </a:p>
                  </a:txBody>
                  <a:tcPr marL="0" marR="0" marT="0" marB="0" anchor="ctr"/>
                </a:tc>
                <a:tc>
                  <a:txBody>
                    <a:bodyPr/>
                    <a:lstStyle/>
                    <a:p>
                      <a:pPr marL="0" algn="l" defTabSz="914400" rtl="0" eaLnBrk="1" fontAlgn="ctr" latinLnBrk="0" hangingPunct="1">
                        <a:buNone/>
                      </a:pPr>
                      <a:r>
                        <a:rPr lang="es-MX" sz="1000" b="0" u="none" strike="noStrike" kern="1200">
                          <a:solidFill>
                            <a:schemeClr val="tx1"/>
                          </a:solidFill>
                          <a:effectLst/>
                          <a:latin typeface="+mn-lt"/>
                          <a:ea typeface="+mn-ea"/>
                          <a:cs typeface="+mn-cs"/>
                        </a:rPr>
                        <a:t>Baja California</a:t>
                      </a:r>
                    </a:p>
                  </a:txBody>
                  <a:tcPr marL="0" marR="0" marT="0" marB="0" anchor="ctr"/>
                </a:tc>
                <a:tc>
                  <a:txBody>
                    <a:bodyPr/>
                    <a:lstStyle/>
                    <a:p>
                      <a:pPr marL="0" algn="l" defTabSz="914400" rtl="0" eaLnBrk="1" fontAlgn="ctr" latinLnBrk="0" hangingPunct="1">
                        <a:buNone/>
                      </a:pPr>
                      <a:r>
                        <a:rPr lang="es-MX" sz="1000" b="0" u="none" strike="noStrike" kern="1200">
                          <a:solidFill>
                            <a:schemeClr val="tx1"/>
                          </a:solidFill>
                          <a:effectLst/>
                          <a:latin typeface="+mn-lt"/>
                          <a:ea typeface="+mn-ea"/>
                          <a:cs typeface="+mn-cs"/>
                        </a:rPr>
                        <a:t>Tijuana</a:t>
                      </a:r>
                    </a:p>
                  </a:txBody>
                  <a:tcPr marL="0" marR="0" marT="0" marB="0" anchor="ctr"/>
                </a:tc>
                <a:tc>
                  <a:txBody>
                    <a:bodyPr/>
                    <a:lstStyle/>
                    <a:p>
                      <a:pPr marL="0" lvl="0" algn="ctr" defTabSz="914400" rtl="0" eaLnBrk="1" fontAlgn="ctr" latinLnBrk="0" hangingPunct="1">
                        <a:buNone/>
                      </a:pPr>
                      <a:r>
                        <a:rPr lang="es-MX" sz="1000" b="0" u="none" strike="noStrike" kern="1200" noProof="0">
                          <a:solidFill>
                            <a:schemeClr val="tx1"/>
                          </a:solidFill>
                          <a:effectLst/>
                          <a:latin typeface="+mn-lt"/>
                          <a:ea typeface="+mn-ea"/>
                          <a:cs typeface="+mn-cs"/>
                        </a:rPr>
                        <a:t>Construcción de una Unidad de Medicina Familiar de 20+10 consultorios.</a:t>
                      </a:r>
                    </a:p>
                  </a:txBody>
                  <a:tcPr marL="0" marR="0" marT="0" marB="0" anchor="ctr"/>
                </a:tc>
                <a:tc>
                  <a:txBody>
                    <a:bodyPr/>
                    <a:lstStyle/>
                    <a:p>
                      <a:pPr marL="0" lvl="0" algn="l" defTabSz="914400" rtl="0" eaLnBrk="1" fontAlgn="ctr" latinLnBrk="0" hangingPunct="1">
                        <a:buNone/>
                      </a:pPr>
                      <a:r>
                        <a:rPr lang="es-MX" sz="1000" b="0" u="none" strike="noStrike" kern="1200" noProof="0">
                          <a:solidFill>
                            <a:schemeClr val="tx1"/>
                          </a:solidFill>
                          <a:effectLst/>
                          <a:latin typeface="+mn-lt"/>
                          <a:ea typeface="+mn-ea"/>
                          <a:cs typeface="+mn-cs"/>
                        </a:rPr>
                        <a:t>Boulevard Carretera Libre Antiguo Camino Tijuana número 24350, Colonia Fideicomiso El Florido, Fracción 4F1C-B, lote número 4F1C, Manzana 655, clave Zona catastral FD-655-091, en Tijuana, Baja California</a:t>
                      </a:r>
                      <a:endParaRPr lang="es-ES" sz="1000" b="0" u="none" strike="noStrike" kern="1200">
                        <a:solidFill>
                          <a:schemeClr val="tx1"/>
                        </a:solidFill>
                        <a:effectLst/>
                        <a:latin typeface="+mn-lt"/>
                        <a:ea typeface="+mn-ea"/>
                        <a:cs typeface="+mn-cs"/>
                      </a:endParaRPr>
                    </a:p>
                  </a:txBody>
                  <a:tcPr marL="0" marR="0" marT="0" marB="0" anchor="ctr"/>
                </a:tc>
                <a:tc>
                  <a:txBody>
                    <a:bodyPr/>
                    <a:lstStyle/>
                    <a:p>
                      <a:pPr marL="0" lvl="0" algn="ctr" defTabSz="914400" rtl="0" eaLnBrk="1" fontAlgn="ctr" latinLnBrk="0" hangingPunct="1">
                        <a:buNone/>
                      </a:pPr>
                      <a:r>
                        <a:rPr lang="es-MX" sz="800" b="0" u="none" strike="noStrike" kern="1200" noProof="0">
                          <a:solidFill>
                            <a:schemeClr val="tx1"/>
                          </a:solidFill>
                          <a:effectLst/>
                          <a:latin typeface="+mn-lt"/>
                          <a:ea typeface="+mn-ea"/>
                          <a:cs typeface="+mn-cs"/>
                        </a:rPr>
                        <a:t>ACDO.AS2.HCT.300925/287.P.DA </a:t>
                      </a:r>
                      <a:endParaRPr lang="es-ES" sz="800" b="0" u="none" strike="noStrike" kern="1200">
                        <a:solidFill>
                          <a:schemeClr val="tx1"/>
                        </a:solidFill>
                        <a:effectLst/>
                        <a:latin typeface="+mn-lt"/>
                        <a:ea typeface="+mn-ea"/>
                        <a:cs typeface="+mn-cs"/>
                      </a:endParaRPr>
                    </a:p>
                  </a:txBody>
                  <a:tcPr marL="0" marR="0" marT="0" marB="0" anchor="ctr"/>
                </a:tc>
                <a:tc>
                  <a:txBody>
                    <a:bodyPr/>
                    <a:lstStyle/>
                    <a:p>
                      <a:pPr marL="0" lvl="0" algn="ctr" defTabSz="914400" rtl="0" eaLnBrk="1" fontAlgn="ctr" latinLnBrk="0" hangingPunct="1">
                        <a:buNone/>
                      </a:pPr>
                      <a:r>
                        <a:rPr lang="es-MX" sz="800" b="0" u="none" strike="noStrike" kern="1200" noProof="0">
                          <a:solidFill>
                            <a:schemeClr val="tx1"/>
                          </a:solidFill>
                          <a:effectLst/>
                          <a:latin typeface="+mn-lt"/>
                          <a:ea typeface="+mn-ea"/>
                          <a:cs typeface="+mn-cs"/>
                        </a:rPr>
                        <a:t>Escritura Pública 25,917 del 20 de enero de 2026</a:t>
                      </a:r>
                      <a:endParaRPr lang="es-ES" sz="800" b="0" u="none" strike="noStrike" kern="1200">
                        <a:solidFill>
                          <a:schemeClr val="tx1"/>
                        </a:solidFill>
                        <a:effectLst/>
                        <a:latin typeface="+mn-lt"/>
                        <a:ea typeface="+mn-ea"/>
                        <a:cs typeface="+mn-cs"/>
                      </a:endParaRPr>
                    </a:p>
                  </a:txBody>
                  <a:tcPr marL="0" marR="0" marT="0" marB="0" anchor="ctr"/>
                </a:tc>
                <a:extLst>
                  <a:ext uri="{0D108BD9-81ED-4DB2-BD59-A6C34878D82A}">
                    <a16:rowId xmlns:a16="http://schemas.microsoft.com/office/drawing/2014/main" val="3261330989"/>
                  </a:ext>
                </a:extLst>
              </a:tr>
              <a:tr h="123867">
                <a:tc>
                  <a:txBody>
                    <a:bodyPr/>
                    <a:lstStyle/>
                    <a:p>
                      <a:pPr lvl="0" algn="ctr">
                        <a:buNone/>
                      </a:pPr>
                      <a:r>
                        <a:rPr lang="es-MX" sz="1000" b="0" u="none" strike="noStrike">
                          <a:solidFill>
                            <a:schemeClr val="tx1"/>
                          </a:solidFill>
                          <a:effectLst/>
                        </a:rPr>
                        <a:t>2</a:t>
                      </a:r>
                    </a:p>
                  </a:txBody>
                  <a:tcPr marL="0" marR="0" marT="0" marB="0" anchor="ctr"/>
                </a:tc>
                <a:tc>
                  <a:txBody>
                    <a:bodyPr/>
                    <a:lstStyle/>
                    <a:p>
                      <a:pPr lvl="0" algn="l">
                        <a:buNone/>
                      </a:pPr>
                      <a:r>
                        <a:rPr lang="es-MX" sz="1000" b="0" u="none" strike="noStrike">
                          <a:solidFill>
                            <a:schemeClr val="tx1"/>
                          </a:solidFill>
                          <a:effectLst/>
                        </a:rPr>
                        <a:t>Chiapas</a:t>
                      </a:r>
                    </a:p>
                  </a:txBody>
                  <a:tcPr marL="0" marR="0" marT="0" marB="0" anchor="ctr"/>
                </a:tc>
                <a:tc>
                  <a:txBody>
                    <a:bodyPr/>
                    <a:lstStyle/>
                    <a:p>
                      <a:pPr lvl="0" algn="l">
                        <a:buNone/>
                      </a:pPr>
                      <a:r>
                        <a:rPr lang="es-MX" sz="1000" b="0" u="none" strike="noStrike">
                          <a:solidFill>
                            <a:schemeClr val="tx1"/>
                          </a:solidFill>
                          <a:effectLst/>
                        </a:rPr>
                        <a:t>Bochil</a:t>
                      </a:r>
                      <a:endParaRPr lang="es-MX" sz="1000" b="0" u="none" strike="noStrike" err="1">
                        <a:solidFill>
                          <a:schemeClr val="tx1"/>
                        </a:solidFill>
                        <a:effectLst/>
                      </a:endParaRPr>
                    </a:p>
                  </a:txBody>
                  <a:tcPr marL="0" marR="0" marT="0" marB="0" anchor="ctr"/>
                </a:tc>
                <a:tc>
                  <a:txBody>
                    <a:bodyPr/>
                    <a:lstStyle/>
                    <a:p>
                      <a:pPr lvl="0" algn="ctr">
                        <a:buNone/>
                      </a:pPr>
                      <a:r>
                        <a:rPr lang="es-MX" sz="1000" b="0" u="none" strike="noStrike">
                          <a:solidFill>
                            <a:schemeClr val="tx1"/>
                          </a:solidFill>
                          <a:effectLst/>
                        </a:rPr>
                        <a:t>Hospital Rural</a:t>
                      </a:r>
                    </a:p>
                  </a:txBody>
                  <a:tcPr marL="0" marR="0" marT="0" marB="0" anchor="ctr"/>
                </a:tc>
                <a:tc>
                  <a:txBody>
                    <a:bodyPr/>
                    <a:lstStyle/>
                    <a:p>
                      <a:pPr lvl="0" algn="l">
                        <a:buNone/>
                      </a:pPr>
                      <a:r>
                        <a:rPr lang="en-US" sz="1000" b="0" u="none" strike="noStrike" kern="1200" noProof="0">
                          <a:solidFill>
                            <a:schemeClr val="tx1"/>
                          </a:solidFill>
                          <a:effectLst/>
                          <a:latin typeface="+mn-lt"/>
                          <a:ea typeface="+mn-ea"/>
                          <a:cs typeface="+mn-cs"/>
                        </a:rPr>
                        <a:t>Callejón El Naranjo Sur Poniente número 7, Colonia Albores Guillen, Bochil Chiapas</a:t>
                      </a:r>
                      <a:endParaRPr lang="en-US" sz="1000" b="0" u="none" strike="noStrike" kern="1200">
                        <a:solidFill>
                          <a:schemeClr val="tx1"/>
                        </a:solidFill>
                        <a:effectLst/>
                        <a:latin typeface="+mn-lt"/>
                        <a:ea typeface="+mn-ea"/>
                        <a:cs typeface="+mn-cs"/>
                      </a:endParaRPr>
                    </a:p>
                  </a:txBody>
                  <a:tcPr marL="0" marR="0" marT="0" marB="0" anchor="ctr"/>
                </a:tc>
                <a:tc>
                  <a:txBody>
                    <a:bodyPr/>
                    <a:lstStyle/>
                    <a:p>
                      <a:pPr lvl="0" algn="ctr">
                        <a:buNone/>
                      </a:pPr>
                      <a:r>
                        <a:rPr lang="es-MX" sz="800" b="0" i="0" u="none" strike="noStrike" noProof="0">
                          <a:solidFill>
                            <a:schemeClr val="tx1"/>
                          </a:solidFill>
                          <a:effectLst/>
                          <a:latin typeface="Aptos"/>
                        </a:rPr>
                        <a:t>ACDO.AS2.HCT.260526/140.P.DA </a:t>
                      </a:r>
                      <a:endParaRPr lang="en-US">
                        <a:solidFill>
                          <a:schemeClr val="tx1"/>
                        </a:solidFill>
                      </a:endParaRPr>
                    </a:p>
                  </a:txBody>
                  <a:tcPr marL="0" marR="0" marT="0" marB="0" anchor="ctr"/>
                </a:tc>
                <a:tc>
                  <a:txBody>
                    <a:bodyPr/>
                    <a:lstStyle/>
                    <a:p>
                      <a:pPr lvl="0" algn="ctr">
                        <a:buNone/>
                      </a:pPr>
                      <a:r>
                        <a:rPr lang="es-MX" sz="800" b="0" u="none" strike="noStrike" kern="1200" noProof="0">
                          <a:solidFill>
                            <a:schemeClr val="tx1"/>
                          </a:solidFill>
                          <a:effectLst/>
                          <a:latin typeface="+mn-lt"/>
                          <a:ea typeface="+mn-ea"/>
                          <a:cs typeface="+mn-cs"/>
                        </a:rPr>
                        <a:t>En proceso</a:t>
                      </a:r>
                    </a:p>
                  </a:txBody>
                  <a:tcPr marL="0" marR="0" marT="0" marB="0" anchor="ctr"/>
                </a:tc>
                <a:extLst>
                  <a:ext uri="{0D108BD9-81ED-4DB2-BD59-A6C34878D82A}">
                    <a16:rowId xmlns:a16="http://schemas.microsoft.com/office/drawing/2014/main" val="462768650"/>
                  </a:ext>
                </a:extLst>
              </a:tr>
              <a:tr h="247736">
                <a:tc>
                  <a:txBody>
                    <a:bodyPr/>
                    <a:lstStyle/>
                    <a:p>
                      <a:pPr marL="0" lvl="0" algn="ctr" rtl="0">
                        <a:buNone/>
                      </a:pPr>
                      <a:r>
                        <a:rPr lang="es-MX" sz="1000" b="0" u="none" strike="noStrike" kern="1200">
                          <a:solidFill>
                            <a:schemeClr val="tx1"/>
                          </a:solidFill>
                          <a:effectLst/>
                          <a:latin typeface="+mn-lt"/>
                          <a:ea typeface="+mn-ea"/>
                          <a:cs typeface="+mn-cs"/>
                        </a:rPr>
                        <a:t>3</a:t>
                      </a:r>
                    </a:p>
                  </a:txBody>
                  <a:tcPr marL="0" marR="0" marT="0" marB="0" anchor="ctr"/>
                </a:tc>
                <a:tc>
                  <a:txBody>
                    <a:bodyPr/>
                    <a:lstStyle/>
                    <a:p>
                      <a:pPr marL="0" lvl="0" algn="l" defTabSz="914400" rtl="0">
                        <a:buNone/>
                      </a:pPr>
                      <a:r>
                        <a:rPr lang="es-MX" sz="1000" b="0" u="none" strike="noStrike" kern="1200">
                          <a:solidFill>
                            <a:schemeClr val="tx1"/>
                          </a:solidFill>
                          <a:effectLst/>
                          <a:latin typeface="+mn-lt"/>
                          <a:ea typeface="+mn-ea"/>
                          <a:cs typeface="+mn-cs"/>
                        </a:rPr>
                        <a:t>Colima</a:t>
                      </a:r>
                      <a:endParaRPr lang="en-US">
                        <a:solidFill>
                          <a:schemeClr val="tx1"/>
                        </a:solidFill>
                      </a:endParaRPr>
                    </a:p>
                  </a:txBody>
                  <a:tcPr marL="0" marR="0" marT="0" marB="0" anchor="ctr"/>
                </a:tc>
                <a:tc>
                  <a:txBody>
                    <a:bodyPr/>
                    <a:lstStyle/>
                    <a:p>
                      <a:pPr marL="0" lvl="0" algn="l" defTabSz="914400" rtl="0">
                        <a:buNone/>
                      </a:pPr>
                      <a:r>
                        <a:rPr lang="es-MX" sz="1000" b="0" u="none" strike="noStrike" kern="1200">
                          <a:solidFill>
                            <a:schemeClr val="tx1"/>
                          </a:solidFill>
                          <a:effectLst/>
                          <a:latin typeface="+mn-lt"/>
                          <a:ea typeface="+mn-ea"/>
                          <a:cs typeface="+mn-cs"/>
                        </a:rPr>
                        <a:t>Tecomán</a:t>
                      </a:r>
                      <a:endParaRPr lang="en-US">
                        <a:solidFill>
                          <a:schemeClr val="tx1"/>
                        </a:solidFill>
                      </a:endParaRPr>
                    </a:p>
                  </a:txBody>
                  <a:tcPr marL="0" marR="0" marT="0" marB="0" anchor="ctr"/>
                </a:tc>
                <a:tc>
                  <a:txBody>
                    <a:bodyPr/>
                    <a:lstStyle/>
                    <a:p>
                      <a:pPr marL="0" lvl="0" algn="ctr" rtl="0">
                        <a:buNone/>
                      </a:pPr>
                      <a:r>
                        <a:rPr lang="es-MX" sz="1000" b="0" u="none" strike="noStrike" kern="1200">
                          <a:solidFill>
                            <a:schemeClr val="tx1"/>
                          </a:solidFill>
                          <a:effectLst/>
                          <a:latin typeface="+mn-lt"/>
                          <a:ea typeface="+mn-ea"/>
                          <a:cs typeface="+mn-cs"/>
                        </a:rPr>
                        <a:t>HGZ 72 Camas en sustitución del HGS con Medicina Familiar No. 4 y un Centro de Educación u Cuidado infantil para 150 lugares</a:t>
                      </a:r>
                      <a:endParaRPr lang="en-US">
                        <a:solidFill>
                          <a:schemeClr val="tx1"/>
                        </a:solidFill>
                      </a:endParaRPr>
                    </a:p>
                  </a:txBody>
                  <a:tcPr marL="0" marR="0" marT="0" marB="0" anchor="ctr"/>
                </a:tc>
                <a:tc>
                  <a:txBody>
                    <a:bodyPr/>
                    <a:lstStyle/>
                    <a:p>
                      <a:pPr marL="0" lvl="0" algn="l" rtl="0">
                        <a:buNone/>
                      </a:pPr>
                      <a:r>
                        <a:rPr lang="es-MX" sz="1000" b="0" u="none" strike="noStrike" kern="1200">
                          <a:solidFill>
                            <a:schemeClr val="tx1"/>
                          </a:solidFill>
                          <a:effectLst/>
                          <a:latin typeface="+mn-lt"/>
                          <a:ea typeface="+mn-ea"/>
                          <a:cs typeface="+mn-cs"/>
                        </a:rPr>
                        <a:t>Fracción San Antonio, mpio. Tecoman, Colima</a:t>
                      </a:r>
                      <a:endParaRPr lang="en-US">
                        <a:solidFill>
                          <a:schemeClr val="tx1"/>
                        </a:solidFill>
                      </a:endParaRPr>
                    </a:p>
                  </a:txBody>
                  <a:tcPr marL="0" marR="0" marT="0" marB="0" anchor="ctr"/>
                </a:tc>
                <a:tc>
                  <a:txBody>
                    <a:bodyPr/>
                    <a:lstStyle/>
                    <a:p>
                      <a:pPr marL="0" lvl="0" algn="ctr" defTabSz="914400" rtl="0">
                        <a:buNone/>
                      </a:pPr>
                      <a:r>
                        <a:rPr lang="es-MX" sz="800" b="0" i="0" u="none" strike="noStrike" kern="1200">
                          <a:solidFill>
                            <a:schemeClr val="tx1"/>
                          </a:solidFill>
                          <a:effectLst/>
                          <a:latin typeface="Aptos"/>
                          <a:ea typeface="+mn-ea"/>
                          <a:cs typeface="+mn-cs"/>
                        </a:rPr>
                        <a:t>ACDO.AS2.HCT.151225/383.P.DA</a:t>
                      </a:r>
                      <a:endParaRPr lang="en-US" sz="800" b="0" i="0" u="none" strike="noStrike" kern="1200">
                        <a:solidFill>
                          <a:schemeClr val="tx1"/>
                        </a:solidFill>
                        <a:effectLst/>
                        <a:latin typeface="Aptos"/>
                        <a:ea typeface="+mn-ea"/>
                        <a:cs typeface="+mn-cs"/>
                      </a:endParaRPr>
                    </a:p>
                  </a:txBody>
                  <a:tcPr marL="0" marR="0" marT="0" marB="0" anchor="ctr"/>
                </a:tc>
                <a:tc>
                  <a:txBody>
                    <a:bodyPr/>
                    <a:lstStyle/>
                    <a:p>
                      <a:pPr marL="0" marR="0" lvl="0" indent="0" algn="ctr" rtl="0">
                        <a:lnSpc>
                          <a:spcPct val="100000"/>
                        </a:lnSpc>
                        <a:spcBef>
                          <a:spcPts val="0"/>
                        </a:spcBef>
                        <a:spcAft>
                          <a:spcPts val="0"/>
                        </a:spcAft>
                        <a:buClrTx/>
                        <a:buSzTx/>
                        <a:buFontTx/>
                        <a:buNone/>
                      </a:pPr>
                      <a:r>
                        <a:rPr lang="es-MX" sz="800" b="0" u="none" strike="noStrike" kern="1200">
                          <a:solidFill>
                            <a:schemeClr val="tx1"/>
                          </a:solidFill>
                          <a:effectLst/>
                          <a:latin typeface="+mn-lt"/>
                          <a:ea typeface="+mn-ea"/>
                          <a:cs typeface="+mn-cs"/>
                        </a:rPr>
                        <a:t>En proceso</a:t>
                      </a:r>
                      <a:endParaRPr lang="en-US" sz="800" b="0" u="none" strike="noStrike" kern="1200">
                        <a:solidFill>
                          <a:schemeClr val="tx1"/>
                        </a:solidFill>
                        <a:effectLst/>
                        <a:latin typeface="+mn-lt"/>
                        <a:ea typeface="+mn-ea"/>
                        <a:cs typeface="+mn-cs"/>
                      </a:endParaRPr>
                    </a:p>
                    <a:p>
                      <a:pPr marL="0" marR="0" lvl="0" indent="0" algn="ctr" defTabSz="914400" rtl="0">
                        <a:lnSpc>
                          <a:spcPct val="100000"/>
                        </a:lnSpc>
                        <a:spcBef>
                          <a:spcPts val="0"/>
                        </a:spcBef>
                        <a:spcAft>
                          <a:spcPts val="0"/>
                        </a:spcAft>
                        <a:buClrTx/>
                        <a:buSzTx/>
                        <a:buFontTx/>
                        <a:buNone/>
                      </a:pPr>
                      <a:endParaRPr lang="es-MX" sz="800" b="0" u="none" strike="noStrike" kern="1200" noProof="0">
                        <a:solidFill>
                          <a:schemeClr val="tx1"/>
                        </a:solidFill>
                        <a:effectLst/>
                        <a:latin typeface="+mn-lt"/>
                        <a:ea typeface="+mn-ea"/>
                        <a:cs typeface="+mn-cs"/>
                      </a:endParaRPr>
                    </a:p>
                  </a:txBody>
                  <a:tcPr marL="0" marR="0" marT="0" marB="0" anchor="ctr"/>
                </a:tc>
                <a:extLst>
                  <a:ext uri="{0D108BD9-81ED-4DB2-BD59-A6C34878D82A}">
                    <a16:rowId xmlns:a16="http://schemas.microsoft.com/office/drawing/2014/main" val="2913317758"/>
                  </a:ext>
                </a:extLst>
              </a:tr>
              <a:tr h="247736">
                <a:tc>
                  <a:txBody>
                    <a:bodyPr/>
                    <a:lstStyle/>
                    <a:p>
                      <a:pPr algn="ctr" fontAlgn="ctr">
                        <a:buNone/>
                      </a:pPr>
                      <a:r>
                        <a:rPr lang="es-MX" sz="1000" b="0" u="none" strike="noStrike">
                          <a:solidFill>
                            <a:schemeClr val="tx1"/>
                          </a:solidFill>
                          <a:effectLst/>
                        </a:rPr>
                        <a:t>4</a:t>
                      </a:r>
                    </a:p>
                  </a:txBody>
                  <a:tcPr marL="0" marR="0" marT="0" marB="0" anchor="ctr"/>
                </a:tc>
                <a:tc>
                  <a:txBody>
                    <a:bodyPr/>
                    <a:lstStyle/>
                    <a:p>
                      <a:pPr marL="0" algn="l" defTabSz="914400" rtl="0" eaLnBrk="1" fontAlgn="ctr" latinLnBrk="0" hangingPunct="1">
                        <a:buNone/>
                      </a:pPr>
                      <a:r>
                        <a:rPr lang="es-MX" sz="800" b="0" u="none" strike="noStrike" kern="1200">
                          <a:solidFill>
                            <a:schemeClr val="tx1"/>
                          </a:solidFill>
                          <a:effectLst/>
                          <a:latin typeface="+mn-lt"/>
                          <a:ea typeface="+mn-ea"/>
                          <a:cs typeface="+mn-cs"/>
                        </a:rPr>
                        <a:t>Durango</a:t>
                      </a:r>
                    </a:p>
                  </a:txBody>
                  <a:tcPr marL="0" marR="0" marT="0" marB="0" anchor="ctr"/>
                </a:tc>
                <a:tc>
                  <a:txBody>
                    <a:bodyPr/>
                    <a:lstStyle/>
                    <a:p>
                      <a:pPr marL="0" algn="l" defTabSz="914400" rtl="0" eaLnBrk="1" fontAlgn="ctr" latinLnBrk="0" hangingPunct="1">
                        <a:buNone/>
                      </a:pPr>
                      <a:r>
                        <a:rPr lang="es-MX" sz="800" b="0" u="none" strike="noStrike" kern="1200">
                          <a:solidFill>
                            <a:schemeClr val="tx1"/>
                          </a:solidFill>
                          <a:effectLst/>
                          <a:latin typeface="+mn-lt"/>
                          <a:ea typeface="+mn-ea"/>
                          <a:cs typeface="+mn-cs"/>
                        </a:rPr>
                        <a:t>Lerdo</a:t>
                      </a:r>
                    </a:p>
                  </a:txBody>
                  <a:tcPr marL="0" marR="0" marT="0" marB="0" anchor="ctr"/>
                </a:tc>
                <a:tc>
                  <a:txBody>
                    <a:bodyPr/>
                    <a:lstStyle/>
                    <a:p>
                      <a:pPr marL="0" lvl="0" algn="ctr" defTabSz="914400" rtl="0" eaLnBrk="1" fontAlgn="ctr" latinLnBrk="0" hangingPunct="1">
                        <a:buNone/>
                      </a:pPr>
                      <a:r>
                        <a:rPr lang="es-MX" sz="800" b="0" u="none" strike="noStrike" kern="1200" noProof="0">
                          <a:solidFill>
                            <a:schemeClr val="tx1"/>
                          </a:solidFill>
                          <a:effectLst/>
                          <a:latin typeface="+mn-lt"/>
                          <a:ea typeface="+mn-ea"/>
                          <a:cs typeface="+mn-cs"/>
                        </a:rPr>
                        <a:t>Construcción de un Hospital General de Zona de 180 camas</a:t>
                      </a:r>
                      <a:endParaRPr lang="es-ES" sz="800" b="0" u="none" strike="noStrike" kern="1200">
                        <a:solidFill>
                          <a:schemeClr val="tx1"/>
                        </a:solidFill>
                        <a:effectLst/>
                        <a:latin typeface="+mn-lt"/>
                        <a:ea typeface="+mn-ea"/>
                        <a:cs typeface="+mn-cs"/>
                      </a:endParaRPr>
                    </a:p>
                  </a:txBody>
                  <a:tcPr marL="0" marR="0" marT="0" marB="0" anchor="ctr"/>
                </a:tc>
                <a:tc>
                  <a:txBody>
                    <a:bodyPr/>
                    <a:lstStyle/>
                    <a:p>
                      <a:pPr marL="0" lvl="0" algn="l" defTabSz="914400" rtl="0" eaLnBrk="1" fontAlgn="ctr" latinLnBrk="0" hangingPunct="1">
                        <a:buNone/>
                      </a:pPr>
                      <a:r>
                        <a:rPr lang="es-MX" sz="800" b="0" u="none" strike="noStrike" kern="1200" noProof="0">
                          <a:solidFill>
                            <a:schemeClr val="tx1"/>
                          </a:solidFill>
                          <a:effectLst/>
                          <a:latin typeface="+mn-lt"/>
                          <a:ea typeface="+mn-ea"/>
                          <a:cs typeface="+mn-cs"/>
                        </a:rPr>
                        <a:t>Fracción A de la Parcela 174, P1/1, Z-1, ubicada en Calzada Hermila Galindo 310, Colonia Ex Ejido Lerdo de Ciudad Lerdo, Estado de Durango</a:t>
                      </a:r>
                      <a:endParaRPr lang="es-ES" sz="800" b="0" u="none" strike="noStrike" kern="1200">
                        <a:solidFill>
                          <a:schemeClr val="tx1"/>
                        </a:solidFill>
                        <a:effectLst/>
                        <a:latin typeface="+mn-lt"/>
                        <a:ea typeface="+mn-ea"/>
                        <a:cs typeface="+mn-cs"/>
                      </a:endParaRPr>
                    </a:p>
                  </a:txBody>
                  <a:tcPr marL="0" marR="0" marT="0" marB="0" anchor="ctr"/>
                </a:tc>
                <a:tc>
                  <a:txBody>
                    <a:bodyPr/>
                    <a:lstStyle/>
                    <a:p>
                      <a:pPr marL="0" lvl="0" algn="ctr" defTabSz="914400" rtl="0" eaLnBrk="1" fontAlgn="ctr" latinLnBrk="0" hangingPunct="1">
                        <a:buNone/>
                      </a:pPr>
                      <a:r>
                        <a:rPr lang="es-MX" sz="800" b="0" i="0" u="none" strike="noStrike" kern="1200" noProof="0">
                          <a:solidFill>
                            <a:schemeClr val="tx1"/>
                          </a:solidFill>
                          <a:effectLst/>
                          <a:latin typeface="Aptos"/>
                          <a:ea typeface="+mn-ea"/>
                          <a:cs typeface="+mn-cs"/>
                        </a:rPr>
                        <a:t>ACDO.AS2.HCT.281025/311.P.DA </a:t>
                      </a:r>
                      <a:endParaRPr lang="es-ES" sz="800" b="0" i="0" u="none" strike="noStrike" kern="1200">
                        <a:solidFill>
                          <a:schemeClr val="tx1"/>
                        </a:solidFill>
                        <a:effectLst/>
                        <a:latin typeface="Aptos"/>
                        <a:ea typeface="+mn-ea"/>
                        <a:cs typeface="+mn-cs"/>
                      </a:endParaRPr>
                    </a:p>
                  </a:txBody>
                  <a:tcPr marL="0" marR="0" marT="0" marB="0" anchor="ctr"/>
                </a:tc>
                <a:tc>
                  <a:txBody>
                    <a:bodyPr/>
                    <a:lstStyle/>
                    <a:p>
                      <a:pPr marL="0" lvl="0" algn="ctr" defTabSz="914400" rtl="0" eaLnBrk="1" fontAlgn="ctr" latinLnBrk="0" hangingPunct="1">
                        <a:buNone/>
                      </a:pPr>
                      <a:r>
                        <a:rPr lang="es-MX" sz="800" b="0" u="none" strike="noStrike" kern="1200" noProof="0">
                          <a:solidFill>
                            <a:schemeClr val="tx1"/>
                          </a:solidFill>
                          <a:effectLst/>
                          <a:latin typeface="+mn-lt"/>
                          <a:ea typeface="+mn-ea"/>
                          <a:cs typeface="+mn-cs"/>
                        </a:rPr>
                        <a:t>Escritura Pública 31 del 23/01/2026</a:t>
                      </a:r>
                      <a:endParaRPr lang="es-ES" sz="800" b="0" u="none" strike="noStrike" kern="1200">
                        <a:solidFill>
                          <a:schemeClr val="tx1"/>
                        </a:solidFill>
                        <a:effectLst/>
                        <a:latin typeface="+mn-lt"/>
                        <a:ea typeface="+mn-ea"/>
                        <a:cs typeface="+mn-cs"/>
                      </a:endParaRPr>
                    </a:p>
                  </a:txBody>
                  <a:tcPr marL="0" marR="0" marT="0" marB="0" anchor="ctr"/>
                </a:tc>
                <a:extLst>
                  <a:ext uri="{0D108BD9-81ED-4DB2-BD59-A6C34878D82A}">
                    <a16:rowId xmlns:a16="http://schemas.microsoft.com/office/drawing/2014/main" val="3294694336"/>
                  </a:ext>
                </a:extLst>
              </a:tr>
              <a:tr h="247736">
                <a:tc>
                  <a:txBody>
                    <a:bodyPr/>
                    <a:lstStyle/>
                    <a:p>
                      <a:pPr algn="ctr" fontAlgn="ctr">
                        <a:buNone/>
                      </a:pPr>
                      <a:r>
                        <a:rPr lang="es-MX" sz="1000" b="0" u="none" strike="noStrike">
                          <a:solidFill>
                            <a:schemeClr val="tx1"/>
                          </a:solidFill>
                          <a:effectLst/>
                        </a:rPr>
                        <a:t>5</a:t>
                      </a:r>
                    </a:p>
                  </a:txBody>
                  <a:tcPr marL="0" marR="0" marT="0" marB="0" anchor="ctr"/>
                </a:tc>
                <a:tc>
                  <a:txBody>
                    <a:bodyPr/>
                    <a:lstStyle/>
                    <a:p>
                      <a:pPr algn="l" fontAlgn="ctr">
                        <a:buNone/>
                      </a:pPr>
                      <a:r>
                        <a:rPr lang="es-MX" sz="1000" b="0" u="none" strike="noStrike">
                          <a:solidFill>
                            <a:schemeClr val="tx1"/>
                          </a:solidFill>
                          <a:effectLst/>
                        </a:rPr>
                        <a:t>Estado de México Oriente</a:t>
                      </a:r>
                      <a:endParaRPr lang="es-MX" sz="1000" b="0" i="0" u="none" strike="noStrike">
                        <a:solidFill>
                          <a:schemeClr val="tx1"/>
                        </a:solidFill>
                        <a:effectLst/>
                        <a:latin typeface="Noto Sans"/>
                        <a:ea typeface="Noto Sans"/>
                        <a:cs typeface="Noto Sans"/>
                      </a:endParaRPr>
                    </a:p>
                  </a:txBody>
                  <a:tcPr marL="0" marR="0" marT="0" marB="0" anchor="ctr"/>
                </a:tc>
                <a:tc>
                  <a:txBody>
                    <a:bodyPr/>
                    <a:lstStyle/>
                    <a:p>
                      <a:pPr algn="l" fontAlgn="ctr">
                        <a:buNone/>
                      </a:pPr>
                      <a:r>
                        <a:rPr lang="es-MX" sz="1000" b="0" u="none" strike="noStrike">
                          <a:solidFill>
                            <a:schemeClr val="tx1"/>
                          </a:solidFill>
                          <a:effectLst/>
                        </a:rPr>
                        <a:t>Chimalhuacán</a:t>
                      </a:r>
                      <a:endParaRPr lang="es-MX" sz="1000" b="0" i="0" u="none" strike="noStrike">
                        <a:solidFill>
                          <a:schemeClr val="tx1"/>
                        </a:solidFill>
                        <a:effectLst/>
                        <a:latin typeface="Noto Sans"/>
                        <a:ea typeface="Noto Sans"/>
                        <a:cs typeface="Noto Sans"/>
                      </a:endParaRPr>
                    </a:p>
                  </a:txBody>
                  <a:tcPr marL="0" marR="0" marT="0" marB="0" anchor="ctr"/>
                </a:tc>
                <a:tc>
                  <a:txBody>
                    <a:bodyPr/>
                    <a:lstStyle/>
                    <a:p>
                      <a:pPr lvl="0" algn="ctr">
                        <a:buNone/>
                      </a:pPr>
                      <a:r>
                        <a:rPr lang="en-US" sz="1000" b="0" u="none" strike="noStrike" kern="1200" noProof="0">
                          <a:solidFill>
                            <a:schemeClr val="tx1"/>
                          </a:solidFill>
                          <a:effectLst/>
                          <a:latin typeface="+mn-lt"/>
                          <a:ea typeface="+mn-ea"/>
                          <a:cs typeface="+mn-cs"/>
                        </a:rPr>
                        <a:t>Hospital General Regional</a:t>
                      </a:r>
                    </a:p>
                  </a:txBody>
                  <a:tcPr marL="0" marR="0" marT="0" marB="0" anchor="ctr"/>
                </a:tc>
                <a:tc>
                  <a:txBody>
                    <a:bodyPr/>
                    <a:lstStyle/>
                    <a:p>
                      <a:pPr algn="l" fontAlgn="ctr">
                        <a:buNone/>
                      </a:pPr>
                      <a:r>
                        <a:rPr lang="es-MX" sz="1000" b="0" u="none" strike="noStrike">
                          <a:solidFill>
                            <a:schemeClr val="tx1"/>
                          </a:solidFill>
                          <a:effectLst/>
                        </a:rPr>
                        <a:t>Av. Nezahualcóyotl No. 111 y Calle Prolongación Sauces sin número, Barrio de Santa María Nativitas, Municipio de Chimalhuacán, Estado de México.</a:t>
                      </a:r>
                      <a:endParaRPr lang="es-MX" sz="1000" b="0" i="0" u="none" strike="noStrike">
                        <a:solidFill>
                          <a:schemeClr val="tx1"/>
                        </a:solidFill>
                        <a:effectLst/>
                        <a:latin typeface="Noto Sans"/>
                        <a:ea typeface="Noto Sans"/>
                        <a:cs typeface="Noto Sans"/>
                      </a:endParaRPr>
                    </a:p>
                  </a:txBody>
                  <a:tcPr marL="0" marR="0" marT="0" marB="0" anchor="ctr"/>
                </a:tc>
                <a:tc>
                  <a:txBody>
                    <a:bodyPr/>
                    <a:lstStyle/>
                    <a:p>
                      <a:pPr algn="ctr" fontAlgn="ctr">
                        <a:buNone/>
                      </a:pPr>
                      <a:r>
                        <a:rPr lang="es-MX" sz="800" b="0" u="none" strike="noStrike" kern="1200">
                          <a:solidFill>
                            <a:schemeClr val="tx1"/>
                          </a:solidFill>
                          <a:effectLst/>
                        </a:rPr>
                        <a:t>ACDO.AS2.HCT.280125/4.P.DA</a:t>
                      </a:r>
                      <a:endParaRPr lang="es-MX" sz="800" b="0" i="0" u="none" strike="noStrike" kern="1200">
                        <a:solidFill>
                          <a:schemeClr val="tx1"/>
                        </a:solidFill>
                        <a:effectLst/>
                        <a:latin typeface="Aptos"/>
                        <a:ea typeface="Noto Sans"/>
                        <a:cs typeface="Noto Sans"/>
                      </a:endParaRPr>
                    </a:p>
                  </a:txBody>
                  <a:tcPr marL="0" marR="0" marT="0" marB="0" anchor="ctr"/>
                </a:tc>
                <a:tc>
                  <a:txBody>
                    <a:bodyPr/>
                    <a:lstStyle/>
                    <a:p>
                      <a:pPr algn="ctr" fontAlgn="ctr">
                        <a:buNone/>
                      </a:pPr>
                      <a:r>
                        <a:rPr lang="es-MX" sz="800" b="0" u="none" strike="noStrike" kern="1200">
                          <a:solidFill>
                            <a:schemeClr val="tx1"/>
                          </a:solidFill>
                          <a:effectLst/>
                          <a:latin typeface="+mn-lt"/>
                          <a:ea typeface="+mn-ea"/>
                          <a:cs typeface="+mn-cs"/>
                        </a:rPr>
                        <a:t>Escritura 18116 de 25/08/2025</a:t>
                      </a:r>
                    </a:p>
                  </a:txBody>
                  <a:tcPr marL="0" marR="0" marT="0" marB="0" anchor="ctr"/>
                </a:tc>
                <a:extLst>
                  <a:ext uri="{0D108BD9-81ED-4DB2-BD59-A6C34878D82A}">
                    <a16:rowId xmlns:a16="http://schemas.microsoft.com/office/drawing/2014/main" val="255072984"/>
                  </a:ext>
                </a:extLst>
              </a:tr>
              <a:tr h="247736">
                <a:tc>
                  <a:txBody>
                    <a:bodyPr/>
                    <a:lstStyle/>
                    <a:p>
                      <a:pPr lvl="0" algn="ctr">
                        <a:buNone/>
                      </a:pPr>
                      <a:r>
                        <a:rPr lang="es-MX" sz="1000" b="0" u="none" strike="noStrike">
                          <a:solidFill>
                            <a:schemeClr val="tx1"/>
                          </a:solidFill>
                          <a:effectLst/>
                        </a:rPr>
                        <a:t>6</a:t>
                      </a:r>
                    </a:p>
                  </a:txBody>
                  <a:tcPr marL="0" marR="0" marT="0" marB="0" anchor="ctr"/>
                </a:tc>
                <a:tc>
                  <a:txBody>
                    <a:bodyPr/>
                    <a:lstStyle/>
                    <a:p>
                      <a:pPr lvl="0" algn="l">
                        <a:buNone/>
                      </a:pPr>
                      <a:r>
                        <a:rPr lang="es-MX" sz="1000" b="0" u="none" strike="noStrike">
                          <a:solidFill>
                            <a:schemeClr val="tx1"/>
                          </a:solidFill>
                          <a:effectLst/>
                        </a:rPr>
                        <a:t>Estado de México Oriente</a:t>
                      </a:r>
                      <a:endParaRPr lang="en-US">
                        <a:solidFill>
                          <a:schemeClr val="tx1"/>
                        </a:solidFill>
                      </a:endParaRPr>
                    </a:p>
                  </a:txBody>
                  <a:tcPr marL="0" marR="0" marT="0" marB="0" anchor="ctr"/>
                </a:tc>
                <a:tc>
                  <a:txBody>
                    <a:bodyPr/>
                    <a:lstStyle/>
                    <a:p>
                      <a:pPr lvl="0" algn="l">
                        <a:buNone/>
                      </a:pPr>
                      <a:r>
                        <a:rPr lang="es-MX" sz="1000" b="0" u="none" strike="noStrike">
                          <a:solidFill>
                            <a:schemeClr val="tx1"/>
                          </a:solidFill>
                          <a:effectLst/>
                        </a:rPr>
                        <a:t>Chicoloapan</a:t>
                      </a:r>
                      <a:endParaRPr lang="en-US">
                        <a:solidFill>
                          <a:schemeClr val="tx1"/>
                        </a:solidFill>
                      </a:endParaRPr>
                    </a:p>
                  </a:txBody>
                  <a:tcPr marL="0" marR="0" marT="0" marB="0" anchor="ctr"/>
                </a:tc>
                <a:tc>
                  <a:txBody>
                    <a:bodyPr/>
                    <a:lstStyle/>
                    <a:p>
                      <a:pPr lvl="0" algn="ctr">
                        <a:buNone/>
                      </a:pPr>
                      <a:r>
                        <a:rPr lang="es-MX" sz="1000" b="0" u="none" strike="noStrike">
                          <a:solidFill>
                            <a:schemeClr val="tx1"/>
                          </a:solidFill>
                          <a:effectLst/>
                        </a:rPr>
                        <a:t>Se destine a la terminación y operación de un Hospital</a:t>
                      </a:r>
                      <a:endParaRPr lang="en-US">
                        <a:solidFill>
                          <a:schemeClr val="tx1"/>
                        </a:solidFill>
                      </a:endParaRPr>
                    </a:p>
                  </a:txBody>
                  <a:tcPr marL="0" marR="0" marT="0" marB="0" anchor="ctr"/>
                </a:tc>
                <a:tc>
                  <a:txBody>
                    <a:bodyPr/>
                    <a:lstStyle/>
                    <a:p>
                      <a:pPr lvl="0" algn="l">
                        <a:buNone/>
                      </a:pPr>
                      <a:r>
                        <a:rPr lang="en-US" sz="1000" b="0" u="none" strike="noStrike" kern="1200" noProof="0">
                          <a:solidFill>
                            <a:schemeClr val="tx1"/>
                          </a:solidFill>
                          <a:effectLst/>
                          <a:latin typeface="+mn-lt"/>
                          <a:ea typeface="+mn-ea"/>
                          <a:cs typeface="+mn-cs"/>
                        </a:rPr>
                        <a:t>Avenida México sin </a:t>
                      </a:r>
                      <a:r>
                        <a:rPr lang="en-US" sz="1000" b="0" u="none" strike="noStrike" kern="1200" noProof="0" err="1">
                          <a:solidFill>
                            <a:schemeClr val="tx1"/>
                          </a:solidFill>
                          <a:effectLst/>
                          <a:latin typeface="+mn-lt"/>
                          <a:ea typeface="+mn-ea"/>
                          <a:cs typeface="+mn-cs"/>
                        </a:rPr>
                        <a:t>número</a:t>
                      </a:r>
                      <a:r>
                        <a:rPr lang="en-US" sz="1000" b="0" u="none" strike="noStrike" kern="1200" noProof="0">
                          <a:solidFill>
                            <a:schemeClr val="tx1"/>
                          </a:solidFill>
                          <a:effectLst/>
                          <a:latin typeface="+mn-lt"/>
                          <a:ea typeface="+mn-ea"/>
                          <a:cs typeface="+mn-cs"/>
                        </a:rPr>
                        <a:t>, Lote 1, de la Manzana XVI, del Conjunto Urbano "Bonito San Vicente", municipio de </a:t>
                      </a:r>
                      <a:r>
                        <a:rPr lang="en-US" sz="1000" b="0" u="none" strike="noStrike" kern="1200" noProof="0" err="1">
                          <a:solidFill>
                            <a:schemeClr val="tx1"/>
                          </a:solidFill>
                          <a:effectLst/>
                          <a:latin typeface="+mn-lt"/>
                          <a:ea typeface="+mn-ea"/>
                          <a:cs typeface="+mn-cs"/>
                        </a:rPr>
                        <a:t>Chicoloapan</a:t>
                      </a:r>
                      <a:r>
                        <a:rPr lang="en-US" sz="1000" b="0" u="none" strike="noStrike" kern="1200" noProof="0">
                          <a:solidFill>
                            <a:schemeClr val="tx1"/>
                          </a:solidFill>
                          <a:effectLst/>
                          <a:latin typeface="+mn-lt"/>
                          <a:ea typeface="+mn-ea"/>
                          <a:cs typeface="+mn-cs"/>
                        </a:rPr>
                        <a:t>, Estado de México.</a:t>
                      </a:r>
                      <a:endParaRPr lang="en-US" sz="1000" b="0" u="none" strike="noStrike" kern="1200">
                        <a:solidFill>
                          <a:schemeClr val="tx1"/>
                        </a:solidFill>
                        <a:effectLst/>
                        <a:latin typeface="+mn-lt"/>
                        <a:ea typeface="+mn-ea"/>
                        <a:cs typeface="+mn-cs"/>
                      </a:endParaRPr>
                    </a:p>
                  </a:txBody>
                  <a:tcPr marL="0" marR="0" marT="0" marB="0" anchor="ctr"/>
                </a:tc>
                <a:tc>
                  <a:txBody>
                    <a:bodyPr/>
                    <a:lstStyle/>
                    <a:p>
                      <a:pPr lvl="0" algn="ctr">
                        <a:buNone/>
                      </a:pPr>
                      <a:r>
                        <a:rPr lang="es-MX" sz="800" b="0" i="0" u="none" strike="noStrike" kern="1200" noProof="0">
                          <a:solidFill>
                            <a:schemeClr val="tx1"/>
                          </a:solidFill>
                          <a:effectLst/>
                          <a:highlight>
                            <a:srgbClr val="E7EBE8"/>
                          </a:highlight>
                          <a:latin typeface="Aptos"/>
                        </a:rPr>
                        <a:t>ACDO.AS2.HCT.240625/115.P.DA</a:t>
                      </a:r>
                      <a:endParaRPr lang="en-US">
                        <a:solidFill>
                          <a:schemeClr val="tx1"/>
                        </a:solidFill>
                      </a:endParaRPr>
                    </a:p>
                  </a:txBody>
                  <a:tcPr marL="0" marR="0" marT="0" marB="0" anchor="ctr"/>
                </a:tc>
                <a:tc>
                  <a:txBody>
                    <a:bodyPr/>
                    <a:lstStyle/>
                    <a:p>
                      <a:pPr marL="0" marR="0" lvl="0" indent="0" algn="ctr">
                        <a:lnSpc>
                          <a:spcPct val="100000"/>
                        </a:lnSpc>
                        <a:spcBef>
                          <a:spcPts val="0"/>
                        </a:spcBef>
                        <a:spcAft>
                          <a:spcPts val="0"/>
                        </a:spcAft>
                        <a:buNone/>
                      </a:pPr>
                      <a:r>
                        <a:rPr lang="en-US" sz="800" b="0" u="none" strike="noStrike" kern="1200" noProof="0">
                          <a:solidFill>
                            <a:schemeClr val="tx1"/>
                          </a:solidFill>
                          <a:effectLst/>
                          <a:latin typeface="+mn-lt"/>
                          <a:ea typeface="+mn-ea"/>
                          <a:cs typeface="+mn-cs"/>
                        </a:rPr>
                        <a:t>Escritura Pública No. 18127  del 28  de </a:t>
                      </a:r>
                      <a:r>
                        <a:rPr lang="en-US" sz="800" b="0" u="none" strike="noStrike" kern="1200" noProof="0" err="1">
                          <a:solidFill>
                            <a:schemeClr val="tx1"/>
                          </a:solidFill>
                          <a:effectLst/>
                          <a:latin typeface="+mn-lt"/>
                          <a:ea typeface="+mn-ea"/>
                          <a:cs typeface="+mn-cs"/>
                        </a:rPr>
                        <a:t>octubre</a:t>
                      </a:r>
                      <a:r>
                        <a:rPr lang="en-US" sz="800" b="0" u="none" strike="noStrike" kern="1200" noProof="0">
                          <a:solidFill>
                            <a:schemeClr val="tx1"/>
                          </a:solidFill>
                          <a:effectLst/>
                          <a:latin typeface="+mn-lt"/>
                          <a:ea typeface="+mn-ea"/>
                          <a:cs typeface="+mn-cs"/>
                        </a:rPr>
                        <a:t> de 2025</a:t>
                      </a:r>
                      <a:endParaRPr lang="en-US" sz="800" b="0" u="none" strike="noStrike" kern="1200">
                        <a:solidFill>
                          <a:schemeClr val="tx1"/>
                        </a:solidFill>
                        <a:effectLst/>
                        <a:latin typeface="+mn-lt"/>
                        <a:ea typeface="+mn-ea"/>
                        <a:cs typeface="+mn-cs"/>
                      </a:endParaRPr>
                    </a:p>
                  </a:txBody>
                  <a:tcPr marL="0" marR="0" marT="0" marB="0" anchor="ctr"/>
                </a:tc>
                <a:extLst>
                  <a:ext uri="{0D108BD9-81ED-4DB2-BD59-A6C34878D82A}">
                    <a16:rowId xmlns:a16="http://schemas.microsoft.com/office/drawing/2014/main" val="4233758265"/>
                  </a:ext>
                </a:extLst>
              </a:tr>
              <a:tr h="247736">
                <a:tc>
                  <a:txBody>
                    <a:bodyPr/>
                    <a:lstStyle/>
                    <a:p>
                      <a:pPr algn="ctr" fontAlgn="ctr">
                        <a:buNone/>
                      </a:pPr>
                      <a:r>
                        <a:rPr lang="es-MX" sz="1000" b="0" u="none" strike="noStrike" dirty="0">
                          <a:solidFill>
                            <a:schemeClr val="tx1"/>
                          </a:solidFill>
                          <a:effectLst/>
                        </a:rPr>
                        <a:t>7</a:t>
                      </a:r>
                    </a:p>
                  </a:txBody>
                  <a:tcPr marL="0" marR="0" marT="0" marB="0" anchor="ctr"/>
                </a:tc>
                <a:tc>
                  <a:txBody>
                    <a:bodyPr/>
                    <a:lstStyle/>
                    <a:p>
                      <a:pPr marL="0" marR="0" lvl="0" indent="0" algn="l" defTabSz="914400" rtl="0" eaLnBrk="1" fontAlgn="ctr" latinLnBrk="0" hangingPunct="1">
                        <a:lnSpc>
                          <a:spcPct val="100000"/>
                        </a:lnSpc>
                        <a:spcBef>
                          <a:spcPts val="0"/>
                        </a:spcBef>
                        <a:spcAft>
                          <a:spcPts val="0"/>
                        </a:spcAft>
                        <a:buClrTx/>
                        <a:buSzTx/>
                        <a:buFontTx/>
                        <a:buNone/>
                        <a:tabLst/>
                        <a:defRPr/>
                      </a:pPr>
                      <a:r>
                        <a:rPr lang="es-MX" sz="1000" b="0" u="none" strike="noStrike" dirty="0">
                          <a:solidFill>
                            <a:schemeClr val="tx1"/>
                          </a:solidFill>
                          <a:effectLst/>
                        </a:rPr>
                        <a:t>Estado de México Oriente</a:t>
                      </a:r>
                      <a:endParaRPr lang="en-US" sz="1000" dirty="0">
                        <a:solidFill>
                          <a:schemeClr val="tx1"/>
                        </a:solidFill>
                      </a:endParaRPr>
                    </a:p>
                    <a:p>
                      <a:pPr algn="l" fontAlgn="ctr">
                        <a:buNone/>
                      </a:pPr>
                      <a:endParaRPr lang="es-MX" sz="1000" b="0" u="none" strike="noStrike" kern="1200" dirty="0">
                        <a:solidFill>
                          <a:schemeClr val="tx1"/>
                        </a:solidFill>
                        <a:effectLst/>
                        <a:latin typeface="+mn-lt"/>
                        <a:ea typeface="+mn-ea"/>
                        <a:cs typeface="+mn-cs"/>
                      </a:endParaRPr>
                    </a:p>
                  </a:txBody>
                  <a:tcPr marL="0" marR="0" marT="0" marB="0" anchor="ctr"/>
                </a:tc>
                <a:tc>
                  <a:txBody>
                    <a:bodyPr/>
                    <a:lstStyle/>
                    <a:p>
                      <a:pPr algn="l" fontAlgn="ctr">
                        <a:buNone/>
                      </a:pPr>
                      <a:r>
                        <a:rPr lang="es-MX" sz="1000" b="0" u="none" strike="noStrike" kern="1200">
                          <a:solidFill>
                            <a:schemeClr val="tx1"/>
                          </a:solidFill>
                          <a:effectLst/>
                          <a:latin typeface="+mn-lt"/>
                          <a:ea typeface="+mn-ea"/>
                          <a:cs typeface="+mn-cs"/>
                        </a:rPr>
                        <a:t>Ecatepec</a:t>
                      </a:r>
                    </a:p>
                  </a:txBody>
                  <a:tcPr marL="0" marR="0" marT="0" marB="0" anchor="ctr"/>
                </a:tc>
                <a:tc>
                  <a:txBody>
                    <a:bodyPr/>
                    <a:lstStyle/>
                    <a:p>
                      <a:pPr lvl="0" algn="ctr">
                        <a:buNone/>
                      </a:pPr>
                      <a:r>
                        <a:rPr lang="es-MX" sz="1000" b="0" u="none" strike="noStrike" kern="1200" dirty="0">
                          <a:solidFill>
                            <a:schemeClr val="tx1"/>
                          </a:solidFill>
                          <a:effectLst/>
                          <a:latin typeface="+mn-lt"/>
                          <a:ea typeface="+mn-ea"/>
                          <a:cs typeface="+mn-cs"/>
                        </a:rPr>
                        <a:t>Aprovechamiento de las edificaciones hospitalarias que integran el inmueble denominado Centro Integral de Oncología del Estado de México</a:t>
                      </a:r>
                      <a:endParaRPr lang="es-ES" sz="1000" b="0" u="none" strike="noStrike" kern="1200" dirty="0">
                        <a:solidFill>
                          <a:schemeClr val="tx1"/>
                        </a:solidFill>
                        <a:effectLst/>
                        <a:latin typeface="+mn-lt"/>
                        <a:ea typeface="+mn-ea"/>
                        <a:cs typeface="+mn-cs"/>
                      </a:endParaRPr>
                    </a:p>
                  </a:txBody>
                  <a:tcPr marL="0" marR="0" marT="0" marB="0" anchor="ctr"/>
                </a:tc>
                <a:tc>
                  <a:txBody>
                    <a:bodyPr/>
                    <a:lstStyle/>
                    <a:p>
                      <a:pPr marL="0" lvl="0" algn="ctr" defTabSz="914400" rtl="0" eaLnBrk="1" fontAlgn="ctr" latinLnBrk="0" hangingPunct="1">
                        <a:buNone/>
                      </a:pPr>
                      <a:r>
                        <a:rPr lang="es-MX" sz="1000" b="0" u="none" strike="noStrike" kern="1200" dirty="0">
                          <a:solidFill>
                            <a:schemeClr val="tx1"/>
                          </a:solidFill>
                          <a:effectLst/>
                          <a:latin typeface="+mn-lt"/>
                          <a:ea typeface="+mn-ea"/>
                          <a:cs typeface="+mn-cs"/>
                        </a:rPr>
                        <a:t>Fracción del Lote 23, Manzana 64, Zona 03 del Inmueble ubicado en Vía Jose López Portillo, esq. Con Adolfo López Mateos, colonia Ejidal Emiliano Zapata, municipio de Ecatepec</a:t>
                      </a:r>
                      <a:endParaRPr lang="es-ES" sz="1000" b="0" u="none" strike="noStrike" kern="1200" dirty="0">
                        <a:solidFill>
                          <a:schemeClr val="tx1"/>
                        </a:solidFill>
                        <a:effectLst/>
                        <a:latin typeface="+mn-lt"/>
                        <a:ea typeface="+mn-ea"/>
                        <a:cs typeface="+mn-cs"/>
                      </a:endParaRPr>
                    </a:p>
                  </a:txBody>
                  <a:tcPr marL="0" marR="0" marT="0" marB="0" anchor="ctr"/>
                </a:tc>
                <a:tc>
                  <a:txBody>
                    <a:bodyPr/>
                    <a:lstStyle/>
                    <a:p>
                      <a:pPr marL="0" lvl="0" algn="ctr" defTabSz="914400" rtl="0" eaLnBrk="1" fontAlgn="ctr" latinLnBrk="0" hangingPunct="1">
                        <a:buNone/>
                      </a:pPr>
                      <a:r>
                        <a:rPr lang="es-ES" sz="800" b="0" u="none" strike="noStrike" kern="1200" dirty="0">
                          <a:solidFill>
                            <a:schemeClr val="tx1"/>
                          </a:solidFill>
                          <a:effectLst/>
                          <a:latin typeface="+mn-lt"/>
                          <a:ea typeface="+mn-ea"/>
                          <a:cs typeface="+mn-cs"/>
                        </a:rPr>
                        <a:t>ACDO.AS2.HCT.281124/427.P.DA</a:t>
                      </a:r>
                    </a:p>
                  </a:txBody>
                  <a:tcPr marL="0" marR="0" marT="0" marB="0" anchor="ctr"/>
                </a:tc>
                <a:tc>
                  <a:txBody>
                    <a:bodyPr/>
                    <a:lstStyle/>
                    <a:p>
                      <a:pPr algn="ctr" fontAlgn="ctr">
                        <a:buNone/>
                      </a:pPr>
                      <a:r>
                        <a:rPr lang="es-MX" sz="800" b="0" u="none" strike="noStrike" kern="1200" dirty="0">
                          <a:solidFill>
                            <a:schemeClr val="tx1"/>
                          </a:solidFill>
                          <a:effectLst/>
                          <a:latin typeface="+mn-lt"/>
                          <a:ea typeface="+mn-ea"/>
                          <a:cs typeface="+mn-cs"/>
                        </a:rPr>
                        <a:t>Escritura Pública No. 18129  del 31 de octubre de 2025</a:t>
                      </a:r>
                    </a:p>
                  </a:txBody>
                  <a:tcPr marL="0" marR="0" marT="0" marB="0" anchor="ctr"/>
                </a:tc>
                <a:extLst>
                  <a:ext uri="{0D108BD9-81ED-4DB2-BD59-A6C34878D82A}">
                    <a16:rowId xmlns:a16="http://schemas.microsoft.com/office/drawing/2014/main" val="3043094817"/>
                  </a:ext>
                </a:extLst>
              </a:tr>
              <a:tr h="247736">
                <a:tc>
                  <a:txBody>
                    <a:bodyPr/>
                    <a:lstStyle/>
                    <a:p>
                      <a:pPr algn="ctr" fontAlgn="ctr">
                        <a:buNone/>
                      </a:pPr>
                      <a:r>
                        <a:rPr lang="es-MX" sz="1000" b="0" u="none" strike="noStrike">
                          <a:solidFill>
                            <a:schemeClr val="tx1"/>
                          </a:solidFill>
                          <a:effectLst/>
                        </a:rPr>
                        <a:t>8</a:t>
                      </a:r>
                    </a:p>
                  </a:txBody>
                  <a:tcPr marL="0" marR="0" marT="0" marB="0" anchor="ctr"/>
                </a:tc>
                <a:tc>
                  <a:txBody>
                    <a:bodyPr/>
                    <a:lstStyle/>
                    <a:p>
                      <a:pPr algn="l" fontAlgn="ctr">
                        <a:buNone/>
                      </a:pPr>
                      <a:r>
                        <a:rPr lang="es-MX" sz="1000" b="0" u="none" strike="noStrike" kern="1200">
                          <a:solidFill>
                            <a:schemeClr val="tx1"/>
                          </a:solidFill>
                          <a:effectLst/>
                          <a:latin typeface="+mn-lt"/>
                          <a:ea typeface="+mn-ea"/>
                          <a:cs typeface="+mn-cs"/>
                        </a:rPr>
                        <a:t>Jalisco</a:t>
                      </a:r>
                    </a:p>
                  </a:txBody>
                  <a:tcPr marL="0" marR="0" marT="0" marB="0" anchor="ctr"/>
                </a:tc>
                <a:tc>
                  <a:txBody>
                    <a:bodyPr/>
                    <a:lstStyle/>
                    <a:p>
                      <a:pPr algn="l" fontAlgn="ctr">
                        <a:buNone/>
                      </a:pPr>
                      <a:r>
                        <a:rPr lang="es-MX" sz="1000" b="0" u="none" strike="noStrike" kern="1200">
                          <a:solidFill>
                            <a:schemeClr val="tx1"/>
                          </a:solidFill>
                          <a:effectLst/>
                          <a:latin typeface="+mn-lt"/>
                          <a:ea typeface="+mn-ea"/>
                          <a:cs typeface="+mn-cs"/>
                        </a:rPr>
                        <a:t>Chapala</a:t>
                      </a:r>
                    </a:p>
                  </a:txBody>
                  <a:tcPr marL="0" marR="0" marT="0" marB="0" anchor="ctr"/>
                </a:tc>
                <a:tc>
                  <a:txBody>
                    <a:bodyPr/>
                    <a:lstStyle/>
                    <a:p>
                      <a:pPr lvl="0" algn="ctr">
                        <a:buNone/>
                      </a:pPr>
                      <a:r>
                        <a:rPr lang="es-MX" sz="1000" b="0" u="none" strike="noStrike" kern="1200" noProof="0">
                          <a:solidFill>
                            <a:schemeClr val="tx1"/>
                          </a:solidFill>
                          <a:effectLst/>
                          <a:latin typeface="+mn-lt"/>
                          <a:ea typeface="+mn-ea"/>
                          <a:cs typeface="+mn-cs"/>
                        </a:rPr>
                        <a:t>Unidad de Medicina Familiar de 5+ 2 consultorios con Atención Médica Continua</a:t>
                      </a:r>
                      <a:endParaRPr lang="es-ES" sz="1000" b="0" u="none" strike="noStrike" kern="1200">
                        <a:solidFill>
                          <a:schemeClr val="tx1"/>
                        </a:solidFill>
                        <a:effectLst/>
                        <a:latin typeface="+mn-lt"/>
                        <a:ea typeface="+mn-ea"/>
                        <a:cs typeface="+mn-cs"/>
                      </a:endParaRPr>
                    </a:p>
                  </a:txBody>
                  <a:tcPr marL="0" marR="0" marT="0" marB="0" anchor="ctr"/>
                </a:tc>
                <a:tc>
                  <a:txBody>
                    <a:bodyPr/>
                    <a:lstStyle/>
                    <a:p>
                      <a:pPr marL="0" lvl="0" algn="ctr" defTabSz="914400" rtl="0" eaLnBrk="1" fontAlgn="ctr" latinLnBrk="0" hangingPunct="1">
                        <a:buNone/>
                      </a:pPr>
                      <a:r>
                        <a:rPr lang="es-MX" sz="900" b="0" u="none" strike="noStrike" kern="1200" noProof="0">
                          <a:solidFill>
                            <a:schemeClr val="tx1"/>
                          </a:solidFill>
                          <a:effectLst/>
                          <a:latin typeface="+mn-lt"/>
                          <a:ea typeface="+mn-ea"/>
                          <a:cs typeface="+mn-cs"/>
                        </a:rPr>
                        <a:t>Calle Isla del Presidio No. 18, Colonia Colinas del Lago, en el Municipio de Chapala, Jalisco</a:t>
                      </a:r>
                      <a:endParaRPr lang="es-ES" sz="900" b="0" u="none" strike="noStrike" kern="1200">
                        <a:solidFill>
                          <a:schemeClr val="tx1"/>
                        </a:solidFill>
                        <a:effectLst/>
                        <a:latin typeface="+mn-lt"/>
                        <a:ea typeface="+mn-ea"/>
                        <a:cs typeface="+mn-cs"/>
                      </a:endParaRPr>
                    </a:p>
                  </a:txBody>
                  <a:tcPr marL="0" marR="0" marT="0" marB="0" anchor="ctr"/>
                </a:tc>
                <a:tc>
                  <a:txBody>
                    <a:bodyPr/>
                    <a:lstStyle/>
                    <a:p>
                      <a:pPr marL="0" lvl="0" algn="ctr" defTabSz="914400" rtl="0" eaLnBrk="1" fontAlgn="ctr" latinLnBrk="0" hangingPunct="1">
                        <a:buNone/>
                      </a:pPr>
                      <a:r>
                        <a:rPr lang="es-MX" sz="800" b="0" u="none" strike="noStrike" kern="1200" noProof="0">
                          <a:solidFill>
                            <a:schemeClr val="tx1"/>
                          </a:solidFill>
                          <a:effectLst/>
                          <a:latin typeface="+mn-lt"/>
                          <a:ea typeface="+mn-ea"/>
                          <a:cs typeface="+mn-cs"/>
                        </a:rPr>
                        <a:t>ACDO.AS2.HCT.151225/381.P.DA </a:t>
                      </a:r>
                      <a:endParaRPr lang="es-ES" sz="800" b="0" u="none" strike="noStrike" kern="1200">
                        <a:solidFill>
                          <a:schemeClr val="tx1"/>
                        </a:solidFill>
                        <a:effectLst/>
                        <a:latin typeface="+mn-lt"/>
                        <a:ea typeface="+mn-ea"/>
                        <a:cs typeface="+mn-cs"/>
                      </a:endParaRPr>
                    </a:p>
                  </a:txBody>
                  <a:tcPr marL="0" marR="0" marT="0" marB="0" anchor="ctr"/>
                </a:tc>
                <a:tc>
                  <a:txBody>
                    <a:bodyPr/>
                    <a:lstStyle/>
                    <a:p>
                      <a:pPr algn="ctr" fontAlgn="ctr">
                        <a:buNone/>
                      </a:pPr>
                      <a:r>
                        <a:rPr lang="es-MX" sz="800" b="0" u="none" strike="noStrike" kern="1200">
                          <a:solidFill>
                            <a:schemeClr val="tx1"/>
                          </a:solidFill>
                          <a:effectLst/>
                          <a:latin typeface="+mn-lt"/>
                          <a:ea typeface="+mn-ea"/>
                          <a:cs typeface="+mn-cs"/>
                        </a:rPr>
                        <a:t>En proceso</a:t>
                      </a:r>
                    </a:p>
                  </a:txBody>
                  <a:tcPr marL="0" marR="0" marT="0" marB="0" anchor="ctr"/>
                </a:tc>
                <a:extLst>
                  <a:ext uri="{0D108BD9-81ED-4DB2-BD59-A6C34878D82A}">
                    <a16:rowId xmlns:a16="http://schemas.microsoft.com/office/drawing/2014/main" val="126782568"/>
                  </a:ext>
                </a:extLst>
              </a:tr>
              <a:tr h="247736">
                <a:tc>
                  <a:txBody>
                    <a:bodyPr/>
                    <a:lstStyle/>
                    <a:p>
                      <a:pPr algn="ctr" fontAlgn="ctr">
                        <a:buNone/>
                      </a:pPr>
                      <a:r>
                        <a:rPr lang="es-MX" sz="1000" b="0" u="none" strike="noStrike">
                          <a:solidFill>
                            <a:schemeClr val="tx1"/>
                          </a:solidFill>
                          <a:effectLst/>
                        </a:rPr>
                        <a:t>9</a:t>
                      </a:r>
                    </a:p>
                  </a:txBody>
                  <a:tcPr marL="0" marR="0" marT="0" marB="0" anchor="ctr"/>
                </a:tc>
                <a:tc>
                  <a:txBody>
                    <a:bodyPr/>
                    <a:lstStyle/>
                    <a:p>
                      <a:pPr algn="l" fontAlgn="ctr">
                        <a:buNone/>
                      </a:pPr>
                      <a:r>
                        <a:rPr lang="es-MX" sz="1000" b="0" u="none" strike="noStrike">
                          <a:solidFill>
                            <a:schemeClr val="tx1"/>
                          </a:solidFill>
                          <a:effectLst/>
                        </a:rPr>
                        <a:t>Jalisco</a:t>
                      </a:r>
                    </a:p>
                  </a:txBody>
                  <a:tcPr marL="0" marR="0" marT="0" marB="0" anchor="ctr"/>
                </a:tc>
                <a:tc>
                  <a:txBody>
                    <a:bodyPr/>
                    <a:lstStyle/>
                    <a:p>
                      <a:pPr algn="l" fontAlgn="ctr">
                        <a:buNone/>
                      </a:pPr>
                      <a:r>
                        <a:rPr lang="es-MX" sz="1000" b="0" u="none" strike="noStrike">
                          <a:solidFill>
                            <a:schemeClr val="tx1"/>
                          </a:solidFill>
                          <a:effectLst/>
                        </a:rPr>
                        <a:t>Autlán</a:t>
                      </a:r>
                    </a:p>
                  </a:txBody>
                  <a:tcPr marL="0" marR="0" marT="0" marB="0" anchor="ctr"/>
                </a:tc>
                <a:tc>
                  <a:txBody>
                    <a:bodyPr/>
                    <a:lstStyle/>
                    <a:p>
                      <a:pPr algn="ctr" fontAlgn="ctr">
                        <a:buNone/>
                      </a:pPr>
                      <a:r>
                        <a:rPr lang="es-MX" sz="900" b="0" u="none" strike="noStrike" kern="1200">
                          <a:solidFill>
                            <a:schemeClr val="tx1"/>
                          </a:solidFill>
                          <a:effectLst/>
                          <a:latin typeface="+mn-lt"/>
                          <a:ea typeface="+mn-ea"/>
                          <a:cs typeface="+mn-cs"/>
                        </a:rPr>
                        <a:t>Unidad de Medicina Familiar</a:t>
                      </a:r>
                    </a:p>
                  </a:txBody>
                  <a:tcPr marL="0" marR="0" marT="0" marB="0" anchor="ctr"/>
                </a:tc>
                <a:tc>
                  <a:txBody>
                    <a:bodyPr/>
                    <a:lstStyle/>
                    <a:p>
                      <a:pPr marL="0" lvl="0" algn="l">
                        <a:buNone/>
                      </a:pPr>
                      <a:r>
                        <a:rPr lang="es-MX" sz="900" b="0" u="none" strike="noStrike" kern="1200" noProof="0">
                          <a:solidFill>
                            <a:schemeClr val="tx1"/>
                          </a:solidFill>
                          <a:effectLst/>
                          <a:latin typeface="+mn-lt"/>
                          <a:ea typeface="+mn-ea"/>
                          <a:cs typeface="+mn-cs"/>
                        </a:rPr>
                        <a:t>Calle Valle del Vergel número 63, Colonia Valle del Vergel, C.P. 48903, </a:t>
                      </a:r>
                      <a:r>
                        <a:rPr lang="es-MX" sz="900" b="0" u="none" strike="noStrike" kern="1200" noProof="0" err="1">
                          <a:solidFill>
                            <a:schemeClr val="tx1"/>
                          </a:solidFill>
                          <a:effectLst/>
                          <a:latin typeface="+mn-lt"/>
                          <a:ea typeface="+mn-ea"/>
                          <a:cs typeface="+mn-cs"/>
                        </a:rPr>
                        <a:t>Autlan</a:t>
                      </a:r>
                      <a:r>
                        <a:rPr lang="es-MX" sz="900" b="0" u="none" strike="noStrike" kern="1200" noProof="0">
                          <a:solidFill>
                            <a:schemeClr val="tx1"/>
                          </a:solidFill>
                          <a:effectLst/>
                          <a:latin typeface="+mn-lt"/>
                          <a:ea typeface="+mn-ea"/>
                          <a:cs typeface="+mn-cs"/>
                        </a:rPr>
                        <a:t> de Navarro, Jalisco</a:t>
                      </a:r>
                      <a:endParaRPr lang="es-ES" sz="900" b="0" u="none" strike="noStrike" kern="1200">
                        <a:solidFill>
                          <a:schemeClr val="tx1"/>
                        </a:solidFill>
                        <a:effectLst/>
                        <a:latin typeface="+mn-lt"/>
                        <a:ea typeface="+mn-ea"/>
                        <a:cs typeface="+mn-cs"/>
                      </a:endParaRPr>
                    </a:p>
                  </a:txBody>
                  <a:tcPr marL="0" marR="0" marT="0" marB="0" anchor="ctr"/>
                </a:tc>
                <a:tc>
                  <a:txBody>
                    <a:bodyPr/>
                    <a:lstStyle/>
                    <a:p>
                      <a:pPr marL="0" lvl="0" algn="ctr" defTabSz="914400">
                        <a:buNone/>
                      </a:pPr>
                      <a:r>
                        <a:rPr lang="es-MX" sz="800" b="0" u="none" strike="noStrike" kern="1200" noProof="0">
                          <a:solidFill>
                            <a:schemeClr val="tx1"/>
                          </a:solidFill>
                          <a:effectLst/>
                          <a:latin typeface="+mn-lt"/>
                          <a:ea typeface="+mn-ea"/>
                          <a:cs typeface="+mn-cs"/>
                        </a:rPr>
                        <a:t>ACDO.AS2.HCT.260526/139,P.DA</a:t>
                      </a:r>
                      <a:endParaRPr lang="es-ES" sz="800" b="0" u="none" strike="noStrike" kern="1200">
                        <a:solidFill>
                          <a:schemeClr val="tx1"/>
                        </a:solidFill>
                        <a:effectLst/>
                        <a:latin typeface="+mn-lt"/>
                        <a:ea typeface="+mn-ea"/>
                        <a:cs typeface="+mn-cs"/>
                      </a:endParaRPr>
                    </a:p>
                  </a:txBody>
                  <a:tcPr marL="0" marR="0" marT="0" marB="0" anchor="ctr"/>
                </a:tc>
                <a:tc>
                  <a:txBody>
                    <a:bodyPr/>
                    <a:lstStyle/>
                    <a:p>
                      <a:pPr lvl="0" algn="ctr">
                        <a:lnSpc>
                          <a:spcPct val="100000"/>
                        </a:lnSpc>
                        <a:spcBef>
                          <a:spcPts val="0"/>
                        </a:spcBef>
                        <a:spcAft>
                          <a:spcPts val="0"/>
                        </a:spcAft>
                        <a:buNone/>
                      </a:pPr>
                      <a:r>
                        <a:rPr lang="es-MX" sz="800" b="0" u="none" strike="noStrike" kern="1200" noProof="0">
                          <a:solidFill>
                            <a:schemeClr val="tx1"/>
                          </a:solidFill>
                          <a:effectLst/>
                          <a:latin typeface="+mn-lt"/>
                          <a:ea typeface="+mn-ea"/>
                          <a:cs typeface="+mn-cs"/>
                        </a:rPr>
                        <a:t>En proceso</a:t>
                      </a:r>
                    </a:p>
                  </a:txBody>
                  <a:tcPr marL="0" marR="0" marT="0" marB="0" anchor="ctr"/>
                </a:tc>
                <a:extLst>
                  <a:ext uri="{0D108BD9-81ED-4DB2-BD59-A6C34878D82A}">
                    <a16:rowId xmlns:a16="http://schemas.microsoft.com/office/drawing/2014/main" val="3916311618"/>
                  </a:ext>
                </a:extLst>
              </a:tr>
              <a:tr h="247736">
                <a:tc>
                  <a:txBody>
                    <a:bodyPr/>
                    <a:lstStyle/>
                    <a:p>
                      <a:pPr lvl="0" algn="ctr">
                        <a:buNone/>
                      </a:pPr>
                      <a:r>
                        <a:rPr lang="es-MX" sz="1000" b="0" u="none" strike="noStrike">
                          <a:solidFill>
                            <a:schemeClr val="tx1"/>
                          </a:solidFill>
                          <a:effectLst/>
                        </a:rPr>
                        <a:t>10</a:t>
                      </a:r>
                    </a:p>
                  </a:txBody>
                  <a:tcPr marL="0" marR="0" marT="0" marB="0" anchor="ctr"/>
                </a:tc>
                <a:tc>
                  <a:txBody>
                    <a:bodyPr/>
                    <a:lstStyle/>
                    <a:p>
                      <a:pPr marL="0" algn="l" defTabSz="914400" rtl="0" eaLnBrk="1" fontAlgn="ctr" latinLnBrk="0" hangingPunct="1">
                        <a:buNone/>
                      </a:pPr>
                      <a:r>
                        <a:rPr lang="es-MX" sz="1000" b="0" u="none" strike="noStrike" kern="1200">
                          <a:solidFill>
                            <a:schemeClr val="tx1"/>
                          </a:solidFill>
                          <a:effectLst/>
                          <a:latin typeface="+mn-lt"/>
                          <a:ea typeface="+mn-ea"/>
                          <a:cs typeface="+mn-cs"/>
                        </a:rPr>
                        <a:t>Michoacán</a:t>
                      </a:r>
                    </a:p>
                  </a:txBody>
                  <a:tcPr marL="0" marR="0" marT="0" marB="0" anchor="ctr"/>
                </a:tc>
                <a:tc>
                  <a:txBody>
                    <a:bodyPr/>
                    <a:lstStyle/>
                    <a:p>
                      <a:pPr marL="0" algn="l" defTabSz="914400" rtl="0" eaLnBrk="1" fontAlgn="ctr" latinLnBrk="0" hangingPunct="1">
                        <a:buNone/>
                      </a:pPr>
                      <a:r>
                        <a:rPr lang="es-MX" sz="1000" b="0" u="none" strike="noStrike" kern="1200">
                          <a:solidFill>
                            <a:schemeClr val="tx1"/>
                          </a:solidFill>
                          <a:effectLst/>
                          <a:latin typeface="+mn-lt"/>
                          <a:ea typeface="+mn-ea"/>
                          <a:cs typeface="+mn-cs"/>
                        </a:rPr>
                        <a:t>Nuevo San Juan Parangaricutiro</a:t>
                      </a:r>
                    </a:p>
                  </a:txBody>
                  <a:tcPr marL="0" marR="0" marT="0" marB="0" anchor="ctr"/>
                </a:tc>
                <a:tc>
                  <a:txBody>
                    <a:bodyPr/>
                    <a:lstStyle/>
                    <a:p>
                      <a:pPr marL="0" algn="ctr" defTabSz="914400" rtl="0" eaLnBrk="1" fontAlgn="ctr" latinLnBrk="0" hangingPunct="1">
                        <a:buNone/>
                      </a:pPr>
                      <a:r>
                        <a:rPr lang="es-MX" sz="900" b="0" u="none" strike="noStrike" kern="1200">
                          <a:solidFill>
                            <a:schemeClr val="tx1"/>
                          </a:solidFill>
                          <a:effectLst/>
                          <a:latin typeface="+mn-lt"/>
                          <a:ea typeface="+mn-ea"/>
                          <a:cs typeface="+mn-cs"/>
                        </a:rPr>
                        <a:t>UMF 2+1 con AMC</a:t>
                      </a:r>
                    </a:p>
                  </a:txBody>
                  <a:tcPr marL="0" marR="0" marT="0" marB="0" anchor="ctr"/>
                </a:tc>
                <a:tc>
                  <a:txBody>
                    <a:bodyPr/>
                    <a:lstStyle/>
                    <a:p>
                      <a:pPr marL="0" algn="l" defTabSz="914400" rtl="0" eaLnBrk="1" fontAlgn="ctr" latinLnBrk="0" hangingPunct="1">
                        <a:buNone/>
                      </a:pPr>
                      <a:r>
                        <a:rPr lang="es-MX" sz="900" b="0" u="none" strike="noStrike" kern="1200">
                          <a:solidFill>
                            <a:schemeClr val="tx1"/>
                          </a:solidFill>
                          <a:effectLst/>
                          <a:latin typeface="+mn-lt"/>
                          <a:ea typeface="+mn-ea"/>
                          <a:cs typeface="+mn-cs"/>
                        </a:rPr>
                        <a:t>Calle </a:t>
                      </a:r>
                      <a:r>
                        <a:rPr lang="es-MX" sz="900" b="0" u="none" strike="noStrike" kern="1200" err="1">
                          <a:solidFill>
                            <a:schemeClr val="tx1"/>
                          </a:solidFill>
                          <a:effectLst/>
                          <a:latin typeface="+mn-lt"/>
                          <a:ea typeface="+mn-ea"/>
                          <a:cs typeface="+mn-cs"/>
                        </a:rPr>
                        <a:t>Equingare</a:t>
                      </a:r>
                      <a:r>
                        <a:rPr lang="es-MX" sz="900" b="0" u="none" strike="noStrike" kern="1200">
                          <a:solidFill>
                            <a:schemeClr val="tx1"/>
                          </a:solidFill>
                          <a:effectLst/>
                          <a:latin typeface="+mn-lt"/>
                          <a:ea typeface="+mn-ea"/>
                          <a:cs typeface="+mn-cs"/>
                        </a:rPr>
                        <a:t> </a:t>
                      </a:r>
                      <a:r>
                        <a:rPr lang="es-MX" sz="900" b="0" u="none" strike="noStrike" kern="1200" err="1">
                          <a:solidFill>
                            <a:schemeClr val="tx1"/>
                          </a:solidFill>
                          <a:effectLst/>
                          <a:latin typeface="+mn-lt"/>
                          <a:ea typeface="+mn-ea"/>
                          <a:cs typeface="+mn-cs"/>
                        </a:rPr>
                        <a:t>núemro</a:t>
                      </a:r>
                      <a:r>
                        <a:rPr lang="es-MX" sz="900" b="0" u="none" strike="noStrike" kern="1200">
                          <a:solidFill>
                            <a:schemeClr val="tx1"/>
                          </a:solidFill>
                          <a:effectLst/>
                          <a:latin typeface="+mn-lt"/>
                          <a:ea typeface="+mn-ea"/>
                          <a:cs typeface="+mn-cs"/>
                        </a:rPr>
                        <a:t> 3, Fraccionamiento </a:t>
                      </a:r>
                      <a:r>
                        <a:rPr lang="es-MX" sz="900" b="0" u="none" strike="noStrike" kern="1200" err="1">
                          <a:solidFill>
                            <a:schemeClr val="tx1"/>
                          </a:solidFill>
                          <a:effectLst/>
                          <a:latin typeface="+mn-lt"/>
                          <a:ea typeface="+mn-ea"/>
                          <a:cs typeface="+mn-cs"/>
                        </a:rPr>
                        <a:t>Féliz</a:t>
                      </a:r>
                      <a:r>
                        <a:rPr lang="es-MX" sz="900" b="0" u="none" strike="noStrike" kern="1200">
                          <a:solidFill>
                            <a:schemeClr val="tx1"/>
                          </a:solidFill>
                          <a:effectLst/>
                          <a:latin typeface="+mn-lt"/>
                          <a:ea typeface="+mn-ea"/>
                          <a:cs typeface="+mn-cs"/>
                        </a:rPr>
                        <a:t> Ireta, en la Localidad de Nuevo San Juan Parangaricutiro</a:t>
                      </a:r>
                    </a:p>
                  </a:txBody>
                  <a:tcPr marL="0" marR="0" marT="0" marB="0" anchor="ctr"/>
                </a:tc>
                <a:tc>
                  <a:txBody>
                    <a:bodyPr/>
                    <a:lstStyle/>
                    <a:p>
                      <a:pPr marL="0" lvl="0" algn="ctr" defTabSz="914400" rtl="0" eaLnBrk="1" fontAlgn="ctr" latinLnBrk="0" hangingPunct="1">
                        <a:buNone/>
                      </a:pPr>
                      <a:r>
                        <a:rPr lang="es-MX" sz="800" b="0" u="none" strike="noStrike" kern="1200">
                          <a:solidFill>
                            <a:schemeClr val="tx1"/>
                          </a:solidFill>
                          <a:effectLst/>
                          <a:latin typeface="+mn-lt"/>
                          <a:ea typeface="+mn-ea"/>
                          <a:cs typeface="+mn-cs"/>
                        </a:rPr>
                        <a:t>ACDO.AS2.HCT.151225/382.P.DA</a:t>
                      </a:r>
                    </a:p>
                  </a:txBody>
                  <a:tcPr marL="0" marR="0" marT="0" marB="0" anchor="ct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lang="es-MX" sz="800" b="0" u="none" strike="noStrike" kern="1200" dirty="0">
                          <a:solidFill>
                            <a:schemeClr val="tx1"/>
                          </a:solidFill>
                          <a:effectLst/>
                          <a:latin typeface="+mn-lt"/>
                          <a:ea typeface="+mn-ea"/>
                          <a:cs typeface="+mn-cs"/>
                        </a:rPr>
                        <a:t>4,523 del 10 de febrero de 2026</a:t>
                      </a:r>
                      <a:endParaRPr lang="es-MX" sz="800" b="0" u="none" strike="noStrike" kern="1200" noProof="0" dirty="0">
                        <a:solidFill>
                          <a:schemeClr val="tx1"/>
                        </a:solidFill>
                        <a:effectLst/>
                        <a:latin typeface="+mn-lt"/>
                        <a:ea typeface="+mn-ea"/>
                        <a:cs typeface="+mn-cs"/>
                      </a:endParaRPr>
                    </a:p>
                  </a:txBody>
                  <a:tcPr marL="0" marR="0" marT="0" marB="0" anchor="ctr"/>
                </a:tc>
                <a:extLst>
                  <a:ext uri="{0D108BD9-81ED-4DB2-BD59-A6C34878D82A}">
                    <a16:rowId xmlns:a16="http://schemas.microsoft.com/office/drawing/2014/main" val="461146958"/>
                  </a:ext>
                </a:extLst>
              </a:tr>
            </a:tbl>
          </a:graphicData>
        </a:graphic>
      </p:graphicFrame>
    </p:spTree>
    <p:extLst>
      <p:ext uri="{BB962C8B-B14F-4D97-AF65-F5344CB8AC3E}">
        <p14:creationId xmlns:p14="http://schemas.microsoft.com/office/powerpoint/2010/main" val="2055754623"/>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72B1569-1FF8-93CB-244C-02F8E12E6FE3}"/>
            </a:ext>
          </a:extLst>
        </p:cNvPr>
        <p:cNvGrpSpPr/>
        <p:nvPr/>
      </p:nvGrpSpPr>
      <p:grpSpPr>
        <a:xfrm>
          <a:off x="0" y="0"/>
          <a:ext cx="0" cy="0"/>
          <a:chOff x="0" y="0"/>
          <a:chExt cx="0" cy="0"/>
        </a:xfrm>
      </p:grpSpPr>
      <p:sp>
        <p:nvSpPr>
          <p:cNvPr id="3" name="CuadroTexto 2">
            <a:extLst>
              <a:ext uri="{FF2B5EF4-FFF2-40B4-BE49-F238E27FC236}">
                <a16:creationId xmlns:a16="http://schemas.microsoft.com/office/drawing/2014/main" id="{18A4D3E9-2ADA-24B0-3944-8CD68CA35967}"/>
              </a:ext>
            </a:extLst>
          </p:cNvPr>
          <p:cNvSpPr txBox="1"/>
          <p:nvPr/>
        </p:nvSpPr>
        <p:spPr>
          <a:xfrm>
            <a:off x="111967" y="155525"/>
            <a:ext cx="9527081" cy="400110"/>
          </a:xfrm>
          <a:prstGeom prst="rect">
            <a:avLst/>
          </a:prstGeom>
          <a:noFill/>
        </p:spPr>
        <p:txBody>
          <a:bodyPr wrap="square" lIns="91440" tIns="45720" rIns="91440" bIns="45720" rtlCol="0" anchor="t">
            <a:spAutoFit/>
          </a:bodyPr>
          <a:lstStyle/>
          <a:p>
            <a:pPr>
              <a:defRPr/>
            </a:pPr>
            <a:r>
              <a:rPr kumimoji="0" lang="es-MX" sz="2000" b="1" i="0" u="none" strike="noStrike" kern="1200" cap="none" spc="0" normalizeH="0" baseline="0" noProof="0">
                <a:ln>
                  <a:noFill/>
                </a:ln>
                <a:solidFill>
                  <a:srgbClr val="691C32"/>
                </a:solidFill>
                <a:effectLst/>
                <a:uLnTx/>
                <a:uFillTx/>
                <a:latin typeface="Patria"/>
              </a:rPr>
              <a:t>Detalle validación de </a:t>
            </a:r>
            <a:r>
              <a:rPr lang="es-MX" sz="2000" b="1">
                <a:solidFill>
                  <a:srgbClr val="691C32"/>
                </a:solidFill>
                <a:latin typeface="Patria"/>
              </a:rPr>
              <a:t>d</a:t>
            </a:r>
            <a:r>
              <a:rPr kumimoji="0" lang="es-MX" sz="2000" b="1" i="0" u="none" strike="noStrike" kern="1200" cap="none" spc="0" normalizeH="0" baseline="0" noProof="0" err="1">
                <a:ln>
                  <a:noFill/>
                </a:ln>
                <a:solidFill>
                  <a:srgbClr val="691C32"/>
                </a:solidFill>
                <a:effectLst/>
                <a:uLnTx/>
                <a:uFillTx/>
                <a:latin typeface="Patria"/>
              </a:rPr>
              <a:t>onaciones</a:t>
            </a:r>
            <a:r>
              <a:rPr kumimoji="0" lang="es-MX" sz="2000" b="1" i="0" u="none" strike="noStrike" kern="1200" cap="none" spc="0" normalizeH="0" baseline="0" noProof="0">
                <a:ln>
                  <a:noFill/>
                </a:ln>
                <a:solidFill>
                  <a:srgbClr val="691C32"/>
                </a:solidFill>
                <a:effectLst/>
                <a:uLnTx/>
                <a:uFillTx/>
                <a:latin typeface="Patria"/>
              </a:rPr>
              <a:t> </a:t>
            </a:r>
            <a:r>
              <a:rPr lang="es-MX" sz="2000" b="1">
                <a:solidFill>
                  <a:srgbClr val="691C32"/>
                </a:solidFill>
                <a:latin typeface="Patria"/>
              </a:rPr>
              <a:t>i</a:t>
            </a:r>
            <a:r>
              <a:rPr kumimoji="0" lang="es-MX" sz="2000" b="1" i="0" u="none" strike="noStrike" kern="1200" cap="none" spc="0" normalizeH="0" baseline="0" noProof="0" err="1">
                <a:ln>
                  <a:noFill/>
                </a:ln>
                <a:solidFill>
                  <a:srgbClr val="691C32"/>
                </a:solidFill>
                <a:effectLst/>
                <a:uLnTx/>
                <a:uFillTx/>
                <a:latin typeface="Patria"/>
              </a:rPr>
              <a:t>nmobiliarias</a:t>
            </a:r>
            <a:r>
              <a:rPr kumimoji="0" lang="es-MX" sz="2000" b="1" i="0" u="none" strike="noStrike" kern="1200" cap="none" spc="0" normalizeH="0" baseline="0" noProof="0">
                <a:ln>
                  <a:noFill/>
                </a:ln>
                <a:solidFill>
                  <a:srgbClr val="691C32"/>
                </a:solidFill>
                <a:effectLst/>
                <a:uLnTx/>
                <a:uFillTx/>
                <a:latin typeface="Patria"/>
              </a:rPr>
              <a:t> para </a:t>
            </a:r>
            <a:r>
              <a:rPr lang="es-MX" sz="2000" b="1">
                <a:solidFill>
                  <a:srgbClr val="691C32"/>
                </a:solidFill>
                <a:latin typeface="Patria"/>
              </a:rPr>
              <a:t>diversos servicios</a:t>
            </a:r>
            <a:endParaRPr kumimoji="0" lang="es-MX" sz="2000" b="1" i="0" u="none" strike="noStrike" kern="1200" cap="none" spc="0" normalizeH="0" baseline="0" noProof="0">
              <a:ln>
                <a:noFill/>
              </a:ln>
              <a:solidFill>
                <a:srgbClr val="691C32"/>
              </a:solidFill>
              <a:effectLst/>
              <a:uLnTx/>
              <a:uFillTx/>
              <a:latin typeface="Patria" pitchFamily="2" charset="0"/>
              <a:ea typeface="+mn-ea"/>
              <a:cs typeface="+mn-cs"/>
            </a:endParaRPr>
          </a:p>
        </p:txBody>
      </p:sp>
      <p:pic>
        <p:nvPicPr>
          <p:cNvPr id="7" name="Imagen 6">
            <a:extLst>
              <a:ext uri="{FF2B5EF4-FFF2-40B4-BE49-F238E27FC236}">
                <a16:creationId xmlns:a16="http://schemas.microsoft.com/office/drawing/2014/main" id="{8511C4F6-2211-39AB-78DB-B16010D292F2}"/>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145463" y="1662113"/>
            <a:ext cx="28575" cy="219075"/>
          </a:xfrm>
          <a:prstGeom prst="rect">
            <a:avLst/>
          </a:prstGeom>
          <a:noFill/>
          <a:extLst>
            <a:ext uri="{909E8E84-426E-40DD-AFC4-6F175D3DCCD1}">
              <a14:hiddenFill xmlns:a14="http://schemas.microsoft.com/office/drawing/2010/main">
                <a:solidFill>
                  <a:srgbClr val="FFFFFF"/>
                </a:solidFill>
              </a14:hiddenFill>
            </a:ext>
          </a:extLst>
        </p:spPr>
      </p:pic>
      <p:pic>
        <p:nvPicPr>
          <p:cNvPr id="8" name="Imagen 7">
            <a:extLst>
              <a:ext uri="{FF2B5EF4-FFF2-40B4-BE49-F238E27FC236}">
                <a16:creationId xmlns:a16="http://schemas.microsoft.com/office/drawing/2014/main" id="{41F8E9BF-05DA-A9AE-5A26-9AA04D8BFB54}"/>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145463" y="1662113"/>
            <a:ext cx="28575" cy="219075"/>
          </a:xfrm>
          <a:prstGeom prst="rect">
            <a:avLst/>
          </a:prstGeom>
          <a:noFill/>
          <a:extLst>
            <a:ext uri="{909E8E84-426E-40DD-AFC4-6F175D3DCCD1}">
              <a14:hiddenFill xmlns:a14="http://schemas.microsoft.com/office/drawing/2010/main">
                <a:solidFill>
                  <a:srgbClr val="FFFFFF"/>
                </a:solidFill>
              </a14:hiddenFill>
            </a:ext>
          </a:extLst>
        </p:spPr>
      </p:pic>
      <p:sp>
        <p:nvSpPr>
          <p:cNvPr id="11" name="CuadroTexto 10">
            <a:extLst>
              <a:ext uri="{FF2B5EF4-FFF2-40B4-BE49-F238E27FC236}">
                <a16:creationId xmlns:a16="http://schemas.microsoft.com/office/drawing/2014/main" id="{9C24F7A2-54FE-CD98-9359-6D8FCBA0EF2C}"/>
              </a:ext>
            </a:extLst>
          </p:cNvPr>
          <p:cNvSpPr txBox="1"/>
          <p:nvPr/>
        </p:nvSpPr>
        <p:spPr>
          <a:xfrm>
            <a:off x="111966" y="505225"/>
            <a:ext cx="7961768"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s-MX" sz="1800" i="0" u="none" strike="noStrike" kern="1200" cap="none" spc="0" normalizeH="0" baseline="0" noProof="0">
                <a:ln>
                  <a:noFill/>
                </a:ln>
                <a:solidFill>
                  <a:srgbClr val="0B5445"/>
                </a:solidFill>
                <a:effectLst/>
                <a:uLnTx/>
                <a:uFillTx/>
                <a:latin typeface="Noto Sans" panose="020B0502040504020204" pitchFamily="34" charset="0"/>
                <a:ea typeface="Noto Sans" panose="020B0502040504020204" pitchFamily="34" charset="0"/>
                <a:cs typeface="Noto Sans" panose="020B0502040504020204" pitchFamily="34" charset="0"/>
              </a:rPr>
              <a:t>Inmuebles Autorizado por el H. Consejo Técnico </a:t>
            </a:r>
            <a:r>
              <a:rPr lang="es-MX">
                <a:solidFill>
                  <a:srgbClr val="0B5445"/>
                </a:solidFill>
                <a:latin typeface="Noto Sans" panose="020B0502040504020204" pitchFamily="34" charset="0"/>
                <a:ea typeface="Noto Sans" panose="020B0502040504020204" pitchFamily="34" charset="0"/>
                <a:cs typeface="Noto Sans" panose="020B0502040504020204" pitchFamily="34" charset="0"/>
              </a:rPr>
              <a:t>a Mayo</a:t>
            </a:r>
            <a:r>
              <a:rPr kumimoji="0" lang="es-MX" sz="1800" i="0" u="none" strike="noStrike" kern="1200" cap="none" spc="0" normalizeH="0" baseline="0" noProof="0">
                <a:ln>
                  <a:noFill/>
                </a:ln>
                <a:solidFill>
                  <a:srgbClr val="0B5445"/>
                </a:solidFill>
                <a:effectLst/>
                <a:uLnTx/>
                <a:uFillTx/>
                <a:latin typeface="Noto Sans" panose="020B0502040504020204" pitchFamily="34" charset="0"/>
                <a:ea typeface="Noto Sans" panose="020B0502040504020204" pitchFamily="34" charset="0"/>
                <a:cs typeface="Noto Sans" panose="020B0502040504020204" pitchFamily="34" charset="0"/>
              </a:rPr>
              <a:t> 2026</a:t>
            </a:r>
            <a:endParaRPr kumimoji="0" lang="es-MX" sz="1800" b="1" i="0" u="none" strike="noStrike" kern="1200" cap="none" spc="0" normalizeH="0" baseline="0" noProof="0">
              <a:ln>
                <a:noFill/>
              </a:ln>
              <a:solidFill>
                <a:srgbClr val="0B5445"/>
              </a:solidFill>
              <a:effectLst/>
              <a:uLnTx/>
              <a:uFillTx/>
              <a:latin typeface="Noto Sans" panose="020B0502040504020204" pitchFamily="34" charset="0"/>
              <a:ea typeface="Noto Sans" panose="020B0502040504020204" pitchFamily="34" charset="0"/>
              <a:cs typeface="Noto Sans" panose="020B0502040504020204" pitchFamily="34" charset="0"/>
            </a:endParaRPr>
          </a:p>
        </p:txBody>
      </p:sp>
      <p:sp>
        <p:nvSpPr>
          <p:cNvPr id="6" name="Marcador de número de diapositiva 3">
            <a:extLst>
              <a:ext uri="{FF2B5EF4-FFF2-40B4-BE49-F238E27FC236}">
                <a16:creationId xmlns:a16="http://schemas.microsoft.com/office/drawing/2014/main" id="{C5967269-4746-908F-0100-A70A06884EE8}"/>
              </a:ext>
            </a:extLst>
          </p:cNvPr>
          <p:cNvSpPr txBox="1">
            <a:spLocks/>
          </p:cNvSpPr>
          <p:nvPr/>
        </p:nvSpPr>
        <p:spPr>
          <a:xfrm>
            <a:off x="11769636" y="6359455"/>
            <a:ext cx="379813" cy="299857"/>
          </a:xfrm>
          <a:prstGeom prst="rect">
            <a:avLst/>
          </a:prstGeom>
        </p:spPr>
        <p:txBody>
          <a:bodyPr/>
          <a:lstStyle>
            <a:defPPr>
              <a:defRPr lang="es-MX"/>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fld id="{CCF7EA40-30CE-1140-AE32-46D572116FD7}" type="slidenum">
              <a:rPr kumimoji="0" lang="es-ES_tradnl" sz="1100" b="0" i="0" u="none" strike="noStrike" kern="1200" cap="none" spc="0" normalizeH="0" baseline="0" noProof="0">
                <a:ln>
                  <a:noFill/>
                </a:ln>
                <a:solidFill>
                  <a:srgbClr val="FFFFFF">
                    <a:lumMod val="50000"/>
                  </a:srgbClr>
                </a:solidFill>
                <a:effectLst/>
                <a:uLnTx/>
                <a:uFillTx/>
                <a:latin typeface="Noto Sans" panose="020B0502040504020204" pitchFamily="34" charset="0"/>
                <a:ea typeface="Noto Sans" panose="020B0502040504020204" pitchFamily="34" charset="0"/>
                <a:cs typeface="Noto Sans" panose="020B0502040504020204" pitchFamily="34" charset="0"/>
                <a:sym typeface="Arial"/>
              </a:rPr>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t>29</a:t>
            </a:fld>
            <a:endParaRPr kumimoji="0" lang="es-ES_tradnl" sz="1100" b="0" i="0" u="none" strike="noStrike" kern="1200" cap="none" spc="0" normalizeH="0" baseline="0" noProof="0">
              <a:ln>
                <a:noFill/>
              </a:ln>
              <a:solidFill>
                <a:srgbClr val="FFFFFF">
                  <a:lumMod val="50000"/>
                </a:srgbClr>
              </a:solidFill>
              <a:effectLst/>
              <a:uLnTx/>
              <a:uFillTx/>
              <a:latin typeface="Noto Sans" panose="020B0502040504020204" pitchFamily="34" charset="0"/>
              <a:ea typeface="Noto Sans" panose="020B0502040504020204" pitchFamily="34" charset="0"/>
              <a:cs typeface="Noto Sans" panose="020B0502040504020204" pitchFamily="34" charset="0"/>
              <a:sym typeface="Arial"/>
            </a:endParaRPr>
          </a:p>
        </p:txBody>
      </p:sp>
      <p:graphicFrame>
        <p:nvGraphicFramePr>
          <p:cNvPr id="4" name="Tabla 3">
            <a:extLst>
              <a:ext uri="{FF2B5EF4-FFF2-40B4-BE49-F238E27FC236}">
                <a16:creationId xmlns:a16="http://schemas.microsoft.com/office/drawing/2014/main" id="{2486C97E-42F9-CB2E-8B51-BE6EC476777E}"/>
              </a:ext>
            </a:extLst>
          </p:cNvPr>
          <p:cNvGraphicFramePr>
            <a:graphicFrameLocks noGrp="1"/>
          </p:cNvGraphicFramePr>
          <p:nvPr>
            <p:extLst>
              <p:ext uri="{D42A27DB-BD31-4B8C-83A1-F6EECF244321}">
                <p14:modId xmlns:p14="http://schemas.microsoft.com/office/powerpoint/2010/main" val="377615080"/>
              </p:ext>
            </p:extLst>
          </p:nvPr>
        </p:nvGraphicFramePr>
        <p:xfrm>
          <a:off x="196771" y="905335"/>
          <a:ext cx="11472419" cy="3075763"/>
        </p:xfrm>
        <a:graphic>
          <a:graphicData uri="http://schemas.openxmlformats.org/drawingml/2006/table">
            <a:tbl>
              <a:tblPr firstRow="1" bandRow="1">
                <a:tableStyleId>{F5AB1C69-6EDB-4FF4-983F-18BD219EF322}</a:tableStyleId>
              </a:tblPr>
              <a:tblGrid>
                <a:gridCol w="609600">
                  <a:extLst>
                    <a:ext uri="{9D8B030D-6E8A-4147-A177-3AD203B41FA5}">
                      <a16:colId xmlns:a16="http://schemas.microsoft.com/office/drawing/2014/main" val="1688489806"/>
                    </a:ext>
                  </a:extLst>
                </a:gridCol>
                <a:gridCol w="1071272">
                  <a:extLst>
                    <a:ext uri="{9D8B030D-6E8A-4147-A177-3AD203B41FA5}">
                      <a16:colId xmlns:a16="http://schemas.microsoft.com/office/drawing/2014/main" val="329607940"/>
                    </a:ext>
                  </a:extLst>
                </a:gridCol>
                <a:gridCol w="1092866">
                  <a:extLst>
                    <a:ext uri="{9D8B030D-6E8A-4147-A177-3AD203B41FA5}">
                      <a16:colId xmlns:a16="http://schemas.microsoft.com/office/drawing/2014/main" val="1039058617"/>
                    </a:ext>
                  </a:extLst>
                </a:gridCol>
                <a:gridCol w="2059321">
                  <a:extLst>
                    <a:ext uri="{9D8B030D-6E8A-4147-A177-3AD203B41FA5}">
                      <a16:colId xmlns:a16="http://schemas.microsoft.com/office/drawing/2014/main" val="514053586"/>
                    </a:ext>
                  </a:extLst>
                </a:gridCol>
                <a:gridCol w="3754123">
                  <a:extLst>
                    <a:ext uri="{9D8B030D-6E8A-4147-A177-3AD203B41FA5}">
                      <a16:colId xmlns:a16="http://schemas.microsoft.com/office/drawing/2014/main" val="4093696866"/>
                    </a:ext>
                  </a:extLst>
                </a:gridCol>
                <a:gridCol w="1638299">
                  <a:extLst>
                    <a:ext uri="{9D8B030D-6E8A-4147-A177-3AD203B41FA5}">
                      <a16:colId xmlns:a16="http://schemas.microsoft.com/office/drawing/2014/main" val="322256887"/>
                    </a:ext>
                  </a:extLst>
                </a:gridCol>
                <a:gridCol w="1246938">
                  <a:extLst>
                    <a:ext uri="{9D8B030D-6E8A-4147-A177-3AD203B41FA5}">
                      <a16:colId xmlns:a16="http://schemas.microsoft.com/office/drawing/2014/main" val="1683561751"/>
                    </a:ext>
                  </a:extLst>
                </a:gridCol>
              </a:tblGrid>
              <a:tr h="271603">
                <a:tc>
                  <a:txBody>
                    <a:bodyPr/>
                    <a:lstStyle/>
                    <a:p>
                      <a:pPr algn="ctr" fontAlgn="ctr">
                        <a:buNone/>
                      </a:pPr>
                      <a:r>
                        <a:rPr lang="es-MX" sz="1000" b="1" u="none" strike="noStrike" err="1">
                          <a:solidFill>
                            <a:srgbClr val="FFFFFF"/>
                          </a:solidFill>
                          <a:effectLst/>
                        </a:rPr>
                        <a:t>Nº</a:t>
                      </a:r>
                      <a:endParaRPr lang="es-MX" sz="1000" b="1" i="0" u="none" strike="noStrike" err="1">
                        <a:solidFill>
                          <a:srgbClr val="FFFFFF"/>
                        </a:solidFill>
                        <a:effectLst/>
                        <a:latin typeface="Noto Sans"/>
                        <a:ea typeface="Noto Sans"/>
                        <a:cs typeface="Noto Sans"/>
                      </a:endParaRPr>
                    </a:p>
                  </a:txBody>
                  <a:tcPr marL="0" marR="0" marT="0" marB="0" anchor="ctr">
                    <a:solidFill>
                      <a:srgbClr val="275317"/>
                    </a:solidFill>
                  </a:tcPr>
                </a:tc>
                <a:tc>
                  <a:txBody>
                    <a:bodyPr/>
                    <a:lstStyle/>
                    <a:p>
                      <a:pPr algn="ctr" fontAlgn="ctr">
                        <a:buNone/>
                      </a:pPr>
                      <a:r>
                        <a:rPr lang="es-MX" sz="1000" b="1" u="none" strike="noStrike">
                          <a:solidFill>
                            <a:srgbClr val="FFFFFF"/>
                          </a:solidFill>
                          <a:effectLst/>
                        </a:rPr>
                        <a:t>OOAD</a:t>
                      </a:r>
                      <a:endParaRPr lang="es-MX" sz="1000" b="1" i="0" u="none" strike="noStrike">
                        <a:solidFill>
                          <a:srgbClr val="FFFFFF"/>
                        </a:solidFill>
                        <a:effectLst/>
                        <a:latin typeface="Noto Sans" panose="020B0502040504020204" pitchFamily="34" charset="0"/>
                        <a:ea typeface="Noto Sans" panose="020B0502040504020204" pitchFamily="34" charset="0"/>
                        <a:cs typeface="Noto Sans" panose="020B0502040504020204" pitchFamily="34" charset="0"/>
                      </a:endParaRPr>
                    </a:p>
                  </a:txBody>
                  <a:tcPr marL="0" marR="0" marT="0" marB="0" anchor="ctr">
                    <a:solidFill>
                      <a:srgbClr val="275317"/>
                    </a:solidFill>
                  </a:tcPr>
                </a:tc>
                <a:tc>
                  <a:txBody>
                    <a:bodyPr/>
                    <a:lstStyle/>
                    <a:p>
                      <a:pPr algn="ctr" fontAlgn="ctr">
                        <a:buNone/>
                      </a:pPr>
                      <a:r>
                        <a:rPr lang="es-MX" sz="1000" b="1" u="none" strike="noStrike">
                          <a:solidFill>
                            <a:srgbClr val="FFFFFF"/>
                          </a:solidFill>
                          <a:effectLst/>
                        </a:rPr>
                        <a:t>MUNICIPIO</a:t>
                      </a:r>
                      <a:endParaRPr lang="es-MX" sz="1000" b="1" i="0" u="none" strike="noStrike">
                        <a:solidFill>
                          <a:srgbClr val="FFFFFF"/>
                        </a:solidFill>
                        <a:effectLst/>
                        <a:latin typeface="Noto Sans" panose="020B0502040504020204" pitchFamily="34" charset="0"/>
                        <a:ea typeface="Noto Sans" panose="020B0502040504020204" pitchFamily="34" charset="0"/>
                        <a:cs typeface="Noto Sans" panose="020B0502040504020204" pitchFamily="34" charset="0"/>
                      </a:endParaRPr>
                    </a:p>
                  </a:txBody>
                  <a:tcPr marL="0" marR="0" marT="0" marB="0" anchor="ctr">
                    <a:solidFill>
                      <a:srgbClr val="275317"/>
                    </a:solidFill>
                  </a:tcPr>
                </a:tc>
                <a:tc>
                  <a:txBody>
                    <a:bodyPr/>
                    <a:lstStyle/>
                    <a:p>
                      <a:pPr algn="ctr" fontAlgn="ctr">
                        <a:buNone/>
                      </a:pPr>
                      <a:r>
                        <a:rPr lang="es-MX" sz="1000" b="1" u="none" strike="noStrike">
                          <a:solidFill>
                            <a:srgbClr val="FFFFFF"/>
                          </a:solidFill>
                          <a:effectLst/>
                        </a:rPr>
                        <a:t>SERVICIO</a:t>
                      </a:r>
                    </a:p>
                  </a:txBody>
                  <a:tcPr marL="0" marR="0" marT="0" marB="0" anchor="ctr">
                    <a:solidFill>
                      <a:srgbClr val="275317"/>
                    </a:solidFill>
                  </a:tcPr>
                </a:tc>
                <a:tc>
                  <a:txBody>
                    <a:bodyPr/>
                    <a:lstStyle/>
                    <a:p>
                      <a:pPr algn="ctr" fontAlgn="ctr">
                        <a:buNone/>
                      </a:pPr>
                      <a:r>
                        <a:rPr lang="es-MX" sz="1000" b="1" u="none" strike="noStrike">
                          <a:solidFill>
                            <a:srgbClr val="FFFFFF"/>
                          </a:solidFill>
                          <a:effectLst/>
                        </a:rPr>
                        <a:t>DIRECCIÓN</a:t>
                      </a:r>
                      <a:endParaRPr lang="es-MX" sz="1000" b="1" i="0" u="none" strike="noStrike">
                        <a:solidFill>
                          <a:srgbClr val="FFFFFF"/>
                        </a:solidFill>
                        <a:effectLst/>
                        <a:latin typeface="Noto Sans" panose="020B0502040504020204" pitchFamily="34" charset="0"/>
                        <a:ea typeface="Noto Sans" panose="020B0502040504020204" pitchFamily="34" charset="0"/>
                        <a:cs typeface="Noto Sans" panose="020B0502040504020204" pitchFamily="34" charset="0"/>
                      </a:endParaRPr>
                    </a:p>
                  </a:txBody>
                  <a:tcPr marL="0" marR="0" marT="0" marB="0" anchor="ctr">
                    <a:solidFill>
                      <a:srgbClr val="275317"/>
                    </a:solidFill>
                  </a:tcPr>
                </a:tc>
                <a:tc>
                  <a:txBody>
                    <a:bodyPr/>
                    <a:lstStyle/>
                    <a:p>
                      <a:pPr algn="ctr" fontAlgn="ctr">
                        <a:buNone/>
                      </a:pPr>
                      <a:r>
                        <a:rPr lang="es-MX" sz="1000" b="1" u="none" strike="noStrike">
                          <a:solidFill>
                            <a:srgbClr val="FFFFFF"/>
                          </a:solidFill>
                          <a:effectLst/>
                        </a:rPr>
                        <a:t>ACUERDO HCT</a:t>
                      </a:r>
                      <a:endParaRPr lang="es-MX" sz="1000" b="1" i="0" u="none" strike="noStrike">
                        <a:solidFill>
                          <a:srgbClr val="FFFFFF"/>
                        </a:solidFill>
                        <a:effectLst/>
                        <a:latin typeface="Noto Sans" panose="020B0502040504020204" pitchFamily="34" charset="0"/>
                        <a:ea typeface="Noto Sans" panose="020B0502040504020204" pitchFamily="34" charset="0"/>
                        <a:cs typeface="Noto Sans" panose="020B0502040504020204" pitchFamily="34" charset="0"/>
                      </a:endParaRPr>
                    </a:p>
                  </a:txBody>
                  <a:tcPr marL="0" marR="0" marT="0" marB="0" anchor="ctr">
                    <a:solidFill>
                      <a:srgbClr val="275317"/>
                    </a:solidFill>
                  </a:tcPr>
                </a:tc>
                <a:tc>
                  <a:txBody>
                    <a:bodyPr/>
                    <a:lstStyle/>
                    <a:p>
                      <a:pPr algn="ctr" fontAlgn="ctr">
                        <a:buNone/>
                      </a:pPr>
                      <a:r>
                        <a:rPr lang="es-MX" sz="1000" b="1" u="none" strike="noStrike">
                          <a:solidFill>
                            <a:srgbClr val="FFFFFF"/>
                          </a:solidFill>
                          <a:effectLst/>
                        </a:rPr>
                        <a:t>FECHA ESCRITURA A FAVOR DEL IMSS</a:t>
                      </a:r>
                      <a:endParaRPr lang="es-MX" sz="1000" b="1" i="0" u="none" strike="noStrike">
                        <a:solidFill>
                          <a:srgbClr val="FFFFFF"/>
                        </a:solidFill>
                        <a:effectLst/>
                        <a:latin typeface="Noto Sans" panose="020B0502040504020204" pitchFamily="34" charset="0"/>
                        <a:ea typeface="Noto Sans" panose="020B0502040504020204" pitchFamily="34" charset="0"/>
                        <a:cs typeface="Noto Sans" panose="020B0502040504020204" pitchFamily="34" charset="0"/>
                      </a:endParaRPr>
                    </a:p>
                  </a:txBody>
                  <a:tcPr marL="0" marR="0" marT="0" marB="0" anchor="ctr">
                    <a:solidFill>
                      <a:srgbClr val="275317"/>
                    </a:solidFill>
                  </a:tcPr>
                </a:tc>
                <a:extLst>
                  <a:ext uri="{0D108BD9-81ED-4DB2-BD59-A6C34878D82A}">
                    <a16:rowId xmlns:a16="http://schemas.microsoft.com/office/drawing/2014/main" val="3089482238"/>
                  </a:ext>
                </a:extLst>
              </a:tr>
              <a:tr h="271603">
                <a:tc>
                  <a:txBody>
                    <a:bodyPr/>
                    <a:lstStyle/>
                    <a:p>
                      <a:pPr lvl="0" algn="ctr">
                        <a:buNone/>
                      </a:pPr>
                      <a:r>
                        <a:rPr lang="es-MX" sz="1000" b="0" u="none" strike="noStrike">
                          <a:solidFill>
                            <a:schemeClr val="tx1"/>
                          </a:solidFill>
                          <a:effectLst/>
                        </a:rPr>
                        <a:t>11</a:t>
                      </a:r>
                    </a:p>
                  </a:txBody>
                  <a:tcPr marL="0" marR="0" marT="0" marB="0" anchor="ctr"/>
                </a:tc>
                <a:tc>
                  <a:txBody>
                    <a:bodyPr/>
                    <a:lstStyle/>
                    <a:p>
                      <a:pPr lvl="0" algn="ctr" defTabSz="914400">
                        <a:buNone/>
                      </a:pPr>
                      <a:r>
                        <a:rPr lang="es-MX" sz="1000" b="0" u="none" strike="noStrike">
                          <a:solidFill>
                            <a:schemeClr val="tx1"/>
                          </a:solidFill>
                          <a:effectLst/>
                        </a:rPr>
                        <a:t>Oaxaca</a:t>
                      </a:r>
                      <a:endParaRPr lang="en-US">
                        <a:solidFill>
                          <a:schemeClr val="tx1"/>
                        </a:solidFill>
                      </a:endParaRPr>
                    </a:p>
                  </a:txBody>
                  <a:tcPr marL="0" marR="0" marT="0" marB="0" anchor="ctr"/>
                </a:tc>
                <a:tc>
                  <a:txBody>
                    <a:bodyPr/>
                    <a:lstStyle/>
                    <a:p>
                      <a:pPr lvl="0" algn="ctr">
                        <a:buNone/>
                      </a:pPr>
                      <a:r>
                        <a:rPr lang="es-MX" sz="1000" b="0" u="none" strike="noStrike">
                          <a:solidFill>
                            <a:schemeClr val="tx1"/>
                          </a:solidFill>
                          <a:effectLst/>
                        </a:rPr>
                        <a:t>San Lorenzo Cacaotepec</a:t>
                      </a:r>
                      <a:endParaRPr lang="en-US">
                        <a:solidFill>
                          <a:schemeClr val="tx1"/>
                        </a:solidFill>
                      </a:endParaRPr>
                    </a:p>
                  </a:txBody>
                  <a:tcPr marL="0" marR="0" marT="0" marB="0" anchor="ctr"/>
                </a:tc>
                <a:tc>
                  <a:txBody>
                    <a:bodyPr/>
                    <a:lstStyle/>
                    <a:p>
                      <a:pPr lvl="0" algn="ctr">
                        <a:buNone/>
                      </a:pPr>
                      <a:r>
                        <a:rPr lang="en-US" sz="1000" b="0" u="none" strike="noStrike" kern="1200" noProof="0" err="1">
                          <a:solidFill>
                            <a:schemeClr val="tx1"/>
                          </a:solidFill>
                          <a:effectLst/>
                          <a:latin typeface="+mn-lt"/>
                          <a:ea typeface="+mn-ea"/>
                          <a:cs typeface="+mn-cs"/>
                        </a:rPr>
                        <a:t>Construcción</a:t>
                      </a:r>
                      <a:r>
                        <a:rPr lang="en-US" sz="1000" b="0" u="none" strike="noStrike" kern="1200" noProof="0">
                          <a:solidFill>
                            <a:schemeClr val="tx1"/>
                          </a:solidFill>
                          <a:effectLst/>
                          <a:latin typeface="+mn-lt"/>
                          <a:ea typeface="+mn-ea"/>
                          <a:cs typeface="+mn-cs"/>
                        </a:rPr>
                        <a:t> de </a:t>
                      </a:r>
                      <a:r>
                        <a:rPr lang="en-US" sz="1000" b="0" u="none" strike="noStrike" kern="1200" noProof="0" err="1">
                          <a:solidFill>
                            <a:schemeClr val="tx1"/>
                          </a:solidFill>
                          <a:effectLst/>
                          <a:latin typeface="+mn-lt"/>
                          <a:ea typeface="+mn-ea"/>
                          <a:cs typeface="+mn-cs"/>
                        </a:rPr>
                        <a:t>los</a:t>
                      </a:r>
                      <a:r>
                        <a:rPr lang="en-US" sz="1000" b="0" u="none" strike="noStrike" kern="1200" noProof="0">
                          <a:solidFill>
                            <a:schemeClr val="tx1"/>
                          </a:solidFill>
                          <a:effectLst/>
                          <a:latin typeface="+mn-lt"/>
                          <a:ea typeface="+mn-ea"/>
                          <a:cs typeface="+mn-cs"/>
                        </a:rPr>
                        <a:t> </a:t>
                      </a:r>
                      <a:r>
                        <a:rPr lang="en-US" sz="1000" b="0" u="none" strike="noStrike" kern="1200" noProof="0" err="1">
                          <a:solidFill>
                            <a:schemeClr val="tx1"/>
                          </a:solidFill>
                          <a:effectLst/>
                          <a:latin typeface="+mn-lt"/>
                          <a:ea typeface="+mn-ea"/>
                          <a:cs typeface="+mn-cs"/>
                        </a:rPr>
                        <a:t>Proyectos</a:t>
                      </a:r>
                      <a:r>
                        <a:rPr lang="en-US" sz="1000" b="0" u="none" strike="noStrike" kern="1200" noProof="0">
                          <a:solidFill>
                            <a:schemeClr val="tx1"/>
                          </a:solidFill>
                          <a:effectLst/>
                          <a:latin typeface="+mn-lt"/>
                          <a:ea typeface="+mn-ea"/>
                          <a:cs typeface="+mn-cs"/>
                        </a:rPr>
                        <a:t> </a:t>
                      </a:r>
                      <a:endParaRPr lang="en-US" sz="1000" b="0" u="none" strike="noStrike" kern="1200">
                        <a:solidFill>
                          <a:schemeClr val="tx1"/>
                        </a:solidFill>
                        <a:effectLst/>
                        <a:latin typeface="+mn-lt"/>
                        <a:ea typeface="+mn-ea"/>
                        <a:cs typeface="+mn-cs"/>
                      </a:endParaRPr>
                    </a:p>
                    <a:p>
                      <a:pPr lvl="0" algn="ctr">
                        <a:buNone/>
                      </a:pPr>
                      <a:r>
                        <a:rPr lang="en-US" sz="1000" b="0" u="none" strike="noStrike" kern="1200" noProof="0" err="1">
                          <a:solidFill>
                            <a:schemeClr val="tx1"/>
                          </a:solidFill>
                          <a:effectLst/>
                          <a:latin typeface="+mn-lt"/>
                          <a:ea typeface="+mn-ea"/>
                          <a:cs typeface="+mn-cs"/>
                        </a:rPr>
                        <a:t>Hospitalarios</a:t>
                      </a:r>
                      <a:r>
                        <a:rPr lang="en-US" sz="1000" b="0" u="none" strike="noStrike" kern="1200" noProof="0">
                          <a:solidFill>
                            <a:schemeClr val="tx1"/>
                          </a:solidFill>
                          <a:effectLst/>
                          <a:latin typeface="+mn-lt"/>
                          <a:ea typeface="+mn-ea"/>
                          <a:cs typeface="+mn-cs"/>
                        </a:rPr>
                        <a:t> de Ciudad Salud, </a:t>
                      </a:r>
                      <a:r>
                        <a:rPr lang="en-US" sz="1000" b="0" u="none" strike="noStrike" kern="1200" noProof="0" err="1">
                          <a:solidFill>
                            <a:schemeClr val="tx1"/>
                          </a:solidFill>
                          <a:effectLst/>
                          <a:latin typeface="+mn-lt"/>
                          <a:ea typeface="+mn-ea"/>
                          <a:cs typeface="+mn-cs"/>
                        </a:rPr>
                        <a:t>que</a:t>
                      </a:r>
                      <a:r>
                        <a:rPr lang="en-US" sz="1000" b="0" u="none" strike="noStrike" kern="1200" noProof="0">
                          <a:solidFill>
                            <a:schemeClr val="tx1"/>
                          </a:solidFill>
                          <a:effectLst/>
                          <a:latin typeface="+mn-lt"/>
                          <a:ea typeface="+mn-ea"/>
                          <a:cs typeface="+mn-cs"/>
                        </a:rPr>
                        <a:t> le </a:t>
                      </a:r>
                      <a:r>
                        <a:rPr lang="en-US" sz="1000" b="0" u="none" strike="noStrike" kern="1200" noProof="0" err="1">
                          <a:solidFill>
                            <a:schemeClr val="tx1"/>
                          </a:solidFill>
                          <a:effectLst/>
                          <a:latin typeface="+mn-lt"/>
                          <a:ea typeface="+mn-ea"/>
                          <a:cs typeface="+mn-cs"/>
                        </a:rPr>
                        <a:t>correspondan</a:t>
                      </a:r>
                      <a:r>
                        <a:rPr lang="en-US" sz="1000" b="0" u="none" strike="noStrike" kern="1200" noProof="0">
                          <a:solidFill>
                            <a:schemeClr val="tx1"/>
                          </a:solidFill>
                          <a:effectLst/>
                          <a:latin typeface="+mn-lt"/>
                          <a:ea typeface="+mn-ea"/>
                          <a:cs typeface="+mn-cs"/>
                        </a:rPr>
                        <a:t> al IMSS, </a:t>
                      </a:r>
                      <a:r>
                        <a:rPr lang="en-US" sz="1000" b="0" u="none" strike="noStrike" kern="1200" noProof="0" err="1">
                          <a:solidFill>
                            <a:schemeClr val="tx1"/>
                          </a:solidFill>
                          <a:effectLst/>
                          <a:latin typeface="+mn-lt"/>
                          <a:ea typeface="+mn-ea"/>
                          <a:cs typeface="+mn-cs"/>
                        </a:rPr>
                        <a:t>priorizando</a:t>
                      </a:r>
                      <a:r>
                        <a:rPr lang="en-US" sz="1000" b="0" u="none" strike="noStrike" kern="1200" noProof="0">
                          <a:solidFill>
                            <a:schemeClr val="tx1"/>
                          </a:solidFill>
                          <a:effectLst/>
                          <a:latin typeface="+mn-lt"/>
                          <a:ea typeface="+mn-ea"/>
                          <a:cs typeface="+mn-cs"/>
                        </a:rPr>
                        <a:t> la </a:t>
                      </a:r>
                      <a:r>
                        <a:rPr lang="en-US" sz="1000" b="0" u="none" strike="noStrike" kern="1200" noProof="0" err="1">
                          <a:solidFill>
                            <a:schemeClr val="tx1"/>
                          </a:solidFill>
                          <a:effectLst/>
                          <a:latin typeface="+mn-lt"/>
                          <a:ea typeface="+mn-ea"/>
                          <a:cs typeface="+mn-cs"/>
                        </a:rPr>
                        <a:t>construcción</a:t>
                      </a:r>
                      <a:r>
                        <a:rPr lang="en-US" sz="1000" b="0" u="none" strike="noStrike" kern="1200" noProof="0">
                          <a:solidFill>
                            <a:schemeClr val="tx1"/>
                          </a:solidFill>
                          <a:effectLst/>
                          <a:latin typeface="+mn-lt"/>
                          <a:ea typeface="+mn-ea"/>
                          <a:cs typeface="+mn-cs"/>
                        </a:rPr>
                        <a:t> de un </a:t>
                      </a:r>
                      <a:endParaRPr lang="en-US" sz="1000" b="0" u="none" strike="noStrike" kern="1200">
                        <a:solidFill>
                          <a:schemeClr val="tx1"/>
                        </a:solidFill>
                        <a:effectLst/>
                        <a:latin typeface="+mn-lt"/>
                        <a:ea typeface="+mn-ea"/>
                        <a:cs typeface="+mn-cs"/>
                      </a:endParaRPr>
                    </a:p>
                    <a:p>
                      <a:pPr lvl="0" algn="ctr">
                        <a:buNone/>
                      </a:pPr>
                      <a:r>
                        <a:rPr lang="en-US" sz="1000" b="0" u="none" strike="noStrike" kern="1200" noProof="0">
                          <a:solidFill>
                            <a:schemeClr val="tx1"/>
                          </a:solidFill>
                          <a:effectLst/>
                          <a:latin typeface="+mn-lt"/>
                          <a:ea typeface="+mn-ea"/>
                          <a:cs typeface="+mn-cs"/>
                        </a:rPr>
                        <a:t>Hospital General Regional.</a:t>
                      </a:r>
                      <a:endParaRPr lang="en-US" sz="1000" b="0" u="none" strike="noStrike" kern="1200">
                        <a:solidFill>
                          <a:schemeClr val="tx1"/>
                        </a:solidFill>
                        <a:effectLst/>
                        <a:latin typeface="+mn-lt"/>
                        <a:ea typeface="+mn-ea"/>
                        <a:cs typeface="+mn-cs"/>
                      </a:endParaRPr>
                    </a:p>
                  </a:txBody>
                  <a:tcPr marL="0" marR="0" marT="0" marB="0" anchor="ctr"/>
                </a:tc>
                <a:tc>
                  <a:txBody>
                    <a:bodyPr/>
                    <a:lstStyle/>
                    <a:p>
                      <a:pPr lvl="0" algn="ctr">
                        <a:buNone/>
                      </a:pPr>
                      <a:r>
                        <a:rPr lang="en-US" sz="1000" b="0" u="none" strike="noStrike" kern="1200" noProof="0" err="1">
                          <a:solidFill>
                            <a:schemeClr val="tx1"/>
                          </a:solidFill>
                          <a:effectLst/>
                          <a:latin typeface="+mn-lt"/>
                          <a:ea typeface="+mn-ea"/>
                          <a:cs typeface="+mn-cs"/>
                        </a:rPr>
                        <a:t>Polígono</a:t>
                      </a:r>
                      <a:r>
                        <a:rPr lang="en-US" sz="1000" b="0" u="none" strike="noStrike" kern="1200" noProof="0">
                          <a:solidFill>
                            <a:schemeClr val="tx1"/>
                          </a:solidFill>
                          <a:effectLst/>
                          <a:latin typeface="+mn-lt"/>
                          <a:ea typeface="+mn-ea"/>
                          <a:cs typeface="+mn-cs"/>
                        </a:rPr>
                        <a:t> A </a:t>
                      </a:r>
                      <a:r>
                        <a:rPr lang="en-US" sz="1000" b="0" u="none" strike="noStrike" kern="1200" noProof="0" err="1">
                          <a:solidFill>
                            <a:schemeClr val="tx1"/>
                          </a:solidFill>
                          <a:effectLst/>
                          <a:latin typeface="+mn-lt"/>
                          <a:ea typeface="+mn-ea"/>
                          <a:cs typeface="+mn-cs"/>
                        </a:rPr>
                        <a:t>ubicado</a:t>
                      </a:r>
                      <a:r>
                        <a:rPr lang="en-US" sz="1000" b="0" u="none" strike="noStrike" kern="1200" noProof="0">
                          <a:solidFill>
                            <a:schemeClr val="tx1"/>
                          </a:solidFill>
                          <a:effectLst/>
                          <a:latin typeface="+mn-lt"/>
                          <a:ea typeface="+mn-ea"/>
                          <a:cs typeface="+mn-cs"/>
                        </a:rPr>
                        <a:t> </a:t>
                      </a:r>
                      <a:r>
                        <a:rPr lang="en-US" sz="1000" b="0" u="none" strike="noStrike" kern="1200" noProof="0" err="1">
                          <a:solidFill>
                            <a:schemeClr val="tx1"/>
                          </a:solidFill>
                          <a:effectLst/>
                          <a:latin typeface="+mn-lt"/>
                          <a:ea typeface="+mn-ea"/>
                          <a:cs typeface="+mn-cs"/>
                        </a:rPr>
                        <a:t>en</a:t>
                      </a:r>
                      <a:r>
                        <a:rPr lang="en-US" sz="1000" b="0" u="none" strike="noStrike" kern="1200" noProof="0">
                          <a:solidFill>
                            <a:schemeClr val="tx1"/>
                          </a:solidFill>
                          <a:effectLst/>
                          <a:latin typeface="+mn-lt"/>
                          <a:ea typeface="+mn-ea"/>
                          <a:cs typeface="+mn-cs"/>
                        </a:rPr>
                        <a:t> </a:t>
                      </a:r>
                      <a:r>
                        <a:rPr lang="en-US" sz="1000" b="0" u="none" strike="noStrike" kern="1200" noProof="0" err="1">
                          <a:solidFill>
                            <a:schemeClr val="tx1"/>
                          </a:solidFill>
                          <a:effectLst/>
                          <a:latin typeface="+mn-lt"/>
                          <a:ea typeface="+mn-ea"/>
                          <a:cs typeface="+mn-cs"/>
                        </a:rPr>
                        <a:t>Autopista</a:t>
                      </a:r>
                      <a:r>
                        <a:rPr lang="en-US" sz="1000" b="0" u="none" strike="noStrike" kern="1200" noProof="0">
                          <a:solidFill>
                            <a:schemeClr val="tx1"/>
                          </a:solidFill>
                          <a:effectLst/>
                          <a:latin typeface="+mn-lt"/>
                          <a:ea typeface="+mn-ea"/>
                          <a:cs typeface="+mn-cs"/>
                        </a:rPr>
                        <a:t> 135D </a:t>
                      </a:r>
                      <a:r>
                        <a:rPr lang="en-US" sz="1000" b="0" u="none" strike="noStrike" kern="1200" noProof="0" err="1">
                          <a:solidFill>
                            <a:schemeClr val="tx1"/>
                          </a:solidFill>
                          <a:effectLst/>
                          <a:latin typeface="+mn-lt"/>
                          <a:ea typeface="+mn-ea"/>
                          <a:cs typeface="+mn-cs"/>
                        </a:rPr>
                        <a:t>Tehuacán</a:t>
                      </a:r>
                      <a:r>
                        <a:rPr lang="en-US" sz="1000" b="0" u="none" strike="noStrike" kern="1200" noProof="0">
                          <a:solidFill>
                            <a:schemeClr val="tx1"/>
                          </a:solidFill>
                          <a:effectLst/>
                          <a:latin typeface="+mn-lt"/>
                          <a:ea typeface="+mn-ea"/>
                          <a:cs typeface="+mn-cs"/>
                        </a:rPr>
                        <a:t>-Oaxaca, </a:t>
                      </a:r>
                      <a:r>
                        <a:rPr lang="en-US" sz="1000" b="0" u="none" strike="noStrike" kern="1200" noProof="0" err="1">
                          <a:solidFill>
                            <a:schemeClr val="tx1"/>
                          </a:solidFill>
                          <a:effectLst/>
                          <a:latin typeface="+mn-lt"/>
                          <a:ea typeface="+mn-ea"/>
                          <a:cs typeface="+mn-cs"/>
                        </a:rPr>
                        <a:t>Kilómetro</a:t>
                      </a:r>
                      <a:r>
                        <a:rPr lang="en-US" sz="1000" b="0" u="none" strike="noStrike" kern="1200" noProof="0">
                          <a:solidFill>
                            <a:schemeClr val="tx1"/>
                          </a:solidFill>
                          <a:effectLst/>
                          <a:latin typeface="+mn-lt"/>
                          <a:ea typeface="+mn-ea"/>
                          <a:cs typeface="+mn-cs"/>
                        </a:rPr>
                        <a:t> 238, municipio San Lorenzo </a:t>
                      </a:r>
                      <a:r>
                        <a:rPr lang="en-US" sz="1000" b="0" u="none" strike="noStrike" kern="1200" noProof="0" err="1">
                          <a:solidFill>
                            <a:schemeClr val="tx1"/>
                          </a:solidFill>
                          <a:effectLst/>
                          <a:latin typeface="+mn-lt"/>
                          <a:ea typeface="+mn-ea"/>
                          <a:cs typeface="+mn-cs"/>
                        </a:rPr>
                        <a:t>Cacaotepec</a:t>
                      </a:r>
                      <a:r>
                        <a:rPr lang="en-US" sz="1000" b="0" u="none" strike="noStrike" kern="1200" noProof="0">
                          <a:solidFill>
                            <a:schemeClr val="tx1"/>
                          </a:solidFill>
                          <a:effectLst/>
                          <a:latin typeface="+mn-lt"/>
                          <a:ea typeface="+mn-ea"/>
                          <a:cs typeface="+mn-cs"/>
                        </a:rPr>
                        <a:t>, Oaxaca.</a:t>
                      </a:r>
                      <a:endParaRPr lang="en-US" sz="1000" b="0" u="none" strike="noStrike" kern="1200">
                        <a:solidFill>
                          <a:schemeClr val="tx1"/>
                        </a:solidFill>
                        <a:effectLst/>
                        <a:latin typeface="+mn-lt"/>
                        <a:ea typeface="+mn-ea"/>
                        <a:cs typeface="+mn-cs"/>
                      </a:endParaRPr>
                    </a:p>
                  </a:txBody>
                  <a:tcPr marL="0" marR="0" marT="0" marB="0" anchor="ctr"/>
                </a:tc>
                <a:tc>
                  <a:txBody>
                    <a:bodyPr/>
                    <a:lstStyle/>
                    <a:p>
                      <a:pPr lvl="0" algn="ctr" defTabSz="914400">
                        <a:buNone/>
                      </a:pPr>
                      <a:r>
                        <a:rPr lang="es-MX" sz="800" b="0" i="0" u="none" strike="noStrike" noProof="0">
                          <a:solidFill>
                            <a:schemeClr val="tx1"/>
                          </a:solidFill>
                          <a:effectLst/>
                          <a:latin typeface="Aptos"/>
                        </a:rPr>
                        <a:t>ACDO.AS2.HCT.270525/131.P.DA</a:t>
                      </a:r>
                      <a:endParaRPr lang="en-US">
                        <a:solidFill>
                          <a:schemeClr val="tx1"/>
                        </a:solidFill>
                      </a:endParaRPr>
                    </a:p>
                  </a:txBody>
                  <a:tcPr marL="0" marR="0" marT="0" marB="0" anchor="ctr"/>
                </a:tc>
                <a:tc>
                  <a:txBody>
                    <a:bodyPr/>
                    <a:lstStyle/>
                    <a:p>
                      <a:pPr marL="0" lvl="0" indent="0" algn="ctr">
                        <a:lnSpc>
                          <a:spcPct val="100000"/>
                        </a:lnSpc>
                        <a:spcBef>
                          <a:spcPts val="0"/>
                        </a:spcBef>
                        <a:spcAft>
                          <a:spcPts val="0"/>
                        </a:spcAft>
                        <a:buNone/>
                      </a:pPr>
                      <a:r>
                        <a:rPr lang="en-US" sz="800" b="0" i="0" u="none" strike="noStrike" kern="1200" cap="none" spc="0" normalizeH="0" baseline="0" noProof="0" err="1">
                          <a:ln>
                            <a:noFill/>
                          </a:ln>
                          <a:solidFill>
                            <a:schemeClr val="tx1"/>
                          </a:solidFill>
                          <a:effectLst/>
                          <a:uLnTx/>
                          <a:uFillTx/>
                        </a:rPr>
                        <a:t>Decreto</a:t>
                      </a:r>
                      <a:r>
                        <a:rPr lang="en-US" sz="800" b="0" i="0" u="none" strike="noStrike" kern="1200" cap="none" spc="0" normalizeH="0" baseline="0" noProof="0">
                          <a:ln>
                            <a:noFill/>
                          </a:ln>
                          <a:solidFill>
                            <a:schemeClr val="tx1"/>
                          </a:solidFill>
                          <a:effectLst/>
                          <a:uLnTx/>
                          <a:uFillTx/>
                        </a:rPr>
                        <a:t> </a:t>
                      </a:r>
                      <a:r>
                        <a:rPr lang="en-US" sz="800" b="0" i="0" u="none" strike="noStrike" kern="1200" cap="none" spc="0" normalizeH="0" baseline="0" noProof="0" err="1">
                          <a:ln>
                            <a:noFill/>
                          </a:ln>
                          <a:solidFill>
                            <a:schemeClr val="tx1"/>
                          </a:solidFill>
                          <a:effectLst/>
                          <a:uLnTx/>
                          <a:uFillTx/>
                        </a:rPr>
                        <a:t>Expropiatorio</a:t>
                      </a:r>
                      <a:r>
                        <a:rPr lang="en-US" sz="800" b="0" i="0" u="none" strike="noStrike" kern="1200" cap="none" spc="0" normalizeH="0" baseline="0" noProof="0">
                          <a:ln>
                            <a:noFill/>
                          </a:ln>
                          <a:solidFill>
                            <a:schemeClr val="tx1"/>
                          </a:solidFill>
                          <a:effectLst/>
                          <a:uLnTx/>
                          <a:uFillTx/>
                        </a:rPr>
                        <a:t> del Titular del Poder </a:t>
                      </a:r>
                      <a:r>
                        <a:rPr lang="en-US" sz="800" b="0" i="0" u="none" strike="noStrike" kern="1200" cap="none" spc="0" normalizeH="0" baseline="0" noProof="0" err="1">
                          <a:ln>
                            <a:noFill/>
                          </a:ln>
                          <a:solidFill>
                            <a:schemeClr val="tx1"/>
                          </a:solidFill>
                          <a:effectLst/>
                          <a:uLnTx/>
                          <a:uFillTx/>
                        </a:rPr>
                        <a:t>Ejecutivo</a:t>
                      </a:r>
                      <a:r>
                        <a:rPr lang="en-US" sz="800" b="0" i="0" u="none" strike="noStrike" kern="1200" cap="none" spc="0" normalizeH="0" baseline="0" noProof="0">
                          <a:ln>
                            <a:noFill/>
                          </a:ln>
                          <a:solidFill>
                            <a:schemeClr val="tx1"/>
                          </a:solidFill>
                          <a:effectLst/>
                          <a:uLnTx/>
                          <a:uFillTx/>
                        </a:rPr>
                        <a:t> del Estado Libre y Soberano de Oaxaca, </a:t>
                      </a:r>
                      <a:r>
                        <a:rPr lang="en-US" sz="800" b="0" i="0" u="none" strike="noStrike" kern="1200" cap="none" spc="0" normalizeH="0" baseline="0" noProof="0" err="1">
                          <a:ln>
                            <a:noFill/>
                          </a:ln>
                          <a:solidFill>
                            <a:schemeClr val="tx1"/>
                          </a:solidFill>
                          <a:effectLst/>
                          <a:uLnTx/>
                          <a:uFillTx/>
                        </a:rPr>
                        <a:t>publicado</a:t>
                      </a:r>
                      <a:r>
                        <a:rPr lang="en-US" sz="800" b="0" i="0" u="none" strike="noStrike" kern="1200" cap="none" spc="0" normalizeH="0" baseline="0" noProof="0">
                          <a:ln>
                            <a:noFill/>
                          </a:ln>
                          <a:solidFill>
                            <a:schemeClr val="tx1"/>
                          </a:solidFill>
                          <a:effectLst/>
                          <a:uLnTx/>
                          <a:uFillTx/>
                        </a:rPr>
                        <a:t> </a:t>
                      </a:r>
                      <a:r>
                        <a:rPr lang="en-US" sz="800" b="0" i="0" u="none" strike="noStrike" kern="1200" cap="none" spc="0" normalizeH="0" baseline="0" noProof="0" err="1">
                          <a:ln>
                            <a:noFill/>
                          </a:ln>
                          <a:solidFill>
                            <a:schemeClr val="tx1"/>
                          </a:solidFill>
                          <a:effectLst/>
                          <a:uLnTx/>
                          <a:uFillTx/>
                        </a:rPr>
                        <a:t>en</a:t>
                      </a:r>
                      <a:r>
                        <a:rPr lang="en-US" sz="800" b="0" i="0" u="none" strike="noStrike" kern="1200" cap="none" spc="0" normalizeH="0" baseline="0" noProof="0">
                          <a:ln>
                            <a:noFill/>
                          </a:ln>
                          <a:solidFill>
                            <a:schemeClr val="tx1"/>
                          </a:solidFill>
                          <a:effectLst/>
                          <a:uLnTx/>
                          <a:uFillTx/>
                        </a:rPr>
                        <a:t> </a:t>
                      </a:r>
                      <a:r>
                        <a:rPr lang="en-US" sz="800" b="0" i="0" u="none" strike="noStrike" kern="1200" cap="none" spc="0" normalizeH="0" baseline="0" noProof="0" err="1">
                          <a:ln>
                            <a:noFill/>
                          </a:ln>
                          <a:solidFill>
                            <a:schemeClr val="tx1"/>
                          </a:solidFill>
                          <a:effectLst/>
                          <a:uLnTx/>
                          <a:uFillTx/>
                        </a:rPr>
                        <a:t>el</a:t>
                      </a:r>
                      <a:r>
                        <a:rPr lang="en-US" sz="800" b="0" i="0" u="none" strike="noStrike" kern="1200" cap="none" spc="0" normalizeH="0" baseline="0" noProof="0">
                          <a:ln>
                            <a:noFill/>
                          </a:ln>
                          <a:solidFill>
                            <a:schemeClr val="tx1"/>
                          </a:solidFill>
                          <a:effectLst/>
                          <a:uLnTx/>
                          <a:uFillTx/>
                        </a:rPr>
                        <a:t> </a:t>
                      </a:r>
                      <a:r>
                        <a:rPr lang="en-US" sz="800" b="0" i="0" u="none" strike="noStrike" kern="1200" cap="none" spc="0" normalizeH="0" baseline="0" noProof="0" err="1">
                          <a:ln>
                            <a:noFill/>
                          </a:ln>
                          <a:solidFill>
                            <a:schemeClr val="tx1"/>
                          </a:solidFill>
                          <a:effectLst/>
                          <a:uLnTx/>
                          <a:uFillTx/>
                        </a:rPr>
                        <a:t>Periódico</a:t>
                      </a:r>
                      <a:r>
                        <a:rPr lang="en-US" sz="800" b="0" i="0" u="none" strike="noStrike" kern="1200" cap="none" spc="0" normalizeH="0" baseline="0" noProof="0">
                          <a:ln>
                            <a:noFill/>
                          </a:ln>
                          <a:solidFill>
                            <a:schemeClr val="tx1"/>
                          </a:solidFill>
                          <a:effectLst/>
                          <a:uLnTx/>
                          <a:uFillTx/>
                        </a:rPr>
                        <a:t> </a:t>
                      </a:r>
                      <a:r>
                        <a:rPr lang="en-US" sz="800" b="0" i="0" u="none" strike="noStrike" kern="1200" cap="none" spc="0" normalizeH="0" baseline="0" noProof="0" err="1">
                          <a:ln>
                            <a:noFill/>
                          </a:ln>
                          <a:solidFill>
                            <a:schemeClr val="tx1"/>
                          </a:solidFill>
                          <a:effectLst/>
                          <a:uLnTx/>
                          <a:uFillTx/>
                        </a:rPr>
                        <a:t>Oficial</a:t>
                      </a:r>
                      <a:r>
                        <a:rPr lang="en-US" sz="800" b="0" i="0" u="none" strike="noStrike" kern="1200" cap="none" spc="0" normalizeH="0" baseline="0" noProof="0">
                          <a:ln>
                            <a:noFill/>
                          </a:ln>
                          <a:solidFill>
                            <a:schemeClr val="tx1"/>
                          </a:solidFill>
                          <a:effectLst/>
                          <a:uLnTx/>
                          <a:uFillTx/>
                        </a:rPr>
                        <a:t> del </a:t>
                      </a:r>
                      <a:r>
                        <a:rPr lang="en-US" sz="800" b="0" i="0" u="none" strike="noStrike" kern="1200" cap="none" spc="0" normalizeH="0" baseline="0" noProof="0" err="1">
                          <a:ln>
                            <a:noFill/>
                          </a:ln>
                          <a:solidFill>
                            <a:schemeClr val="tx1"/>
                          </a:solidFill>
                          <a:effectLst/>
                          <a:uLnTx/>
                          <a:uFillTx/>
                        </a:rPr>
                        <a:t>Gobierno</a:t>
                      </a:r>
                      <a:r>
                        <a:rPr lang="en-US" sz="800" b="0" i="0" u="none" strike="noStrike" kern="1200" cap="none" spc="0" normalizeH="0" baseline="0" noProof="0">
                          <a:ln>
                            <a:noFill/>
                          </a:ln>
                          <a:solidFill>
                            <a:schemeClr val="tx1"/>
                          </a:solidFill>
                          <a:effectLst/>
                          <a:uLnTx/>
                          <a:uFillTx/>
                        </a:rPr>
                        <a:t> del Estado </a:t>
                      </a:r>
                      <a:r>
                        <a:rPr lang="en-US" sz="800" b="0" i="0" u="none" strike="noStrike" kern="1200" cap="none" spc="0" normalizeH="0" baseline="0" noProof="0" err="1">
                          <a:ln>
                            <a:noFill/>
                          </a:ln>
                          <a:solidFill>
                            <a:schemeClr val="tx1"/>
                          </a:solidFill>
                          <a:effectLst/>
                          <a:uLnTx/>
                          <a:uFillTx/>
                        </a:rPr>
                        <a:t>el</a:t>
                      </a:r>
                      <a:r>
                        <a:rPr lang="en-US" sz="800" b="0" i="0" u="none" strike="noStrike" kern="1200" cap="none" spc="0" normalizeH="0" baseline="0" noProof="0">
                          <a:ln>
                            <a:noFill/>
                          </a:ln>
                          <a:solidFill>
                            <a:schemeClr val="tx1"/>
                          </a:solidFill>
                          <a:effectLst/>
                          <a:uLnTx/>
                          <a:uFillTx/>
                        </a:rPr>
                        <a:t> 22/01/2025 y sus </a:t>
                      </a:r>
                      <a:r>
                        <a:rPr lang="en-US" sz="800" b="0" i="0" u="none" strike="noStrike" kern="1200" cap="none" spc="0" normalizeH="0" baseline="0" noProof="0" err="1">
                          <a:ln>
                            <a:noFill/>
                          </a:ln>
                          <a:solidFill>
                            <a:schemeClr val="tx1"/>
                          </a:solidFill>
                          <a:effectLst/>
                          <a:uLnTx/>
                          <a:uFillTx/>
                        </a:rPr>
                        <a:t>anexos</a:t>
                      </a:r>
                      <a:r>
                        <a:rPr lang="en-US" sz="800" b="0" i="0" u="none" strike="noStrike" kern="1200" cap="none" spc="0" normalizeH="0" baseline="0" noProof="0">
                          <a:ln>
                            <a:noFill/>
                          </a:ln>
                          <a:solidFill>
                            <a:schemeClr val="tx1"/>
                          </a:solidFill>
                          <a:effectLst/>
                          <a:uLnTx/>
                          <a:uFillTx/>
                        </a:rPr>
                        <a:t> </a:t>
                      </a:r>
                      <a:r>
                        <a:rPr lang="en-US" sz="800" b="0" i="0" u="none" strike="noStrike" kern="1200" cap="none" spc="0" normalizeH="0" baseline="0" noProof="0" err="1">
                          <a:ln>
                            <a:noFill/>
                          </a:ln>
                          <a:solidFill>
                            <a:schemeClr val="tx1"/>
                          </a:solidFill>
                          <a:effectLst/>
                          <a:uLnTx/>
                          <a:uFillTx/>
                        </a:rPr>
                        <a:t>publicados</a:t>
                      </a:r>
                      <a:r>
                        <a:rPr lang="en-US" sz="800" b="0" i="0" u="none" strike="noStrike" kern="1200" cap="none" spc="0" normalizeH="0" baseline="0" noProof="0">
                          <a:ln>
                            <a:noFill/>
                          </a:ln>
                          <a:solidFill>
                            <a:schemeClr val="tx1"/>
                          </a:solidFill>
                          <a:effectLst/>
                          <a:uLnTx/>
                          <a:uFillTx/>
                        </a:rPr>
                        <a:t> </a:t>
                      </a:r>
                      <a:r>
                        <a:rPr lang="en-US" sz="800" b="0" i="0" u="none" strike="noStrike" kern="1200" cap="none" spc="0" normalizeH="0" baseline="0" noProof="0" err="1">
                          <a:ln>
                            <a:noFill/>
                          </a:ln>
                          <a:solidFill>
                            <a:schemeClr val="tx1"/>
                          </a:solidFill>
                          <a:effectLst/>
                          <a:uLnTx/>
                          <a:uFillTx/>
                        </a:rPr>
                        <a:t>el</a:t>
                      </a:r>
                      <a:r>
                        <a:rPr lang="en-US" sz="800" b="0" i="0" u="none" strike="noStrike" kern="1200" cap="none" spc="0" normalizeH="0" baseline="0" noProof="0">
                          <a:ln>
                            <a:noFill/>
                          </a:ln>
                          <a:solidFill>
                            <a:schemeClr val="tx1"/>
                          </a:solidFill>
                          <a:effectLst/>
                          <a:uLnTx/>
                          <a:uFillTx/>
                        </a:rPr>
                        <a:t> 22 y 29 del </a:t>
                      </a:r>
                      <a:r>
                        <a:rPr lang="en-US" sz="800" b="0" i="0" u="none" strike="noStrike" kern="1200" cap="none" spc="0" normalizeH="0" baseline="0" noProof="0" err="1">
                          <a:ln>
                            <a:noFill/>
                          </a:ln>
                          <a:solidFill>
                            <a:schemeClr val="tx1"/>
                          </a:solidFill>
                          <a:effectLst/>
                          <a:uLnTx/>
                          <a:uFillTx/>
                        </a:rPr>
                        <a:t>mismo</a:t>
                      </a:r>
                      <a:r>
                        <a:rPr lang="en-US" sz="800" b="0" i="0" u="none" strike="noStrike" kern="1200" cap="none" spc="0" normalizeH="0" baseline="0" noProof="0">
                          <a:ln>
                            <a:noFill/>
                          </a:ln>
                          <a:solidFill>
                            <a:schemeClr val="tx1"/>
                          </a:solidFill>
                          <a:effectLst/>
                          <a:uLnTx/>
                          <a:uFillTx/>
                        </a:rPr>
                        <a:t> </a:t>
                      </a:r>
                      <a:r>
                        <a:rPr lang="en-US" sz="800" b="0" i="0" u="none" strike="noStrike" kern="1200" cap="none" spc="0" normalizeH="0" baseline="0" noProof="0" err="1">
                          <a:ln>
                            <a:noFill/>
                          </a:ln>
                          <a:solidFill>
                            <a:schemeClr val="tx1"/>
                          </a:solidFill>
                          <a:effectLst/>
                          <a:uLnTx/>
                          <a:uFillTx/>
                        </a:rPr>
                        <a:t>mes</a:t>
                      </a:r>
                      <a:r>
                        <a:rPr lang="en-US" sz="800" b="0" i="0" u="none" strike="noStrike" kern="1200" cap="none" spc="0" normalizeH="0" baseline="0" noProof="0">
                          <a:ln>
                            <a:noFill/>
                          </a:ln>
                          <a:solidFill>
                            <a:schemeClr val="tx1"/>
                          </a:solidFill>
                          <a:effectLst/>
                          <a:uLnTx/>
                          <a:uFillTx/>
                        </a:rPr>
                        <a:t> y </a:t>
                      </a:r>
                      <a:r>
                        <a:rPr lang="en-US" sz="800" b="0" i="0" u="none" strike="noStrike" kern="1200" cap="none" spc="0" normalizeH="0" baseline="0" noProof="0" err="1">
                          <a:ln>
                            <a:noFill/>
                          </a:ln>
                          <a:solidFill>
                            <a:schemeClr val="tx1"/>
                          </a:solidFill>
                          <a:effectLst/>
                          <a:uLnTx/>
                          <a:uFillTx/>
                        </a:rPr>
                        <a:t>año</a:t>
                      </a:r>
                      <a:r>
                        <a:rPr lang="en-US" sz="800" b="0" i="0" u="none" strike="noStrike" kern="1200" cap="none" spc="0" normalizeH="0" baseline="0" noProof="0">
                          <a:ln>
                            <a:noFill/>
                          </a:ln>
                          <a:solidFill>
                            <a:schemeClr val="tx1"/>
                          </a:solidFill>
                          <a:effectLst/>
                          <a:uLnTx/>
                          <a:uFillTx/>
                        </a:rPr>
                        <a:t> </a:t>
                      </a:r>
                      <a:r>
                        <a:rPr lang="en-US" sz="800" b="0" i="0" u="none" strike="noStrike" kern="1200" cap="none" spc="0" normalizeH="0" baseline="0" noProof="0" err="1">
                          <a:ln>
                            <a:noFill/>
                          </a:ln>
                          <a:solidFill>
                            <a:schemeClr val="tx1"/>
                          </a:solidFill>
                          <a:effectLst/>
                          <a:uLnTx/>
                          <a:uFillTx/>
                        </a:rPr>
                        <a:t>inscrito</a:t>
                      </a:r>
                      <a:r>
                        <a:rPr lang="en-US" sz="800" b="0" i="0" u="none" strike="noStrike" kern="1200" cap="none" spc="0" normalizeH="0" baseline="0" noProof="0">
                          <a:ln>
                            <a:noFill/>
                          </a:ln>
                          <a:solidFill>
                            <a:schemeClr val="tx1"/>
                          </a:solidFill>
                          <a:effectLst/>
                          <a:uLnTx/>
                          <a:uFillTx/>
                        </a:rPr>
                        <a:t> </a:t>
                      </a:r>
                      <a:r>
                        <a:rPr lang="en-US" sz="800" b="0" i="0" u="none" strike="noStrike" kern="1200" cap="none" spc="0" normalizeH="0" baseline="0" noProof="0" err="1">
                          <a:ln>
                            <a:noFill/>
                          </a:ln>
                          <a:solidFill>
                            <a:schemeClr val="tx1"/>
                          </a:solidFill>
                          <a:effectLst/>
                          <a:uLnTx/>
                          <a:uFillTx/>
                        </a:rPr>
                        <a:t>en</a:t>
                      </a:r>
                      <a:r>
                        <a:rPr lang="en-US" sz="800" b="0" i="0" u="none" strike="noStrike" kern="1200" cap="none" spc="0" normalizeH="0" baseline="0" noProof="0">
                          <a:ln>
                            <a:noFill/>
                          </a:ln>
                          <a:solidFill>
                            <a:schemeClr val="tx1"/>
                          </a:solidFill>
                          <a:effectLst/>
                          <a:uLnTx/>
                          <a:uFillTx/>
                        </a:rPr>
                        <a:t> </a:t>
                      </a:r>
                      <a:r>
                        <a:rPr lang="en-US" sz="800" b="0" i="0" u="none" strike="noStrike" kern="1200" cap="none" spc="0" normalizeH="0" baseline="0" noProof="0" err="1">
                          <a:ln>
                            <a:noFill/>
                          </a:ln>
                          <a:solidFill>
                            <a:schemeClr val="tx1"/>
                          </a:solidFill>
                          <a:effectLst/>
                          <a:uLnTx/>
                          <a:uFillTx/>
                        </a:rPr>
                        <a:t>el</a:t>
                      </a:r>
                      <a:r>
                        <a:rPr lang="en-US" sz="800" b="0" i="0" u="none" strike="noStrike" kern="1200" cap="none" spc="0" normalizeH="0" baseline="0" noProof="0">
                          <a:ln>
                            <a:noFill/>
                          </a:ln>
                          <a:solidFill>
                            <a:schemeClr val="tx1"/>
                          </a:solidFill>
                          <a:effectLst/>
                          <a:uLnTx/>
                          <a:uFillTx/>
                        </a:rPr>
                        <a:t> Registro Público de la </a:t>
                      </a:r>
                      <a:r>
                        <a:rPr lang="en-US" sz="800" b="0" i="0" u="none" strike="noStrike" kern="1200" cap="none" spc="0" normalizeH="0" baseline="0" noProof="0" err="1">
                          <a:ln>
                            <a:noFill/>
                          </a:ln>
                          <a:solidFill>
                            <a:schemeClr val="tx1"/>
                          </a:solidFill>
                          <a:effectLst/>
                          <a:uLnTx/>
                          <a:uFillTx/>
                        </a:rPr>
                        <a:t>Propiedad</a:t>
                      </a:r>
                      <a:r>
                        <a:rPr lang="en-US" sz="800" b="0" i="0" u="none" strike="noStrike" kern="1200" cap="none" spc="0" normalizeH="0" baseline="0" noProof="0">
                          <a:ln>
                            <a:noFill/>
                          </a:ln>
                          <a:solidFill>
                            <a:schemeClr val="tx1"/>
                          </a:solidFill>
                          <a:effectLst/>
                          <a:uLnTx/>
                          <a:uFillTx/>
                        </a:rPr>
                        <a:t> Local </a:t>
                      </a:r>
                      <a:r>
                        <a:rPr lang="en-US" sz="800" b="0" i="0" u="none" strike="noStrike" kern="1200" cap="none" spc="0" normalizeH="0" baseline="0" noProof="0" err="1">
                          <a:ln>
                            <a:noFill/>
                          </a:ln>
                          <a:solidFill>
                            <a:schemeClr val="tx1"/>
                          </a:solidFill>
                          <a:effectLst/>
                          <a:uLnTx/>
                          <a:uFillTx/>
                        </a:rPr>
                        <a:t>en</a:t>
                      </a:r>
                      <a:r>
                        <a:rPr lang="en-US" sz="800" b="0" i="0" u="none" strike="noStrike" kern="1200" cap="none" spc="0" normalizeH="0" baseline="0" noProof="0">
                          <a:ln>
                            <a:noFill/>
                          </a:ln>
                          <a:solidFill>
                            <a:schemeClr val="tx1"/>
                          </a:solidFill>
                          <a:effectLst/>
                          <a:uLnTx/>
                          <a:uFillTx/>
                        </a:rPr>
                        <a:t> </a:t>
                      </a:r>
                      <a:r>
                        <a:rPr lang="en-US" sz="800" b="0" i="0" u="none" strike="noStrike" kern="1200" cap="none" spc="0" normalizeH="0" baseline="0" noProof="0" err="1">
                          <a:ln>
                            <a:noFill/>
                          </a:ln>
                          <a:solidFill>
                            <a:schemeClr val="tx1"/>
                          </a:solidFill>
                          <a:effectLst/>
                          <a:uLnTx/>
                          <a:uFillTx/>
                        </a:rPr>
                        <a:t>el</a:t>
                      </a:r>
                      <a:r>
                        <a:rPr lang="en-US" sz="800" b="0" i="0" u="none" strike="noStrike" kern="1200" cap="none" spc="0" normalizeH="0" baseline="0" noProof="0">
                          <a:ln>
                            <a:noFill/>
                          </a:ln>
                          <a:solidFill>
                            <a:schemeClr val="tx1"/>
                          </a:solidFill>
                          <a:effectLst/>
                          <a:uLnTx/>
                          <a:uFillTx/>
                        </a:rPr>
                        <a:t> Folio Real 788142 de </a:t>
                      </a:r>
                      <a:r>
                        <a:rPr lang="en-US" sz="800" b="0" i="0" u="none" strike="noStrike" kern="1200" cap="none" spc="0" normalizeH="0" baseline="0" noProof="0" err="1">
                          <a:ln>
                            <a:noFill/>
                          </a:ln>
                          <a:solidFill>
                            <a:schemeClr val="tx1"/>
                          </a:solidFill>
                          <a:effectLst/>
                          <a:uLnTx/>
                          <a:uFillTx/>
                        </a:rPr>
                        <a:t>fecha</a:t>
                      </a:r>
                      <a:r>
                        <a:rPr lang="en-US" sz="800" b="0" i="0" u="none" strike="noStrike" kern="1200" cap="none" spc="0" normalizeH="0" baseline="0" noProof="0">
                          <a:ln>
                            <a:noFill/>
                          </a:ln>
                          <a:solidFill>
                            <a:schemeClr val="tx1"/>
                          </a:solidFill>
                          <a:effectLst/>
                          <a:uLnTx/>
                          <a:uFillTx/>
                        </a:rPr>
                        <a:t> 21/05/2025.</a:t>
                      </a:r>
                      <a:endParaRPr kumimoji="0" lang="en-US">
                        <a:solidFill>
                          <a:schemeClr val="tx1"/>
                        </a:solidFill>
                      </a:endParaRPr>
                    </a:p>
                  </a:txBody>
                  <a:tcPr marL="0" marR="0" marT="0" marB="0" anchor="ctr"/>
                </a:tc>
                <a:extLst>
                  <a:ext uri="{0D108BD9-81ED-4DB2-BD59-A6C34878D82A}">
                    <a16:rowId xmlns:a16="http://schemas.microsoft.com/office/drawing/2014/main" val="3569741980"/>
                  </a:ext>
                </a:extLst>
              </a:tr>
              <a:tr h="271603">
                <a:tc>
                  <a:txBody>
                    <a:bodyPr/>
                    <a:lstStyle/>
                    <a:p>
                      <a:pPr lvl="0" algn="ctr">
                        <a:buNone/>
                      </a:pPr>
                      <a:r>
                        <a:rPr lang="es-MX" sz="1000" b="0" i="0" u="none" strike="noStrike">
                          <a:solidFill>
                            <a:schemeClr val="tx1"/>
                          </a:solidFill>
                          <a:effectLst/>
                          <a:latin typeface="Noto Sans"/>
                          <a:ea typeface="Noto Sans"/>
                          <a:cs typeface="Noto Sans"/>
                        </a:rPr>
                        <a:t>12</a:t>
                      </a:r>
                    </a:p>
                  </a:txBody>
                  <a:tcPr marL="0" marR="0" marT="0" marB="0" anchor="ctr"/>
                </a:tc>
                <a:tc>
                  <a:txBody>
                    <a:bodyPr/>
                    <a:lstStyle/>
                    <a:p>
                      <a:pPr lvl="0" algn="ctr" defTabSz="914400">
                        <a:buNone/>
                      </a:pPr>
                      <a:r>
                        <a:rPr lang="es-MX" sz="1000" b="0" u="none" strike="noStrike">
                          <a:solidFill>
                            <a:schemeClr val="tx1"/>
                          </a:solidFill>
                          <a:effectLst/>
                        </a:rPr>
                        <a:t>Puebla</a:t>
                      </a:r>
                      <a:endParaRPr lang="es-MX" sz="1000" b="0" i="0" u="none" strike="noStrike">
                        <a:solidFill>
                          <a:schemeClr val="tx1"/>
                        </a:solidFill>
                        <a:effectLst/>
                        <a:latin typeface="Noto Sans"/>
                        <a:ea typeface="Noto Sans"/>
                        <a:cs typeface="Noto Sans"/>
                      </a:endParaRPr>
                    </a:p>
                  </a:txBody>
                  <a:tcPr marL="0" marR="0" marT="0" marB="0" anchor="ctr"/>
                </a:tc>
                <a:tc>
                  <a:txBody>
                    <a:bodyPr/>
                    <a:lstStyle/>
                    <a:p>
                      <a:pPr lvl="0" algn="ctr" defTabSz="914400">
                        <a:buNone/>
                      </a:pPr>
                      <a:r>
                        <a:rPr lang="es-MX" sz="1000" b="0" u="none" strike="noStrike">
                          <a:solidFill>
                            <a:schemeClr val="tx1"/>
                          </a:solidFill>
                          <a:effectLst/>
                        </a:rPr>
                        <a:t>Cuautlancingo</a:t>
                      </a:r>
                      <a:endParaRPr lang="en-US">
                        <a:solidFill>
                          <a:schemeClr val="tx1"/>
                        </a:solidFill>
                      </a:endParaRPr>
                    </a:p>
                  </a:txBody>
                  <a:tcPr marL="0" marR="0" marT="0" marB="0" anchor="ctr"/>
                </a:tc>
                <a:tc>
                  <a:txBody>
                    <a:bodyPr/>
                    <a:lstStyle/>
                    <a:p>
                      <a:pPr lvl="0" algn="ctr">
                        <a:buNone/>
                      </a:pPr>
                      <a:r>
                        <a:rPr lang="es-MX" sz="1000" b="0" u="none" strike="noStrike">
                          <a:solidFill>
                            <a:schemeClr val="tx1"/>
                          </a:solidFill>
                          <a:effectLst/>
                        </a:rPr>
                        <a:t>Hospital General de Zona No. 35</a:t>
                      </a:r>
                      <a:endParaRPr lang="en-US">
                        <a:solidFill>
                          <a:schemeClr val="tx1"/>
                        </a:solidFill>
                      </a:endParaRPr>
                    </a:p>
                  </a:txBody>
                  <a:tcPr marL="0" marR="0" marT="0" marB="0" anchor="ctr"/>
                </a:tc>
                <a:tc>
                  <a:txBody>
                    <a:bodyPr/>
                    <a:lstStyle/>
                    <a:p>
                      <a:pPr lvl="0" algn="ctr">
                        <a:buNone/>
                      </a:pPr>
                      <a:r>
                        <a:rPr lang="en-US" sz="1000" b="0" u="none" strike="noStrike" kern="1200" noProof="0">
                          <a:solidFill>
                            <a:schemeClr val="tx1"/>
                          </a:solidFill>
                          <a:effectLst/>
                          <a:latin typeface="+mn-lt"/>
                          <a:ea typeface="+mn-ea"/>
                          <a:cs typeface="+mn-cs"/>
                        </a:rPr>
                        <a:t>Calle El Carmen No. 4 A, Pueblo San Juan Cuautlancingo, Puebla</a:t>
                      </a:r>
                      <a:endParaRPr lang="en-US" sz="1000" b="0" u="none" strike="noStrike" kern="1200">
                        <a:solidFill>
                          <a:schemeClr val="tx1"/>
                        </a:solidFill>
                        <a:effectLst/>
                        <a:latin typeface="+mn-lt"/>
                        <a:ea typeface="+mn-ea"/>
                        <a:cs typeface="+mn-cs"/>
                      </a:endParaRPr>
                    </a:p>
                  </a:txBody>
                  <a:tcPr marL="0" marR="0" marT="0" marB="0" anchor="ctr"/>
                </a:tc>
                <a:tc>
                  <a:txBody>
                    <a:bodyPr/>
                    <a:lstStyle/>
                    <a:p>
                      <a:pPr lvl="0" algn="ctr" defTabSz="914400">
                        <a:buNone/>
                      </a:pPr>
                      <a:r>
                        <a:rPr lang="es-MX" sz="800" b="0" i="0" u="none" strike="noStrike" kern="1200">
                          <a:solidFill>
                            <a:schemeClr val="tx1"/>
                          </a:solidFill>
                          <a:effectLst/>
                          <a:latin typeface="Aptos"/>
                          <a:ea typeface="+mn-ea"/>
                          <a:cs typeface="+mn-cs"/>
                        </a:rPr>
                        <a:t>ACDO.AS2.HCT.280426/111.P.DA</a:t>
                      </a:r>
                    </a:p>
                  </a:txBody>
                  <a:tcPr marL="0" marR="0" marT="0" marB="0" anchor="ctr"/>
                </a:tc>
                <a:tc>
                  <a:txBody>
                    <a:bodyPr/>
                    <a:lstStyle/>
                    <a:p>
                      <a:pPr lvl="0" algn="ctr">
                        <a:buNone/>
                      </a:pPr>
                      <a:r>
                        <a:rPr lang="es-MX" sz="800" b="0" u="none" strike="noStrike" kern="1200">
                          <a:solidFill>
                            <a:schemeClr val="tx1"/>
                          </a:solidFill>
                          <a:effectLst/>
                        </a:rPr>
                        <a:t>En proceso</a:t>
                      </a:r>
                      <a:endParaRPr kumimoji="0" lang="en-US">
                        <a:solidFill>
                          <a:schemeClr val="tx1"/>
                        </a:solidFill>
                      </a:endParaRPr>
                    </a:p>
                  </a:txBody>
                  <a:tcPr marL="0" marR="0" marT="0" marB="0" anchor="ctr"/>
                </a:tc>
                <a:extLst>
                  <a:ext uri="{0D108BD9-81ED-4DB2-BD59-A6C34878D82A}">
                    <a16:rowId xmlns:a16="http://schemas.microsoft.com/office/drawing/2014/main" val="302087541"/>
                  </a:ext>
                </a:extLst>
              </a:tr>
              <a:tr h="271603">
                <a:tc>
                  <a:txBody>
                    <a:bodyPr/>
                    <a:lstStyle/>
                    <a:p>
                      <a:pPr marL="0" algn="ctr" defTabSz="914400" rtl="0" eaLnBrk="1" fontAlgn="ctr" latinLnBrk="0" hangingPunct="1">
                        <a:buNone/>
                      </a:pPr>
                      <a:r>
                        <a:rPr lang="es-MX" sz="1000" b="0" u="none" strike="noStrike" kern="1200">
                          <a:solidFill>
                            <a:schemeClr val="tx1"/>
                          </a:solidFill>
                          <a:effectLst/>
                          <a:latin typeface="+mn-lt"/>
                          <a:ea typeface="+mn-ea"/>
                          <a:cs typeface="+mn-cs"/>
                        </a:rPr>
                        <a:t>13</a:t>
                      </a:r>
                    </a:p>
                  </a:txBody>
                  <a:tcPr marL="0" marR="0" marT="0" marB="0" anchor="ctr"/>
                </a:tc>
                <a:tc>
                  <a:txBody>
                    <a:bodyPr/>
                    <a:lstStyle/>
                    <a:p>
                      <a:pPr marL="0" algn="ctr" defTabSz="914400" rtl="0" eaLnBrk="1" fontAlgn="ctr" latinLnBrk="0" hangingPunct="1">
                        <a:buNone/>
                      </a:pPr>
                      <a:r>
                        <a:rPr lang="es-MX" sz="1000" b="0" u="none" strike="noStrike" kern="1200">
                          <a:solidFill>
                            <a:schemeClr val="tx1"/>
                          </a:solidFill>
                          <a:effectLst/>
                          <a:latin typeface="+mn-lt"/>
                          <a:ea typeface="+mn-ea"/>
                          <a:cs typeface="+mn-cs"/>
                        </a:rPr>
                        <a:t>Querétaro</a:t>
                      </a:r>
                    </a:p>
                  </a:txBody>
                  <a:tcPr marL="0" marR="0" marT="0" marB="0" anchor="ctr"/>
                </a:tc>
                <a:tc>
                  <a:txBody>
                    <a:bodyPr/>
                    <a:lstStyle/>
                    <a:p>
                      <a:pPr marL="0" algn="ctr" defTabSz="914400" rtl="0" eaLnBrk="1" fontAlgn="ctr" latinLnBrk="0" hangingPunct="1">
                        <a:buNone/>
                      </a:pPr>
                      <a:r>
                        <a:rPr lang="es-MX" sz="1000" b="0" u="none" strike="noStrike" kern="1200">
                          <a:solidFill>
                            <a:schemeClr val="tx1"/>
                          </a:solidFill>
                          <a:effectLst/>
                          <a:latin typeface="+mn-lt"/>
                          <a:ea typeface="+mn-ea"/>
                          <a:cs typeface="+mn-cs"/>
                        </a:rPr>
                        <a:t>Pedro Escobedo</a:t>
                      </a:r>
                    </a:p>
                  </a:txBody>
                  <a:tcPr marL="0" marR="0" marT="0" marB="0" anchor="ctr"/>
                </a:tc>
                <a:tc>
                  <a:txBody>
                    <a:bodyPr/>
                    <a:lstStyle/>
                    <a:p>
                      <a:pPr marL="0" algn="ctr" defTabSz="914400" rtl="0" eaLnBrk="1" fontAlgn="ctr" latinLnBrk="0" hangingPunct="1">
                        <a:buNone/>
                      </a:pPr>
                      <a:r>
                        <a:rPr lang="es-MX" sz="1000" b="0" u="none" strike="noStrike" kern="1200">
                          <a:solidFill>
                            <a:schemeClr val="tx1"/>
                          </a:solidFill>
                          <a:effectLst/>
                          <a:latin typeface="+mn-lt"/>
                          <a:ea typeface="+mn-ea"/>
                          <a:cs typeface="+mn-cs"/>
                        </a:rPr>
                        <a:t>UMF No. 5</a:t>
                      </a:r>
                    </a:p>
                    <a:p>
                      <a:pPr marL="0" algn="ctr" defTabSz="914400" rtl="0" eaLnBrk="1" fontAlgn="ctr" latinLnBrk="0" hangingPunct="1">
                        <a:buNone/>
                      </a:pPr>
                      <a:r>
                        <a:rPr lang="es-MX" sz="1000" b="0" u="none" strike="noStrike" kern="1200">
                          <a:solidFill>
                            <a:schemeClr val="tx1"/>
                          </a:solidFill>
                          <a:effectLst/>
                          <a:latin typeface="+mn-lt"/>
                          <a:ea typeface="+mn-ea"/>
                          <a:cs typeface="+mn-cs"/>
                        </a:rPr>
                        <a:t>(OPERANDO)</a:t>
                      </a:r>
                    </a:p>
                    <a:p>
                      <a:pPr marL="0" algn="ctr" defTabSz="914400" rtl="0" eaLnBrk="1" fontAlgn="ctr" latinLnBrk="0" hangingPunct="1">
                        <a:buNone/>
                      </a:pPr>
                      <a:r>
                        <a:rPr lang="es-MX" sz="1000" b="0" u="none" strike="noStrike" kern="1200">
                          <a:solidFill>
                            <a:schemeClr val="tx1"/>
                          </a:solidFill>
                          <a:effectLst/>
                          <a:latin typeface="+mn-lt"/>
                          <a:ea typeface="+mn-ea"/>
                          <a:cs typeface="+mn-cs"/>
                        </a:rPr>
                        <a:t>CECI</a:t>
                      </a:r>
                    </a:p>
                  </a:txBody>
                  <a:tcPr marL="0" marR="0" marT="0" marB="0" anchor="ctr"/>
                </a:tc>
                <a:tc>
                  <a:txBody>
                    <a:bodyPr/>
                    <a:lstStyle/>
                    <a:p>
                      <a:pPr marL="0" algn="ctr" defTabSz="914400" rtl="0" eaLnBrk="1" fontAlgn="ctr" latinLnBrk="0" hangingPunct="1">
                        <a:buNone/>
                      </a:pPr>
                      <a:r>
                        <a:rPr lang="es-MX" sz="1000" b="0" u="none" strike="noStrike" kern="1200">
                          <a:solidFill>
                            <a:schemeClr val="tx1"/>
                          </a:solidFill>
                          <a:effectLst/>
                          <a:latin typeface="+mn-lt"/>
                          <a:ea typeface="+mn-ea"/>
                          <a:cs typeface="+mn-cs"/>
                        </a:rPr>
                        <a:t>Boulevard Bicentenario , KM 0.00+0.164, Fraccionamiento La Lira, C.P. 76078, Pedro Escobedo, </a:t>
                      </a:r>
                      <a:r>
                        <a:rPr lang="es-MX" sz="1000" b="0" u="none" strike="noStrike" kern="1200" err="1">
                          <a:solidFill>
                            <a:schemeClr val="tx1"/>
                          </a:solidFill>
                          <a:effectLst/>
                          <a:latin typeface="+mn-lt"/>
                          <a:ea typeface="+mn-ea"/>
                          <a:cs typeface="+mn-cs"/>
                        </a:rPr>
                        <a:t>Qro</a:t>
                      </a:r>
                      <a:r>
                        <a:rPr lang="es-MX" sz="1000" b="0" u="none" strike="noStrike" kern="1200">
                          <a:solidFill>
                            <a:schemeClr val="tx1"/>
                          </a:solidFill>
                          <a:effectLst/>
                          <a:latin typeface="+mn-lt"/>
                          <a:ea typeface="+mn-ea"/>
                          <a:cs typeface="+mn-cs"/>
                        </a:rPr>
                        <a:t>.</a:t>
                      </a:r>
                    </a:p>
                  </a:txBody>
                  <a:tcPr marL="0" marR="0" marT="0" marB="0" anchor="ctr"/>
                </a:tc>
                <a:tc>
                  <a:txBody>
                    <a:bodyPr/>
                    <a:lstStyle/>
                    <a:p>
                      <a:pPr marL="0" algn="ctr" defTabSz="914400" rtl="0" eaLnBrk="1" fontAlgn="ctr" latinLnBrk="0" hangingPunct="1">
                        <a:buNone/>
                      </a:pPr>
                      <a:r>
                        <a:rPr lang="es-MX" sz="800" b="0" i="0" u="none" strike="noStrike" kern="1200">
                          <a:solidFill>
                            <a:schemeClr val="tx1"/>
                          </a:solidFill>
                          <a:effectLst/>
                          <a:latin typeface="Aptos"/>
                          <a:ea typeface="+mn-ea"/>
                          <a:cs typeface="+mn-cs"/>
                        </a:rPr>
                        <a:t>ACDO.AS2.HCT.270126/4.P.DA</a:t>
                      </a:r>
                    </a:p>
                  </a:txBody>
                  <a:tcPr marL="0" marR="0" marT="0" marB="0" anchor="ct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lang="es-MX" sz="800" b="0" u="none" strike="noStrike" kern="1200">
                          <a:solidFill>
                            <a:schemeClr val="tx1"/>
                          </a:solidFill>
                          <a:effectLst/>
                          <a:latin typeface="+mn-lt"/>
                          <a:ea typeface="+mn-ea"/>
                          <a:cs typeface="+mn-cs"/>
                        </a:rPr>
                        <a:t>En proceso</a:t>
                      </a:r>
                    </a:p>
                    <a:p>
                      <a:pPr marL="0" marR="0" lvl="0" indent="0" algn="ctr" defTabSz="914400" rtl="0" eaLnBrk="1" fontAlgn="ctr" latinLnBrk="0" hangingPunct="1">
                        <a:lnSpc>
                          <a:spcPct val="100000"/>
                        </a:lnSpc>
                        <a:spcBef>
                          <a:spcPts val="0"/>
                        </a:spcBef>
                        <a:spcAft>
                          <a:spcPts val="0"/>
                        </a:spcAft>
                        <a:buClrTx/>
                        <a:buSzTx/>
                        <a:buFontTx/>
                        <a:buNone/>
                        <a:tabLst/>
                        <a:defRPr/>
                      </a:pPr>
                      <a:endParaRPr lang="es-MX" sz="800" b="0" u="none" strike="noStrike" kern="1200" noProof="0">
                        <a:solidFill>
                          <a:schemeClr val="tx1"/>
                        </a:solidFill>
                        <a:effectLst/>
                        <a:latin typeface="+mn-lt"/>
                        <a:ea typeface="+mn-ea"/>
                        <a:cs typeface="+mn-cs"/>
                      </a:endParaRPr>
                    </a:p>
                  </a:txBody>
                  <a:tcPr marL="0" marR="0" marT="0" marB="0" anchor="ctr"/>
                </a:tc>
                <a:extLst>
                  <a:ext uri="{0D108BD9-81ED-4DB2-BD59-A6C34878D82A}">
                    <a16:rowId xmlns:a16="http://schemas.microsoft.com/office/drawing/2014/main" val="2828683907"/>
                  </a:ext>
                </a:extLst>
              </a:tr>
              <a:tr h="144565">
                <a:tc>
                  <a:txBody>
                    <a:bodyPr/>
                    <a:lstStyle/>
                    <a:p>
                      <a:pPr marL="0" algn="ctr" defTabSz="914400" rtl="0" eaLnBrk="1" fontAlgn="ctr" latinLnBrk="0" hangingPunct="1">
                        <a:buNone/>
                      </a:pPr>
                      <a:r>
                        <a:rPr lang="es-MX" sz="1000" b="0" u="none" strike="noStrike" kern="1200">
                          <a:solidFill>
                            <a:schemeClr val="tx1"/>
                          </a:solidFill>
                          <a:effectLst/>
                          <a:latin typeface="+mn-lt"/>
                          <a:ea typeface="+mn-ea"/>
                          <a:cs typeface="+mn-cs"/>
                        </a:rPr>
                        <a:t>14</a:t>
                      </a:r>
                    </a:p>
                  </a:txBody>
                  <a:tcPr marL="0" marR="0" marT="0" marB="0" anchor="ctr"/>
                </a:tc>
                <a:tc>
                  <a:txBody>
                    <a:bodyPr/>
                    <a:lstStyle/>
                    <a:p>
                      <a:pPr marL="0" algn="ctr" defTabSz="914400" rtl="0" eaLnBrk="1" fontAlgn="ctr" latinLnBrk="0" hangingPunct="1">
                        <a:buNone/>
                      </a:pPr>
                      <a:r>
                        <a:rPr lang="es-MX" sz="1000" b="0" u="none" strike="noStrike" kern="1200">
                          <a:solidFill>
                            <a:schemeClr val="tx1"/>
                          </a:solidFill>
                          <a:effectLst/>
                          <a:latin typeface="+mn-lt"/>
                          <a:ea typeface="+mn-ea"/>
                          <a:cs typeface="+mn-cs"/>
                        </a:rPr>
                        <a:t>Tlaxcala</a:t>
                      </a:r>
                    </a:p>
                  </a:txBody>
                  <a:tcPr marL="0" marR="0" marT="0" marB="0" anchor="ctr"/>
                </a:tc>
                <a:tc>
                  <a:txBody>
                    <a:bodyPr/>
                    <a:lstStyle/>
                    <a:p>
                      <a:pPr marL="0" algn="ctr" defTabSz="914400" rtl="0" eaLnBrk="1" fontAlgn="ctr" latinLnBrk="0" hangingPunct="1">
                        <a:buNone/>
                      </a:pPr>
                      <a:r>
                        <a:rPr lang="es-MX" sz="1000" b="0" u="none" strike="noStrike" kern="1200">
                          <a:solidFill>
                            <a:schemeClr val="tx1"/>
                          </a:solidFill>
                          <a:effectLst/>
                          <a:latin typeface="+mn-lt"/>
                          <a:ea typeface="+mn-ea"/>
                          <a:cs typeface="+mn-cs"/>
                        </a:rPr>
                        <a:t>Gobierno del Estado de Tlaxcala.</a:t>
                      </a:r>
                    </a:p>
                  </a:txBody>
                  <a:tcPr marL="0" marR="0" marT="0" marB="0" anchor="ctr"/>
                </a:tc>
                <a:tc>
                  <a:txBody>
                    <a:bodyPr/>
                    <a:lstStyle/>
                    <a:p>
                      <a:pPr marL="0" algn="ctr" defTabSz="914400" rtl="0" eaLnBrk="1" fontAlgn="ctr" latinLnBrk="0" hangingPunct="1">
                        <a:buNone/>
                      </a:pPr>
                      <a:r>
                        <a:rPr lang="es-MX" sz="1000" b="0" u="none" strike="noStrike" kern="1200">
                          <a:solidFill>
                            <a:schemeClr val="tx1"/>
                          </a:solidFill>
                          <a:effectLst/>
                          <a:latin typeface="+mn-lt"/>
                          <a:ea typeface="+mn-ea"/>
                          <a:cs typeface="+mn-cs"/>
                        </a:rPr>
                        <a:t>HGR 260 CAMAS </a:t>
                      </a:r>
                    </a:p>
                    <a:p>
                      <a:pPr marL="0" algn="ctr" defTabSz="914400" rtl="0" eaLnBrk="1" fontAlgn="ctr" latinLnBrk="0" hangingPunct="1">
                        <a:buNone/>
                      </a:pPr>
                      <a:r>
                        <a:rPr lang="es-MX" sz="1000" b="0" u="none" strike="noStrike" kern="1200">
                          <a:solidFill>
                            <a:schemeClr val="tx1"/>
                          </a:solidFill>
                          <a:effectLst/>
                          <a:latin typeface="+mn-lt"/>
                          <a:ea typeface="+mn-ea"/>
                          <a:cs typeface="+mn-cs"/>
                        </a:rPr>
                        <a:t>Hospital de la Mujer</a:t>
                      </a:r>
                    </a:p>
                    <a:p>
                      <a:pPr marL="0" algn="ctr" defTabSz="914400" rtl="0" eaLnBrk="1" fontAlgn="ctr" latinLnBrk="0" hangingPunct="1">
                        <a:buNone/>
                      </a:pPr>
                      <a:endParaRPr lang="es-MX" sz="1000" b="0" u="none" strike="noStrike" kern="1200">
                        <a:solidFill>
                          <a:schemeClr val="tx1"/>
                        </a:solidFill>
                        <a:effectLst/>
                        <a:latin typeface="+mn-lt"/>
                        <a:ea typeface="+mn-ea"/>
                        <a:cs typeface="+mn-cs"/>
                      </a:endParaRPr>
                    </a:p>
                  </a:txBody>
                  <a:tcPr marL="0" marR="0" marT="0" marB="0" anchor="ctr"/>
                </a:tc>
                <a:tc>
                  <a:txBody>
                    <a:bodyPr/>
                    <a:lstStyle/>
                    <a:p>
                      <a:pPr marL="0" algn="ctr" defTabSz="914400" rtl="0" eaLnBrk="1" fontAlgn="ctr" latinLnBrk="0" hangingPunct="1">
                        <a:buNone/>
                      </a:pPr>
                      <a:r>
                        <a:rPr lang="es-MX" sz="1000" b="0" u="none" strike="noStrike" kern="1200">
                          <a:solidFill>
                            <a:schemeClr val="tx1"/>
                          </a:solidFill>
                          <a:effectLst/>
                          <a:latin typeface="+mn-lt"/>
                          <a:ea typeface="+mn-ea"/>
                          <a:cs typeface="+mn-cs"/>
                        </a:rPr>
                        <a:t>Carretera Tizatlán - </a:t>
                      </a:r>
                      <a:r>
                        <a:rPr lang="es-MX" sz="1000" b="0" u="none" strike="noStrike" kern="1200" err="1">
                          <a:solidFill>
                            <a:schemeClr val="tx1"/>
                          </a:solidFill>
                          <a:effectLst/>
                          <a:latin typeface="+mn-lt"/>
                          <a:ea typeface="+mn-ea"/>
                          <a:cs typeface="+mn-cs"/>
                        </a:rPr>
                        <a:t>Tlacocalpan</a:t>
                      </a:r>
                      <a:r>
                        <a:rPr lang="es-MX" sz="1000" b="0" u="none" strike="noStrike" kern="1200">
                          <a:solidFill>
                            <a:schemeClr val="tx1"/>
                          </a:solidFill>
                          <a:effectLst/>
                          <a:latin typeface="+mn-lt"/>
                          <a:ea typeface="+mn-ea"/>
                          <a:cs typeface="+mn-cs"/>
                        </a:rPr>
                        <a:t>, Número  2, Localidad San Esteban, Tizatlán, Tlaxcala.</a:t>
                      </a:r>
                    </a:p>
                  </a:txBody>
                  <a:tcPr marL="0" marR="0" marT="0" marB="0" anchor="ctr"/>
                </a:tc>
                <a:tc>
                  <a:txBody>
                    <a:bodyPr/>
                    <a:lstStyle/>
                    <a:p>
                      <a:pPr marL="0" algn="ctr" defTabSz="914400" rtl="0" eaLnBrk="1" fontAlgn="ctr" latinLnBrk="0" hangingPunct="1">
                        <a:buNone/>
                      </a:pPr>
                      <a:r>
                        <a:rPr lang="es-MX" sz="800" b="0" i="0" u="none" strike="noStrike" kern="1200">
                          <a:solidFill>
                            <a:schemeClr val="tx1"/>
                          </a:solidFill>
                          <a:effectLst/>
                          <a:latin typeface="Aptos"/>
                          <a:ea typeface="+mn-ea"/>
                          <a:cs typeface="+mn-cs"/>
                        </a:rPr>
                        <a:t>ACDO.AS2.HCT.270126/3.P.DA</a:t>
                      </a:r>
                    </a:p>
                  </a:txBody>
                  <a:tcPr marL="0" marR="0" marT="0" marB="0" anchor="ct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lang="es-MX" sz="800" b="0" u="none" strike="noStrike" kern="1200" noProof="0">
                          <a:solidFill>
                            <a:schemeClr val="tx1"/>
                          </a:solidFill>
                          <a:effectLst/>
                          <a:latin typeface="+mn-lt"/>
                          <a:ea typeface="+mn-ea"/>
                          <a:cs typeface="+mn-cs"/>
                        </a:rPr>
                        <a:t>En proceso</a:t>
                      </a:r>
                    </a:p>
                  </a:txBody>
                  <a:tcPr marL="0" marR="0" marT="0" marB="0" anchor="ctr"/>
                </a:tc>
                <a:extLst>
                  <a:ext uri="{0D108BD9-81ED-4DB2-BD59-A6C34878D82A}">
                    <a16:rowId xmlns:a16="http://schemas.microsoft.com/office/drawing/2014/main" val="1463797186"/>
                  </a:ext>
                </a:extLst>
              </a:tr>
            </a:tbl>
          </a:graphicData>
        </a:graphic>
      </p:graphicFrame>
    </p:spTree>
    <p:extLst>
      <p:ext uri="{BB962C8B-B14F-4D97-AF65-F5344CB8AC3E}">
        <p14:creationId xmlns:p14="http://schemas.microsoft.com/office/powerpoint/2010/main" val="516907279"/>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C75A85D-FB41-AA52-A0AB-57603A557672}"/>
            </a:ext>
          </a:extLst>
        </p:cNvPr>
        <p:cNvGrpSpPr/>
        <p:nvPr/>
      </p:nvGrpSpPr>
      <p:grpSpPr>
        <a:xfrm>
          <a:off x="0" y="0"/>
          <a:ext cx="0" cy="0"/>
          <a:chOff x="0" y="0"/>
          <a:chExt cx="0" cy="0"/>
        </a:xfrm>
      </p:grpSpPr>
      <p:sp>
        <p:nvSpPr>
          <p:cNvPr id="2" name="CuadroTexto 1">
            <a:extLst>
              <a:ext uri="{FF2B5EF4-FFF2-40B4-BE49-F238E27FC236}">
                <a16:creationId xmlns:a16="http://schemas.microsoft.com/office/drawing/2014/main" id="{58219BBB-9303-AA14-228E-30FEA8F82EF4}"/>
              </a:ext>
            </a:extLst>
          </p:cNvPr>
          <p:cNvSpPr txBox="1"/>
          <p:nvPr/>
        </p:nvSpPr>
        <p:spPr>
          <a:xfrm>
            <a:off x="124408" y="488347"/>
            <a:ext cx="7961768" cy="369332"/>
          </a:xfrm>
          <a:prstGeom prst="rect">
            <a:avLst/>
          </a:prstGeom>
          <a:noFill/>
        </p:spPr>
        <p:txBody>
          <a:bodyPr wrap="square" lIns="91440" tIns="45720" rIns="91440" bIns="45720" rtlCol="0" anchor="t">
            <a:spAutoFit/>
          </a:bodyPr>
          <a:lstStyle/>
          <a:p>
            <a:r>
              <a:rPr lang="es-MX">
                <a:solidFill>
                  <a:srgbClr val="0B5445"/>
                </a:solidFill>
                <a:latin typeface="Noto Sans"/>
                <a:ea typeface="Noto Sans"/>
                <a:cs typeface="Noto Sans"/>
              </a:rPr>
              <a:t>Inmuebles con integración de expediente con </a:t>
            </a:r>
            <a:r>
              <a:rPr lang="es-MX" b="1">
                <a:solidFill>
                  <a:srgbClr val="0B5445"/>
                </a:solidFill>
                <a:latin typeface="Noto Sans"/>
                <a:ea typeface="Noto Sans"/>
                <a:cs typeface="Noto Sans"/>
              </a:rPr>
              <a:t>más del 60%</a:t>
            </a:r>
          </a:p>
        </p:txBody>
      </p:sp>
      <p:sp>
        <p:nvSpPr>
          <p:cNvPr id="9" name="Marcador de número de diapositiva 3">
            <a:extLst>
              <a:ext uri="{FF2B5EF4-FFF2-40B4-BE49-F238E27FC236}">
                <a16:creationId xmlns:a16="http://schemas.microsoft.com/office/drawing/2014/main" id="{6292E1C1-D16A-9EA2-41C9-57967F4737A0}"/>
              </a:ext>
            </a:extLst>
          </p:cNvPr>
          <p:cNvSpPr txBox="1">
            <a:spLocks/>
          </p:cNvSpPr>
          <p:nvPr/>
        </p:nvSpPr>
        <p:spPr>
          <a:xfrm>
            <a:off x="11769636" y="6359455"/>
            <a:ext cx="379813" cy="299857"/>
          </a:xfrm>
          <a:prstGeom prst="rect">
            <a:avLst/>
          </a:prstGeom>
        </p:spPr>
        <p:txBody>
          <a:bodyPr/>
          <a:lstStyle>
            <a:defPPr>
              <a:defRPr lang="es-MX"/>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fld id="{CCF7EA40-30CE-1140-AE32-46D572116FD7}" type="slidenum">
              <a:rPr kumimoji="0" lang="es-ES_tradnl" sz="1100" b="0" i="0" u="none" strike="noStrike" kern="1200" cap="none" spc="0" normalizeH="0" baseline="0" noProof="0">
                <a:ln>
                  <a:noFill/>
                </a:ln>
                <a:solidFill>
                  <a:srgbClr val="FFFFFF">
                    <a:lumMod val="50000"/>
                  </a:srgbClr>
                </a:solidFill>
                <a:effectLst/>
                <a:uLnTx/>
                <a:uFillTx/>
                <a:latin typeface="Noto Sans" panose="020B0502040504020204" pitchFamily="34" charset="0"/>
                <a:ea typeface="Noto Sans" panose="020B0502040504020204" pitchFamily="34" charset="0"/>
                <a:cs typeface="Noto Sans" panose="020B0502040504020204" pitchFamily="34" charset="0"/>
                <a:sym typeface="Arial"/>
              </a:rPr>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t>30</a:t>
            </a:fld>
            <a:endParaRPr kumimoji="0" lang="es-ES_tradnl" sz="1100" b="0" i="0" u="none" strike="noStrike" kern="1200" cap="none" spc="0" normalizeH="0" baseline="0" noProof="0">
              <a:ln>
                <a:noFill/>
              </a:ln>
              <a:solidFill>
                <a:srgbClr val="FFFFFF">
                  <a:lumMod val="50000"/>
                </a:srgbClr>
              </a:solidFill>
              <a:effectLst/>
              <a:uLnTx/>
              <a:uFillTx/>
              <a:latin typeface="Noto Sans" panose="020B0502040504020204" pitchFamily="34" charset="0"/>
              <a:ea typeface="Noto Sans" panose="020B0502040504020204" pitchFamily="34" charset="0"/>
              <a:cs typeface="Noto Sans" panose="020B0502040504020204" pitchFamily="34" charset="0"/>
              <a:sym typeface="Arial"/>
            </a:endParaRPr>
          </a:p>
        </p:txBody>
      </p:sp>
      <p:sp>
        <p:nvSpPr>
          <p:cNvPr id="11" name="CuadroTexto 10">
            <a:extLst>
              <a:ext uri="{FF2B5EF4-FFF2-40B4-BE49-F238E27FC236}">
                <a16:creationId xmlns:a16="http://schemas.microsoft.com/office/drawing/2014/main" id="{8C050B1D-9331-D0EC-ADCB-5A6B8EBAC8B2}"/>
              </a:ext>
            </a:extLst>
          </p:cNvPr>
          <p:cNvSpPr txBox="1"/>
          <p:nvPr/>
        </p:nvSpPr>
        <p:spPr>
          <a:xfrm>
            <a:off x="121147" y="155525"/>
            <a:ext cx="9692335" cy="400110"/>
          </a:xfrm>
          <a:prstGeom prst="rect">
            <a:avLst/>
          </a:prstGeom>
          <a:noFill/>
        </p:spPr>
        <p:txBody>
          <a:bodyPr wrap="square" lIns="91440" tIns="45720" rIns="91440" bIns="45720" rtlCol="0" anchor="t">
            <a:spAutoFit/>
          </a:bodyPr>
          <a:lstStyle/>
          <a:p>
            <a:pPr>
              <a:defRPr/>
            </a:pPr>
            <a:r>
              <a:rPr kumimoji="0" lang="es-MX" sz="2000" b="1" i="0" u="none" strike="noStrike" kern="1200" cap="none" spc="0" normalizeH="0" baseline="0" noProof="0">
                <a:ln>
                  <a:noFill/>
                </a:ln>
                <a:solidFill>
                  <a:srgbClr val="691C32"/>
                </a:solidFill>
                <a:effectLst/>
                <a:uLnTx/>
                <a:uFillTx/>
                <a:latin typeface="Patria"/>
              </a:rPr>
              <a:t>Detalle validación de </a:t>
            </a:r>
            <a:r>
              <a:rPr lang="es-MX" sz="2000" b="1">
                <a:solidFill>
                  <a:srgbClr val="691C32"/>
                </a:solidFill>
                <a:latin typeface="Patria"/>
              </a:rPr>
              <a:t>d</a:t>
            </a:r>
            <a:r>
              <a:rPr kumimoji="0" lang="es-MX" sz="2000" b="1" i="0" u="none" strike="noStrike" kern="1200" cap="none" spc="0" normalizeH="0" baseline="0" noProof="0" err="1">
                <a:ln>
                  <a:noFill/>
                </a:ln>
                <a:solidFill>
                  <a:srgbClr val="691C32"/>
                </a:solidFill>
                <a:effectLst/>
                <a:uLnTx/>
                <a:uFillTx/>
                <a:latin typeface="Patria"/>
              </a:rPr>
              <a:t>onaciones</a:t>
            </a:r>
            <a:r>
              <a:rPr kumimoji="0" lang="es-MX" sz="2000" b="1" i="0" u="none" strike="noStrike" kern="1200" cap="none" spc="0" normalizeH="0" baseline="0" noProof="0">
                <a:ln>
                  <a:noFill/>
                </a:ln>
                <a:solidFill>
                  <a:srgbClr val="691C32"/>
                </a:solidFill>
                <a:effectLst/>
                <a:uLnTx/>
                <a:uFillTx/>
                <a:latin typeface="Patria"/>
              </a:rPr>
              <a:t> </a:t>
            </a:r>
            <a:r>
              <a:rPr lang="es-MX" sz="2000" b="1">
                <a:solidFill>
                  <a:srgbClr val="691C32"/>
                </a:solidFill>
                <a:latin typeface="Patria"/>
              </a:rPr>
              <a:t>i</a:t>
            </a:r>
            <a:r>
              <a:rPr kumimoji="0" lang="es-MX" sz="2000" b="1" i="0" u="none" strike="noStrike" kern="1200" cap="none" spc="0" normalizeH="0" baseline="0" noProof="0" err="1">
                <a:ln>
                  <a:noFill/>
                </a:ln>
                <a:solidFill>
                  <a:srgbClr val="691C32"/>
                </a:solidFill>
                <a:effectLst/>
                <a:uLnTx/>
                <a:uFillTx/>
                <a:latin typeface="Patria"/>
              </a:rPr>
              <a:t>nmobiliarias</a:t>
            </a:r>
            <a:r>
              <a:rPr kumimoji="0" lang="es-MX" sz="2000" b="1" i="0" u="none" strike="noStrike" kern="1200" cap="none" spc="0" normalizeH="0" baseline="0" noProof="0">
                <a:ln>
                  <a:noFill/>
                </a:ln>
                <a:solidFill>
                  <a:srgbClr val="691C32"/>
                </a:solidFill>
                <a:effectLst/>
                <a:uLnTx/>
                <a:uFillTx/>
                <a:latin typeface="Patria"/>
              </a:rPr>
              <a:t> para </a:t>
            </a:r>
            <a:r>
              <a:rPr lang="es-MX" sz="2000" b="1">
                <a:solidFill>
                  <a:srgbClr val="691C32"/>
                </a:solidFill>
                <a:latin typeface="Patria"/>
              </a:rPr>
              <a:t>diversos servicios</a:t>
            </a:r>
            <a:endParaRPr kumimoji="0" lang="es-MX" sz="2000" b="1" i="0" u="none" strike="noStrike" kern="1200" cap="none" spc="0" normalizeH="0" baseline="0" noProof="0">
              <a:ln>
                <a:noFill/>
              </a:ln>
              <a:solidFill>
                <a:srgbClr val="691C32"/>
              </a:solidFill>
              <a:effectLst/>
              <a:uLnTx/>
              <a:uFillTx/>
              <a:latin typeface="Patria"/>
            </a:endParaRPr>
          </a:p>
        </p:txBody>
      </p:sp>
      <p:sp>
        <p:nvSpPr>
          <p:cNvPr id="3" name="CuadroTexto 2">
            <a:extLst>
              <a:ext uri="{FF2B5EF4-FFF2-40B4-BE49-F238E27FC236}">
                <a16:creationId xmlns:a16="http://schemas.microsoft.com/office/drawing/2014/main" id="{3FCDBE79-8AC5-54E7-E61F-D6C612FE8ED3}"/>
              </a:ext>
            </a:extLst>
          </p:cNvPr>
          <p:cNvSpPr txBox="1"/>
          <p:nvPr/>
        </p:nvSpPr>
        <p:spPr>
          <a:xfrm>
            <a:off x="9007606" y="5864237"/>
            <a:ext cx="3130985" cy="646331"/>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s-MX" sz="900" b="0" i="0" u="none" strike="noStrike" kern="1200" cap="none" spc="0" normalizeH="0" baseline="0" noProof="0">
                <a:ln>
                  <a:noFill/>
                </a:ln>
                <a:solidFill>
                  <a:prstClr val="black"/>
                </a:solidFill>
                <a:effectLst/>
                <a:uLnTx/>
                <a:uFillTx/>
                <a:latin typeface="Noto Sans" panose="020B0502040504020204" pitchFamily="34" charset="0"/>
                <a:ea typeface="Noto Sans" panose="020B0502040504020204" pitchFamily="34" charset="0"/>
                <a:cs typeface="Noto Sans" panose="020B0502040504020204" pitchFamily="34" charset="0"/>
              </a:rPr>
              <a:t>CLG: Certificado de Libertad de Gravamen</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s-MX" sz="900" b="0" i="0" u="none" strike="noStrike" kern="1200" cap="none" spc="0" normalizeH="0" baseline="0" noProof="0">
                <a:ln>
                  <a:noFill/>
                </a:ln>
                <a:solidFill>
                  <a:prstClr val="black"/>
                </a:solidFill>
                <a:effectLst/>
                <a:uLnTx/>
                <a:uFillTx/>
                <a:latin typeface="Noto Sans" panose="020B0502040504020204" pitchFamily="34" charset="0"/>
                <a:ea typeface="Noto Sans" panose="020B0502040504020204" pitchFamily="34" charset="0"/>
                <a:cs typeface="Noto Sans" panose="020B0502040504020204" pitchFamily="34" charset="0"/>
              </a:rPr>
              <a:t>AYNº: Alineamiento y Número Oficial</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s-MX" sz="900" b="0" i="0" u="none" strike="noStrike" kern="1200" cap="none" spc="0" normalizeH="0" baseline="0" noProof="0">
                <a:ln>
                  <a:noFill/>
                </a:ln>
                <a:solidFill>
                  <a:prstClr val="black"/>
                </a:solidFill>
                <a:effectLst/>
                <a:uLnTx/>
                <a:uFillTx/>
                <a:latin typeface="Noto Sans" panose="020B0502040504020204" pitchFamily="34" charset="0"/>
                <a:ea typeface="Noto Sans" panose="020B0502040504020204" pitchFamily="34" charset="0"/>
                <a:cs typeface="Noto Sans" panose="020B0502040504020204" pitchFamily="34" charset="0"/>
              </a:rPr>
              <a:t>AC/DD: Acta de Cabildo/ Decreto de Desincorporación</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s-MX" sz="900" b="0" i="0" u="none" strike="noStrike" kern="1200" cap="none" spc="0" normalizeH="0" baseline="0" noProof="0">
                <a:ln>
                  <a:noFill/>
                </a:ln>
                <a:solidFill>
                  <a:prstClr val="black"/>
                </a:solidFill>
                <a:effectLst/>
                <a:uLnTx/>
                <a:uFillTx/>
                <a:latin typeface="Noto Sans" panose="020B0502040504020204" pitchFamily="34" charset="0"/>
                <a:ea typeface="Noto Sans" panose="020B0502040504020204" pitchFamily="34" charset="0"/>
                <a:cs typeface="Noto Sans" panose="020B0502040504020204" pitchFamily="34" charset="0"/>
              </a:rPr>
              <a:t>PLT: Plano Topográfico</a:t>
            </a:r>
          </a:p>
        </p:txBody>
      </p:sp>
      <p:graphicFrame>
        <p:nvGraphicFramePr>
          <p:cNvPr id="4" name="Tabla 3">
            <a:extLst>
              <a:ext uri="{FF2B5EF4-FFF2-40B4-BE49-F238E27FC236}">
                <a16:creationId xmlns:a16="http://schemas.microsoft.com/office/drawing/2014/main" id="{AB6D8881-3B1E-0304-1FDA-FF620F385400}"/>
              </a:ext>
            </a:extLst>
          </p:cNvPr>
          <p:cNvGraphicFramePr>
            <a:graphicFrameLocks noGrp="1"/>
          </p:cNvGraphicFramePr>
          <p:nvPr>
            <p:extLst>
              <p:ext uri="{D42A27DB-BD31-4B8C-83A1-F6EECF244321}">
                <p14:modId xmlns:p14="http://schemas.microsoft.com/office/powerpoint/2010/main" val="339951932"/>
              </p:ext>
            </p:extLst>
          </p:nvPr>
        </p:nvGraphicFramePr>
        <p:xfrm>
          <a:off x="228955" y="1027353"/>
          <a:ext cx="11540670" cy="3747135"/>
        </p:xfrm>
        <a:graphic>
          <a:graphicData uri="http://schemas.openxmlformats.org/drawingml/2006/table">
            <a:tbl>
              <a:tblPr firstRow="1" bandRow="1">
                <a:tableStyleId>{F5AB1C69-6EDB-4FF4-983F-18BD219EF322}</a:tableStyleId>
              </a:tblPr>
              <a:tblGrid>
                <a:gridCol w="407652">
                  <a:extLst>
                    <a:ext uri="{9D8B030D-6E8A-4147-A177-3AD203B41FA5}">
                      <a16:colId xmlns:a16="http://schemas.microsoft.com/office/drawing/2014/main" val="723530094"/>
                    </a:ext>
                  </a:extLst>
                </a:gridCol>
                <a:gridCol w="925974">
                  <a:extLst>
                    <a:ext uri="{9D8B030D-6E8A-4147-A177-3AD203B41FA5}">
                      <a16:colId xmlns:a16="http://schemas.microsoft.com/office/drawing/2014/main" val="756171452"/>
                    </a:ext>
                  </a:extLst>
                </a:gridCol>
                <a:gridCol w="885825">
                  <a:extLst>
                    <a:ext uri="{9D8B030D-6E8A-4147-A177-3AD203B41FA5}">
                      <a16:colId xmlns:a16="http://schemas.microsoft.com/office/drawing/2014/main" val="1201030546"/>
                    </a:ext>
                  </a:extLst>
                </a:gridCol>
                <a:gridCol w="933450">
                  <a:extLst>
                    <a:ext uri="{9D8B030D-6E8A-4147-A177-3AD203B41FA5}">
                      <a16:colId xmlns:a16="http://schemas.microsoft.com/office/drawing/2014/main" val="1610847150"/>
                    </a:ext>
                  </a:extLst>
                </a:gridCol>
                <a:gridCol w="3910192">
                  <a:extLst>
                    <a:ext uri="{9D8B030D-6E8A-4147-A177-3AD203B41FA5}">
                      <a16:colId xmlns:a16="http://schemas.microsoft.com/office/drawing/2014/main" val="1208619848"/>
                    </a:ext>
                  </a:extLst>
                </a:gridCol>
                <a:gridCol w="833376">
                  <a:extLst>
                    <a:ext uri="{9D8B030D-6E8A-4147-A177-3AD203B41FA5}">
                      <a16:colId xmlns:a16="http://schemas.microsoft.com/office/drawing/2014/main" val="1837391683"/>
                    </a:ext>
                  </a:extLst>
                </a:gridCol>
                <a:gridCol w="810226">
                  <a:extLst>
                    <a:ext uri="{9D8B030D-6E8A-4147-A177-3AD203B41FA5}">
                      <a16:colId xmlns:a16="http://schemas.microsoft.com/office/drawing/2014/main" val="1750854147"/>
                    </a:ext>
                  </a:extLst>
                </a:gridCol>
                <a:gridCol w="381964">
                  <a:extLst>
                    <a:ext uri="{9D8B030D-6E8A-4147-A177-3AD203B41FA5}">
                      <a16:colId xmlns:a16="http://schemas.microsoft.com/office/drawing/2014/main" val="2061103895"/>
                    </a:ext>
                  </a:extLst>
                </a:gridCol>
                <a:gridCol w="381965">
                  <a:extLst>
                    <a:ext uri="{9D8B030D-6E8A-4147-A177-3AD203B41FA5}">
                      <a16:colId xmlns:a16="http://schemas.microsoft.com/office/drawing/2014/main" val="2893886517"/>
                    </a:ext>
                  </a:extLst>
                </a:gridCol>
                <a:gridCol w="439837">
                  <a:extLst>
                    <a:ext uri="{9D8B030D-6E8A-4147-A177-3AD203B41FA5}">
                      <a16:colId xmlns:a16="http://schemas.microsoft.com/office/drawing/2014/main" val="1648654690"/>
                    </a:ext>
                  </a:extLst>
                </a:gridCol>
                <a:gridCol w="405113">
                  <a:extLst>
                    <a:ext uri="{9D8B030D-6E8A-4147-A177-3AD203B41FA5}">
                      <a16:colId xmlns:a16="http://schemas.microsoft.com/office/drawing/2014/main" val="840380102"/>
                    </a:ext>
                  </a:extLst>
                </a:gridCol>
                <a:gridCol w="1225096">
                  <a:extLst>
                    <a:ext uri="{9D8B030D-6E8A-4147-A177-3AD203B41FA5}">
                      <a16:colId xmlns:a16="http://schemas.microsoft.com/office/drawing/2014/main" val="1302002376"/>
                    </a:ext>
                  </a:extLst>
                </a:gridCol>
              </a:tblGrid>
              <a:tr h="485775">
                <a:tc>
                  <a:txBody>
                    <a:bodyPr/>
                    <a:lstStyle/>
                    <a:p>
                      <a:pPr algn="ctr" rtl="0" fontAlgn="ctr">
                        <a:buNone/>
                      </a:pPr>
                      <a:r>
                        <a:rPr lang="es-MX" sz="1000" b="1" u="none" strike="noStrike" dirty="0">
                          <a:solidFill>
                            <a:srgbClr val="FFFFFF"/>
                          </a:solidFill>
                          <a:effectLst/>
                        </a:rPr>
                        <a:t>No</a:t>
                      </a:r>
                      <a:endParaRPr lang="es-MX" sz="1000" b="1" i="0" u="none" strike="noStrike" dirty="0">
                        <a:solidFill>
                          <a:srgbClr val="FFFFFF"/>
                        </a:solidFill>
                        <a:effectLst/>
                        <a:latin typeface="Noto Sans" panose="020B0502040504020204" pitchFamily="34" charset="0"/>
                      </a:endParaRPr>
                    </a:p>
                  </a:txBody>
                  <a:tcPr marL="0" marR="0" marT="0" marB="0" anchor="ctr"/>
                </a:tc>
                <a:tc>
                  <a:txBody>
                    <a:bodyPr/>
                    <a:lstStyle/>
                    <a:p>
                      <a:pPr algn="ctr" rtl="0" fontAlgn="ctr">
                        <a:buNone/>
                      </a:pPr>
                      <a:r>
                        <a:rPr lang="es-MX" sz="1000" b="1" u="none" strike="noStrike" dirty="0">
                          <a:solidFill>
                            <a:srgbClr val="FFFFFF"/>
                          </a:solidFill>
                          <a:effectLst/>
                        </a:rPr>
                        <a:t>OOAD</a:t>
                      </a:r>
                      <a:endParaRPr lang="es-MX" sz="1000" b="1" i="0" u="none" strike="noStrike" dirty="0">
                        <a:solidFill>
                          <a:srgbClr val="FFFFFF"/>
                        </a:solidFill>
                        <a:effectLst/>
                        <a:latin typeface="Noto Sans" panose="020B0502040504020204" pitchFamily="34" charset="0"/>
                      </a:endParaRPr>
                    </a:p>
                  </a:txBody>
                  <a:tcPr marL="0" marR="0" marT="0" marB="0" anchor="ctr"/>
                </a:tc>
                <a:tc>
                  <a:txBody>
                    <a:bodyPr/>
                    <a:lstStyle/>
                    <a:p>
                      <a:pPr algn="ctr" rtl="0" fontAlgn="ctr">
                        <a:buNone/>
                      </a:pPr>
                      <a:r>
                        <a:rPr lang="es-MX" sz="1000" b="1" u="none" strike="noStrike">
                          <a:solidFill>
                            <a:srgbClr val="FFFFFF"/>
                          </a:solidFill>
                          <a:effectLst/>
                        </a:rPr>
                        <a:t>Municipio</a:t>
                      </a:r>
                      <a:endParaRPr lang="es-MX" sz="1000" b="1" i="0" u="none" strike="noStrike">
                        <a:solidFill>
                          <a:srgbClr val="FFFFFF"/>
                        </a:solidFill>
                        <a:effectLst/>
                        <a:latin typeface="Noto Sans" panose="020B0502040504020204" pitchFamily="34" charset="0"/>
                      </a:endParaRPr>
                    </a:p>
                  </a:txBody>
                  <a:tcPr marL="0" marR="0" marT="0" marB="0" anchor="ctr"/>
                </a:tc>
                <a:tc>
                  <a:txBody>
                    <a:bodyPr/>
                    <a:lstStyle/>
                    <a:p>
                      <a:pPr algn="ctr" rtl="0" fontAlgn="ctr">
                        <a:buNone/>
                      </a:pPr>
                      <a:r>
                        <a:rPr lang="es-MX" sz="1000" b="1" u="none" strike="noStrike" dirty="0">
                          <a:solidFill>
                            <a:srgbClr val="FFFFFF"/>
                          </a:solidFill>
                          <a:effectLst/>
                        </a:rPr>
                        <a:t>Servicio</a:t>
                      </a:r>
                      <a:endParaRPr lang="es-MX" sz="1000" b="1" i="0" u="none" strike="noStrike" dirty="0">
                        <a:solidFill>
                          <a:srgbClr val="FFFFFF"/>
                        </a:solidFill>
                        <a:effectLst/>
                        <a:latin typeface="Noto Sans" panose="020B0502040504020204" pitchFamily="34" charset="0"/>
                      </a:endParaRPr>
                    </a:p>
                  </a:txBody>
                  <a:tcPr marL="0" marR="0" marT="0" marB="0" anchor="ctr"/>
                </a:tc>
                <a:tc>
                  <a:txBody>
                    <a:bodyPr/>
                    <a:lstStyle/>
                    <a:p>
                      <a:pPr algn="ctr" rtl="0" fontAlgn="ctr">
                        <a:buNone/>
                      </a:pPr>
                      <a:r>
                        <a:rPr lang="es-MX" sz="1000" b="1" u="none" strike="noStrike">
                          <a:solidFill>
                            <a:srgbClr val="FFFFFF"/>
                          </a:solidFill>
                          <a:effectLst/>
                        </a:rPr>
                        <a:t>Dirección</a:t>
                      </a:r>
                      <a:endParaRPr lang="es-MX" sz="1000" b="1" i="0" u="none" strike="noStrike">
                        <a:solidFill>
                          <a:srgbClr val="FFFFFF"/>
                        </a:solidFill>
                        <a:effectLst/>
                        <a:latin typeface="Noto Sans" panose="020B0502040504020204" pitchFamily="34" charset="0"/>
                      </a:endParaRPr>
                    </a:p>
                  </a:txBody>
                  <a:tcPr marL="0" marR="0" marT="0" marB="0" anchor="ctr"/>
                </a:tc>
                <a:tc>
                  <a:txBody>
                    <a:bodyPr/>
                    <a:lstStyle/>
                    <a:p>
                      <a:pPr algn="ctr" rtl="0" fontAlgn="ctr">
                        <a:buNone/>
                      </a:pPr>
                      <a:r>
                        <a:rPr lang="es-MX" sz="1000" b="1" u="none" strike="noStrike">
                          <a:solidFill>
                            <a:srgbClr val="FFFFFF"/>
                          </a:solidFill>
                          <a:effectLst/>
                        </a:rPr>
                        <a:t>Escrito de ofrecimiento</a:t>
                      </a:r>
                      <a:endParaRPr lang="es-MX" sz="1000" b="1" i="0" u="none" strike="noStrike">
                        <a:solidFill>
                          <a:srgbClr val="FFFFFF"/>
                        </a:solidFill>
                        <a:effectLst/>
                        <a:latin typeface="Noto Sans" panose="020B0502040504020204" pitchFamily="34" charset="0"/>
                      </a:endParaRPr>
                    </a:p>
                  </a:txBody>
                  <a:tcPr marL="0" marR="0" marT="0" marB="0" anchor="ctr"/>
                </a:tc>
                <a:tc>
                  <a:txBody>
                    <a:bodyPr/>
                    <a:lstStyle/>
                    <a:p>
                      <a:pPr algn="ctr" rtl="0" fontAlgn="ctr">
                        <a:buNone/>
                      </a:pPr>
                      <a:r>
                        <a:rPr lang="es-MX" sz="1000" b="1" u="none" strike="noStrike">
                          <a:solidFill>
                            <a:srgbClr val="FFFFFF"/>
                          </a:solidFill>
                          <a:effectLst/>
                        </a:rPr>
                        <a:t>Acredita propiedad</a:t>
                      </a:r>
                      <a:endParaRPr lang="es-MX" sz="1000" b="1" i="0" u="none" strike="noStrike">
                        <a:solidFill>
                          <a:srgbClr val="FFFFFF"/>
                        </a:solidFill>
                        <a:effectLst/>
                        <a:latin typeface="Noto Sans" panose="020B0502040504020204" pitchFamily="34" charset="0"/>
                      </a:endParaRPr>
                    </a:p>
                  </a:txBody>
                  <a:tcPr marL="0" marR="0" marT="0" marB="0" anchor="ctr"/>
                </a:tc>
                <a:tc>
                  <a:txBody>
                    <a:bodyPr/>
                    <a:lstStyle/>
                    <a:p>
                      <a:pPr algn="ctr" rtl="0" fontAlgn="ctr">
                        <a:buNone/>
                      </a:pPr>
                      <a:r>
                        <a:rPr lang="es-MX" sz="1000" b="1" u="none" strike="noStrike">
                          <a:solidFill>
                            <a:srgbClr val="FFFFFF"/>
                          </a:solidFill>
                          <a:effectLst/>
                        </a:rPr>
                        <a:t>CLG</a:t>
                      </a:r>
                      <a:endParaRPr lang="es-MX" sz="1000" b="1" i="0" u="none" strike="noStrike">
                        <a:solidFill>
                          <a:srgbClr val="FFFFFF"/>
                        </a:solidFill>
                        <a:effectLst/>
                        <a:latin typeface="Noto Sans" panose="020B0502040504020204" pitchFamily="34" charset="0"/>
                      </a:endParaRPr>
                    </a:p>
                  </a:txBody>
                  <a:tcPr marL="0" marR="0" marT="0" marB="0" anchor="ctr"/>
                </a:tc>
                <a:tc>
                  <a:txBody>
                    <a:bodyPr/>
                    <a:lstStyle/>
                    <a:p>
                      <a:pPr algn="ctr" rtl="0" fontAlgn="ctr">
                        <a:buNone/>
                      </a:pPr>
                      <a:r>
                        <a:rPr lang="es-MX" sz="1000" b="1" u="none" strike="noStrike" err="1">
                          <a:solidFill>
                            <a:srgbClr val="FFFFFF"/>
                          </a:solidFill>
                          <a:effectLst/>
                        </a:rPr>
                        <a:t>AYNº</a:t>
                      </a:r>
                      <a:endParaRPr lang="es-MX" sz="1000" b="1" i="0" u="none" strike="noStrike" err="1">
                        <a:solidFill>
                          <a:srgbClr val="FFFFFF"/>
                        </a:solidFill>
                        <a:effectLst/>
                        <a:latin typeface="Noto Sans"/>
                      </a:endParaRPr>
                    </a:p>
                  </a:txBody>
                  <a:tcPr marL="0" marR="0" marT="0" marB="0" anchor="ctr"/>
                </a:tc>
                <a:tc>
                  <a:txBody>
                    <a:bodyPr/>
                    <a:lstStyle/>
                    <a:p>
                      <a:pPr algn="ctr" rtl="0" fontAlgn="ctr">
                        <a:buNone/>
                      </a:pPr>
                      <a:r>
                        <a:rPr lang="es-MX" sz="1000" b="1" u="none" strike="noStrike">
                          <a:solidFill>
                            <a:srgbClr val="FFFFFF"/>
                          </a:solidFill>
                          <a:effectLst/>
                        </a:rPr>
                        <a:t>AC/DD</a:t>
                      </a:r>
                      <a:endParaRPr lang="es-MX" sz="1000" b="1" i="0" u="none" strike="noStrike">
                        <a:solidFill>
                          <a:srgbClr val="FFFFFF"/>
                        </a:solidFill>
                        <a:effectLst/>
                        <a:latin typeface="Noto Sans" panose="020B0502040504020204" pitchFamily="34" charset="0"/>
                      </a:endParaRPr>
                    </a:p>
                  </a:txBody>
                  <a:tcPr marL="0" marR="0" marT="0" marB="0" anchor="ctr"/>
                </a:tc>
                <a:tc>
                  <a:txBody>
                    <a:bodyPr/>
                    <a:lstStyle/>
                    <a:p>
                      <a:pPr algn="ctr" rtl="0" fontAlgn="ctr">
                        <a:buNone/>
                      </a:pPr>
                      <a:r>
                        <a:rPr lang="es-MX" sz="1000" b="1" u="none" strike="noStrike">
                          <a:solidFill>
                            <a:srgbClr val="FFFFFF"/>
                          </a:solidFill>
                          <a:effectLst/>
                        </a:rPr>
                        <a:t>PLT</a:t>
                      </a:r>
                      <a:endParaRPr lang="es-MX" sz="1000" b="1" i="0" u="none" strike="noStrike">
                        <a:solidFill>
                          <a:srgbClr val="FFFFFF"/>
                        </a:solidFill>
                        <a:effectLst/>
                        <a:latin typeface="Noto Sans" panose="020B0502040504020204" pitchFamily="34" charset="0"/>
                      </a:endParaRPr>
                    </a:p>
                  </a:txBody>
                  <a:tcPr marL="0" marR="0" marT="0" marB="0" anchor="ctr"/>
                </a:tc>
                <a:tc>
                  <a:txBody>
                    <a:bodyPr/>
                    <a:lstStyle/>
                    <a:p>
                      <a:pPr algn="ctr" rtl="0" fontAlgn="ctr">
                        <a:buNone/>
                      </a:pPr>
                      <a:r>
                        <a:rPr lang="es-MX" sz="1000" b="1" u="none" strike="noStrike">
                          <a:solidFill>
                            <a:srgbClr val="FFFFFF"/>
                          </a:solidFill>
                          <a:effectLst/>
                        </a:rPr>
                        <a:t>% Integración Expediente Inmobiliario</a:t>
                      </a:r>
                      <a:endParaRPr lang="es-MX" sz="1000" b="1" i="0" u="none" strike="noStrike">
                        <a:solidFill>
                          <a:srgbClr val="FFFFFF"/>
                        </a:solidFill>
                        <a:effectLst/>
                        <a:latin typeface="Noto Sans" panose="020B0502040504020204" pitchFamily="34" charset="0"/>
                      </a:endParaRPr>
                    </a:p>
                  </a:txBody>
                  <a:tcPr marL="0" marR="0" marT="0" marB="0" anchor="ctr"/>
                </a:tc>
                <a:extLst>
                  <a:ext uri="{0D108BD9-81ED-4DB2-BD59-A6C34878D82A}">
                    <a16:rowId xmlns:a16="http://schemas.microsoft.com/office/drawing/2014/main" val="3901558528"/>
                  </a:ext>
                </a:extLst>
              </a:tr>
              <a:tr h="102421">
                <a:tc>
                  <a:txBody>
                    <a:bodyPr/>
                    <a:lstStyle/>
                    <a:p>
                      <a:pPr marL="0" lvl="0" algn="ctr" defTabSz="914400">
                        <a:buNone/>
                      </a:pPr>
                      <a:r>
                        <a:rPr lang="es-MX" sz="900" b="0" u="none" strike="noStrike" kern="1200">
                          <a:solidFill>
                            <a:schemeClr val="tx1"/>
                          </a:solidFill>
                          <a:effectLst/>
                        </a:rPr>
                        <a:t>1</a:t>
                      </a:r>
                      <a:endParaRPr lang="es-MX" sz="900" b="0" i="0" u="none" strike="noStrike" kern="1200">
                        <a:solidFill>
                          <a:schemeClr val="tx1"/>
                        </a:solidFill>
                        <a:effectLst/>
                        <a:latin typeface="Noto Sans"/>
                        <a:ea typeface="+mn-ea"/>
                        <a:cs typeface="+mn-cs"/>
                      </a:endParaRPr>
                    </a:p>
                  </a:txBody>
                  <a:tcPr marL="0" marR="0" marT="0" marB="0" anchor="ctr"/>
                </a:tc>
                <a:tc>
                  <a:txBody>
                    <a:bodyPr/>
                    <a:lstStyle/>
                    <a:p>
                      <a:pPr marL="0" lvl="0" algn="l">
                        <a:buNone/>
                      </a:pPr>
                      <a:r>
                        <a:rPr lang="es-MX" sz="900" b="0" u="none" strike="noStrike" kern="1200">
                          <a:solidFill>
                            <a:schemeClr val="tx1"/>
                          </a:solidFill>
                          <a:effectLst/>
                        </a:rPr>
                        <a:t>Jalisco </a:t>
                      </a:r>
                      <a:endParaRPr lang="es-MX" sz="900" b="0" i="0" u="none" strike="noStrike" kern="1200">
                        <a:solidFill>
                          <a:schemeClr val="tx1"/>
                        </a:solidFill>
                        <a:effectLst/>
                        <a:latin typeface="Noto Sans"/>
                        <a:ea typeface="+mn-ea"/>
                        <a:cs typeface="+mn-cs"/>
                      </a:endParaRPr>
                    </a:p>
                  </a:txBody>
                  <a:tcPr marL="0" marR="0" marT="0" marB="0" anchor="ctr"/>
                </a:tc>
                <a:tc>
                  <a:txBody>
                    <a:bodyPr/>
                    <a:lstStyle/>
                    <a:p>
                      <a:pPr marL="0" lvl="0" algn="l">
                        <a:buNone/>
                      </a:pPr>
                      <a:r>
                        <a:rPr lang="es-MX" sz="900" b="0" u="none" strike="noStrike" kern="1200">
                          <a:solidFill>
                            <a:schemeClr val="tx1"/>
                          </a:solidFill>
                          <a:effectLst/>
                        </a:rPr>
                        <a:t>Guadalajara </a:t>
                      </a:r>
                      <a:endParaRPr lang="es-ES" sz="1600">
                        <a:solidFill>
                          <a:schemeClr val="tx1"/>
                        </a:solidFill>
                      </a:endParaRPr>
                    </a:p>
                  </a:txBody>
                  <a:tcPr marL="0" marR="0" marT="0" marB="0" anchor="ctr"/>
                </a:tc>
                <a:tc>
                  <a:txBody>
                    <a:bodyPr/>
                    <a:lstStyle/>
                    <a:p>
                      <a:pPr marL="0" lvl="0" algn="ctr">
                        <a:buNone/>
                      </a:pPr>
                      <a:r>
                        <a:rPr lang="es-MX" sz="900" b="0" u="none" strike="noStrike" kern="1200" noProof="0">
                          <a:solidFill>
                            <a:schemeClr val="tx1"/>
                          </a:solidFill>
                          <a:effectLst/>
                        </a:rPr>
                        <a:t>Ampliación HGZ No. 14</a:t>
                      </a:r>
                      <a:endParaRPr lang="es-MX" sz="900" b="0" i="0" u="none" strike="noStrike" kern="1200" noProof="0">
                        <a:solidFill>
                          <a:schemeClr val="tx1"/>
                        </a:solidFill>
                        <a:effectLst/>
                        <a:latin typeface="Noto Sans"/>
                        <a:ea typeface="+mn-ea"/>
                        <a:cs typeface="+mn-cs"/>
                      </a:endParaRPr>
                    </a:p>
                  </a:txBody>
                  <a:tcPr marL="0" marR="0" marT="0" marB="0" anchor="ctr"/>
                </a:tc>
                <a:tc>
                  <a:txBody>
                    <a:bodyPr/>
                    <a:lstStyle/>
                    <a:p>
                      <a:pPr marL="0" lvl="0" algn="just">
                        <a:buNone/>
                      </a:pPr>
                      <a:r>
                        <a:rPr lang="es" sz="900" b="0" u="none" strike="noStrike" kern="1200" noProof="0">
                          <a:solidFill>
                            <a:schemeClr val="tx1"/>
                          </a:solidFill>
                          <a:effectLst/>
                        </a:rPr>
                        <a:t>Calle Enrique Olavarría y Ferrari Entre La Av. Revolución y Av. Bernal Díaz Del Castillo</a:t>
                      </a:r>
                      <a:endParaRPr lang="es-ES" sz="900" b="0" i="0" u="none" strike="noStrike" kern="1200">
                        <a:solidFill>
                          <a:schemeClr val="tx1"/>
                        </a:solidFill>
                        <a:effectLst/>
                        <a:latin typeface="Noto Sans"/>
                        <a:ea typeface="+mn-ea"/>
                        <a:cs typeface="+mn-cs"/>
                      </a:endParaRPr>
                    </a:p>
                  </a:txBody>
                  <a:tcPr marL="0" marR="0" marT="0" marB="0" anchor="ctr"/>
                </a:tc>
                <a:tc>
                  <a:txBody>
                    <a:bodyPr/>
                    <a:lstStyle/>
                    <a:p>
                      <a:pPr lvl="0" algn="ctr" defTabSz="914400" rtl="0">
                        <a:buNone/>
                      </a:pPr>
                      <a:r>
                        <a:rPr lang="es-MX" sz="900" b="0" u="none" strike="noStrike">
                          <a:solidFill>
                            <a:schemeClr val="tx1"/>
                          </a:solidFill>
                          <a:effectLst/>
                        </a:rPr>
                        <a:t>Sí</a:t>
                      </a:r>
                      <a:endParaRPr lang="es-ES" sz="1600">
                        <a:solidFill>
                          <a:schemeClr val="tx1"/>
                        </a:solidFill>
                      </a:endParaRPr>
                    </a:p>
                  </a:txBody>
                  <a:tcPr marL="0" marR="0" marT="0" marB="0" anchor="ctr"/>
                </a:tc>
                <a:tc>
                  <a:txBody>
                    <a:bodyPr/>
                    <a:lstStyle/>
                    <a:p>
                      <a:pPr lvl="0" algn="ctr" defTabSz="914400" rtl="0">
                        <a:buNone/>
                      </a:pPr>
                      <a:r>
                        <a:rPr lang="es-MX" sz="900" b="0" u="none" strike="noStrike">
                          <a:solidFill>
                            <a:schemeClr val="tx1"/>
                          </a:solidFill>
                          <a:effectLst/>
                        </a:rPr>
                        <a:t>Sí</a:t>
                      </a:r>
                      <a:endParaRPr lang="es-ES" sz="1600">
                        <a:solidFill>
                          <a:schemeClr val="tx1"/>
                        </a:solidFill>
                      </a:endParaRPr>
                    </a:p>
                  </a:txBody>
                  <a:tcPr marL="0" marR="0" marT="0" marB="0" anchor="ctr"/>
                </a:tc>
                <a:tc>
                  <a:txBody>
                    <a:bodyPr/>
                    <a:lstStyle/>
                    <a:p>
                      <a:pPr lvl="0" algn="ctr" defTabSz="914400" rtl="0">
                        <a:buNone/>
                      </a:pPr>
                      <a:r>
                        <a:rPr lang="es-MX" sz="900" b="0" u="none" strike="noStrike">
                          <a:solidFill>
                            <a:schemeClr val="tx1"/>
                          </a:solidFill>
                          <a:effectLst/>
                        </a:rPr>
                        <a:t>Sí</a:t>
                      </a:r>
                      <a:endParaRPr lang="es-MX" sz="900" b="0" i="0" u="none" strike="noStrike">
                        <a:solidFill>
                          <a:schemeClr val="tx1"/>
                        </a:solidFill>
                        <a:effectLst/>
                        <a:latin typeface="Noto Sans"/>
                      </a:endParaRPr>
                    </a:p>
                  </a:txBody>
                  <a:tcPr marL="0" marR="0" marT="0" marB="0" anchor="ctr"/>
                </a:tc>
                <a:tc>
                  <a:txBody>
                    <a:bodyPr/>
                    <a:lstStyle/>
                    <a:p>
                      <a:pPr lvl="0" algn="ctr" defTabSz="914400" rtl="0">
                        <a:buNone/>
                      </a:pPr>
                      <a:r>
                        <a:rPr lang="es-MX" sz="900" b="0" u="none" strike="noStrike">
                          <a:solidFill>
                            <a:schemeClr val="tx1"/>
                          </a:solidFill>
                          <a:effectLst/>
                        </a:rPr>
                        <a:t>Sí</a:t>
                      </a:r>
                      <a:endParaRPr lang="es-ES" sz="1600">
                        <a:solidFill>
                          <a:schemeClr val="tx1"/>
                        </a:solidFill>
                      </a:endParaRPr>
                    </a:p>
                  </a:txBody>
                  <a:tcPr marL="0" marR="0" marT="0" marB="0" anchor="ctr"/>
                </a:tc>
                <a:tc>
                  <a:txBody>
                    <a:bodyPr/>
                    <a:lstStyle/>
                    <a:p>
                      <a:pPr lvl="0" algn="ctr" defTabSz="914400" rtl="0">
                        <a:buNone/>
                      </a:pPr>
                      <a:r>
                        <a:rPr lang="es-MX" sz="900" b="0" u="none" strike="noStrike">
                          <a:solidFill>
                            <a:schemeClr val="tx1"/>
                          </a:solidFill>
                          <a:effectLst/>
                        </a:rPr>
                        <a:t>Sí</a:t>
                      </a:r>
                      <a:endParaRPr lang="es-MX" sz="900" b="0" i="0" u="none" strike="noStrike">
                        <a:solidFill>
                          <a:schemeClr val="tx1"/>
                        </a:solidFill>
                        <a:effectLst/>
                        <a:latin typeface="Noto Sans"/>
                      </a:endParaRPr>
                    </a:p>
                  </a:txBody>
                  <a:tcPr marL="0" marR="0" marT="0" marB="0" anchor="ctr"/>
                </a:tc>
                <a:tc>
                  <a:txBody>
                    <a:bodyPr/>
                    <a:lstStyle/>
                    <a:p>
                      <a:pPr lvl="0" algn="ctr" defTabSz="914400" rtl="0">
                        <a:buNone/>
                      </a:pPr>
                      <a:r>
                        <a:rPr lang="es-MX" sz="900" b="0" u="none" strike="noStrike">
                          <a:solidFill>
                            <a:schemeClr val="tx1"/>
                          </a:solidFill>
                          <a:effectLst/>
                        </a:rPr>
                        <a:t>Sí</a:t>
                      </a:r>
                      <a:endParaRPr lang="es-ES" sz="1600">
                        <a:solidFill>
                          <a:schemeClr val="tx1"/>
                        </a:solidFill>
                      </a:endParaRPr>
                    </a:p>
                  </a:txBody>
                  <a:tcPr marL="0" marR="0" marT="0" marB="0" anchor="ctr"/>
                </a:tc>
                <a:tc>
                  <a:txBody>
                    <a:bodyPr/>
                    <a:lstStyle/>
                    <a:p>
                      <a:pPr lvl="0" algn="ctr" defTabSz="914400">
                        <a:buNone/>
                      </a:pPr>
                      <a:r>
                        <a:rPr lang="es-MX" sz="1000" b="1" u="none" strike="noStrike">
                          <a:solidFill>
                            <a:schemeClr val="tx1"/>
                          </a:solidFill>
                          <a:effectLst/>
                        </a:rPr>
                        <a:t>90%</a:t>
                      </a:r>
                      <a:endParaRPr lang="es-MX" sz="1000" b="1" i="0" u="none" strike="noStrike">
                        <a:solidFill>
                          <a:schemeClr val="tx1"/>
                        </a:solidFill>
                        <a:effectLst/>
                        <a:latin typeface="Noto Sans"/>
                      </a:endParaRPr>
                    </a:p>
                  </a:txBody>
                  <a:tcPr marL="0" marR="0" marT="0" marB="0" anchor="ctr"/>
                </a:tc>
                <a:extLst>
                  <a:ext uri="{0D108BD9-81ED-4DB2-BD59-A6C34878D82A}">
                    <a16:rowId xmlns:a16="http://schemas.microsoft.com/office/drawing/2014/main" val="3942941001"/>
                  </a:ext>
                </a:extLst>
              </a:tr>
              <a:tr h="304800">
                <a:tc>
                  <a:txBody>
                    <a:bodyPr/>
                    <a:lstStyle/>
                    <a:p>
                      <a:pPr lvl="0" algn="ctr">
                        <a:buNone/>
                      </a:pPr>
                      <a:r>
                        <a:rPr lang="es-MX" sz="900" b="0" u="none" strike="noStrike">
                          <a:solidFill>
                            <a:schemeClr val="tx1"/>
                          </a:solidFill>
                          <a:effectLst/>
                        </a:rPr>
                        <a:t>2</a:t>
                      </a:r>
                      <a:endParaRPr lang="es-MX" sz="900" b="0" i="0" u="none" strike="noStrike">
                        <a:solidFill>
                          <a:schemeClr val="tx1"/>
                        </a:solidFill>
                        <a:effectLst/>
                        <a:latin typeface="Noto Sans"/>
                      </a:endParaRPr>
                    </a:p>
                  </a:txBody>
                  <a:tcPr marL="0" marR="0" marT="0" marB="0" anchor="b"/>
                </a:tc>
                <a:tc>
                  <a:txBody>
                    <a:bodyPr/>
                    <a:lstStyle/>
                    <a:p>
                      <a:pPr lvl="0" algn="l">
                        <a:buNone/>
                      </a:pPr>
                      <a:r>
                        <a:rPr lang="es-MX" sz="900" b="0" u="none" strike="noStrike">
                          <a:solidFill>
                            <a:schemeClr val="tx1"/>
                          </a:solidFill>
                          <a:effectLst/>
                        </a:rPr>
                        <a:t>Guanajuato</a:t>
                      </a:r>
                      <a:endParaRPr lang="es-MX" sz="900" b="0" i="0" u="none" strike="noStrike">
                        <a:solidFill>
                          <a:schemeClr val="tx1"/>
                        </a:solidFill>
                        <a:effectLst/>
                        <a:latin typeface="Noto Sans"/>
                      </a:endParaRPr>
                    </a:p>
                  </a:txBody>
                  <a:tcPr marL="0" marR="0" marT="0" marB="0" anchor="ctr"/>
                </a:tc>
                <a:tc>
                  <a:txBody>
                    <a:bodyPr/>
                    <a:lstStyle/>
                    <a:p>
                      <a:pPr lvl="0" algn="l">
                        <a:buNone/>
                      </a:pPr>
                      <a:r>
                        <a:rPr lang="es-MX" sz="900" b="0" u="none" strike="noStrike">
                          <a:solidFill>
                            <a:schemeClr val="tx1"/>
                          </a:solidFill>
                          <a:effectLst/>
                        </a:rPr>
                        <a:t>León</a:t>
                      </a:r>
                      <a:endParaRPr lang="es-MX" sz="900" b="0" i="0" u="none" strike="noStrike">
                        <a:solidFill>
                          <a:schemeClr val="tx1"/>
                        </a:solidFill>
                        <a:effectLst/>
                        <a:latin typeface="Noto Sans"/>
                      </a:endParaRPr>
                    </a:p>
                  </a:txBody>
                  <a:tcPr marL="0" marR="0" marT="0" marB="0" anchor="ctr"/>
                </a:tc>
                <a:tc>
                  <a:txBody>
                    <a:bodyPr/>
                    <a:lstStyle/>
                    <a:p>
                      <a:pPr lvl="0" algn="ctr">
                        <a:buNone/>
                      </a:pPr>
                      <a:r>
                        <a:rPr lang="es-MX" sz="900" b="0" u="none" strike="noStrike">
                          <a:solidFill>
                            <a:schemeClr val="tx1"/>
                          </a:solidFill>
                          <a:effectLst/>
                        </a:rPr>
                        <a:t>UMF 60</a:t>
                      </a:r>
                      <a:endParaRPr lang="es-MX" sz="900" b="0" i="0" u="none" strike="noStrike">
                        <a:solidFill>
                          <a:schemeClr val="tx1"/>
                        </a:solidFill>
                        <a:effectLst/>
                        <a:latin typeface="Noto Sans"/>
                      </a:endParaRPr>
                    </a:p>
                  </a:txBody>
                  <a:tcPr marL="0" marR="0" marT="0" marB="0" anchor="ctr"/>
                </a:tc>
                <a:tc>
                  <a:txBody>
                    <a:bodyPr/>
                    <a:lstStyle/>
                    <a:p>
                      <a:pPr lvl="0" algn="just">
                        <a:buNone/>
                      </a:pPr>
                      <a:r>
                        <a:rPr lang="es-MX" sz="900" b="0" u="none" strike="noStrike" kern="1200" dirty="0">
                          <a:solidFill>
                            <a:schemeClr val="tx1"/>
                          </a:solidFill>
                          <a:effectLst/>
                        </a:rPr>
                        <a:t>Calle Nezahualcóyotl No. 224, Colonia San Pedro de los Hernández, C.P. 37238</a:t>
                      </a:r>
                      <a:endParaRPr lang="es-MX" sz="900" b="0" i="0" u="none" strike="noStrike" kern="1200" dirty="0">
                        <a:solidFill>
                          <a:schemeClr val="tx1"/>
                        </a:solidFill>
                        <a:effectLst/>
                        <a:latin typeface="Noto Sans"/>
                        <a:ea typeface="+mn-ea"/>
                        <a:cs typeface="+mn-cs"/>
                      </a:endParaRPr>
                    </a:p>
                  </a:txBody>
                  <a:tcPr marL="0" marR="0" marT="0" marB="0" anchor="ctr"/>
                </a:tc>
                <a:tc>
                  <a:txBody>
                    <a:bodyPr/>
                    <a:lstStyle/>
                    <a:p>
                      <a:pPr lvl="0" algn="ctr">
                        <a:buNone/>
                      </a:pPr>
                      <a:r>
                        <a:rPr lang="es-MX" sz="900" b="0" u="none" strike="noStrike">
                          <a:solidFill>
                            <a:schemeClr val="tx1"/>
                          </a:solidFill>
                          <a:effectLst/>
                        </a:rPr>
                        <a:t>Sí</a:t>
                      </a:r>
                      <a:endParaRPr lang="es-MX" sz="900" b="0" i="0" u="none" strike="noStrike">
                        <a:solidFill>
                          <a:schemeClr val="tx1"/>
                        </a:solidFill>
                        <a:effectLst/>
                        <a:latin typeface="Noto Sans"/>
                      </a:endParaRPr>
                    </a:p>
                  </a:txBody>
                  <a:tcPr marL="0" marR="0" marT="0" marB="0" anchor="ct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s-MX" sz="900" b="0" u="none" strike="noStrike">
                          <a:solidFill>
                            <a:schemeClr val="tx1"/>
                          </a:solidFill>
                          <a:effectLst/>
                        </a:rPr>
                        <a:t>Sí</a:t>
                      </a:r>
                      <a:endParaRPr lang="es-MX" sz="900" b="0" i="0" u="none" strike="noStrike">
                        <a:solidFill>
                          <a:schemeClr val="tx1"/>
                        </a:solidFill>
                        <a:effectLst/>
                        <a:latin typeface="Noto Sans"/>
                      </a:endParaRPr>
                    </a:p>
                  </a:txBody>
                  <a:tcPr marL="0" marR="0" marT="0" marB="0" anchor="ct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s-MX" sz="900" b="0" u="none" strike="noStrike">
                          <a:solidFill>
                            <a:schemeClr val="tx1"/>
                          </a:solidFill>
                          <a:effectLst/>
                        </a:rPr>
                        <a:t>Sí</a:t>
                      </a:r>
                      <a:endParaRPr lang="es-MX" sz="900" b="0" i="0" u="none" strike="noStrike">
                        <a:solidFill>
                          <a:schemeClr val="tx1"/>
                        </a:solidFill>
                        <a:effectLst/>
                        <a:latin typeface="Noto Sans"/>
                      </a:endParaRPr>
                    </a:p>
                  </a:txBody>
                  <a:tcPr marL="0" marR="0" marT="0" marB="0" anchor="ctr"/>
                </a:tc>
                <a:tc>
                  <a:txBody>
                    <a:bodyPr/>
                    <a:lstStyle/>
                    <a:p>
                      <a:pPr lvl="0" algn="ctr">
                        <a:buNone/>
                      </a:pPr>
                      <a:r>
                        <a:rPr lang="es-MX" sz="900" b="0" u="none" strike="noStrike">
                          <a:solidFill>
                            <a:schemeClr val="tx1"/>
                          </a:solidFill>
                          <a:effectLst/>
                        </a:rPr>
                        <a:t>Sí</a:t>
                      </a:r>
                      <a:endParaRPr lang="es-MX" sz="900" b="0" i="0" u="none" strike="noStrike">
                        <a:solidFill>
                          <a:schemeClr val="tx1"/>
                        </a:solidFill>
                        <a:effectLst/>
                        <a:latin typeface="Noto Sans"/>
                      </a:endParaRPr>
                    </a:p>
                  </a:txBody>
                  <a:tcPr marL="0" marR="0" marT="0" marB="0" anchor="ctr"/>
                </a:tc>
                <a:tc>
                  <a:txBody>
                    <a:bodyPr/>
                    <a:lstStyle/>
                    <a:p>
                      <a:pPr lvl="0" algn="ctr">
                        <a:buNone/>
                      </a:pPr>
                      <a:r>
                        <a:rPr lang="es-MX" sz="900" b="0" u="none" strike="noStrike">
                          <a:solidFill>
                            <a:schemeClr val="tx1"/>
                          </a:solidFill>
                          <a:effectLst/>
                        </a:rPr>
                        <a:t>-</a:t>
                      </a:r>
                      <a:endParaRPr lang="es-MX" sz="900" b="0" i="0" u="none" strike="noStrike">
                        <a:solidFill>
                          <a:schemeClr val="tx1"/>
                        </a:solidFill>
                        <a:effectLst/>
                        <a:latin typeface="Noto Sans"/>
                      </a:endParaRPr>
                    </a:p>
                  </a:txBody>
                  <a:tcPr marL="0" marR="0" marT="0" marB="0" anchor="ctr"/>
                </a:tc>
                <a:tc>
                  <a:txBody>
                    <a:bodyPr/>
                    <a:lstStyle/>
                    <a:p>
                      <a:pPr lvl="0" algn="ctr">
                        <a:buNone/>
                      </a:pPr>
                      <a:r>
                        <a:rPr lang="es-MX" sz="900" b="0" u="none" strike="noStrike">
                          <a:solidFill>
                            <a:schemeClr val="tx1"/>
                          </a:solidFill>
                          <a:effectLst/>
                        </a:rPr>
                        <a:t>Sí</a:t>
                      </a:r>
                      <a:endParaRPr lang="es-MX" sz="900" b="0" i="0" u="none" strike="noStrike">
                        <a:solidFill>
                          <a:schemeClr val="tx1"/>
                        </a:solidFill>
                        <a:effectLst/>
                        <a:latin typeface="Noto Sans"/>
                      </a:endParaRPr>
                    </a:p>
                  </a:txBody>
                  <a:tcPr marL="0" marR="0" marT="0" marB="0" anchor="ctr"/>
                </a:tc>
                <a:tc>
                  <a:txBody>
                    <a:bodyPr/>
                    <a:lstStyle/>
                    <a:p>
                      <a:pPr lvl="0" algn="ctr">
                        <a:buNone/>
                      </a:pPr>
                      <a:r>
                        <a:rPr lang="es-MX" sz="1000" b="1" u="none" strike="noStrike">
                          <a:solidFill>
                            <a:schemeClr val="tx1"/>
                          </a:solidFill>
                          <a:effectLst/>
                        </a:rPr>
                        <a:t>86%</a:t>
                      </a:r>
                      <a:endParaRPr lang="es-MX" sz="1000" b="1" i="0" u="none" strike="noStrike">
                        <a:solidFill>
                          <a:schemeClr val="tx1"/>
                        </a:solidFill>
                        <a:effectLst/>
                        <a:latin typeface="Noto Sans"/>
                      </a:endParaRPr>
                    </a:p>
                  </a:txBody>
                  <a:tcPr marL="0" marR="0" marT="0" marB="0" anchor="ctr"/>
                </a:tc>
                <a:extLst>
                  <a:ext uri="{0D108BD9-81ED-4DB2-BD59-A6C34878D82A}">
                    <a16:rowId xmlns:a16="http://schemas.microsoft.com/office/drawing/2014/main" val="356116732"/>
                  </a:ext>
                </a:extLst>
              </a:tr>
              <a:tr h="304800">
                <a:tc>
                  <a:txBody>
                    <a:bodyPr/>
                    <a:lstStyle/>
                    <a:p>
                      <a:pPr marL="0" lvl="0" algn="ctr" defTabSz="914400">
                        <a:buNone/>
                      </a:pPr>
                      <a:r>
                        <a:rPr lang="es-MX" sz="900" b="0" u="none" strike="noStrike" kern="1200">
                          <a:solidFill>
                            <a:schemeClr val="tx1"/>
                          </a:solidFill>
                          <a:effectLst/>
                        </a:rPr>
                        <a:t>3</a:t>
                      </a:r>
                      <a:endParaRPr lang="es-MX" sz="900" b="0" i="0" u="none" strike="noStrike" kern="1200">
                        <a:solidFill>
                          <a:schemeClr val="tx1"/>
                        </a:solidFill>
                        <a:effectLst/>
                        <a:latin typeface="Noto Sans"/>
                        <a:ea typeface="+mn-ea"/>
                        <a:cs typeface="+mn-cs"/>
                      </a:endParaRPr>
                    </a:p>
                  </a:txBody>
                  <a:tcPr marL="0" marR="0" marT="0" marB="0" anchor="ctr"/>
                </a:tc>
                <a:tc>
                  <a:txBody>
                    <a:bodyPr/>
                    <a:lstStyle/>
                    <a:p>
                      <a:pPr marL="0" lvl="0" algn="l">
                        <a:buNone/>
                      </a:pPr>
                      <a:r>
                        <a:rPr lang="es-MX" sz="900" b="0" u="none" strike="noStrike" kern="1200">
                          <a:solidFill>
                            <a:schemeClr val="tx1"/>
                          </a:solidFill>
                          <a:effectLst/>
                        </a:rPr>
                        <a:t>Zacatecas </a:t>
                      </a:r>
                      <a:endParaRPr lang="es-MX" sz="900" b="0" i="0" u="none" strike="noStrike" kern="1200">
                        <a:solidFill>
                          <a:schemeClr val="tx1"/>
                        </a:solidFill>
                        <a:effectLst/>
                        <a:latin typeface="Noto Sans"/>
                        <a:ea typeface="+mn-ea"/>
                        <a:cs typeface="+mn-cs"/>
                      </a:endParaRPr>
                    </a:p>
                  </a:txBody>
                  <a:tcPr marL="0" marR="0" marT="0" marB="0" anchor="ctr"/>
                </a:tc>
                <a:tc>
                  <a:txBody>
                    <a:bodyPr/>
                    <a:lstStyle/>
                    <a:p>
                      <a:pPr marL="0" lvl="0" algn="l">
                        <a:buNone/>
                      </a:pPr>
                      <a:r>
                        <a:rPr lang="es-MX" sz="900" b="0" u="none" strike="noStrike" kern="1200">
                          <a:solidFill>
                            <a:schemeClr val="tx1"/>
                          </a:solidFill>
                          <a:effectLst/>
                        </a:rPr>
                        <a:t>Fresnillo </a:t>
                      </a:r>
                      <a:endParaRPr lang="es-MX" sz="900" b="0" i="0" u="none" strike="noStrike" kern="1200">
                        <a:solidFill>
                          <a:schemeClr val="tx1"/>
                        </a:solidFill>
                        <a:effectLst/>
                        <a:latin typeface="Noto Sans"/>
                        <a:ea typeface="+mn-ea"/>
                        <a:cs typeface="+mn-cs"/>
                      </a:endParaRPr>
                    </a:p>
                  </a:txBody>
                  <a:tcPr marL="0" marR="0" marT="0" marB="0" anchor="ctr"/>
                </a:tc>
                <a:tc>
                  <a:txBody>
                    <a:bodyPr/>
                    <a:lstStyle/>
                    <a:p>
                      <a:pPr marL="0" lvl="0" algn="ctr">
                        <a:buNone/>
                      </a:pPr>
                      <a:r>
                        <a:rPr lang="es-MX" sz="900" b="0" u="none" strike="noStrike" kern="1200" noProof="0">
                          <a:solidFill>
                            <a:schemeClr val="tx1"/>
                          </a:solidFill>
                          <a:effectLst/>
                        </a:rPr>
                        <a:t>HGZ 156 Camas </a:t>
                      </a:r>
                      <a:endParaRPr lang="es-MX" sz="900" b="0" i="0" u="none" strike="noStrike" kern="1200" noProof="0">
                        <a:solidFill>
                          <a:schemeClr val="tx1"/>
                        </a:solidFill>
                        <a:effectLst/>
                        <a:latin typeface="Noto Sans"/>
                        <a:ea typeface="+mn-ea"/>
                        <a:cs typeface="+mn-cs"/>
                      </a:endParaRPr>
                    </a:p>
                  </a:txBody>
                  <a:tcPr marL="0" marR="0" marT="0" marB="0" anchor="ctr"/>
                </a:tc>
                <a:tc>
                  <a:txBody>
                    <a:bodyPr/>
                    <a:lstStyle/>
                    <a:p>
                      <a:pPr marL="0" lvl="0" algn="just">
                        <a:buNone/>
                      </a:pPr>
                      <a:r>
                        <a:rPr lang="es" sz="900" b="0" u="none" strike="noStrike" kern="1200" noProof="0">
                          <a:solidFill>
                            <a:schemeClr val="tx1"/>
                          </a:solidFill>
                          <a:effectLst/>
                        </a:rPr>
                        <a:t>Avenida doctores No. 60, col. francisco villa, C.P. 99054</a:t>
                      </a:r>
                      <a:endParaRPr lang="es" sz="900" b="0" i="0" u="none" strike="noStrike" kern="1200">
                        <a:solidFill>
                          <a:schemeClr val="tx1"/>
                        </a:solidFill>
                        <a:effectLst/>
                        <a:latin typeface="Noto Sans"/>
                        <a:ea typeface="+mn-ea"/>
                        <a:cs typeface="+mn-cs"/>
                      </a:endParaRPr>
                    </a:p>
                  </a:txBody>
                  <a:tcPr marL="0" marR="0" marT="0" marB="0" anchor="ctr"/>
                </a:tc>
                <a:tc>
                  <a:txBody>
                    <a:bodyPr/>
                    <a:lstStyle/>
                    <a:p>
                      <a:pPr lvl="0" algn="ctr" defTabSz="914400" rtl="0">
                        <a:buNone/>
                      </a:pPr>
                      <a:r>
                        <a:rPr lang="es-MX" sz="900" b="0" u="none" strike="noStrike">
                          <a:solidFill>
                            <a:schemeClr val="tx1"/>
                          </a:solidFill>
                          <a:effectLst/>
                        </a:rPr>
                        <a:t>Sí</a:t>
                      </a:r>
                      <a:endParaRPr lang="es-ES" sz="1600">
                        <a:solidFill>
                          <a:schemeClr val="tx1"/>
                        </a:solidFill>
                      </a:endParaRPr>
                    </a:p>
                  </a:txBody>
                  <a:tcPr marL="0" marR="0" marT="0" marB="0" anchor="ctr"/>
                </a:tc>
                <a:tc>
                  <a:txBody>
                    <a:bodyPr/>
                    <a:lstStyle/>
                    <a:p>
                      <a:pPr lvl="0" algn="ctr" defTabSz="914400" rtl="0">
                        <a:buNone/>
                      </a:pPr>
                      <a:r>
                        <a:rPr lang="es-MX" sz="900" b="0" u="none" strike="noStrike">
                          <a:solidFill>
                            <a:schemeClr val="tx1"/>
                          </a:solidFill>
                          <a:effectLst/>
                        </a:rPr>
                        <a:t>Sí</a:t>
                      </a:r>
                      <a:endParaRPr lang="es-ES" sz="1600">
                        <a:solidFill>
                          <a:schemeClr val="tx1"/>
                        </a:solidFill>
                      </a:endParaRPr>
                    </a:p>
                  </a:txBody>
                  <a:tcPr marL="0" marR="0" marT="0" marB="0" anchor="ctr"/>
                </a:tc>
                <a:tc>
                  <a:txBody>
                    <a:bodyPr/>
                    <a:lstStyle/>
                    <a:p>
                      <a:pPr lvl="0" algn="ctr" defTabSz="914400" rtl="0">
                        <a:buNone/>
                      </a:pPr>
                      <a:r>
                        <a:rPr lang="es-MX" sz="900" b="0" u="none" strike="noStrike">
                          <a:solidFill>
                            <a:schemeClr val="tx1"/>
                          </a:solidFill>
                          <a:effectLst/>
                        </a:rPr>
                        <a:t>Sí</a:t>
                      </a:r>
                      <a:endParaRPr lang="es-MX" sz="900" b="0" i="0" u="none" strike="noStrike">
                        <a:solidFill>
                          <a:schemeClr val="tx1"/>
                        </a:solidFill>
                        <a:effectLst/>
                        <a:latin typeface="Noto Sans"/>
                      </a:endParaRPr>
                    </a:p>
                  </a:txBody>
                  <a:tcPr marL="0" marR="0" marT="0" marB="0" anchor="ctr"/>
                </a:tc>
                <a:tc>
                  <a:txBody>
                    <a:bodyPr/>
                    <a:lstStyle/>
                    <a:p>
                      <a:pPr lvl="0" algn="ctr" defTabSz="914400" rtl="0">
                        <a:buNone/>
                      </a:pPr>
                      <a:r>
                        <a:rPr lang="es-MX" sz="900" b="0" u="none" strike="noStrike">
                          <a:solidFill>
                            <a:schemeClr val="tx1"/>
                          </a:solidFill>
                          <a:effectLst/>
                        </a:rPr>
                        <a:t>Sí</a:t>
                      </a:r>
                      <a:endParaRPr lang="es-ES" sz="1600">
                        <a:solidFill>
                          <a:schemeClr val="tx1"/>
                        </a:solidFill>
                      </a:endParaRPr>
                    </a:p>
                  </a:txBody>
                  <a:tcPr marL="0" marR="0" marT="0" marB="0" anchor="ctr"/>
                </a:tc>
                <a:tc>
                  <a:txBody>
                    <a:bodyPr/>
                    <a:lstStyle/>
                    <a:p>
                      <a:pPr lvl="0" algn="ctr" defTabSz="914400" rtl="0">
                        <a:buNone/>
                      </a:pPr>
                      <a:r>
                        <a:rPr lang="es-MX" sz="900" b="0" u="none" strike="noStrike">
                          <a:solidFill>
                            <a:schemeClr val="tx1"/>
                          </a:solidFill>
                          <a:effectLst/>
                        </a:rPr>
                        <a:t>-</a:t>
                      </a:r>
                      <a:endParaRPr lang="es-MX" sz="900" b="0" i="0" u="none" strike="noStrike">
                        <a:solidFill>
                          <a:schemeClr val="tx1"/>
                        </a:solidFill>
                        <a:effectLst/>
                        <a:latin typeface="Noto Sans"/>
                      </a:endParaRPr>
                    </a:p>
                  </a:txBody>
                  <a:tcPr marL="0" marR="0" marT="0" marB="0" anchor="ctr"/>
                </a:tc>
                <a:tc>
                  <a:txBody>
                    <a:bodyPr/>
                    <a:lstStyle/>
                    <a:p>
                      <a:pPr lvl="0" algn="ctr" defTabSz="914400" rtl="0">
                        <a:buNone/>
                      </a:pPr>
                      <a:r>
                        <a:rPr lang="es-MX" sz="900" b="0" u="none" strike="noStrike">
                          <a:solidFill>
                            <a:schemeClr val="tx1"/>
                          </a:solidFill>
                          <a:effectLst/>
                        </a:rPr>
                        <a:t>-</a:t>
                      </a:r>
                      <a:endParaRPr lang="es-MX" sz="900" b="0" i="0" u="none" strike="noStrike">
                        <a:solidFill>
                          <a:schemeClr val="tx1"/>
                        </a:solidFill>
                        <a:effectLst/>
                        <a:latin typeface="Noto Sans"/>
                      </a:endParaRPr>
                    </a:p>
                  </a:txBody>
                  <a:tcPr marL="0" marR="0" marT="0" marB="0" anchor="ctr"/>
                </a:tc>
                <a:tc>
                  <a:txBody>
                    <a:bodyPr/>
                    <a:lstStyle/>
                    <a:p>
                      <a:pPr lvl="0" algn="ctr" defTabSz="914400">
                        <a:buNone/>
                      </a:pPr>
                      <a:r>
                        <a:rPr lang="es-MX" sz="1000" b="1" u="none" strike="noStrike">
                          <a:solidFill>
                            <a:schemeClr val="tx1"/>
                          </a:solidFill>
                          <a:effectLst/>
                        </a:rPr>
                        <a:t>81%</a:t>
                      </a:r>
                      <a:endParaRPr lang="es-MX" sz="1000" b="1" i="0" u="none" strike="noStrike">
                        <a:solidFill>
                          <a:schemeClr val="tx1"/>
                        </a:solidFill>
                        <a:effectLst/>
                        <a:latin typeface="Noto Sans"/>
                      </a:endParaRPr>
                    </a:p>
                  </a:txBody>
                  <a:tcPr marL="0" marR="0" marT="0" marB="0" anchor="ctr"/>
                </a:tc>
                <a:extLst>
                  <a:ext uri="{0D108BD9-81ED-4DB2-BD59-A6C34878D82A}">
                    <a16:rowId xmlns:a16="http://schemas.microsoft.com/office/drawing/2014/main" val="2248759150"/>
                  </a:ext>
                </a:extLst>
              </a:tr>
              <a:tr h="102422">
                <a:tc>
                  <a:txBody>
                    <a:bodyPr/>
                    <a:lstStyle/>
                    <a:p>
                      <a:pPr marL="0" lvl="0" algn="ctr" defTabSz="914400" rtl="0" eaLnBrk="1" fontAlgn="ctr" latinLnBrk="0" hangingPunct="1">
                        <a:buNone/>
                      </a:pPr>
                      <a:r>
                        <a:rPr lang="es-MX" sz="900" b="0" u="none" strike="noStrike" kern="1200">
                          <a:solidFill>
                            <a:schemeClr val="tx1"/>
                          </a:solidFill>
                          <a:effectLst/>
                        </a:rPr>
                        <a:t>4</a:t>
                      </a:r>
                      <a:endParaRPr lang="es-MX" sz="900" b="0" i="0" u="none" strike="noStrike" kern="1200">
                        <a:solidFill>
                          <a:schemeClr val="tx1"/>
                        </a:solidFill>
                        <a:effectLst/>
                        <a:latin typeface="Noto Sans"/>
                        <a:ea typeface="+mn-ea"/>
                        <a:cs typeface="+mn-cs"/>
                      </a:endParaRPr>
                    </a:p>
                  </a:txBody>
                  <a:tcPr marL="0" marR="0" marT="0" marB="0" anchor="ctr"/>
                </a:tc>
                <a:tc>
                  <a:txBody>
                    <a:bodyPr/>
                    <a:lstStyle/>
                    <a:p>
                      <a:pPr marL="0" lvl="0" algn="l" defTabSz="914400" rtl="0" eaLnBrk="1" fontAlgn="ctr" latinLnBrk="0" hangingPunct="1">
                        <a:buNone/>
                      </a:pPr>
                      <a:r>
                        <a:rPr lang="es-MX" sz="900" b="0" u="none" strike="noStrike" kern="1200">
                          <a:solidFill>
                            <a:schemeClr val="tx1"/>
                          </a:solidFill>
                          <a:effectLst/>
                        </a:rPr>
                        <a:t>Baja California Sur </a:t>
                      </a:r>
                      <a:endParaRPr lang="es-MX" sz="900" b="0" i="0" u="none" strike="noStrike" kern="1200">
                        <a:solidFill>
                          <a:schemeClr val="tx1"/>
                        </a:solidFill>
                        <a:effectLst/>
                        <a:latin typeface="Noto Sans"/>
                        <a:ea typeface="+mn-ea"/>
                        <a:cs typeface="+mn-cs"/>
                      </a:endParaRPr>
                    </a:p>
                  </a:txBody>
                  <a:tcPr marL="0" marR="0" marT="0" marB="0" anchor="ctr"/>
                </a:tc>
                <a:tc>
                  <a:txBody>
                    <a:bodyPr/>
                    <a:lstStyle/>
                    <a:p>
                      <a:pPr marL="0" lvl="0" algn="l" defTabSz="914400" rtl="0" eaLnBrk="1" fontAlgn="ctr" latinLnBrk="0" hangingPunct="1">
                        <a:buNone/>
                      </a:pPr>
                      <a:r>
                        <a:rPr lang="es-MX" sz="900" b="0" u="none" strike="noStrike" kern="1200">
                          <a:solidFill>
                            <a:schemeClr val="tx1"/>
                          </a:solidFill>
                          <a:effectLst/>
                        </a:rPr>
                        <a:t>La Paz </a:t>
                      </a:r>
                      <a:endParaRPr lang="es-MX" sz="900" b="0" i="0" u="none" strike="noStrike" kern="1200">
                        <a:solidFill>
                          <a:schemeClr val="tx1"/>
                        </a:solidFill>
                        <a:effectLst/>
                        <a:latin typeface="Noto Sans"/>
                        <a:ea typeface="+mn-ea"/>
                        <a:cs typeface="+mn-cs"/>
                      </a:endParaRPr>
                    </a:p>
                  </a:txBody>
                  <a:tcPr marL="0" marR="0" marT="0" marB="0" anchor="ctr"/>
                </a:tc>
                <a:tc>
                  <a:txBody>
                    <a:bodyPr/>
                    <a:lstStyle/>
                    <a:p>
                      <a:pPr marL="0" lvl="0" algn="ctr" rtl="0" eaLnBrk="1" fontAlgn="ctr" latinLnBrk="0" hangingPunct="1">
                        <a:buNone/>
                      </a:pPr>
                      <a:r>
                        <a:rPr lang="es-MX" sz="900" b="0" u="none" strike="noStrike" kern="1200" noProof="0">
                          <a:solidFill>
                            <a:schemeClr val="tx1"/>
                          </a:solidFill>
                          <a:effectLst/>
                        </a:rPr>
                        <a:t>Centro de Seguridad Social </a:t>
                      </a:r>
                      <a:endParaRPr lang="es-MX" sz="900" b="0" i="0" u="none" strike="noStrike" kern="1200" noProof="0">
                        <a:solidFill>
                          <a:schemeClr val="tx1"/>
                        </a:solidFill>
                        <a:effectLst/>
                        <a:latin typeface="Noto Sans"/>
                        <a:ea typeface="+mn-ea"/>
                        <a:cs typeface="+mn-cs"/>
                      </a:endParaRPr>
                    </a:p>
                  </a:txBody>
                  <a:tcPr marL="0" marR="0" marT="0" marB="0" anchor="ctr"/>
                </a:tc>
                <a:tc>
                  <a:txBody>
                    <a:bodyPr/>
                    <a:lstStyle/>
                    <a:p>
                      <a:pPr lvl="0" algn="just">
                        <a:lnSpc>
                          <a:spcPct val="100000"/>
                        </a:lnSpc>
                        <a:spcBef>
                          <a:spcPts val="0"/>
                        </a:spcBef>
                        <a:spcAft>
                          <a:spcPts val="0"/>
                        </a:spcAft>
                        <a:buNone/>
                      </a:pPr>
                      <a:r>
                        <a:rPr lang="es-MX" sz="900" b="0" u="none" strike="noStrike" kern="1200" noProof="0">
                          <a:solidFill>
                            <a:schemeClr val="tx1"/>
                          </a:solidFill>
                          <a:effectLst/>
                        </a:rPr>
                        <a:t>Calle De Acceso, Colonia Valle Dorado </a:t>
                      </a:r>
                      <a:endParaRPr lang="es-ES" sz="900" b="0" u="none" strike="noStrike" kern="1200">
                        <a:solidFill>
                          <a:schemeClr val="tx1"/>
                        </a:solidFill>
                        <a:effectLst/>
                      </a:endParaRPr>
                    </a:p>
                    <a:p>
                      <a:pPr marL="0" lvl="0" algn="just" defTabSz="914400">
                        <a:buNone/>
                      </a:pPr>
                      <a:endParaRPr lang="es-MX" sz="900" b="0" i="0" u="none" strike="noStrike" kern="1200" noProof="0">
                        <a:solidFill>
                          <a:schemeClr val="tx1"/>
                        </a:solidFill>
                        <a:effectLst/>
                        <a:latin typeface="Noto Sans"/>
                        <a:ea typeface="+mn-ea"/>
                        <a:cs typeface="+mn-cs"/>
                      </a:endParaRPr>
                    </a:p>
                  </a:txBody>
                  <a:tcPr marL="0" marR="0" marT="0" marB="0" anchor="ctr"/>
                </a:tc>
                <a:tc>
                  <a:txBody>
                    <a:bodyPr/>
                    <a:lstStyle/>
                    <a:p>
                      <a:pPr lvl="0" algn="ctr" defTabSz="914400" rtl="0">
                        <a:buNone/>
                      </a:pPr>
                      <a:r>
                        <a:rPr lang="es-MX" sz="900" b="0" u="none" strike="noStrike">
                          <a:solidFill>
                            <a:schemeClr val="tx1"/>
                          </a:solidFill>
                          <a:effectLst/>
                        </a:rPr>
                        <a:t>Sí</a:t>
                      </a:r>
                      <a:endParaRPr lang="es-ES" sz="1600">
                        <a:solidFill>
                          <a:schemeClr val="tx1"/>
                        </a:solidFill>
                      </a:endParaRPr>
                    </a:p>
                  </a:txBody>
                  <a:tcPr marL="0" marR="0" marT="0" marB="0" anchor="ctr"/>
                </a:tc>
                <a:tc>
                  <a:txBody>
                    <a:bodyPr/>
                    <a:lstStyle/>
                    <a:p>
                      <a:pPr lvl="0" algn="ctr" defTabSz="914400" rtl="0">
                        <a:buNone/>
                      </a:pPr>
                      <a:r>
                        <a:rPr lang="es-MX" sz="900" b="0" u="none" strike="noStrike">
                          <a:solidFill>
                            <a:schemeClr val="tx1"/>
                          </a:solidFill>
                          <a:effectLst/>
                        </a:rPr>
                        <a:t>Sí</a:t>
                      </a:r>
                      <a:endParaRPr lang="es-ES" sz="1600">
                        <a:solidFill>
                          <a:schemeClr val="tx1"/>
                        </a:solidFill>
                      </a:endParaRPr>
                    </a:p>
                  </a:txBody>
                  <a:tcPr marL="0" marR="0" marT="0" marB="0" anchor="ctr"/>
                </a:tc>
                <a:tc>
                  <a:txBody>
                    <a:bodyPr/>
                    <a:lstStyle/>
                    <a:p>
                      <a:pPr lvl="0" algn="ctr" rtl="0">
                        <a:buNone/>
                      </a:pPr>
                      <a:r>
                        <a:rPr lang="es-MX" sz="900" b="0" u="none" strike="noStrike">
                          <a:solidFill>
                            <a:schemeClr val="tx1"/>
                          </a:solidFill>
                          <a:effectLst/>
                        </a:rPr>
                        <a:t>Sí</a:t>
                      </a:r>
                      <a:endParaRPr lang="es-ES" sz="1600">
                        <a:solidFill>
                          <a:schemeClr val="tx1"/>
                        </a:solidFill>
                      </a:endParaRPr>
                    </a:p>
                  </a:txBody>
                  <a:tcPr marL="0" marR="0" marT="0" marB="0" anchor="ctr"/>
                </a:tc>
                <a:tc>
                  <a:txBody>
                    <a:bodyPr/>
                    <a:lstStyle/>
                    <a:p>
                      <a:pPr lvl="0" algn="ctr" defTabSz="914400" rtl="0">
                        <a:buNone/>
                      </a:pPr>
                      <a:r>
                        <a:rPr lang="es-MX" sz="900" b="0" u="none" strike="noStrike">
                          <a:solidFill>
                            <a:schemeClr val="tx1"/>
                          </a:solidFill>
                          <a:effectLst/>
                        </a:rPr>
                        <a:t>Sí</a:t>
                      </a:r>
                      <a:endParaRPr lang="es-MX" sz="900" b="0" i="0" u="none" strike="noStrike">
                        <a:solidFill>
                          <a:schemeClr val="tx1"/>
                        </a:solidFill>
                        <a:effectLst/>
                        <a:latin typeface="Noto Sans"/>
                      </a:endParaRPr>
                    </a:p>
                  </a:txBody>
                  <a:tcPr marL="0" marR="0" marT="0" marB="0" anchor="ctr"/>
                </a:tc>
                <a:tc>
                  <a:txBody>
                    <a:bodyPr/>
                    <a:lstStyle/>
                    <a:p>
                      <a:pPr lvl="0" algn="ctr" rtl="0">
                        <a:buNone/>
                      </a:pPr>
                      <a:r>
                        <a:rPr lang="es-MX" sz="900" b="0" u="none" strike="noStrike">
                          <a:solidFill>
                            <a:schemeClr val="tx1"/>
                          </a:solidFill>
                          <a:effectLst/>
                        </a:rPr>
                        <a:t>Sí</a:t>
                      </a:r>
                      <a:endParaRPr lang="es-MX" sz="900" b="0" i="0" u="none" strike="noStrike">
                        <a:solidFill>
                          <a:schemeClr val="tx1"/>
                        </a:solidFill>
                        <a:effectLst/>
                        <a:latin typeface="Noto Sans"/>
                      </a:endParaRPr>
                    </a:p>
                  </a:txBody>
                  <a:tcPr marL="0" marR="0" marT="0" marB="0" anchor="ctr"/>
                </a:tc>
                <a:tc>
                  <a:txBody>
                    <a:bodyPr/>
                    <a:lstStyle/>
                    <a:p>
                      <a:pPr lvl="0" algn="ctr" defTabSz="914400" rtl="0">
                        <a:buNone/>
                      </a:pPr>
                      <a:r>
                        <a:rPr lang="es-MX" sz="900" b="0" u="none" strike="noStrike">
                          <a:solidFill>
                            <a:schemeClr val="tx1"/>
                          </a:solidFill>
                          <a:effectLst/>
                        </a:rPr>
                        <a:t>Sí</a:t>
                      </a:r>
                      <a:endParaRPr lang="es-ES" sz="1600">
                        <a:solidFill>
                          <a:schemeClr val="tx1"/>
                        </a:solidFill>
                      </a:endParaRPr>
                    </a:p>
                  </a:txBody>
                  <a:tcPr marL="0" marR="0" marT="0" marB="0" anchor="ctr"/>
                </a:tc>
                <a:tc>
                  <a:txBody>
                    <a:bodyPr/>
                    <a:lstStyle/>
                    <a:p>
                      <a:pPr marL="0" lvl="0" algn="ctr" defTabSz="914400" rtl="0" eaLnBrk="1" fontAlgn="ctr" latinLnBrk="0" hangingPunct="1">
                        <a:buNone/>
                      </a:pPr>
                      <a:r>
                        <a:rPr lang="es-MX" sz="1000" b="1" u="none" strike="noStrike" kern="1200">
                          <a:solidFill>
                            <a:schemeClr val="tx1"/>
                          </a:solidFill>
                          <a:effectLst/>
                        </a:rPr>
                        <a:t>80%</a:t>
                      </a:r>
                      <a:endParaRPr lang="es-MX" sz="1000" b="1" i="0" u="none" strike="noStrike" kern="1200">
                        <a:solidFill>
                          <a:schemeClr val="tx1"/>
                        </a:solidFill>
                        <a:effectLst/>
                        <a:latin typeface="Noto Sans"/>
                        <a:ea typeface="+mn-ea"/>
                        <a:cs typeface="+mn-cs"/>
                      </a:endParaRPr>
                    </a:p>
                  </a:txBody>
                  <a:tcPr marL="0" marR="0" marT="0" marB="0" anchor="ctr"/>
                </a:tc>
                <a:extLst>
                  <a:ext uri="{0D108BD9-81ED-4DB2-BD59-A6C34878D82A}">
                    <a16:rowId xmlns:a16="http://schemas.microsoft.com/office/drawing/2014/main" val="553092974"/>
                  </a:ext>
                </a:extLst>
              </a:tr>
              <a:tr h="102422">
                <a:tc>
                  <a:txBody>
                    <a:bodyPr/>
                    <a:lstStyle/>
                    <a:p>
                      <a:pPr lvl="0" algn="ctr">
                        <a:buNone/>
                      </a:pPr>
                      <a:r>
                        <a:rPr lang="es-MX" sz="900" b="0" u="none" strike="noStrike">
                          <a:solidFill>
                            <a:schemeClr val="tx1"/>
                          </a:solidFill>
                          <a:effectLst/>
                        </a:rPr>
                        <a:t>5</a:t>
                      </a:r>
                      <a:endParaRPr lang="es-MX" sz="900" b="0" i="0" u="none" strike="noStrike">
                        <a:solidFill>
                          <a:schemeClr val="tx1"/>
                        </a:solidFill>
                        <a:effectLst/>
                        <a:latin typeface="Noto Sans"/>
                      </a:endParaRPr>
                    </a:p>
                  </a:txBody>
                  <a:tcPr marL="0" marR="0" marT="0" marB="0" anchor="ctr"/>
                </a:tc>
                <a:tc>
                  <a:txBody>
                    <a:bodyPr/>
                    <a:lstStyle/>
                    <a:p>
                      <a:pPr marL="0" lvl="0" algn="l" defTabSz="914400" rtl="0" eaLnBrk="1" fontAlgn="ctr" latinLnBrk="0" hangingPunct="1">
                        <a:buNone/>
                      </a:pPr>
                      <a:r>
                        <a:rPr lang="es-MX" sz="900" b="0" u="none" strike="noStrike" kern="1200">
                          <a:solidFill>
                            <a:schemeClr val="tx1"/>
                          </a:solidFill>
                          <a:effectLst/>
                        </a:rPr>
                        <a:t>Baja California Sur</a:t>
                      </a:r>
                      <a:endParaRPr lang="es-MX" sz="900" b="0" i="0" u="none" strike="noStrike" kern="1200">
                        <a:solidFill>
                          <a:schemeClr val="tx1"/>
                        </a:solidFill>
                        <a:effectLst/>
                        <a:latin typeface="Noto Sans"/>
                        <a:ea typeface="+mn-ea"/>
                        <a:cs typeface="+mn-cs"/>
                      </a:endParaRPr>
                    </a:p>
                  </a:txBody>
                  <a:tcPr marL="0" marR="0" marT="0" marB="0" anchor="ctr"/>
                </a:tc>
                <a:tc>
                  <a:txBody>
                    <a:bodyPr/>
                    <a:lstStyle/>
                    <a:p>
                      <a:pPr marL="0" lvl="0" algn="l" defTabSz="914400" rtl="0" eaLnBrk="1" fontAlgn="ctr" latinLnBrk="0" hangingPunct="1">
                        <a:buNone/>
                      </a:pPr>
                      <a:r>
                        <a:rPr lang="es-MX" sz="900" b="0" u="none" strike="noStrike" kern="1200">
                          <a:solidFill>
                            <a:schemeClr val="tx1"/>
                          </a:solidFill>
                          <a:effectLst/>
                        </a:rPr>
                        <a:t>Los Cabos </a:t>
                      </a:r>
                      <a:endParaRPr lang="es-MX" sz="900" b="0" i="0" u="none" strike="noStrike" kern="1200">
                        <a:solidFill>
                          <a:schemeClr val="tx1"/>
                        </a:solidFill>
                        <a:effectLst/>
                        <a:latin typeface="Noto Sans"/>
                        <a:ea typeface="+mn-ea"/>
                        <a:cs typeface="+mn-cs"/>
                      </a:endParaRPr>
                    </a:p>
                  </a:txBody>
                  <a:tcPr marL="0" marR="0" marT="0" marB="0" anchor="ctr"/>
                </a:tc>
                <a:tc>
                  <a:txBody>
                    <a:bodyPr/>
                    <a:lstStyle/>
                    <a:p>
                      <a:pPr lvl="0" algn="ctr">
                        <a:lnSpc>
                          <a:spcPct val="100000"/>
                        </a:lnSpc>
                        <a:spcBef>
                          <a:spcPts val="0"/>
                        </a:spcBef>
                        <a:spcAft>
                          <a:spcPts val="0"/>
                        </a:spcAft>
                        <a:buNone/>
                      </a:pPr>
                      <a:r>
                        <a:rPr lang="es-MX" sz="900" b="0" u="none" strike="noStrike" kern="1200" noProof="0">
                          <a:solidFill>
                            <a:schemeClr val="tx1"/>
                          </a:solidFill>
                          <a:effectLst/>
                        </a:rPr>
                        <a:t>Para Conectar Vialidades del Hospital</a:t>
                      </a:r>
                      <a:endParaRPr lang="es-ES" sz="1600">
                        <a:solidFill>
                          <a:schemeClr val="tx1"/>
                        </a:solidFill>
                      </a:endParaRPr>
                    </a:p>
                  </a:txBody>
                  <a:tcPr marL="0" marR="0" marT="0" marB="0" anchor="ctr"/>
                </a:tc>
                <a:tc>
                  <a:txBody>
                    <a:bodyPr/>
                    <a:lstStyle/>
                    <a:p>
                      <a:pPr lvl="0" algn="just">
                        <a:lnSpc>
                          <a:spcPct val="100000"/>
                        </a:lnSpc>
                        <a:spcBef>
                          <a:spcPts val="0"/>
                        </a:spcBef>
                        <a:spcAft>
                          <a:spcPts val="0"/>
                        </a:spcAft>
                        <a:buNone/>
                      </a:pPr>
                      <a:r>
                        <a:rPr lang="es-MX" sz="900" b="0" u="none" strike="noStrike" kern="1200" noProof="0" dirty="0">
                          <a:solidFill>
                            <a:schemeClr val="tx1"/>
                          </a:solidFill>
                          <a:effectLst/>
                        </a:rPr>
                        <a:t>Polígono 6d-7 En El Kilómetro 1.5 Autopista de Cuota Libramiento -Aeropuerto, Cabo Colorado, San José Del Cabo En El Municipio de Los Cabos, Baja California Sur</a:t>
                      </a:r>
                      <a:endParaRPr lang="es-ES" sz="900" b="0" u="none" strike="noStrike" kern="1200" dirty="0">
                        <a:solidFill>
                          <a:schemeClr val="tx1"/>
                        </a:solidFill>
                        <a:effectLst/>
                      </a:endParaRPr>
                    </a:p>
                    <a:p>
                      <a:pPr marL="0" lvl="0" algn="just" defTabSz="914400">
                        <a:buNone/>
                      </a:pPr>
                      <a:endParaRPr lang="es-MX" sz="900" b="0" i="0" u="none" strike="noStrike" kern="1200" noProof="0" dirty="0">
                        <a:solidFill>
                          <a:schemeClr val="tx1"/>
                        </a:solidFill>
                        <a:effectLst/>
                        <a:latin typeface="Noto Sans"/>
                        <a:ea typeface="+mn-ea"/>
                        <a:cs typeface="+mn-cs"/>
                      </a:endParaRPr>
                    </a:p>
                  </a:txBody>
                  <a:tcPr marL="0" marR="0" marT="0" marB="0" anchor="ctr"/>
                </a:tc>
                <a:tc>
                  <a:txBody>
                    <a:bodyPr/>
                    <a:lstStyle/>
                    <a:p>
                      <a:pPr lvl="0" algn="ctr" rtl="0">
                        <a:buNone/>
                      </a:pPr>
                      <a:r>
                        <a:rPr lang="es-MX" sz="900" b="0" u="none" strike="noStrike">
                          <a:solidFill>
                            <a:schemeClr val="tx1"/>
                          </a:solidFill>
                          <a:effectLst/>
                        </a:rPr>
                        <a:t>Sí</a:t>
                      </a:r>
                      <a:endParaRPr lang="es-ES" sz="1600">
                        <a:solidFill>
                          <a:schemeClr val="tx1"/>
                        </a:solidFill>
                      </a:endParaRPr>
                    </a:p>
                  </a:txBody>
                  <a:tcPr marL="0" marR="0" marT="0" marB="0" anchor="ctr"/>
                </a:tc>
                <a:tc>
                  <a:txBody>
                    <a:bodyPr/>
                    <a:lstStyle/>
                    <a:p>
                      <a:pPr lvl="0" algn="ctr" rtl="0">
                        <a:buNone/>
                      </a:pPr>
                      <a:r>
                        <a:rPr lang="es-MX" sz="900" b="0" u="none" strike="noStrike">
                          <a:solidFill>
                            <a:schemeClr val="tx1"/>
                          </a:solidFill>
                          <a:effectLst/>
                        </a:rPr>
                        <a:t>-</a:t>
                      </a:r>
                      <a:endParaRPr lang="es-MX" sz="900" b="0" i="0" u="none" strike="noStrike">
                        <a:solidFill>
                          <a:schemeClr val="tx1"/>
                        </a:solidFill>
                        <a:effectLst/>
                        <a:latin typeface="Noto Sans"/>
                      </a:endParaRPr>
                    </a:p>
                  </a:txBody>
                  <a:tcPr marL="0" marR="0" marT="0" marB="0" anchor="ctr"/>
                </a:tc>
                <a:tc>
                  <a:txBody>
                    <a:bodyPr/>
                    <a:lstStyle/>
                    <a:p>
                      <a:pPr lvl="0" algn="ctr" rtl="0">
                        <a:buNone/>
                      </a:pPr>
                      <a:r>
                        <a:rPr lang="es-MX" sz="900" b="0" u="none" strike="noStrike">
                          <a:solidFill>
                            <a:schemeClr val="tx1"/>
                          </a:solidFill>
                          <a:effectLst/>
                        </a:rPr>
                        <a:t>Sí</a:t>
                      </a:r>
                      <a:endParaRPr lang="es-ES" sz="1600">
                        <a:solidFill>
                          <a:schemeClr val="tx1"/>
                        </a:solidFill>
                      </a:endParaRPr>
                    </a:p>
                  </a:txBody>
                  <a:tcPr marL="0" marR="0" marT="0" marB="0" anchor="ctr"/>
                </a:tc>
                <a:tc>
                  <a:txBody>
                    <a:bodyPr/>
                    <a:lstStyle/>
                    <a:p>
                      <a:pPr lvl="0" algn="ctr" rtl="0">
                        <a:buNone/>
                      </a:pPr>
                      <a:r>
                        <a:rPr lang="es-MX" sz="900" b="0" u="none" strike="noStrike">
                          <a:solidFill>
                            <a:schemeClr val="tx1"/>
                          </a:solidFill>
                          <a:effectLst/>
                        </a:rPr>
                        <a:t>-</a:t>
                      </a:r>
                      <a:endParaRPr lang="es-MX" sz="900" b="0" i="0" u="none" strike="noStrike">
                        <a:solidFill>
                          <a:schemeClr val="tx1"/>
                        </a:solidFill>
                        <a:effectLst/>
                        <a:latin typeface="Noto Sans"/>
                      </a:endParaRPr>
                    </a:p>
                  </a:txBody>
                  <a:tcPr marL="0" marR="0" marT="0" marB="0" anchor="ctr"/>
                </a:tc>
                <a:tc>
                  <a:txBody>
                    <a:bodyPr/>
                    <a:lstStyle/>
                    <a:p>
                      <a:pPr lvl="0" algn="ctr" rtl="0">
                        <a:buNone/>
                      </a:pPr>
                      <a:r>
                        <a:rPr lang="es-MX" sz="900" b="0" u="none" strike="noStrike">
                          <a:solidFill>
                            <a:schemeClr val="tx1"/>
                          </a:solidFill>
                          <a:effectLst/>
                        </a:rPr>
                        <a:t>-</a:t>
                      </a:r>
                      <a:endParaRPr lang="es-MX" sz="900" b="0" i="0" u="none" strike="noStrike">
                        <a:solidFill>
                          <a:schemeClr val="tx1"/>
                        </a:solidFill>
                        <a:effectLst/>
                        <a:latin typeface="Noto Sans"/>
                      </a:endParaRPr>
                    </a:p>
                  </a:txBody>
                  <a:tcPr marL="0" marR="0" marT="0" marB="0" anchor="ctr"/>
                </a:tc>
                <a:tc>
                  <a:txBody>
                    <a:bodyPr/>
                    <a:lstStyle/>
                    <a:p>
                      <a:pPr lvl="0" algn="ctr" rtl="0">
                        <a:buNone/>
                      </a:pPr>
                      <a:r>
                        <a:rPr lang="es-MX" sz="900" b="0" u="none" strike="noStrike">
                          <a:solidFill>
                            <a:schemeClr val="tx1"/>
                          </a:solidFill>
                          <a:effectLst/>
                        </a:rPr>
                        <a:t>Sí</a:t>
                      </a:r>
                      <a:endParaRPr lang="es-ES" sz="1600">
                        <a:solidFill>
                          <a:schemeClr val="tx1"/>
                        </a:solidFill>
                      </a:endParaRPr>
                    </a:p>
                  </a:txBody>
                  <a:tcPr marL="0" marR="0" marT="0" marB="0" anchor="ctr"/>
                </a:tc>
                <a:tc>
                  <a:txBody>
                    <a:bodyPr/>
                    <a:lstStyle/>
                    <a:p>
                      <a:pPr lvl="0" algn="ctr">
                        <a:buNone/>
                      </a:pPr>
                      <a:r>
                        <a:rPr lang="es-MX" sz="1000" b="1" u="none" strike="noStrike">
                          <a:solidFill>
                            <a:schemeClr val="tx1"/>
                          </a:solidFill>
                          <a:effectLst/>
                        </a:rPr>
                        <a:t>76%</a:t>
                      </a:r>
                      <a:endParaRPr lang="es-MX" sz="1000" b="1" i="0" u="none" strike="noStrike">
                        <a:solidFill>
                          <a:schemeClr val="tx1"/>
                        </a:solidFill>
                        <a:effectLst/>
                        <a:latin typeface="Noto Sans"/>
                      </a:endParaRPr>
                    </a:p>
                  </a:txBody>
                  <a:tcPr marL="0" marR="0" marT="0" marB="0" anchor="ctr"/>
                </a:tc>
                <a:extLst>
                  <a:ext uri="{0D108BD9-81ED-4DB2-BD59-A6C34878D82A}">
                    <a16:rowId xmlns:a16="http://schemas.microsoft.com/office/drawing/2014/main" val="2926545639"/>
                  </a:ext>
                </a:extLst>
              </a:tr>
              <a:tr h="102421">
                <a:tc>
                  <a:txBody>
                    <a:bodyPr/>
                    <a:lstStyle/>
                    <a:p>
                      <a:pPr lvl="0" algn="ctr">
                        <a:buNone/>
                      </a:pPr>
                      <a:r>
                        <a:rPr lang="es-MX" sz="900" b="0" u="none" strike="noStrike">
                          <a:solidFill>
                            <a:schemeClr val="tx1"/>
                          </a:solidFill>
                          <a:effectLst/>
                        </a:rPr>
                        <a:t>6</a:t>
                      </a:r>
                      <a:endParaRPr lang="es-MX" sz="900" b="0" i="0" u="none" strike="noStrike">
                        <a:solidFill>
                          <a:schemeClr val="tx1"/>
                        </a:solidFill>
                        <a:effectLst/>
                        <a:latin typeface="Noto Sans"/>
                      </a:endParaRPr>
                    </a:p>
                  </a:txBody>
                  <a:tcPr marL="0" marR="0" marT="0" marB="0" anchor="ctr"/>
                </a:tc>
                <a:tc>
                  <a:txBody>
                    <a:bodyPr/>
                    <a:lstStyle/>
                    <a:p>
                      <a:pPr marL="0" lvl="0" algn="l">
                        <a:buNone/>
                      </a:pPr>
                      <a:r>
                        <a:rPr lang="es-MX" sz="900" b="0" u="none" strike="noStrike" kern="1200">
                          <a:solidFill>
                            <a:schemeClr val="tx1"/>
                          </a:solidFill>
                          <a:effectLst/>
                        </a:rPr>
                        <a:t>Oaxaca</a:t>
                      </a:r>
                      <a:endParaRPr lang="es-MX" sz="900" b="0" i="0" u="none" strike="noStrike" kern="1200">
                        <a:solidFill>
                          <a:schemeClr val="tx1"/>
                        </a:solidFill>
                        <a:effectLst/>
                        <a:latin typeface="Noto Sans"/>
                        <a:ea typeface="+mn-ea"/>
                        <a:cs typeface="+mn-cs"/>
                      </a:endParaRPr>
                    </a:p>
                  </a:txBody>
                  <a:tcPr marL="0" marR="0" marT="0" marB="0" anchor="ctr"/>
                </a:tc>
                <a:tc>
                  <a:txBody>
                    <a:bodyPr/>
                    <a:lstStyle/>
                    <a:p>
                      <a:pPr marL="0" lvl="0" algn="l">
                        <a:buNone/>
                      </a:pPr>
                      <a:r>
                        <a:rPr lang="es-MX" sz="900" b="0" u="none" strike="noStrike" kern="1200">
                          <a:solidFill>
                            <a:schemeClr val="tx1"/>
                          </a:solidFill>
                          <a:effectLst/>
                        </a:rPr>
                        <a:t>Bahías de Huatulco</a:t>
                      </a:r>
                      <a:endParaRPr lang="es-MX" sz="900" b="0" i="0" u="none" strike="noStrike" kern="1200">
                        <a:solidFill>
                          <a:schemeClr val="tx1"/>
                        </a:solidFill>
                        <a:effectLst/>
                        <a:latin typeface="Noto Sans"/>
                        <a:ea typeface="+mn-ea"/>
                        <a:cs typeface="+mn-cs"/>
                      </a:endParaRPr>
                    </a:p>
                  </a:txBody>
                  <a:tcPr marL="0" marR="0" marT="0" marB="0" anchor="ctr"/>
                </a:tc>
                <a:tc>
                  <a:txBody>
                    <a:bodyPr/>
                    <a:lstStyle/>
                    <a:p>
                      <a:pPr marL="0" lvl="0" algn="ctr">
                        <a:buNone/>
                      </a:pPr>
                      <a:r>
                        <a:rPr lang="es-MX" sz="900" b="0" u="none" strike="noStrike" kern="1200" noProof="0">
                          <a:solidFill>
                            <a:schemeClr val="tx1"/>
                          </a:solidFill>
                          <a:effectLst/>
                        </a:rPr>
                        <a:t>UMF</a:t>
                      </a:r>
                      <a:endParaRPr lang="es-MX" sz="900" b="0" i="0" u="none" strike="noStrike" kern="1200" noProof="0">
                        <a:solidFill>
                          <a:schemeClr val="tx1"/>
                        </a:solidFill>
                        <a:effectLst/>
                        <a:latin typeface="Noto Sans"/>
                        <a:ea typeface="+mn-ea"/>
                        <a:cs typeface="+mn-cs"/>
                      </a:endParaRPr>
                    </a:p>
                  </a:txBody>
                  <a:tcPr marL="0" marR="0" marT="0" marB="0" anchor="ctr"/>
                </a:tc>
                <a:tc>
                  <a:txBody>
                    <a:bodyPr/>
                    <a:lstStyle/>
                    <a:p>
                      <a:pPr marL="0" lvl="0" algn="just">
                        <a:buNone/>
                      </a:pPr>
                      <a:r>
                        <a:rPr lang="es" sz="900" b="0" u="none" strike="noStrike" kern="1200" noProof="0">
                          <a:solidFill>
                            <a:schemeClr val="tx1"/>
                          </a:solidFill>
                          <a:effectLst/>
                        </a:rPr>
                        <a:t>Lote 5-A Manzana 1, Sector "I" en el CII Bahías de Huatulco, Oaxaca</a:t>
                      </a:r>
                      <a:endParaRPr lang="es" sz="900" b="0" i="0" u="none" strike="noStrike" kern="1200" noProof="0">
                        <a:solidFill>
                          <a:schemeClr val="tx1"/>
                        </a:solidFill>
                        <a:effectLst/>
                        <a:latin typeface="Noto Sans"/>
                        <a:ea typeface="+mn-ea"/>
                        <a:cs typeface="+mn-cs"/>
                      </a:endParaRPr>
                    </a:p>
                  </a:txBody>
                  <a:tcPr marL="0" marR="0" marT="0" marB="0" anchor="ctr"/>
                </a:tc>
                <a:tc>
                  <a:txBody>
                    <a:bodyPr/>
                    <a:lstStyle/>
                    <a:p>
                      <a:pPr lvl="0" algn="ctr">
                        <a:buNone/>
                      </a:pPr>
                      <a:r>
                        <a:rPr lang="es-MX" sz="900" b="0" u="none" strike="noStrike">
                          <a:solidFill>
                            <a:schemeClr val="tx1"/>
                          </a:solidFill>
                          <a:effectLst/>
                        </a:rPr>
                        <a:t>Sí</a:t>
                      </a:r>
                      <a:endParaRPr lang="es-MX" sz="900" b="0" i="0" u="none" strike="noStrike">
                        <a:solidFill>
                          <a:schemeClr val="tx1"/>
                        </a:solidFill>
                        <a:effectLst/>
                        <a:latin typeface="Noto Sans"/>
                      </a:endParaRPr>
                    </a:p>
                  </a:txBody>
                  <a:tcPr marL="0" marR="0" marT="0" marB="0" anchor="ctr"/>
                </a:tc>
                <a:tc>
                  <a:txBody>
                    <a:bodyPr/>
                    <a:lstStyle/>
                    <a:p>
                      <a:pPr lvl="0" algn="ctr">
                        <a:buNone/>
                      </a:pPr>
                      <a:r>
                        <a:rPr lang="es-MX" sz="900" b="0" u="none" strike="noStrike">
                          <a:solidFill>
                            <a:schemeClr val="tx1"/>
                          </a:solidFill>
                          <a:effectLst/>
                        </a:rPr>
                        <a:t>Sí</a:t>
                      </a:r>
                      <a:endParaRPr lang="es-MX" sz="900" b="0" i="0" u="none" strike="noStrike">
                        <a:solidFill>
                          <a:schemeClr val="tx1"/>
                        </a:solidFill>
                        <a:effectLst/>
                        <a:latin typeface="Noto Sans"/>
                      </a:endParaRPr>
                    </a:p>
                  </a:txBody>
                  <a:tcPr marL="0" marR="0" marT="0" marB="0" anchor="ctr"/>
                </a:tc>
                <a:tc>
                  <a:txBody>
                    <a:bodyPr/>
                    <a:lstStyle/>
                    <a:p>
                      <a:pPr lvl="0" algn="ctr">
                        <a:buNone/>
                      </a:pPr>
                      <a:r>
                        <a:rPr lang="es-MX" sz="900" b="0" u="none" strike="noStrike">
                          <a:solidFill>
                            <a:schemeClr val="tx1"/>
                          </a:solidFill>
                          <a:effectLst/>
                        </a:rPr>
                        <a:t>-</a:t>
                      </a:r>
                      <a:endParaRPr lang="es-MX" sz="900" b="0" i="0" u="none" strike="noStrike">
                        <a:solidFill>
                          <a:schemeClr val="tx1"/>
                        </a:solidFill>
                        <a:effectLst/>
                        <a:latin typeface="Noto Sans"/>
                      </a:endParaRPr>
                    </a:p>
                  </a:txBody>
                  <a:tcPr marL="0" marR="0" marT="0" marB="0" anchor="ctr"/>
                </a:tc>
                <a:tc>
                  <a:txBody>
                    <a:bodyPr/>
                    <a:lstStyle/>
                    <a:p>
                      <a:pPr lvl="0" algn="ctr">
                        <a:buNone/>
                      </a:pPr>
                      <a:r>
                        <a:rPr lang="es-MX" sz="900" b="0" u="none" strike="noStrike">
                          <a:solidFill>
                            <a:schemeClr val="tx1"/>
                          </a:solidFill>
                          <a:effectLst/>
                        </a:rPr>
                        <a:t>Sí</a:t>
                      </a:r>
                      <a:endParaRPr lang="es-MX" sz="900" b="0" i="0" u="none" strike="noStrike">
                        <a:solidFill>
                          <a:schemeClr val="tx1"/>
                        </a:solidFill>
                        <a:effectLst/>
                        <a:latin typeface="Noto Sans"/>
                      </a:endParaRPr>
                    </a:p>
                  </a:txBody>
                  <a:tcPr marL="0" marR="0" marT="0" marB="0" anchor="ctr"/>
                </a:tc>
                <a:tc>
                  <a:txBody>
                    <a:bodyPr/>
                    <a:lstStyle/>
                    <a:p>
                      <a:pPr lvl="0" algn="ctr">
                        <a:buNone/>
                      </a:pPr>
                      <a:r>
                        <a:rPr lang="es-MX" sz="900" b="0" u="none" strike="noStrike">
                          <a:solidFill>
                            <a:schemeClr val="tx1"/>
                          </a:solidFill>
                          <a:effectLst/>
                        </a:rPr>
                        <a:t>Sí</a:t>
                      </a:r>
                      <a:endParaRPr lang="es-MX" sz="900" b="0" i="0" u="none" strike="noStrike">
                        <a:solidFill>
                          <a:schemeClr val="tx1"/>
                        </a:solidFill>
                        <a:effectLst/>
                        <a:latin typeface="Noto Sans"/>
                      </a:endParaRPr>
                    </a:p>
                  </a:txBody>
                  <a:tcPr marL="0" marR="0" marT="0" marB="0" anchor="ctr"/>
                </a:tc>
                <a:tc>
                  <a:txBody>
                    <a:bodyPr/>
                    <a:lstStyle/>
                    <a:p>
                      <a:pPr lvl="0" algn="ctr">
                        <a:buNone/>
                      </a:pPr>
                      <a:r>
                        <a:rPr lang="es-MX" sz="900" b="0" u="none" strike="noStrike">
                          <a:solidFill>
                            <a:schemeClr val="tx1"/>
                          </a:solidFill>
                          <a:effectLst/>
                        </a:rPr>
                        <a:t>Sí</a:t>
                      </a:r>
                      <a:endParaRPr lang="es-MX" sz="900" b="0" i="0" u="none" strike="noStrike">
                        <a:solidFill>
                          <a:schemeClr val="tx1"/>
                        </a:solidFill>
                        <a:effectLst/>
                        <a:latin typeface="Noto Sans"/>
                      </a:endParaRPr>
                    </a:p>
                  </a:txBody>
                  <a:tcPr marL="0" marR="0" marT="0" marB="0" anchor="ctr"/>
                </a:tc>
                <a:tc>
                  <a:txBody>
                    <a:bodyPr/>
                    <a:lstStyle/>
                    <a:p>
                      <a:pPr lvl="0" algn="ctr">
                        <a:buNone/>
                      </a:pPr>
                      <a:r>
                        <a:rPr lang="es-MX" sz="1000" b="1" u="none" strike="noStrike">
                          <a:solidFill>
                            <a:schemeClr val="tx1"/>
                          </a:solidFill>
                          <a:effectLst/>
                        </a:rPr>
                        <a:t>76%</a:t>
                      </a:r>
                      <a:endParaRPr lang="es-MX" sz="1000" b="1" i="0" u="none" strike="noStrike">
                        <a:solidFill>
                          <a:schemeClr val="tx1"/>
                        </a:solidFill>
                        <a:effectLst/>
                        <a:latin typeface="Noto Sans"/>
                      </a:endParaRPr>
                    </a:p>
                  </a:txBody>
                  <a:tcPr marL="0" marR="0" marT="0" marB="0" anchor="ctr"/>
                </a:tc>
                <a:extLst>
                  <a:ext uri="{0D108BD9-81ED-4DB2-BD59-A6C34878D82A}">
                    <a16:rowId xmlns:a16="http://schemas.microsoft.com/office/drawing/2014/main" val="2446726252"/>
                  </a:ext>
                </a:extLst>
              </a:tr>
              <a:tr h="102421">
                <a:tc>
                  <a:txBody>
                    <a:bodyPr/>
                    <a:lstStyle/>
                    <a:p>
                      <a:pPr lvl="0" algn="ctr">
                        <a:buNone/>
                      </a:pPr>
                      <a:r>
                        <a:rPr lang="es-MX" sz="900" b="0" u="none" strike="noStrike">
                          <a:solidFill>
                            <a:schemeClr val="tx1"/>
                          </a:solidFill>
                          <a:effectLst/>
                        </a:rPr>
                        <a:t>7</a:t>
                      </a:r>
                      <a:endParaRPr lang="es-MX" sz="900" b="0" i="0" u="none" strike="noStrike">
                        <a:solidFill>
                          <a:schemeClr val="tx1"/>
                        </a:solidFill>
                        <a:effectLst/>
                        <a:latin typeface="Noto Sans"/>
                      </a:endParaRPr>
                    </a:p>
                  </a:txBody>
                  <a:tcPr marL="0" marR="0" marT="0" marB="0" anchor="ctr"/>
                </a:tc>
                <a:tc>
                  <a:txBody>
                    <a:bodyPr/>
                    <a:lstStyle/>
                    <a:p>
                      <a:pPr marL="0" lvl="0" algn="l">
                        <a:buNone/>
                      </a:pPr>
                      <a:r>
                        <a:rPr lang="es-MX" sz="900" b="0" u="none" strike="noStrike" kern="1200">
                          <a:solidFill>
                            <a:schemeClr val="tx1"/>
                          </a:solidFill>
                          <a:effectLst/>
                        </a:rPr>
                        <a:t>Hidalgo </a:t>
                      </a:r>
                      <a:endParaRPr lang="es-MX" sz="900" b="0" i="0" u="none" strike="noStrike" kern="1200">
                        <a:solidFill>
                          <a:schemeClr val="tx1"/>
                        </a:solidFill>
                        <a:effectLst/>
                        <a:latin typeface="Noto Sans"/>
                        <a:ea typeface="+mn-ea"/>
                        <a:cs typeface="+mn-cs"/>
                      </a:endParaRPr>
                    </a:p>
                  </a:txBody>
                  <a:tcPr marL="0" marR="0" marT="0" marB="0" anchor="ctr"/>
                </a:tc>
                <a:tc>
                  <a:txBody>
                    <a:bodyPr/>
                    <a:lstStyle/>
                    <a:p>
                      <a:pPr marL="0" lvl="0" algn="l">
                        <a:buNone/>
                      </a:pPr>
                      <a:r>
                        <a:rPr lang="es-MX" sz="900" b="0" u="none" strike="noStrike" kern="1200">
                          <a:solidFill>
                            <a:schemeClr val="tx1"/>
                          </a:solidFill>
                          <a:effectLst/>
                        </a:rPr>
                        <a:t>Tulancingo de Bravo </a:t>
                      </a:r>
                      <a:endParaRPr lang="es-MX" sz="900" b="0" i="0" u="none" strike="noStrike" kern="1200">
                        <a:solidFill>
                          <a:schemeClr val="tx1"/>
                        </a:solidFill>
                        <a:effectLst/>
                        <a:latin typeface="Noto Sans"/>
                        <a:ea typeface="+mn-ea"/>
                        <a:cs typeface="+mn-cs"/>
                      </a:endParaRPr>
                    </a:p>
                  </a:txBody>
                  <a:tcPr marL="0" marR="0" marT="0" marB="0" anchor="ctr"/>
                </a:tc>
                <a:tc>
                  <a:txBody>
                    <a:bodyPr/>
                    <a:lstStyle/>
                    <a:p>
                      <a:pPr marL="0" lvl="0" algn="ctr">
                        <a:buNone/>
                      </a:pPr>
                      <a:r>
                        <a:rPr lang="es-MX" sz="900" b="0" u="none" strike="noStrike" kern="1200" noProof="0">
                          <a:solidFill>
                            <a:schemeClr val="tx1"/>
                          </a:solidFill>
                          <a:effectLst/>
                        </a:rPr>
                        <a:t>Subdelegación </a:t>
                      </a:r>
                      <a:endParaRPr lang="es-MX" sz="900" b="0" i="0" u="none" strike="noStrike" kern="1200" noProof="0">
                        <a:solidFill>
                          <a:schemeClr val="tx1"/>
                        </a:solidFill>
                        <a:effectLst/>
                        <a:latin typeface="Noto Sans"/>
                        <a:ea typeface="+mn-ea"/>
                        <a:cs typeface="+mn-cs"/>
                      </a:endParaRPr>
                    </a:p>
                  </a:txBody>
                  <a:tcPr marL="0" marR="0" marT="0" marB="0" anchor="ctr"/>
                </a:tc>
                <a:tc>
                  <a:txBody>
                    <a:bodyPr/>
                    <a:lstStyle/>
                    <a:p>
                      <a:pPr marL="0" lvl="0" algn="just">
                        <a:buNone/>
                      </a:pPr>
                      <a:r>
                        <a:rPr lang="es" sz="900" b="0" u="none" strike="noStrike" kern="1200" noProof="0">
                          <a:solidFill>
                            <a:schemeClr val="tx1"/>
                          </a:solidFill>
                          <a:effectLst/>
                        </a:rPr>
                        <a:t>Fraccionamiento Nuevo San Nicolas</a:t>
                      </a:r>
                      <a:endParaRPr lang="es-ES" sz="900" b="0" i="0" u="none" strike="noStrike" kern="1200">
                        <a:solidFill>
                          <a:schemeClr val="tx1"/>
                        </a:solidFill>
                        <a:effectLst/>
                        <a:latin typeface="Noto Sans"/>
                        <a:ea typeface="+mn-ea"/>
                        <a:cs typeface="+mn-cs"/>
                      </a:endParaRPr>
                    </a:p>
                  </a:txBody>
                  <a:tcPr marL="0" marR="0" marT="0" marB="0" anchor="ctr"/>
                </a:tc>
                <a:tc>
                  <a:txBody>
                    <a:bodyPr/>
                    <a:lstStyle/>
                    <a:p>
                      <a:pPr lvl="0" algn="ctr" rtl="0">
                        <a:buNone/>
                      </a:pPr>
                      <a:r>
                        <a:rPr lang="es-MX" sz="900" b="0" u="none" strike="noStrike">
                          <a:solidFill>
                            <a:schemeClr val="tx1"/>
                          </a:solidFill>
                          <a:effectLst/>
                        </a:rPr>
                        <a:t>Sí</a:t>
                      </a:r>
                      <a:endParaRPr lang="es-ES" sz="1600">
                        <a:solidFill>
                          <a:schemeClr val="tx1"/>
                        </a:solidFill>
                      </a:endParaRPr>
                    </a:p>
                  </a:txBody>
                  <a:tcPr marL="0" marR="0" marT="0" marB="0" anchor="ctr"/>
                </a:tc>
                <a:tc>
                  <a:txBody>
                    <a:bodyPr/>
                    <a:lstStyle/>
                    <a:p>
                      <a:pPr lvl="0" algn="ctr" rtl="0">
                        <a:buNone/>
                      </a:pPr>
                      <a:r>
                        <a:rPr lang="es-MX" sz="900" b="0" u="none" strike="noStrike">
                          <a:solidFill>
                            <a:schemeClr val="tx1"/>
                          </a:solidFill>
                          <a:effectLst/>
                        </a:rPr>
                        <a:t>Sí</a:t>
                      </a:r>
                      <a:endParaRPr lang="es-ES" sz="1600">
                        <a:solidFill>
                          <a:schemeClr val="tx1"/>
                        </a:solidFill>
                      </a:endParaRPr>
                    </a:p>
                  </a:txBody>
                  <a:tcPr marL="0" marR="0" marT="0" marB="0" anchor="ctr"/>
                </a:tc>
                <a:tc>
                  <a:txBody>
                    <a:bodyPr/>
                    <a:lstStyle/>
                    <a:p>
                      <a:pPr lvl="0" algn="ctr" rtl="0">
                        <a:buNone/>
                      </a:pPr>
                      <a:r>
                        <a:rPr lang="es-MX" sz="900" b="0" u="none" strike="noStrike">
                          <a:solidFill>
                            <a:schemeClr val="tx1"/>
                          </a:solidFill>
                          <a:effectLst/>
                        </a:rPr>
                        <a:t>-</a:t>
                      </a:r>
                      <a:endParaRPr lang="es-MX" sz="900" b="0" i="0" u="none" strike="noStrike">
                        <a:solidFill>
                          <a:schemeClr val="tx1"/>
                        </a:solidFill>
                        <a:effectLst/>
                        <a:latin typeface="Noto Sans"/>
                      </a:endParaRPr>
                    </a:p>
                  </a:txBody>
                  <a:tcPr marL="0" marR="0" marT="0" marB="0" anchor="ctr"/>
                </a:tc>
                <a:tc>
                  <a:txBody>
                    <a:bodyPr/>
                    <a:lstStyle/>
                    <a:p>
                      <a:pPr lvl="0" algn="ctr" rtl="0">
                        <a:buNone/>
                      </a:pPr>
                      <a:r>
                        <a:rPr lang="es-MX" sz="900" b="0" u="none" strike="noStrike">
                          <a:solidFill>
                            <a:schemeClr val="tx1"/>
                          </a:solidFill>
                          <a:effectLst/>
                        </a:rPr>
                        <a:t>Sí</a:t>
                      </a:r>
                      <a:endParaRPr lang="es-ES" sz="1600">
                        <a:solidFill>
                          <a:schemeClr val="tx1"/>
                        </a:solidFill>
                      </a:endParaRPr>
                    </a:p>
                  </a:txBody>
                  <a:tcPr marL="0" marR="0" marT="0" marB="0" anchor="ctr"/>
                </a:tc>
                <a:tc>
                  <a:txBody>
                    <a:bodyPr/>
                    <a:lstStyle/>
                    <a:p>
                      <a:pPr lvl="0" algn="ctr" rtl="0">
                        <a:buNone/>
                      </a:pPr>
                      <a:r>
                        <a:rPr lang="es-MX" sz="900" b="0" u="none" strike="noStrike">
                          <a:solidFill>
                            <a:schemeClr val="tx1"/>
                          </a:solidFill>
                          <a:effectLst/>
                        </a:rPr>
                        <a:t>-</a:t>
                      </a:r>
                      <a:endParaRPr lang="es-MX" sz="900" b="0" i="0" u="none" strike="noStrike">
                        <a:solidFill>
                          <a:schemeClr val="tx1"/>
                        </a:solidFill>
                        <a:effectLst/>
                        <a:latin typeface="Noto Sans"/>
                      </a:endParaRPr>
                    </a:p>
                  </a:txBody>
                  <a:tcPr marL="0" marR="0" marT="0" marB="0" anchor="ctr"/>
                </a:tc>
                <a:tc>
                  <a:txBody>
                    <a:bodyPr/>
                    <a:lstStyle/>
                    <a:p>
                      <a:pPr lvl="0" algn="ctr" rtl="0">
                        <a:buNone/>
                      </a:pPr>
                      <a:r>
                        <a:rPr lang="es-MX" sz="900" b="0" u="none" strike="noStrike">
                          <a:solidFill>
                            <a:schemeClr val="tx1"/>
                          </a:solidFill>
                          <a:effectLst/>
                        </a:rPr>
                        <a:t>-</a:t>
                      </a:r>
                      <a:endParaRPr lang="es-MX" sz="900" b="0" i="0" u="none" strike="noStrike">
                        <a:solidFill>
                          <a:schemeClr val="tx1"/>
                        </a:solidFill>
                        <a:effectLst/>
                        <a:latin typeface="Noto Sans"/>
                      </a:endParaRPr>
                    </a:p>
                  </a:txBody>
                  <a:tcPr marL="0" marR="0" marT="0" marB="0" anchor="ctr"/>
                </a:tc>
                <a:tc>
                  <a:txBody>
                    <a:bodyPr/>
                    <a:lstStyle/>
                    <a:p>
                      <a:pPr lvl="0" algn="ctr">
                        <a:buNone/>
                      </a:pPr>
                      <a:r>
                        <a:rPr lang="es-MX" sz="1000" b="1" u="none" strike="noStrike">
                          <a:solidFill>
                            <a:schemeClr val="tx1"/>
                          </a:solidFill>
                          <a:effectLst/>
                        </a:rPr>
                        <a:t>74%</a:t>
                      </a:r>
                      <a:endParaRPr lang="es-MX" sz="1000" b="1" i="0" u="none" strike="noStrike">
                        <a:solidFill>
                          <a:schemeClr val="tx1"/>
                        </a:solidFill>
                        <a:effectLst/>
                        <a:latin typeface="Noto Sans"/>
                      </a:endParaRPr>
                    </a:p>
                  </a:txBody>
                  <a:tcPr marL="0" marR="0" marT="0" marB="0" anchor="ctr"/>
                </a:tc>
                <a:extLst>
                  <a:ext uri="{0D108BD9-81ED-4DB2-BD59-A6C34878D82A}">
                    <a16:rowId xmlns:a16="http://schemas.microsoft.com/office/drawing/2014/main" val="2136502408"/>
                  </a:ext>
                </a:extLst>
              </a:tr>
              <a:tr h="102421">
                <a:tc>
                  <a:txBody>
                    <a:bodyPr/>
                    <a:lstStyle/>
                    <a:p>
                      <a:pPr lvl="0" algn="ctr">
                        <a:buNone/>
                      </a:pPr>
                      <a:r>
                        <a:rPr lang="es-MX" sz="900" b="0" u="none" strike="noStrike">
                          <a:solidFill>
                            <a:schemeClr val="tx1"/>
                          </a:solidFill>
                          <a:effectLst/>
                        </a:rPr>
                        <a:t>8</a:t>
                      </a:r>
                      <a:endParaRPr lang="es-MX" sz="900" b="0" i="0" u="none" strike="noStrike">
                        <a:solidFill>
                          <a:schemeClr val="tx1"/>
                        </a:solidFill>
                        <a:effectLst/>
                        <a:latin typeface="Noto Sans"/>
                      </a:endParaRPr>
                    </a:p>
                  </a:txBody>
                  <a:tcPr marL="0" marR="0" marT="0" marB="0" anchor="ctr"/>
                </a:tc>
                <a:tc>
                  <a:txBody>
                    <a:bodyPr/>
                    <a:lstStyle/>
                    <a:p>
                      <a:pPr marL="0" lvl="0" algn="l">
                        <a:buNone/>
                      </a:pPr>
                      <a:r>
                        <a:rPr lang="es-MX" sz="900" b="0" u="none" strike="noStrike" kern="1200">
                          <a:solidFill>
                            <a:schemeClr val="tx1"/>
                          </a:solidFill>
                          <a:effectLst/>
                        </a:rPr>
                        <a:t>Coahuila </a:t>
                      </a:r>
                      <a:endParaRPr lang="es-MX" sz="900" b="0" i="0" u="none" strike="noStrike" kern="1200">
                        <a:solidFill>
                          <a:schemeClr val="tx1"/>
                        </a:solidFill>
                        <a:effectLst/>
                        <a:latin typeface="Noto Sans"/>
                        <a:ea typeface="+mn-ea"/>
                        <a:cs typeface="+mn-cs"/>
                      </a:endParaRPr>
                    </a:p>
                  </a:txBody>
                  <a:tcPr marL="0" marR="0" marT="0" marB="0" anchor="ctr"/>
                </a:tc>
                <a:tc>
                  <a:txBody>
                    <a:bodyPr/>
                    <a:lstStyle/>
                    <a:p>
                      <a:pPr marL="0" lvl="0" algn="l">
                        <a:buNone/>
                      </a:pPr>
                      <a:r>
                        <a:rPr lang="es-MX" sz="900" b="0" u="none" strike="noStrike" kern="1200">
                          <a:solidFill>
                            <a:schemeClr val="tx1"/>
                          </a:solidFill>
                          <a:effectLst/>
                        </a:rPr>
                        <a:t>San José  de Aura </a:t>
                      </a:r>
                      <a:endParaRPr lang="es-ES" sz="1600">
                        <a:solidFill>
                          <a:schemeClr val="tx1"/>
                        </a:solidFill>
                      </a:endParaRPr>
                    </a:p>
                  </a:txBody>
                  <a:tcPr marL="0" marR="0" marT="0" marB="0" anchor="ctr"/>
                </a:tc>
                <a:tc>
                  <a:txBody>
                    <a:bodyPr/>
                    <a:lstStyle/>
                    <a:p>
                      <a:pPr marL="0" lvl="0" algn="ctr" defTabSz="914400">
                        <a:buNone/>
                      </a:pPr>
                      <a:r>
                        <a:rPr lang="es-MX" sz="900" b="0" u="none" strike="noStrike" kern="1200" noProof="0">
                          <a:solidFill>
                            <a:schemeClr val="tx1"/>
                          </a:solidFill>
                          <a:effectLst/>
                        </a:rPr>
                        <a:t>UMF</a:t>
                      </a:r>
                      <a:endParaRPr lang="es-MX" sz="900" b="0" i="0" u="none" strike="noStrike" kern="1200" noProof="0">
                        <a:solidFill>
                          <a:schemeClr val="tx1"/>
                        </a:solidFill>
                        <a:effectLst/>
                        <a:latin typeface="Noto Sans"/>
                        <a:ea typeface="+mn-ea"/>
                        <a:cs typeface="+mn-cs"/>
                      </a:endParaRPr>
                    </a:p>
                  </a:txBody>
                  <a:tcPr marL="0" marR="0" marT="0" marB="0" anchor="ctr"/>
                </a:tc>
                <a:tc>
                  <a:txBody>
                    <a:bodyPr/>
                    <a:lstStyle/>
                    <a:p>
                      <a:pPr marL="0" lvl="0" algn="just">
                        <a:buNone/>
                      </a:pPr>
                      <a:r>
                        <a:rPr lang="es-MX" sz="900" b="0" u="none" strike="noStrike" kern="1200" noProof="0" dirty="0">
                          <a:solidFill>
                            <a:schemeClr val="tx1"/>
                          </a:solidFill>
                          <a:effectLst/>
                        </a:rPr>
                        <a:t>Calle Zaragoza </a:t>
                      </a:r>
                      <a:r>
                        <a:rPr lang="es-MX" sz="900" b="0" u="none" strike="noStrike" kern="1200" noProof="0" dirty="0" err="1">
                          <a:solidFill>
                            <a:schemeClr val="tx1"/>
                          </a:solidFill>
                          <a:effectLst/>
                        </a:rPr>
                        <a:t>N°</a:t>
                      </a:r>
                      <a:r>
                        <a:rPr lang="es-MX" sz="900" b="0" u="none" strike="noStrike" kern="1200" noProof="0" dirty="0">
                          <a:solidFill>
                            <a:schemeClr val="tx1"/>
                          </a:solidFill>
                          <a:effectLst/>
                        </a:rPr>
                        <a:t> 48 En San Jose de Aura</a:t>
                      </a:r>
                      <a:endParaRPr lang="es-ES" sz="900" b="0" i="0" u="none" strike="noStrike" kern="1200" dirty="0">
                        <a:solidFill>
                          <a:schemeClr val="tx1"/>
                        </a:solidFill>
                        <a:effectLst/>
                        <a:latin typeface="Noto Sans"/>
                        <a:ea typeface="+mn-ea"/>
                        <a:cs typeface="+mn-cs"/>
                      </a:endParaRPr>
                    </a:p>
                  </a:txBody>
                  <a:tcPr marL="0" marR="0" marT="0" marB="0" anchor="ctr"/>
                </a:tc>
                <a:tc>
                  <a:txBody>
                    <a:bodyPr/>
                    <a:lstStyle/>
                    <a:p>
                      <a:pPr lvl="0" algn="ctr" rtl="0">
                        <a:buNone/>
                      </a:pPr>
                      <a:r>
                        <a:rPr lang="es-MX" sz="900" b="0" u="none" strike="noStrike">
                          <a:solidFill>
                            <a:schemeClr val="tx1"/>
                          </a:solidFill>
                          <a:effectLst/>
                        </a:rPr>
                        <a:t>Sí</a:t>
                      </a:r>
                      <a:endParaRPr lang="es-ES" sz="1600">
                        <a:solidFill>
                          <a:schemeClr val="tx1"/>
                        </a:solidFill>
                      </a:endParaRPr>
                    </a:p>
                  </a:txBody>
                  <a:tcPr marL="0" marR="0" marT="0" marB="0" anchor="ctr"/>
                </a:tc>
                <a:tc>
                  <a:txBody>
                    <a:bodyPr/>
                    <a:lstStyle/>
                    <a:p>
                      <a:pPr lvl="0" algn="ctr" rtl="0">
                        <a:buNone/>
                      </a:pPr>
                      <a:r>
                        <a:rPr lang="es-MX" sz="900" b="0" u="none" strike="noStrike">
                          <a:solidFill>
                            <a:schemeClr val="tx1"/>
                          </a:solidFill>
                          <a:effectLst/>
                        </a:rPr>
                        <a:t>Sí</a:t>
                      </a:r>
                      <a:endParaRPr lang="es-ES" sz="1600">
                        <a:solidFill>
                          <a:schemeClr val="tx1"/>
                        </a:solidFill>
                      </a:endParaRPr>
                    </a:p>
                  </a:txBody>
                  <a:tcPr marL="0" marR="0" marT="0" marB="0" anchor="ctr"/>
                </a:tc>
                <a:tc>
                  <a:txBody>
                    <a:bodyPr/>
                    <a:lstStyle/>
                    <a:p>
                      <a:pPr lvl="0" algn="ctr" rtl="0">
                        <a:buNone/>
                      </a:pPr>
                      <a:r>
                        <a:rPr lang="es-MX" sz="900" b="0" u="none" strike="noStrike">
                          <a:solidFill>
                            <a:schemeClr val="tx1"/>
                          </a:solidFill>
                          <a:effectLst/>
                        </a:rPr>
                        <a:t>Sí</a:t>
                      </a:r>
                      <a:endParaRPr lang="es-ES" sz="1600">
                        <a:solidFill>
                          <a:schemeClr val="tx1"/>
                        </a:solidFill>
                      </a:endParaRPr>
                    </a:p>
                  </a:txBody>
                  <a:tcPr marL="0" marR="0" marT="0" marB="0" anchor="ctr"/>
                </a:tc>
                <a:tc>
                  <a:txBody>
                    <a:bodyPr/>
                    <a:lstStyle/>
                    <a:p>
                      <a:pPr lvl="0" algn="ctr" rtl="0">
                        <a:buNone/>
                      </a:pPr>
                      <a:r>
                        <a:rPr lang="es-MX" sz="900" b="0" u="none" strike="noStrike">
                          <a:solidFill>
                            <a:schemeClr val="tx1"/>
                          </a:solidFill>
                          <a:effectLst/>
                        </a:rPr>
                        <a:t>Sí</a:t>
                      </a:r>
                      <a:endParaRPr lang="es-ES" sz="1600">
                        <a:solidFill>
                          <a:schemeClr val="tx1"/>
                        </a:solidFill>
                      </a:endParaRPr>
                    </a:p>
                  </a:txBody>
                  <a:tcPr marL="0" marR="0" marT="0" marB="0" anchor="ctr"/>
                </a:tc>
                <a:tc>
                  <a:txBody>
                    <a:bodyPr/>
                    <a:lstStyle/>
                    <a:p>
                      <a:pPr lvl="0" algn="ctr" rtl="0">
                        <a:buNone/>
                      </a:pPr>
                      <a:r>
                        <a:rPr lang="es-MX" sz="900" b="0" u="none" strike="noStrike">
                          <a:solidFill>
                            <a:schemeClr val="tx1"/>
                          </a:solidFill>
                          <a:effectLst/>
                        </a:rPr>
                        <a:t>Sí</a:t>
                      </a:r>
                      <a:endParaRPr lang="es-MX" sz="900" b="0" i="0" u="none" strike="noStrike">
                        <a:solidFill>
                          <a:schemeClr val="tx1"/>
                        </a:solidFill>
                        <a:effectLst/>
                        <a:latin typeface="Noto Sans"/>
                      </a:endParaRPr>
                    </a:p>
                  </a:txBody>
                  <a:tcPr marL="0" marR="0" marT="0" marB="0" anchor="ctr"/>
                </a:tc>
                <a:tc>
                  <a:txBody>
                    <a:bodyPr/>
                    <a:lstStyle/>
                    <a:p>
                      <a:pPr lvl="0" algn="ctr" rtl="0">
                        <a:buNone/>
                      </a:pPr>
                      <a:r>
                        <a:rPr lang="es-MX" sz="900" b="0" u="none" strike="noStrike">
                          <a:solidFill>
                            <a:schemeClr val="tx1"/>
                          </a:solidFill>
                          <a:effectLst/>
                        </a:rPr>
                        <a:t>Sí</a:t>
                      </a:r>
                      <a:endParaRPr lang="es-ES" sz="1600">
                        <a:solidFill>
                          <a:schemeClr val="tx1"/>
                        </a:solidFill>
                      </a:endParaRPr>
                    </a:p>
                  </a:txBody>
                  <a:tcPr marL="0" marR="0" marT="0" marB="0" anchor="ctr"/>
                </a:tc>
                <a:tc>
                  <a:txBody>
                    <a:bodyPr/>
                    <a:lstStyle/>
                    <a:p>
                      <a:pPr lvl="0" algn="ctr">
                        <a:buNone/>
                      </a:pPr>
                      <a:r>
                        <a:rPr lang="es-MX" sz="1000" b="1" u="none" strike="noStrike">
                          <a:solidFill>
                            <a:schemeClr val="tx1"/>
                          </a:solidFill>
                          <a:effectLst/>
                        </a:rPr>
                        <a:t>71%</a:t>
                      </a:r>
                      <a:endParaRPr lang="es-MX" sz="1000" b="1" i="0" u="none" strike="noStrike">
                        <a:solidFill>
                          <a:schemeClr val="tx1"/>
                        </a:solidFill>
                        <a:effectLst/>
                        <a:latin typeface="Noto Sans"/>
                      </a:endParaRPr>
                    </a:p>
                  </a:txBody>
                  <a:tcPr marL="0" marR="0" marT="0" marB="0" anchor="ctr"/>
                </a:tc>
                <a:extLst>
                  <a:ext uri="{0D108BD9-81ED-4DB2-BD59-A6C34878D82A}">
                    <a16:rowId xmlns:a16="http://schemas.microsoft.com/office/drawing/2014/main" val="1198908516"/>
                  </a:ext>
                </a:extLst>
              </a:tr>
              <a:tr h="102421">
                <a:tc>
                  <a:txBody>
                    <a:bodyPr/>
                    <a:lstStyle/>
                    <a:p>
                      <a:pPr lvl="0" algn="ctr">
                        <a:buNone/>
                      </a:pPr>
                      <a:r>
                        <a:rPr lang="es-MX" sz="900" b="0" u="none" strike="noStrike">
                          <a:solidFill>
                            <a:schemeClr val="tx1"/>
                          </a:solidFill>
                          <a:effectLst/>
                        </a:rPr>
                        <a:t>9</a:t>
                      </a:r>
                      <a:endParaRPr lang="es-MX" sz="900" b="0" i="0" u="none" strike="noStrike">
                        <a:solidFill>
                          <a:schemeClr val="tx1"/>
                        </a:solidFill>
                        <a:effectLst/>
                        <a:latin typeface="Noto Sans"/>
                      </a:endParaRPr>
                    </a:p>
                  </a:txBody>
                  <a:tcPr marL="0" marR="0" marT="0" marB="0" anchor="b"/>
                </a:tc>
                <a:tc>
                  <a:txBody>
                    <a:bodyPr/>
                    <a:lstStyle/>
                    <a:p>
                      <a:pPr lvl="0" algn="l">
                        <a:buNone/>
                      </a:pPr>
                      <a:r>
                        <a:rPr lang="es-MX" sz="900" b="0" u="none" strike="noStrike">
                          <a:solidFill>
                            <a:schemeClr val="tx1"/>
                          </a:solidFill>
                          <a:effectLst/>
                        </a:rPr>
                        <a:t>Aguascalientes </a:t>
                      </a:r>
                      <a:endParaRPr lang="es-MX" sz="900" b="0" i="0" u="none" strike="noStrike">
                        <a:solidFill>
                          <a:schemeClr val="tx1"/>
                        </a:solidFill>
                        <a:effectLst/>
                        <a:latin typeface="Noto Sans"/>
                      </a:endParaRPr>
                    </a:p>
                  </a:txBody>
                  <a:tcPr marL="0" marR="0" marT="0" marB="0" anchor="ctr"/>
                </a:tc>
                <a:tc>
                  <a:txBody>
                    <a:bodyPr/>
                    <a:lstStyle/>
                    <a:p>
                      <a:pPr lvl="0" algn="l">
                        <a:buNone/>
                      </a:pPr>
                      <a:r>
                        <a:rPr lang="es-MX" sz="900" b="0" u="none" strike="noStrike">
                          <a:solidFill>
                            <a:schemeClr val="tx1"/>
                          </a:solidFill>
                          <a:effectLst/>
                        </a:rPr>
                        <a:t>Pabellón de Arteaga</a:t>
                      </a:r>
                      <a:endParaRPr lang="es-MX" sz="900" b="0" i="0" u="none" strike="noStrike">
                        <a:solidFill>
                          <a:schemeClr val="tx1"/>
                        </a:solidFill>
                        <a:effectLst/>
                        <a:latin typeface="Noto Sans"/>
                      </a:endParaRPr>
                    </a:p>
                  </a:txBody>
                  <a:tcPr marL="0" marR="0" marT="0" marB="0" anchor="ctr"/>
                </a:tc>
                <a:tc>
                  <a:txBody>
                    <a:bodyPr/>
                    <a:lstStyle/>
                    <a:p>
                      <a:pPr lvl="0" algn="ctr">
                        <a:buNone/>
                      </a:pPr>
                      <a:r>
                        <a:rPr lang="es-MX" sz="900" b="0" u="none" strike="noStrike">
                          <a:solidFill>
                            <a:schemeClr val="tx1"/>
                          </a:solidFill>
                          <a:effectLst/>
                        </a:rPr>
                        <a:t>HGZ 90 Camas</a:t>
                      </a:r>
                      <a:endParaRPr lang="es-MX" sz="900" b="0" i="0" u="none" strike="noStrike">
                        <a:solidFill>
                          <a:schemeClr val="tx1"/>
                        </a:solidFill>
                        <a:effectLst/>
                        <a:latin typeface="Noto Sans"/>
                      </a:endParaRPr>
                    </a:p>
                  </a:txBody>
                  <a:tcPr marL="0" marR="0" marT="0" marB="0" anchor="ctr"/>
                </a:tc>
                <a:tc>
                  <a:txBody>
                    <a:bodyPr/>
                    <a:lstStyle/>
                    <a:p>
                      <a:pPr lvl="0" algn="just">
                        <a:buNone/>
                      </a:pPr>
                      <a:r>
                        <a:rPr lang="es-MX" sz="900" b="0" u="none" strike="noStrike" kern="1200" dirty="0">
                          <a:solidFill>
                            <a:schemeClr val="tx1"/>
                          </a:solidFill>
                          <a:effectLst/>
                        </a:rPr>
                        <a:t>Calle Amparo Tristán Medrano, Pabellón de Arteaga, </a:t>
                      </a:r>
                      <a:r>
                        <a:rPr lang="es-MX" sz="900" b="0" u="none" strike="noStrike" kern="1200" dirty="0" err="1">
                          <a:solidFill>
                            <a:schemeClr val="tx1"/>
                          </a:solidFill>
                          <a:effectLst/>
                        </a:rPr>
                        <a:t>Ags</a:t>
                      </a:r>
                      <a:r>
                        <a:rPr lang="es-MX" sz="900" b="0" u="none" strike="noStrike" kern="1200" dirty="0">
                          <a:solidFill>
                            <a:schemeClr val="tx1"/>
                          </a:solidFill>
                          <a:effectLst/>
                        </a:rPr>
                        <a:t>.</a:t>
                      </a:r>
                      <a:endParaRPr lang="es-MX" sz="900" b="0" i="0" u="none" strike="noStrike" kern="1200" dirty="0">
                        <a:solidFill>
                          <a:schemeClr val="tx1"/>
                        </a:solidFill>
                        <a:effectLst/>
                        <a:latin typeface="Noto Sans"/>
                        <a:ea typeface="+mn-ea"/>
                        <a:cs typeface="+mn-cs"/>
                      </a:endParaRPr>
                    </a:p>
                  </a:txBody>
                  <a:tcPr marL="0" marR="0" marT="0" marB="0" anchor="ctr"/>
                </a:tc>
                <a:tc>
                  <a:txBody>
                    <a:bodyPr/>
                    <a:lstStyle/>
                    <a:p>
                      <a:pPr lvl="0" algn="ctr">
                        <a:buNone/>
                      </a:pPr>
                      <a:r>
                        <a:rPr lang="es-MX" sz="900" b="0" u="none" strike="noStrike">
                          <a:solidFill>
                            <a:schemeClr val="tx1"/>
                          </a:solidFill>
                          <a:effectLst/>
                        </a:rPr>
                        <a:t>Si</a:t>
                      </a:r>
                      <a:endParaRPr lang="es-MX" sz="900" b="0" i="0" u="none" strike="noStrike">
                        <a:solidFill>
                          <a:schemeClr val="tx1"/>
                        </a:solidFill>
                        <a:effectLst/>
                        <a:latin typeface="Noto Sans"/>
                      </a:endParaRPr>
                    </a:p>
                  </a:txBody>
                  <a:tcPr marL="0" marR="0" marT="0" marB="0" anchor="ctr"/>
                </a:tc>
                <a:tc>
                  <a:txBody>
                    <a:bodyPr/>
                    <a:lstStyle/>
                    <a:p>
                      <a:pPr lvl="0" algn="ctr">
                        <a:buNone/>
                      </a:pPr>
                      <a:r>
                        <a:rPr lang="es-MX" sz="900" b="0" u="none" strike="noStrike">
                          <a:solidFill>
                            <a:schemeClr val="tx1"/>
                          </a:solidFill>
                          <a:effectLst/>
                        </a:rPr>
                        <a:t>Si</a:t>
                      </a:r>
                      <a:endParaRPr lang="es-MX" sz="900" b="0" i="0" u="none" strike="noStrike">
                        <a:solidFill>
                          <a:schemeClr val="tx1"/>
                        </a:solidFill>
                        <a:effectLst/>
                        <a:latin typeface="Noto Sans"/>
                      </a:endParaRPr>
                    </a:p>
                  </a:txBody>
                  <a:tcPr marL="0" marR="0" marT="0" marB="0" anchor="ctr"/>
                </a:tc>
                <a:tc>
                  <a:txBody>
                    <a:bodyPr/>
                    <a:lstStyle/>
                    <a:p>
                      <a:pPr lvl="0" algn="ctr">
                        <a:buNone/>
                      </a:pPr>
                      <a:r>
                        <a:rPr lang="es-MX" sz="900" b="0" u="none" strike="noStrike">
                          <a:solidFill>
                            <a:schemeClr val="tx1"/>
                          </a:solidFill>
                          <a:effectLst/>
                        </a:rPr>
                        <a:t>Si</a:t>
                      </a:r>
                      <a:endParaRPr lang="es-MX" sz="900" b="0" i="0" u="none" strike="noStrike">
                        <a:solidFill>
                          <a:schemeClr val="tx1"/>
                        </a:solidFill>
                        <a:effectLst/>
                        <a:latin typeface="Noto Sans"/>
                      </a:endParaRPr>
                    </a:p>
                  </a:txBody>
                  <a:tcPr marL="0" marR="0" marT="0" marB="0" anchor="ctr"/>
                </a:tc>
                <a:tc>
                  <a:txBody>
                    <a:bodyPr/>
                    <a:lstStyle/>
                    <a:p>
                      <a:pPr lvl="0" algn="ctr">
                        <a:buNone/>
                      </a:pPr>
                      <a:r>
                        <a:rPr lang="es-MX" sz="900" b="0" u="none" strike="noStrike">
                          <a:solidFill>
                            <a:schemeClr val="tx1"/>
                          </a:solidFill>
                          <a:effectLst/>
                        </a:rPr>
                        <a:t>Sí</a:t>
                      </a:r>
                      <a:endParaRPr lang="es-MX" sz="900" b="0" i="0" u="none" strike="noStrike">
                        <a:solidFill>
                          <a:schemeClr val="tx1"/>
                        </a:solidFill>
                        <a:effectLst/>
                        <a:latin typeface="Noto Sans"/>
                      </a:endParaRPr>
                    </a:p>
                  </a:txBody>
                  <a:tcPr marL="0" marR="0" marT="0" marB="0" anchor="ctr"/>
                </a:tc>
                <a:tc>
                  <a:txBody>
                    <a:bodyPr/>
                    <a:lstStyle/>
                    <a:p>
                      <a:pPr lvl="0" algn="ctr">
                        <a:buNone/>
                      </a:pPr>
                      <a:r>
                        <a:rPr lang="es-MX" sz="900" b="0" u="none" strike="noStrike">
                          <a:solidFill>
                            <a:schemeClr val="tx1"/>
                          </a:solidFill>
                          <a:effectLst/>
                        </a:rPr>
                        <a:t>-</a:t>
                      </a:r>
                      <a:endParaRPr lang="es-MX" sz="900" b="0" i="0" u="none" strike="noStrike">
                        <a:solidFill>
                          <a:schemeClr val="tx1"/>
                        </a:solidFill>
                        <a:effectLst/>
                        <a:latin typeface="Noto Sans"/>
                      </a:endParaRPr>
                    </a:p>
                  </a:txBody>
                  <a:tcPr marL="0" marR="0" marT="0" marB="0" anchor="ctr"/>
                </a:tc>
                <a:tc>
                  <a:txBody>
                    <a:bodyPr/>
                    <a:lstStyle/>
                    <a:p>
                      <a:pPr lvl="0" algn="ctr">
                        <a:buNone/>
                      </a:pPr>
                      <a:r>
                        <a:rPr lang="es-MX" sz="900" b="0" u="none" strike="noStrike">
                          <a:solidFill>
                            <a:schemeClr val="tx1"/>
                          </a:solidFill>
                          <a:effectLst/>
                        </a:rPr>
                        <a:t>Sí</a:t>
                      </a:r>
                      <a:endParaRPr lang="es-MX" sz="900" b="0" i="0" u="none" strike="noStrike">
                        <a:solidFill>
                          <a:schemeClr val="tx1"/>
                        </a:solidFill>
                        <a:effectLst/>
                        <a:latin typeface="Noto Sans"/>
                      </a:endParaRPr>
                    </a:p>
                  </a:txBody>
                  <a:tcPr marL="0" marR="0" marT="0" marB="0" anchor="ctr"/>
                </a:tc>
                <a:tc>
                  <a:txBody>
                    <a:bodyPr/>
                    <a:lstStyle/>
                    <a:p>
                      <a:pPr lvl="0" algn="ctr">
                        <a:buNone/>
                      </a:pPr>
                      <a:r>
                        <a:rPr lang="es-MX" sz="1000" b="1" u="none" strike="noStrike">
                          <a:solidFill>
                            <a:schemeClr val="tx1"/>
                          </a:solidFill>
                          <a:effectLst/>
                        </a:rPr>
                        <a:t>71%</a:t>
                      </a:r>
                      <a:endParaRPr lang="es-MX" sz="1000" b="1" i="0" u="none" strike="noStrike">
                        <a:solidFill>
                          <a:schemeClr val="tx1"/>
                        </a:solidFill>
                        <a:effectLst/>
                        <a:latin typeface="Noto Sans"/>
                      </a:endParaRPr>
                    </a:p>
                  </a:txBody>
                  <a:tcPr marL="0" marR="0" marT="0" marB="0" anchor="ctr"/>
                </a:tc>
                <a:extLst>
                  <a:ext uri="{0D108BD9-81ED-4DB2-BD59-A6C34878D82A}">
                    <a16:rowId xmlns:a16="http://schemas.microsoft.com/office/drawing/2014/main" val="2793977398"/>
                  </a:ext>
                </a:extLst>
              </a:tr>
              <a:tr h="102421">
                <a:tc>
                  <a:txBody>
                    <a:bodyPr/>
                    <a:lstStyle/>
                    <a:p>
                      <a:pPr lvl="0" algn="ctr">
                        <a:buNone/>
                      </a:pPr>
                      <a:r>
                        <a:rPr lang="es-MX" sz="900" b="0" u="none" strike="noStrike">
                          <a:solidFill>
                            <a:schemeClr val="tx1"/>
                          </a:solidFill>
                          <a:effectLst/>
                        </a:rPr>
                        <a:t>10</a:t>
                      </a:r>
                      <a:endParaRPr lang="es-MX" sz="900" b="0" i="0" u="none" strike="noStrike">
                        <a:solidFill>
                          <a:schemeClr val="tx1"/>
                        </a:solidFill>
                        <a:effectLst/>
                        <a:latin typeface="Noto Sans"/>
                      </a:endParaRPr>
                    </a:p>
                  </a:txBody>
                  <a:tcPr marL="0" marR="0" marT="0" marB="0" anchor="b"/>
                </a:tc>
                <a:tc>
                  <a:txBody>
                    <a:bodyPr/>
                    <a:lstStyle/>
                    <a:p>
                      <a:pPr lvl="0" algn="l">
                        <a:buNone/>
                      </a:pPr>
                      <a:r>
                        <a:rPr lang="es-MX" sz="900" b="0" u="none" strike="noStrike">
                          <a:solidFill>
                            <a:schemeClr val="tx1"/>
                          </a:solidFill>
                          <a:effectLst/>
                        </a:rPr>
                        <a:t>Guanajuato</a:t>
                      </a:r>
                      <a:endParaRPr lang="es-MX" sz="900" b="0" i="0" u="none" strike="noStrike">
                        <a:solidFill>
                          <a:schemeClr val="tx1"/>
                        </a:solidFill>
                        <a:effectLst/>
                        <a:latin typeface="Noto Sans"/>
                      </a:endParaRPr>
                    </a:p>
                  </a:txBody>
                  <a:tcPr marL="0" marR="0" marT="0" marB="0" anchor="ctr"/>
                </a:tc>
                <a:tc>
                  <a:txBody>
                    <a:bodyPr/>
                    <a:lstStyle/>
                    <a:p>
                      <a:pPr lvl="0" algn="l">
                        <a:buNone/>
                      </a:pPr>
                      <a:r>
                        <a:rPr lang="es-MX" sz="900" b="0" u="none" strike="noStrike">
                          <a:solidFill>
                            <a:schemeClr val="tx1"/>
                          </a:solidFill>
                          <a:effectLst/>
                        </a:rPr>
                        <a:t>Silao</a:t>
                      </a:r>
                      <a:endParaRPr lang="es-MX" sz="900" b="0" i="0" u="none" strike="noStrike">
                        <a:solidFill>
                          <a:schemeClr val="tx1"/>
                        </a:solidFill>
                        <a:effectLst/>
                        <a:latin typeface="Noto Sans"/>
                      </a:endParaRPr>
                    </a:p>
                  </a:txBody>
                  <a:tcPr marL="0" marR="0" marT="0" marB="0" anchor="ctr"/>
                </a:tc>
                <a:tc>
                  <a:txBody>
                    <a:bodyPr/>
                    <a:lstStyle/>
                    <a:p>
                      <a:pPr marL="0" lvl="0" algn="ctr" defTabSz="914400" rtl="0" eaLnBrk="1" latinLnBrk="0" hangingPunct="1">
                        <a:buNone/>
                      </a:pPr>
                      <a:r>
                        <a:rPr lang="es-MX" sz="900" b="0" u="none" strike="noStrike" kern="1200">
                          <a:solidFill>
                            <a:schemeClr val="tx1"/>
                          </a:solidFill>
                          <a:effectLst/>
                        </a:rPr>
                        <a:t>UMF 10+5</a:t>
                      </a:r>
                      <a:endParaRPr lang="es-MX" sz="900" b="0" i="0" u="none" strike="noStrike" kern="1200">
                        <a:solidFill>
                          <a:schemeClr val="tx1"/>
                        </a:solidFill>
                        <a:effectLst/>
                        <a:latin typeface="Noto Sans"/>
                        <a:ea typeface="+mn-ea"/>
                        <a:cs typeface="+mn-cs"/>
                      </a:endParaRPr>
                    </a:p>
                  </a:txBody>
                  <a:tcPr marL="0" marR="0" marT="0" marB="0" anchor="ctr"/>
                </a:tc>
                <a:tc>
                  <a:txBody>
                    <a:bodyPr/>
                    <a:lstStyle/>
                    <a:p>
                      <a:pPr marL="0" lvl="0" algn="just" defTabSz="914400" rtl="0" eaLnBrk="1" latinLnBrk="0" hangingPunct="1">
                        <a:buNone/>
                      </a:pPr>
                      <a:r>
                        <a:rPr lang="es-MX" sz="900" b="0" u="none" strike="noStrike" kern="1200" dirty="0">
                          <a:solidFill>
                            <a:schemeClr val="tx1"/>
                          </a:solidFill>
                          <a:effectLst/>
                        </a:rPr>
                        <a:t>Calle Sirona del Ejido Cerritos, Silao de la Victoria, Guanajuato</a:t>
                      </a:r>
                      <a:endParaRPr lang="es-MX" sz="900" b="0" i="0" u="none" strike="noStrike" kern="1200" dirty="0">
                        <a:solidFill>
                          <a:schemeClr val="tx1"/>
                        </a:solidFill>
                        <a:effectLst/>
                        <a:latin typeface="Noto Sans"/>
                        <a:ea typeface="+mn-ea"/>
                        <a:cs typeface="+mn-cs"/>
                      </a:endParaRPr>
                    </a:p>
                  </a:txBody>
                  <a:tcPr marL="0" marR="0" marT="0" marB="0" anchor="ctr"/>
                </a:tc>
                <a:tc>
                  <a:txBody>
                    <a:bodyPr/>
                    <a:lstStyle/>
                    <a:p>
                      <a:pPr lvl="0" algn="ctr">
                        <a:buNone/>
                      </a:pPr>
                      <a:r>
                        <a:rPr lang="es-MX" sz="900" b="0" u="none" strike="noStrike">
                          <a:solidFill>
                            <a:schemeClr val="tx1"/>
                          </a:solidFill>
                          <a:effectLst/>
                        </a:rPr>
                        <a:t>Sí</a:t>
                      </a:r>
                      <a:endParaRPr lang="es-MX" sz="900" b="0" i="0" u="none" strike="noStrike">
                        <a:solidFill>
                          <a:schemeClr val="tx1"/>
                        </a:solidFill>
                        <a:effectLst/>
                        <a:latin typeface="Noto Sans"/>
                      </a:endParaRPr>
                    </a:p>
                  </a:txBody>
                  <a:tcPr marL="0" marR="0" marT="0" marB="0" anchor="ct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s-MX" sz="900" b="0" u="none" strike="noStrike">
                          <a:solidFill>
                            <a:schemeClr val="tx1"/>
                          </a:solidFill>
                          <a:effectLst/>
                        </a:rPr>
                        <a:t>Sí</a:t>
                      </a:r>
                      <a:endParaRPr lang="es-MX" sz="900" b="0" i="0" u="none" strike="noStrike">
                        <a:solidFill>
                          <a:schemeClr val="tx1"/>
                        </a:solidFill>
                        <a:effectLst/>
                        <a:latin typeface="Noto Sans"/>
                      </a:endParaRPr>
                    </a:p>
                  </a:txBody>
                  <a:tcPr marL="0" marR="0" marT="0" marB="0" anchor="ct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s-MX" sz="900" b="0" u="none" strike="noStrike">
                          <a:solidFill>
                            <a:schemeClr val="tx1"/>
                          </a:solidFill>
                          <a:effectLst/>
                        </a:rPr>
                        <a:t>No</a:t>
                      </a:r>
                      <a:endParaRPr lang="es-MX" sz="900" b="0" i="0" u="none" strike="noStrike">
                        <a:solidFill>
                          <a:schemeClr val="tx1"/>
                        </a:solidFill>
                        <a:effectLst/>
                        <a:latin typeface="Noto Sans"/>
                      </a:endParaRPr>
                    </a:p>
                  </a:txBody>
                  <a:tcPr marL="0" marR="0" marT="0" marB="0" anchor="ctr"/>
                </a:tc>
                <a:tc>
                  <a:txBody>
                    <a:bodyPr/>
                    <a:lstStyle/>
                    <a:p>
                      <a:pPr lvl="0" algn="ctr">
                        <a:buNone/>
                      </a:pPr>
                      <a:r>
                        <a:rPr lang="es-MX" sz="900" b="0" u="none" strike="noStrike">
                          <a:solidFill>
                            <a:schemeClr val="tx1"/>
                          </a:solidFill>
                          <a:effectLst/>
                        </a:rPr>
                        <a:t>Sí</a:t>
                      </a:r>
                      <a:endParaRPr lang="es-MX" sz="900" b="0" i="0" u="none" strike="noStrike">
                        <a:solidFill>
                          <a:schemeClr val="tx1"/>
                        </a:solidFill>
                        <a:effectLst/>
                        <a:latin typeface="Noto Sans"/>
                      </a:endParaRPr>
                    </a:p>
                  </a:txBody>
                  <a:tcPr marL="0" marR="0" marT="0" marB="0" anchor="ctr"/>
                </a:tc>
                <a:tc>
                  <a:txBody>
                    <a:bodyPr/>
                    <a:lstStyle/>
                    <a:p>
                      <a:pPr lvl="0" algn="ctr">
                        <a:buNone/>
                      </a:pPr>
                      <a:r>
                        <a:rPr lang="es-MX" sz="900" b="0" u="none" strike="noStrike">
                          <a:solidFill>
                            <a:schemeClr val="tx1"/>
                          </a:solidFill>
                          <a:effectLst/>
                        </a:rPr>
                        <a:t>-</a:t>
                      </a:r>
                      <a:endParaRPr lang="es-MX" sz="900" b="0" i="0" u="none" strike="noStrike">
                        <a:solidFill>
                          <a:schemeClr val="tx1"/>
                        </a:solidFill>
                        <a:effectLst/>
                        <a:latin typeface="Noto Sans"/>
                      </a:endParaRPr>
                    </a:p>
                  </a:txBody>
                  <a:tcPr marL="0" marR="0" marT="0" marB="0" anchor="ctr"/>
                </a:tc>
                <a:tc>
                  <a:txBody>
                    <a:bodyPr/>
                    <a:lstStyle/>
                    <a:p>
                      <a:pPr lvl="0" algn="ctr">
                        <a:buNone/>
                      </a:pPr>
                      <a:r>
                        <a:rPr lang="es-MX" sz="900" b="0" u="none" strike="noStrike">
                          <a:solidFill>
                            <a:schemeClr val="tx1"/>
                          </a:solidFill>
                          <a:effectLst/>
                        </a:rPr>
                        <a:t>Sí</a:t>
                      </a:r>
                      <a:endParaRPr lang="es-MX" sz="900" b="0" i="0" u="none" strike="noStrike">
                        <a:solidFill>
                          <a:schemeClr val="tx1"/>
                        </a:solidFill>
                        <a:effectLst/>
                        <a:latin typeface="Noto Sans"/>
                      </a:endParaRPr>
                    </a:p>
                  </a:txBody>
                  <a:tcPr marL="0" marR="0" marT="0" marB="0" anchor="ctr"/>
                </a:tc>
                <a:tc>
                  <a:txBody>
                    <a:bodyPr/>
                    <a:lstStyle/>
                    <a:p>
                      <a:pPr lvl="0" algn="ctr">
                        <a:buNone/>
                      </a:pPr>
                      <a:r>
                        <a:rPr lang="es-MX" sz="1000" b="1" u="none" strike="noStrike">
                          <a:solidFill>
                            <a:schemeClr val="tx1"/>
                          </a:solidFill>
                          <a:effectLst/>
                        </a:rPr>
                        <a:t>71</a:t>
                      </a:r>
                      <a:endParaRPr lang="es-MX" sz="1000" b="1" i="0" u="none" strike="noStrike">
                        <a:solidFill>
                          <a:schemeClr val="tx1"/>
                        </a:solidFill>
                        <a:effectLst/>
                        <a:latin typeface="Noto Sans"/>
                      </a:endParaRPr>
                    </a:p>
                  </a:txBody>
                  <a:tcPr marL="0" marR="0" marT="0" marB="0" anchor="ctr"/>
                </a:tc>
                <a:extLst>
                  <a:ext uri="{0D108BD9-81ED-4DB2-BD59-A6C34878D82A}">
                    <a16:rowId xmlns:a16="http://schemas.microsoft.com/office/drawing/2014/main" val="1671695441"/>
                  </a:ext>
                </a:extLst>
              </a:tr>
              <a:tr h="102421">
                <a:tc>
                  <a:txBody>
                    <a:bodyPr/>
                    <a:lstStyle/>
                    <a:p>
                      <a:pPr lvl="0" algn="ctr">
                        <a:buNone/>
                      </a:pPr>
                      <a:r>
                        <a:rPr lang="es-MX" sz="900" b="0" u="none" strike="noStrike">
                          <a:solidFill>
                            <a:schemeClr val="tx1"/>
                          </a:solidFill>
                          <a:effectLst/>
                        </a:rPr>
                        <a:t>11</a:t>
                      </a:r>
                      <a:endParaRPr lang="es-MX" sz="900" b="0" i="0" u="none" strike="noStrike">
                        <a:solidFill>
                          <a:schemeClr val="tx1"/>
                        </a:solidFill>
                        <a:effectLst/>
                        <a:latin typeface="Noto Sans"/>
                      </a:endParaRPr>
                    </a:p>
                  </a:txBody>
                  <a:tcPr marL="0" marR="0" marT="0" marB="0" anchor="ctr"/>
                </a:tc>
                <a:tc>
                  <a:txBody>
                    <a:bodyPr/>
                    <a:lstStyle/>
                    <a:p>
                      <a:pPr marL="0" lvl="0" algn="l">
                        <a:buNone/>
                      </a:pPr>
                      <a:r>
                        <a:rPr lang="es-MX" sz="900" b="0" u="none" strike="noStrike" kern="1200">
                          <a:solidFill>
                            <a:schemeClr val="tx1"/>
                          </a:solidFill>
                          <a:effectLst/>
                        </a:rPr>
                        <a:t>Puebla</a:t>
                      </a:r>
                      <a:endParaRPr lang="es-MX" sz="900" b="0" i="0" u="none" strike="noStrike" kern="1200">
                        <a:solidFill>
                          <a:schemeClr val="tx1"/>
                        </a:solidFill>
                        <a:effectLst/>
                        <a:latin typeface="Noto Sans"/>
                        <a:ea typeface="+mn-ea"/>
                        <a:cs typeface="+mn-cs"/>
                      </a:endParaRPr>
                    </a:p>
                  </a:txBody>
                  <a:tcPr marL="0" marR="0" marT="0" marB="0" anchor="ctr"/>
                </a:tc>
                <a:tc>
                  <a:txBody>
                    <a:bodyPr/>
                    <a:lstStyle/>
                    <a:p>
                      <a:pPr marL="0" lvl="0" algn="l" defTabSz="914400">
                        <a:buNone/>
                      </a:pPr>
                      <a:r>
                        <a:rPr lang="es-MX" sz="900" b="0" u="none" strike="noStrike" kern="1200">
                          <a:solidFill>
                            <a:schemeClr val="tx1"/>
                          </a:solidFill>
                          <a:effectLst/>
                        </a:rPr>
                        <a:t>Huauchinango</a:t>
                      </a:r>
                      <a:endParaRPr lang="es-MX" sz="900" b="0" i="0" u="none" strike="noStrike" kern="1200">
                        <a:solidFill>
                          <a:schemeClr val="tx1"/>
                        </a:solidFill>
                        <a:effectLst/>
                        <a:latin typeface="Noto Sans"/>
                        <a:ea typeface="+mn-ea"/>
                        <a:cs typeface="+mn-cs"/>
                      </a:endParaRPr>
                    </a:p>
                  </a:txBody>
                  <a:tcPr marL="0" marR="0" marT="0" marB="0" anchor="ctr"/>
                </a:tc>
                <a:tc>
                  <a:txBody>
                    <a:bodyPr/>
                    <a:lstStyle/>
                    <a:p>
                      <a:pPr marL="0" lvl="0" algn="ctr">
                        <a:buNone/>
                      </a:pPr>
                      <a:r>
                        <a:rPr lang="es-MX" sz="900" b="0" u="none" strike="noStrike" kern="1200" noProof="0" err="1">
                          <a:solidFill>
                            <a:schemeClr val="tx1"/>
                          </a:solidFill>
                          <a:effectLst/>
                        </a:rPr>
                        <a:t>Hgz</a:t>
                      </a:r>
                      <a:r>
                        <a:rPr lang="es-MX" sz="900" b="0" u="none" strike="noStrike" kern="1200" noProof="0">
                          <a:solidFill>
                            <a:schemeClr val="tx1"/>
                          </a:solidFill>
                          <a:effectLst/>
                        </a:rPr>
                        <a:t> 60 camas</a:t>
                      </a:r>
                      <a:endParaRPr lang="es-MX" sz="900" b="0" i="0" u="none" strike="noStrike" kern="1200" noProof="0">
                        <a:solidFill>
                          <a:schemeClr val="tx1"/>
                        </a:solidFill>
                        <a:effectLst/>
                        <a:latin typeface="Noto Sans"/>
                        <a:ea typeface="+mn-ea"/>
                        <a:cs typeface="+mn-cs"/>
                      </a:endParaRPr>
                    </a:p>
                  </a:txBody>
                  <a:tcPr marL="0" marR="0" marT="0" marB="0" anchor="ctr"/>
                </a:tc>
                <a:tc>
                  <a:txBody>
                    <a:bodyPr/>
                    <a:lstStyle/>
                    <a:p>
                      <a:pPr marL="0" lvl="0" algn="just">
                        <a:buNone/>
                      </a:pPr>
                      <a:r>
                        <a:rPr lang="en-US" sz="900" b="0" u="none" strike="noStrike" kern="1200" noProof="0" dirty="0">
                          <a:solidFill>
                            <a:schemeClr val="tx1"/>
                          </a:solidFill>
                          <a:effectLst/>
                        </a:rPr>
                        <a:t>Ejido La Venta </a:t>
                      </a:r>
                      <a:r>
                        <a:rPr lang="en-US" sz="900" b="0" u="none" strike="noStrike" kern="1200" noProof="0" dirty="0" err="1">
                          <a:solidFill>
                            <a:schemeClr val="tx1"/>
                          </a:solidFill>
                          <a:effectLst/>
                        </a:rPr>
                        <a:t>identificado</a:t>
                      </a:r>
                      <a:r>
                        <a:rPr lang="en-US" sz="900" b="0" u="none" strike="noStrike" kern="1200" noProof="0" dirty="0">
                          <a:solidFill>
                            <a:schemeClr val="tx1"/>
                          </a:solidFill>
                          <a:effectLst/>
                        </a:rPr>
                        <a:t> </a:t>
                      </a:r>
                      <a:r>
                        <a:rPr lang="en-US" sz="900" b="0" u="none" strike="noStrike" kern="1200" noProof="0" dirty="0" err="1">
                          <a:solidFill>
                            <a:schemeClr val="tx1"/>
                          </a:solidFill>
                          <a:effectLst/>
                        </a:rPr>
                        <a:t>como</a:t>
                      </a:r>
                      <a:r>
                        <a:rPr lang="en-US" sz="900" b="0" u="none" strike="noStrike" kern="1200" noProof="0" dirty="0">
                          <a:solidFill>
                            <a:schemeClr val="tx1"/>
                          </a:solidFill>
                          <a:effectLst/>
                        </a:rPr>
                        <a:t> Zona 01, Manzana 127 Lote 01.</a:t>
                      </a:r>
                      <a:endParaRPr lang="en-US" sz="900" b="0" i="0" u="none" strike="noStrike" kern="1200" dirty="0">
                        <a:solidFill>
                          <a:schemeClr val="tx1"/>
                        </a:solidFill>
                        <a:effectLst/>
                        <a:latin typeface="Noto Sans"/>
                        <a:ea typeface="+mn-ea"/>
                        <a:cs typeface="+mn-cs"/>
                      </a:endParaRPr>
                    </a:p>
                  </a:txBody>
                  <a:tcPr marL="0" marR="0" marT="0" marB="0" anchor="ctr"/>
                </a:tc>
                <a:tc>
                  <a:txBody>
                    <a:bodyPr/>
                    <a:lstStyle/>
                    <a:p>
                      <a:pPr lvl="0" algn="ctr">
                        <a:buNone/>
                      </a:pPr>
                      <a:r>
                        <a:rPr lang="es-MX" sz="900" b="0" u="none" strike="noStrike">
                          <a:solidFill>
                            <a:schemeClr val="tx1"/>
                          </a:solidFill>
                          <a:effectLst/>
                        </a:rPr>
                        <a:t>Sí</a:t>
                      </a:r>
                      <a:endParaRPr lang="es-MX" sz="900" b="0" i="0" u="none" strike="noStrike">
                        <a:solidFill>
                          <a:schemeClr val="tx1"/>
                        </a:solidFill>
                        <a:effectLst/>
                        <a:latin typeface="Noto Sans"/>
                      </a:endParaRPr>
                    </a:p>
                  </a:txBody>
                  <a:tcPr marL="0" marR="0" marT="0" marB="0" anchor="ctr"/>
                </a:tc>
                <a:tc>
                  <a:txBody>
                    <a:bodyPr/>
                    <a:lstStyle/>
                    <a:p>
                      <a:pPr lvl="0" algn="ctr">
                        <a:buNone/>
                      </a:pPr>
                      <a:r>
                        <a:rPr lang="es-MX" sz="900" b="0" u="none" strike="noStrike">
                          <a:solidFill>
                            <a:schemeClr val="tx1"/>
                          </a:solidFill>
                          <a:effectLst/>
                        </a:rPr>
                        <a:t>Sí</a:t>
                      </a:r>
                      <a:endParaRPr lang="es-MX" sz="900" b="0" i="0" u="none" strike="noStrike">
                        <a:solidFill>
                          <a:schemeClr val="tx1"/>
                        </a:solidFill>
                        <a:effectLst/>
                        <a:latin typeface="Noto Sans"/>
                      </a:endParaRPr>
                    </a:p>
                  </a:txBody>
                  <a:tcPr marL="0" marR="0" marT="0" marB="0" anchor="ctr"/>
                </a:tc>
                <a:tc>
                  <a:txBody>
                    <a:bodyPr/>
                    <a:lstStyle/>
                    <a:p>
                      <a:pPr lvl="0" algn="ctr">
                        <a:buNone/>
                      </a:pPr>
                      <a:r>
                        <a:rPr lang="es-MX" sz="900" b="0" u="none" strike="noStrike">
                          <a:solidFill>
                            <a:schemeClr val="tx1"/>
                          </a:solidFill>
                          <a:effectLst/>
                        </a:rPr>
                        <a:t>Sí</a:t>
                      </a:r>
                      <a:endParaRPr lang="es-MX" sz="900" b="0" i="0" u="none" strike="noStrike">
                        <a:solidFill>
                          <a:schemeClr val="tx1"/>
                        </a:solidFill>
                        <a:effectLst/>
                        <a:latin typeface="Noto Sans"/>
                      </a:endParaRPr>
                    </a:p>
                  </a:txBody>
                  <a:tcPr marL="0" marR="0" marT="0" marB="0" anchor="ctr"/>
                </a:tc>
                <a:tc>
                  <a:txBody>
                    <a:bodyPr/>
                    <a:lstStyle/>
                    <a:p>
                      <a:pPr lvl="0" algn="ctr">
                        <a:buNone/>
                      </a:pPr>
                      <a:r>
                        <a:rPr lang="es-MX" sz="900" b="0" u="none" strike="noStrike">
                          <a:solidFill>
                            <a:schemeClr val="tx1"/>
                          </a:solidFill>
                          <a:effectLst/>
                        </a:rPr>
                        <a:t>No</a:t>
                      </a:r>
                      <a:endParaRPr lang="es-MX" sz="900" b="0" i="0" u="none" strike="noStrike">
                        <a:solidFill>
                          <a:schemeClr val="tx1"/>
                        </a:solidFill>
                        <a:effectLst/>
                        <a:latin typeface="Noto Sans"/>
                      </a:endParaRPr>
                    </a:p>
                  </a:txBody>
                  <a:tcPr marL="0" marR="0" marT="0" marB="0" anchor="ctr"/>
                </a:tc>
                <a:tc>
                  <a:txBody>
                    <a:bodyPr/>
                    <a:lstStyle/>
                    <a:p>
                      <a:pPr lvl="0" algn="ctr">
                        <a:buNone/>
                      </a:pPr>
                      <a:r>
                        <a:rPr lang="es-MX" sz="900" b="0" u="none" strike="noStrike">
                          <a:solidFill>
                            <a:schemeClr val="tx1"/>
                          </a:solidFill>
                          <a:effectLst/>
                        </a:rPr>
                        <a:t>Sí</a:t>
                      </a:r>
                      <a:endParaRPr lang="es-MX" sz="900" b="0" i="0" u="none" strike="noStrike">
                        <a:solidFill>
                          <a:schemeClr val="tx1"/>
                        </a:solidFill>
                        <a:effectLst/>
                        <a:latin typeface="Noto Sans"/>
                      </a:endParaRPr>
                    </a:p>
                  </a:txBody>
                  <a:tcPr marL="0" marR="0" marT="0" marB="0" anchor="ctr"/>
                </a:tc>
                <a:tc>
                  <a:txBody>
                    <a:bodyPr/>
                    <a:lstStyle/>
                    <a:p>
                      <a:pPr lvl="0" algn="ctr">
                        <a:buNone/>
                      </a:pPr>
                      <a:r>
                        <a:rPr lang="es-MX" sz="900" b="0" u="none" strike="noStrike">
                          <a:solidFill>
                            <a:schemeClr val="tx1"/>
                          </a:solidFill>
                          <a:effectLst/>
                        </a:rPr>
                        <a:t>Sí</a:t>
                      </a:r>
                      <a:endParaRPr lang="es-MX" sz="900" b="0" i="0" u="none" strike="noStrike">
                        <a:solidFill>
                          <a:schemeClr val="tx1"/>
                        </a:solidFill>
                        <a:effectLst/>
                        <a:latin typeface="Noto Sans"/>
                      </a:endParaRPr>
                    </a:p>
                  </a:txBody>
                  <a:tcPr marL="0" marR="0" marT="0" marB="0" anchor="ctr"/>
                </a:tc>
                <a:tc>
                  <a:txBody>
                    <a:bodyPr/>
                    <a:lstStyle/>
                    <a:p>
                      <a:pPr lvl="0" algn="ctr">
                        <a:buNone/>
                      </a:pPr>
                      <a:r>
                        <a:rPr lang="es-MX" sz="1000" b="1" u="none" strike="noStrike">
                          <a:solidFill>
                            <a:schemeClr val="tx1"/>
                          </a:solidFill>
                          <a:effectLst/>
                        </a:rPr>
                        <a:t>70%</a:t>
                      </a:r>
                      <a:endParaRPr lang="es-MX" sz="1000" b="1" i="0" u="none" strike="noStrike">
                        <a:solidFill>
                          <a:schemeClr val="tx1"/>
                        </a:solidFill>
                        <a:effectLst/>
                        <a:latin typeface="Noto Sans"/>
                      </a:endParaRPr>
                    </a:p>
                  </a:txBody>
                  <a:tcPr marL="0" marR="0" marT="0" marB="0" anchor="ctr"/>
                </a:tc>
                <a:extLst>
                  <a:ext uri="{0D108BD9-81ED-4DB2-BD59-A6C34878D82A}">
                    <a16:rowId xmlns:a16="http://schemas.microsoft.com/office/drawing/2014/main" val="1491558292"/>
                  </a:ext>
                </a:extLst>
              </a:tr>
              <a:tr h="102421">
                <a:tc>
                  <a:txBody>
                    <a:bodyPr/>
                    <a:lstStyle/>
                    <a:p>
                      <a:pPr lvl="0" algn="ctr">
                        <a:buNone/>
                      </a:pPr>
                      <a:r>
                        <a:rPr lang="es-MX" sz="900" b="0" u="none" strike="noStrike">
                          <a:solidFill>
                            <a:schemeClr val="tx1"/>
                          </a:solidFill>
                          <a:effectLst/>
                        </a:rPr>
                        <a:t>12</a:t>
                      </a:r>
                      <a:endParaRPr lang="es-MX" sz="900" b="0" i="0" u="none" strike="noStrike">
                        <a:solidFill>
                          <a:schemeClr val="tx1"/>
                        </a:solidFill>
                        <a:effectLst/>
                        <a:latin typeface="Noto Sans"/>
                      </a:endParaRPr>
                    </a:p>
                  </a:txBody>
                  <a:tcPr marL="0" marR="0" marT="0" marB="0" anchor="ctr"/>
                </a:tc>
                <a:tc>
                  <a:txBody>
                    <a:bodyPr/>
                    <a:lstStyle/>
                    <a:p>
                      <a:pPr marL="0" lvl="0" algn="l">
                        <a:buNone/>
                      </a:pPr>
                      <a:r>
                        <a:rPr lang="es-MX" sz="900" b="0" u="none" strike="noStrike" kern="1200">
                          <a:solidFill>
                            <a:schemeClr val="tx1"/>
                          </a:solidFill>
                          <a:effectLst/>
                        </a:rPr>
                        <a:t>Chihuahua </a:t>
                      </a:r>
                      <a:endParaRPr lang="es-MX" sz="900" b="0" i="0" u="none" strike="noStrike" kern="1200">
                        <a:solidFill>
                          <a:schemeClr val="tx1"/>
                        </a:solidFill>
                        <a:effectLst/>
                        <a:latin typeface="Noto Sans"/>
                        <a:ea typeface="+mn-ea"/>
                        <a:cs typeface="+mn-cs"/>
                      </a:endParaRPr>
                    </a:p>
                  </a:txBody>
                  <a:tcPr marL="0" marR="0" marT="0" marB="0" anchor="ctr"/>
                </a:tc>
                <a:tc>
                  <a:txBody>
                    <a:bodyPr/>
                    <a:lstStyle/>
                    <a:p>
                      <a:pPr marL="0" lvl="0" algn="l" defTabSz="914400">
                        <a:buNone/>
                      </a:pPr>
                      <a:r>
                        <a:rPr lang="es-MX" sz="900" b="0" u="none" strike="noStrike" kern="1200">
                          <a:solidFill>
                            <a:schemeClr val="tx1"/>
                          </a:solidFill>
                          <a:effectLst/>
                        </a:rPr>
                        <a:t>Aldama</a:t>
                      </a:r>
                      <a:endParaRPr lang="es-MX" sz="900" b="0" i="0" u="none" strike="noStrike" kern="1200">
                        <a:solidFill>
                          <a:schemeClr val="tx1"/>
                        </a:solidFill>
                        <a:effectLst/>
                        <a:latin typeface="Noto Sans"/>
                        <a:ea typeface="+mn-ea"/>
                        <a:cs typeface="+mn-cs"/>
                      </a:endParaRPr>
                    </a:p>
                  </a:txBody>
                  <a:tcPr marL="0" marR="0" marT="0" marB="0" anchor="ctr"/>
                </a:tc>
                <a:tc>
                  <a:txBody>
                    <a:bodyPr/>
                    <a:lstStyle/>
                    <a:p>
                      <a:pPr marL="0" lvl="0" algn="ctr" defTabSz="914400">
                        <a:buNone/>
                      </a:pPr>
                      <a:r>
                        <a:rPr lang="es-MX" sz="900" b="0" u="none" strike="noStrike" kern="1200" noProof="0">
                          <a:solidFill>
                            <a:schemeClr val="tx1"/>
                          </a:solidFill>
                          <a:effectLst/>
                        </a:rPr>
                        <a:t>UMF+4</a:t>
                      </a:r>
                      <a:endParaRPr lang="es-MX" sz="900" b="0" i="0" u="none" strike="noStrike" kern="1200" noProof="0">
                        <a:solidFill>
                          <a:schemeClr val="tx1"/>
                        </a:solidFill>
                        <a:effectLst/>
                        <a:latin typeface="Noto Sans"/>
                        <a:ea typeface="+mn-ea"/>
                        <a:cs typeface="+mn-cs"/>
                      </a:endParaRPr>
                    </a:p>
                  </a:txBody>
                  <a:tcPr marL="0" marR="0" marT="0" marB="0" anchor="ctr"/>
                </a:tc>
                <a:tc>
                  <a:txBody>
                    <a:bodyPr/>
                    <a:lstStyle/>
                    <a:p>
                      <a:pPr marL="0" lvl="0" algn="just">
                        <a:buNone/>
                      </a:pPr>
                      <a:r>
                        <a:rPr lang="es-MX" sz="900" b="0" u="none" strike="noStrike" kern="1200" noProof="0" dirty="0">
                          <a:solidFill>
                            <a:schemeClr val="tx1"/>
                          </a:solidFill>
                          <a:effectLst/>
                        </a:rPr>
                        <a:t>Parque Familiar, En Av. División Del Norte  y Calle Roberto Sosa S/N, Col. El Arbolito, C.P. 32900, Municipio De Aldama, Chihuahua</a:t>
                      </a:r>
                      <a:endParaRPr lang="es-ES" sz="900" b="0" i="0" u="none" strike="noStrike" kern="1200" dirty="0">
                        <a:solidFill>
                          <a:schemeClr val="tx1"/>
                        </a:solidFill>
                        <a:effectLst/>
                        <a:latin typeface="Noto Sans"/>
                        <a:ea typeface="+mn-ea"/>
                        <a:cs typeface="+mn-cs"/>
                      </a:endParaRPr>
                    </a:p>
                  </a:txBody>
                  <a:tcPr marL="0" marR="0" marT="0" marB="0" anchor="ctr"/>
                </a:tc>
                <a:tc>
                  <a:txBody>
                    <a:bodyPr/>
                    <a:lstStyle/>
                    <a:p>
                      <a:pPr lvl="0" algn="ctr" rtl="0">
                        <a:buNone/>
                      </a:pPr>
                      <a:r>
                        <a:rPr lang="es-MX" sz="900" b="0" u="none" strike="noStrike" dirty="0">
                          <a:solidFill>
                            <a:schemeClr val="tx1"/>
                          </a:solidFill>
                          <a:effectLst/>
                        </a:rPr>
                        <a:t>Sí</a:t>
                      </a:r>
                      <a:endParaRPr lang="es-ES" sz="1600" dirty="0">
                        <a:solidFill>
                          <a:schemeClr val="tx1"/>
                        </a:solidFill>
                      </a:endParaRPr>
                    </a:p>
                  </a:txBody>
                  <a:tcPr marL="0" marR="0" marT="0" marB="0" anchor="ctr"/>
                </a:tc>
                <a:tc>
                  <a:txBody>
                    <a:bodyPr/>
                    <a:lstStyle/>
                    <a:p>
                      <a:pPr lvl="0" algn="ctr" rtl="0">
                        <a:buNone/>
                      </a:pPr>
                      <a:r>
                        <a:rPr lang="es-MX" sz="900" b="0" u="none" strike="noStrike" dirty="0">
                          <a:solidFill>
                            <a:schemeClr val="tx1"/>
                          </a:solidFill>
                          <a:effectLst/>
                        </a:rPr>
                        <a:t>Sí</a:t>
                      </a:r>
                      <a:endParaRPr lang="es-ES" sz="1600" dirty="0">
                        <a:solidFill>
                          <a:schemeClr val="tx1"/>
                        </a:solidFill>
                      </a:endParaRPr>
                    </a:p>
                  </a:txBody>
                  <a:tcPr marL="0" marR="0" marT="0" marB="0" anchor="ctr"/>
                </a:tc>
                <a:tc>
                  <a:txBody>
                    <a:bodyPr/>
                    <a:lstStyle/>
                    <a:p>
                      <a:pPr lvl="0" algn="ctr" rtl="0">
                        <a:buNone/>
                      </a:pPr>
                      <a:r>
                        <a:rPr lang="es-MX" sz="900" b="0" u="none" strike="noStrike" dirty="0">
                          <a:solidFill>
                            <a:schemeClr val="tx1"/>
                          </a:solidFill>
                          <a:effectLst/>
                        </a:rPr>
                        <a:t>Sí</a:t>
                      </a:r>
                      <a:endParaRPr lang="es-ES" sz="1600" dirty="0">
                        <a:solidFill>
                          <a:schemeClr val="tx1"/>
                        </a:solidFill>
                      </a:endParaRPr>
                    </a:p>
                  </a:txBody>
                  <a:tcPr marL="0" marR="0" marT="0" marB="0" anchor="ctr"/>
                </a:tc>
                <a:tc>
                  <a:txBody>
                    <a:bodyPr/>
                    <a:lstStyle/>
                    <a:p>
                      <a:pPr lvl="0" algn="ctr" rtl="0">
                        <a:buNone/>
                      </a:pPr>
                      <a:r>
                        <a:rPr lang="es-MX" sz="900" b="0" u="none" strike="noStrike" dirty="0">
                          <a:solidFill>
                            <a:schemeClr val="tx1"/>
                          </a:solidFill>
                          <a:effectLst/>
                        </a:rPr>
                        <a:t>Sí</a:t>
                      </a:r>
                      <a:endParaRPr lang="es-ES" sz="1600" dirty="0">
                        <a:solidFill>
                          <a:schemeClr val="tx1"/>
                        </a:solidFill>
                      </a:endParaRPr>
                    </a:p>
                  </a:txBody>
                  <a:tcPr marL="0" marR="0" marT="0" marB="0" anchor="ctr"/>
                </a:tc>
                <a:tc>
                  <a:txBody>
                    <a:bodyPr/>
                    <a:lstStyle/>
                    <a:p>
                      <a:pPr lvl="0" algn="ctr" rtl="0">
                        <a:buNone/>
                      </a:pPr>
                      <a:r>
                        <a:rPr lang="es-MX" sz="900" b="0" u="none" strike="noStrike" dirty="0">
                          <a:solidFill>
                            <a:schemeClr val="tx1"/>
                          </a:solidFill>
                          <a:effectLst/>
                        </a:rPr>
                        <a:t>-</a:t>
                      </a:r>
                      <a:endParaRPr lang="es-MX" sz="900" b="0" i="0" u="none" strike="noStrike" dirty="0">
                        <a:solidFill>
                          <a:schemeClr val="tx1"/>
                        </a:solidFill>
                        <a:effectLst/>
                        <a:latin typeface="Noto Sans"/>
                      </a:endParaRPr>
                    </a:p>
                  </a:txBody>
                  <a:tcPr marL="0" marR="0" marT="0" marB="0" anchor="ctr"/>
                </a:tc>
                <a:tc>
                  <a:txBody>
                    <a:bodyPr/>
                    <a:lstStyle/>
                    <a:p>
                      <a:pPr lvl="0" algn="ctr" rtl="0">
                        <a:buNone/>
                      </a:pPr>
                      <a:r>
                        <a:rPr lang="es-MX" sz="900" b="0" u="none" strike="noStrike" dirty="0">
                          <a:solidFill>
                            <a:schemeClr val="tx1"/>
                          </a:solidFill>
                          <a:effectLst/>
                        </a:rPr>
                        <a:t>Sí</a:t>
                      </a:r>
                      <a:endParaRPr lang="es-ES" sz="1600" dirty="0">
                        <a:solidFill>
                          <a:schemeClr val="tx1"/>
                        </a:solidFill>
                      </a:endParaRPr>
                    </a:p>
                  </a:txBody>
                  <a:tcPr marL="0" marR="0" marT="0" marB="0" anchor="ctr"/>
                </a:tc>
                <a:tc>
                  <a:txBody>
                    <a:bodyPr/>
                    <a:lstStyle/>
                    <a:p>
                      <a:pPr lvl="0" algn="ctr">
                        <a:buNone/>
                      </a:pPr>
                      <a:r>
                        <a:rPr lang="es-MX" sz="1000" b="1" u="none" strike="noStrike" dirty="0">
                          <a:solidFill>
                            <a:schemeClr val="tx1"/>
                          </a:solidFill>
                          <a:effectLst/>
                        </a:rPr>
                        <a:t>62%</a:t>
                      </a:r>
                      <a:endParaRPr lang="es-MX" sz="1000" b="1" i="0" u="none" strike="noStrike" dirty="0">
                        <a:solidFill>
                          <a:schemeClr val="tx1"/>
                        </a:solidFill>
                        <a:effectLst/>
                        <a:latin typeface="Noto Sans"/>
                      </a:endParaRPr>
                    </a:p>
                  </a:txBody>
                  <a:tcPr marL="0" marR="0" marT="0" marB="0" anchor="ctr"/>
                </a:tc>
                <a:extLst>
                  <a:ext uri="{0D108BD9-81ED-4DB2-BD59-A6C34878D82A}">
                    <a16:rowId xmlns:a16="http://schemas.microsoft.com/office/drawing/2014/main" val="1470683223"/>
                  </a:ext>
                </a:extLst>
              </a:tr>
            </a:tbl>
          </a:graphicData>
        </a:graphic>
      </p:graphicFrame>
    </p:spTree>
    <p:extLst>
      <p:ext uri="{BB962C8B-B14F-4D97-AF65-F5344CB8AC3E}">
        <p14:creationId xmlns:p14="http://schemas.microsoft.com/office/powerpoint/2010/main" val="172689303"/>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0CCEFCA-E331-7D8E-9C8F-EFF1CA3AF668}"/>
            </a:ext>
          </a:extLst>
        </p:cNvPr>
        <p:cNvGrpSpPr/>
        <p:nvPr/>
      </p:nvGrpSpPr>
      <p:grpSpPr>
        <a:xfrm>
          <a:off x="0" y="0"/>
          <a:ext cx="0" cy="0"/>
          <a:chOff x="0" y="0"/>
          <a:chExt cx="0" cy="0"/>
        </a:xfrm>
      </p:grpSpPr>
      <p:sp>
        <p:nvSpPr>
          <p:cNvPr id="2" name="CuadroTexto 1">
            <a:extLst>
              <a:ext uri="{FF2B5EF4-FFF2-40B4-BE49-F238E27FC236}">
                <a16:creationId xmlns:a16="http://schemas.microsoft.com/office/drawing/2014/main" id="{685B2912-03DE-2253-0936-A51939389685}"/>
              </a:ext>
            </a:extLst>
          </p:cNvPr>
          <p:cNvSpPr txBox="1"/>
          <p:nvPr/>
        </p:nvSpPr>
        <p:spPr>
          <a:xfrm>
            <a:off x="124408" y="488347"/>
            <a:ext cx="7961768" cy="369332"/>
          </a:xfrm>
          <a:prstGeom prst="rect">
            <a:avLst/>
          </a:prstGeom>
          <a:noFill/>
        </p:spPr>
        <p:txBody>
          <a:bodyPr wrap="square" rtlCol="0">
            <a:spAutoFit/>
          </a:bodyPr>
          <a:lstStyle/>
          <a:p>
            <a:r>
              <a:rPr lang="es-MX">
                <a:solidFill>
                  <a:srgbClr val="0B5445"/>
                </a:solidFill>
                <a:latin typeface="Noto Sans" panose="020B0502040504020204" pitchFamily="34" charset="0"/>
                <a:ea typeface="Noto Sans" panose="020B0502040504020204" pitchFamily="34" charset="0"/>
                <a:cs typeface="Noto Sans" panose="020B0502040504020204" pitchFamily="34" charset="0"/>
              </a:rPr>
              <a:t>Inmuebles con integración de expediente con </a:t>
            </a:r>
            <a:r>
              <a:rPr lang="es-MX" b="1">
                <a:solidFill>
                  <a:srgbClr val="0B5445"/>
                </a:solidFill>
                <a:latin typeface="Noto Sans" panose="020B0502040504020204" pitchFamily="34" charset="0"/>
                <a:ea typeface="Noto Sans" panose="020B0502040504020204" pitchFamily="34" charset="0"/>
                <a:cs typeface="Noto Sans" panose="020B0502040504020204" pitchFamily="34" charset="0"/>
              </a:rPr>
              <a:t>menos del 60%</a:t>
            </a:r>
          </a:p>
        </p:txBody>
      </p:sp>
      <p:sp>
        <p:nvSpPr>
          <p:cNvPr id="9" name="Marcador de número de diapositiva 3">
            <a:extLst>
              <a:ext uri="{FF2B5EF4-FFF2-40B4-BE49-F238E27FC236}">
                <a16:creationId xmlns:a16="http://schemas.microsoft.com/office/drawing/2014/main" id="{265F1C08-5E41-3730-C2B4-0CFE738014C4}"/>
              </a:ext>
            </a:extLst>
          </p:cNvPr>
          <p:cNvSpPr txBox="1">
            <a:spLocks/>
          </p:cNvSpPr>
          <p:nvPr/>
        </p:nvSpPr>
        <p:spPr>
          <a:xfrm>
            <a:off x="11769636" y="6359455"/>
            <a:ext cx="379813" cy="299857"/>
          </a:xfrm>
          <a:prstGeom prst="rect">
            <a:avLst/>
          </a:prstGeom>
        </p:spPr>
        <p:txBody>
          <a:bodyPr/>
          <a:lstStyle>
            <a:defPPr>
              <a:defRPr lang="es-MX"/>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fld id="{CCF7EA40-30CE-1140-AE32-46D572116FD7}" type="slidenum">
              <a:rPr kumimoji="0" lang="es-ES_tradnl" sz="1100" b="0" i="0" u="none" strike="noStrike" kern="1200" cap="none" spc="0" normalizeH="0" baseline="0" noProof="0">
                <a:ln>
                  <a:noFill/>
                </a:ln>
                <a:solidFill>
                  <a:srgbClr val="FFFFFF">
                    <a:lumMod val="50000"/>
                  </a:srgbClr>
                </a:solidFill>
                <a:effectLst/>
                <a:uLnTx/>
                <a:uFillTx/>
                <a:latin typeface="Noto Sans" panose="020B0502040504020204" pitchFamily="34" charset="0"/>
                <a:ea typeface="Noto Sans" panose="020B0502040504020204" pitchFamily="34" charset="0"/>
                <a:cs typeface="Noto Sans" panose="020B0502040504020204" pitchFamily="34" charset="0"/>
                <a:sym typeface="Arial"/>
              </a:rPr>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t>31</a:t>
            </a:fld>
            <a:endParaRPr kumimoji="0" lang="es-ES_tradnl" sz="1100" b="0" i="0" u="none" strike="noStrike" kern="1200" cap="none" spc="0" normalizeH="0" baseline="0" noProof="0">
              <a:ln>
                <a:noFill/>
              </a:ln>
              <a:solidFill>
                <a:srgbClr val="FFFFFF">
                  <a:lumMod val="50000"/>
                </a:srgbClr>
              </a:solidFill>
              <a:effectLst/>
              <a:uLnTx/>
              <a:uFillTx/>
              <a:latin typeface="Noto Sans" panose="020B0502040504020204" pitchFamily="34" charset="0"/>
              <a:ea typeface="Noto Sans" panose="020B0502040504020204" pitchFamily="34" charset="0"/>
              <a:cs typeface="Noto Sans" panose="020B0502040504020204" pitchFamily="34" charset="0"/>
              <a:sym typeface="Arial"/>
            </a:endParaRPr>
          </a:p>
        </p:txBody>
      </p:sp>
      <p:sp>
        <p:nvSpPr>
          <p:cNvPr id="11" name="CuadroTexto 10">
            <a:extLst>
              <a:ext uri="{FF2B5EF4-FFF2-40B4-BE49-F238E27FC236}">
                <a16:creationId xmlns:a16="http://schemas.microsoft.com/office/drawing/2014/main" id="{399B3B8F-0056-148F-7AC6-43366DBFDBF1}"/>
              </a:ext>
            </a:extLst>
          </p:cNvPr>
          <p:cNvSpPr txBox="1"/>
          <p:nvPr/>
        </p:nvSpPr>
        <p:spPr>
          <a:xfrm>
            <a:off x="121147" y="155525"/>
            <a:ext cx="9618889" cy="400110"/>
          </a:xfrm>
          <a:prstGeom prst="rect">
            <a:avLst/>
          </a:prstGeom>
          <a:noFill/>
        </p:spPr>
        <p:txBody>
          <a:bodyPr wrap="square" lIns="91440" tIns="45720" rIns="91440" bIns="45720" rtlCol="0" anchor="t">
            <a:spAutoFit/>
          </a:bodyPr>
          <a:lstStyle/>
          <a:p>
            <a:pPr>
              <a:defRPr/>
            </a:pPr>
            <a:r>
              <a:rPr kumimoji="0" lang="es-MX" sz="2000" b="1" i="0" u="none" strike="noStrike" kern="1200" cap="none" spc="0" normalizeH="0" baseline="0" noProof="0">
                <a:ln>
                  <a:noFill/>
                </a:ln>
                <a:solidFill>
                  <a:srgbClr val="691C32"/>
                </a:solidFill>
                <a:effectLst/>
                <a:uLnTx/>
                <a:uFillTx/>
                <a:latin typeface="Patria"/>
              </a:rPr>
              <a:t>Detalle validación de </a:t>
            </a:r>
            <a:r>
              <a:rPr lang="es-MX" sz="2000" b="1">
                <a:solidFill>
                  <a:srgbClr val="691C32"/>
                </a:solidFill>
                <a:latin typeface="Patria"/>
              </a:rPr>
              <a:t>d</a:t>
            </a:r>
            <a:r>
              <a:rPr kumimoji="0" lang="es-MX" sz="2000" b="1" i="0" u="none" strike="noStrike" kern="1200" cap="none" spc="0" normalizeH="0" baseline="0" noProof="0" err="1">
                <a:ln>
                  <a:noFill/>
                </a:ln>
                <a:solidFill>
                  <a:srgbClr val="691C32"/>
                </a:solidFill>
                <a:effectLst/>
                <a:uLnTx/>
                <a:uFillTx/>
                <a:latin typeface="Patria"/>
              </a:rPr>
              <a:t>onaciones</a:t>
            </a:r>
            <a:r>
              <a:rPr kumimoji="0" lang="es-MX" sz="2000" b="1" i="0" u="none" strike="noStrike" kern="1200" cap="none" spc="0" normalizeH="0" baseline="0" noProof="0">
                <a:ln>
                  <a:noFill/>
                </a:ln>
                <a:solidFill>
                  <a:srgbClr val="691C32"/>
                </a:solidFill>
                <a:effectLst/>
                <a:uLnTx/>
                <a:uFillTx/>
                <a:latin typeface="Patria"/>
              </a:rPr>
              <a:t> </a:t>
            </a:r>
            <a:r>
              <a:rPr lang="es-MX" sz="2000" b="1">
                <a:solidFill>
                  <a:srgbClr val="691C32"/>
                </a:solidFill>
                <a:latin typeface="Patria"/>
              </a:rPr>
              <a:t>i</a:t>
            </a:r>
            <a:r>
              <a:rPr kumimoji="0" lang="es-MX" sz="2000" b="1" i="0" u="none" strike="noStrike" kern="1200" cap="none" spc="0" normalizeH="0" baseline="0" noProof="0" err="1">
                <a:ln>
                  <a:noFill/>
                </a:ln>
                <a:solidFill>
                  <a:srgbClr val="691C32"/>
                </a:solidFill>
                <a:effectLst/>
                <a:uLnTx/>
                <a:uFillTx/>
                <a:latin typeface="Patria"/>
              </a:rPr>
              <a:t>nmobiliarias</a:t>
            </a:r>
            <a:r>
              <a:rPr kumimoji="0" lang="es-MX" sz="2000" b="1" i="0" u="none" strike="noStrike" kern="1200" cap="none" spc="0" normalizeH="0" baseline="0" noProof="0">
                <a:ln>
                  <a:noFill/>
                </a:ln>
                <a:solidFill>
                  <a:srgbClr val="691C32"/>
                </a:solidFill>
                <a:effectLst/>
                <a:uLnTx/>
                <a:uFillTx/>
                <a:latin typeface="Patria"/>
              </a:rPr>
              <a:t> para </a:t>
            </a:r>
            <a:r>
              <a:rPr lang="es-MX" sz="2000" b="1">
                <a:solidFill>
                  <a:srgbClr val="691C32"/>
                </a:solidFill>
                <a:latin typeface="Patria"/>
              </a:rPr>
              <a:t>diversos servicios</a:t>
            </a:r>
            <a:endParaRPr kumimoji="0" lang="es-MX" sz="2000" b="1" i="0" u="none" strike="noStrike" kern="1200" cap="none" spc="0" normalizeH="0" baseline="0" noProof="0">
              <a:ln>
                <a:noFill/>
              </a:ln>
              <a:solidFill>
                <a:srgbClr val="691C32"/>
              </a:solidFill>
              <a:effectLst/>
              <a:uLnTx/>
              <a:uFillTx/>
              <a:latin typeface="Patria"/>
            </a:endParaRPr>
          </a:p>
        </p:txBody>
      </p:sp>
      <p:sp>
        <p:nvSpPr>
          <p:cNvPr id="3" name="CuadroTexto 2">
            <a:extLst>
              <a:ext uri="{FF2B5EF4-FFF2-40B4-BE49-F238E27FC236}">
                <a16:creationId xmlns:a16="http://schemas.microsoft.com/office/drawing/2014/main" id="{60F6AFCF-F047-5343-8E6C-2A93EB0105B6}"/>
              </a:ext>
            </a:extLst>
          </p:cNvPr>
          <p:cNvSpPr txBox="1"/>
          <p:nvPr/>
        </p:nvSpPr>
        <p:spPr>
          <a:xfrm>
            <a:off x="9007606" y="5864237"/>
            <a:ext cx="3130985" cy="646331"/>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s-MX" sz="900" b="0" i="0" u="none" strike="noStrike" kern="1200" cap="none" spc="0" normalizeH="0" baseline="0" noProof="0">
                <a:ln>
                  <a:noFill/>
                </a:ln>
                <a:solidFill>
                  <a:prstClr val="black"/>
                </a:solidFill>
                <a:effectLst/>
                <a:uLnTx/>
                <a:uFillTx/>
                <a:latin typeface="Noto Sans" panose="020B0502040504020204" pitchFamily="34" charset="0"/>
                <a:ea typeface="Noto Sans" panose="020B0502040504020204" pitchFamily="34" charset="0"/>
                <a:cs typeface="Noto Sans" panose="020B0502040504020204" pitchFamily="34" charset="0"/>
              </a:rPr>
              <a:t>CLG: Certificado de Libertad de Gravamen</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s-MX" sz="900" b="0" i="0" u="none" strike="noStrike" kern="1200" cap="none" spc="0" normalizeH="0" baseline="0" noProof="0">
                <a:ln>
                  <a:noFill/>
                </a:ln>
                <a:solidFill>
                  <a:prstClr val="black"/>
                </a:solidFill>
                <a:effectLst/>
                <a:uLnTx/>
                <a:uFillTx/>
                <a:latin typeface="Noto Sans" panose="020B0502040504020204" pitchFamily="34" charset="0"/>
                <a:ea typeface="Noto Sans" panose="020B0502040504020204" pitchFamily="34" charset="0"/>
                <a:cs typeface="Noto Sans" panose="020B0502040504020204" pitchFamily="34" charset="0"/>
              </a:rPr>
              <a:t>AYNº: Alineamiento y Número Oficial</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s-MX" sz="900" b="0" i="0" u="none" strike="noStrike" kern="1200" cap="none" spc="0" normalizeH="0" baseline="0" noProof="0">
                <a:ln>
                  <a:noFill/>
                </a:ln>
                <a:solidFill>
                  <a:prstClr val="black"/>
                </a:solidFill>
                <a:effectLst/>
                <a:uLnTx/>
                <a:uFillTx/>
                <a:latin typeface="Noto Sans" panose="020B0502040504020204" pitchFamily="34" charset="0"/>
                <a:ea typeface="Noto Sans" panose="020B0502040504020204" pitchFamily="34" charset="0"/>
                <a:cs typeface="Noto Sans" panose="020B0502040504020204" pitchFamily="34" charset="0"/>
              </a:rPr>
              <a:t>AC/DD: Acta de Cabildo/ Decreto de Desincorporación</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s-MX" sz="900" b="0" i="0" u="none" strike="noStrike" kern="1200" cap="none" spc="0" normalizeH="0" baseline="0" noProof="0">
                <a:ln>
                  <a:noFill/>
                </a:ln>
                <a:solidFill>
                  <a:prstClr val="black"/>
                </a:solidFill>
                <a:effectLst/>
                <a:uLnTx/>
                <a:uFillTx/>
                <a:latin typeface="Noto Sans" panose="020B0502040504020204" pitchFamily="34" charset="0"/>
                <a:ea typeface="Noto Sans" panose="020B0502040504020204" pitchFamily="34" charset="0"/>
                <a:cs typeface="Noto Sans" panose="020B0502040504020204" pitchFamily="34" charset="0"/>
              </a:rPr>
              <a:t>PLT: Plano Topográfico</a:t>
            </a:r>
          </a:p>
        </p:txBody>
      </p:sp>
      <p:graphicFrame>
        <p:nvGraphicFramePr>
          <p:cNvPr id="4" name="Tabla 3">
            <a:extLst>
              <a:ext uri="{FF2B5EF4-FFF2-40B4-BE49-F238E27FC236}">
                <a16:creationId xmlns:a16="http://schemas.microsoft.com/office/drawing/2014/main" id="{B0ACEC79-FAC2-365F-CE18-C2663C6E3935}"/>
              </a:ext>
            </a:extLst>
          </p:cNvPr>
          <p:cNvGraphicFramePr>
            <a:graphicFrameLocks noGrp="1"/>
          </p:cNvGraphicFramePr>
          <p:nvPr>
            <p:extLst>
              <p:ext uri="{D42A27DB-BD31-4B8C-83A1-F6EECF244321}">
                <p14:modId xmlns:p14="http://schemas.microsoft.com/office/powerpoint/2010/main" val="914071166"/>
              </p:ext>
            </p:extLst>
          </p:nvPr>
        </p:nvGraphicFramePr>
        <p:xfrm>
          <a:off x="228955" y="779473"/>
          <a:ext cx="11540666" cy="4449894"/>
        </p:xfrm>
        <a:graphic>
          <a:graphicData uri="http://schemas.openxmlformats.org/drawingml/2006/table">
            <a:tbl>
              <a:tblPr firstRow="1" bandRow="1">
                <a:tableStyleId>{21E4AEA4-8DFA-4A89-87EB-49C32662AFE0}</a:tableStyleId>
              </a:tblPr>
              <a:tblGrid>
                <a:gridCol w="461210">
                  <a:extLst>
                    <a:ext uri="{9D8B030D-6E8A-4147-A177-3AD203B41FA5}">
                      <a16:colId xmlns:a16="http://schemas.microsoft.com/office/drawing/2014/main" val="723530094"/>
                    </a:ext>
                  </a:extLst>
                </a:gridCol>
                <a:gridCol w="872413">
                  <a:extLst>
                    <a:ext uri="{9D8B030D-6E8A-4147-A177-3AD203B41FA5}">
                      <a16:colId xmlns:a16="http://schemas.microsoft.com/office/drawing/2014/main" val="756171452"/>
                    </a:ext>
                  </a:extLst>
                </a:gridCol>
                <a:gridCol w="1022684">
                  <a:extLst>
                    <a:ext uri="{9D8B030D-6E8A-4147-A177-3AD203B41FA5}">
                      <a16:colId xmlns:a16="http://schemas.microsoft.com/office/drawing/2014/main" val="1201030546"/>
                    </a:ext>
                  </a:extLst>
                </a:gridCol>
                <a:gridCol w="1289426">
                  <a:extLst>
                    <a:ext uri="{9D8B030D-6E8A-4147-A177-3AD203B41FA5}">
                      <a16:colId xmlns:a16="http://schemas.microsoft.com/office/drawing/2014/main" val="1610847150"/>
                    </a:ext>
                  </a:extLst>
                </a:gridCol>
                <a:gridCol w="3417356">
                  <a:extLst>
                    <a:ext uri="{9D8B030D-6E8A-4147-A177-3AD203B41FA5}">
                      <a16:colId xmlns:a16="http://schemas.microsoft.com/office/drawing/2014/main" val="1208619848"/>
                    </a:ext>
                  </a:extLst>
                </a:gridCol>
                <a:gridCol w="833376">
                  <a:extLst>
                    <a:ext uri="{9D8B030D-6E8A-4147-A177-3AD203B41FA5}">
                      <a16:colId xmlns:a16="http://schemas.microsoft.com/office/drawing/2014/main" val="1837391683"/>
                    </a:ext>
                  </a:extLst>
                </a:gridCol>
                <a:gridCol w="810226">
                  <a:extLst>
                    <a:ext uri="{9D8B030D-6E8A-4147-A177-3AD203B41FA5}">
                      <a16:colId xmlns:a16="http://schemas.microsoft.com/office/drawing/2014/main" val="1750854147"/>
                    </a:ext>
                  </a:extLst>
                </a:gridCol>
                <a:gridCol w="381964">
                  <a:extLst>
                    <a:ext uri="{9D8B030D-6E8A-4147-A177-3AD203B41FA5}">
                      <a16:colId xmlns:a16="http://schemas.microsoft.com/office/drawing/2014/main" val="2061103895"/>
                    </a:ext>
                  </a:extLst>
                </a:gridCol>
                <a:gridCol w="381965">
                  <a:extLst>
                    <a:ext uri="{9D8B030D-6E8A-4147-A177-3AD203B41FA5}">
                      <a16:colId xmlns:a16="http://schemas.microsoft.com/office/drawing/2014/main" val="2893886517"/>
                    </a:ext>
                  </a:extLst>
                </a:gridCol>
                <a:gridCol w="439837">
                  <a:extLst>
                    <a:ext uri="{9D8B030D-6E8A-4147-A177-3AD203B41FA5}">
                      <a16:colId xmlns:a16="http://schemas.microsoft.com/office/drawing/2014/main" val="1648654690"/>
                    </a:ext>
                  </a:extLst>
                </a:gridCol>
                <a:gridCol w="405113">
                  <a:extLst>
                    <a:ext uri="{9D8B030D-6E8A-4147-A177-3AD203B41FA5}">
                      <a16:colId xmlns:a16="http://schemas.microsoft.com/office/drawing/2014/main" val="840380102"/>
                    </a:ext>
                  </a:extLst>
                </a:gridCol>
                <a:gridCol w="1225096">
                  <a:extLst>
                    <a:ext uri="{9D8B030D-6E8A-4147-A177-3AD203B41FA5}">
                      <a16:colId xmlns:a16="http://schemas.microsoft.com/office/drawing/2014/main" val="1302002376"/>
                    </a:ext>
                  </a:extLst>
                </a:gridCol>
              </a:tblGrid>
              <a:tr h="52864">
                <a:tc>
                  <a:txBody>
                    <a:bodyPr/>
                    <a:lstStyle/>
                    <a:p>
                      <a:pPr algn="ctr" rtl="0" fontAlgn="ctr">
                        <a:buNone/>
                      </a:pPr>
                      <a:r>
                        <a:rPr lang="es-MX" sz="1000" b="1" u="none" strike="noStrike">
                          <a:solidFill>
                            <a:srgbClr val="FFFFFF"/>
                          </a:solidFill>
                          <a:effectLst/>
                        </a:rPr>
                        <a:t>No</a:t>
                      </a:r>
                      <a:endParaRPr lang="es-MX" sz="1000" b="1" i="0" u="none" strike="noStrike">
                        <a:solidFill>
                          <a:srgbClr val="FFFFFF"/>
                        </a:solidFill>
                        <a:effectLst/>
                        <a:latin typeface="Noto Sans" panose="020B0502040504020204" pitchFamily="34" charset="0"/>
                      </a:endParaRPr>
                    </a:p>
                  </a:txBody>
                  <a:tcPr marL="0" marR="0" marT="0" marB="0" anchor="ctr"/>
                </a:tc>
                <a:tc>
                  <a:txBody>
                    <a:bodyPr/>
                    <a:lstStyle/>
                    <a:p>
                      <a:pPr algn="ctr" rtl="0" fontAlgn="ctr">
                        <a:buNone/>
                      </a:pPr>
                      <a:r>
                        <a:rPr lang="es-MX" sz="1000" b="1" u="none" strike="noStrike">
                          <a:solidFill>
                            <a:srgbClr val="FFFFFF"/>
                          </a:solidFill>
                          <a:effectLst/>
                        </a:rPr>
                        <a:t>OOAD</a:t>
                      </a:r>
                      <a:endParaRPr lang="es-MX" sz="1000" b="1" i="0" u="none" strike="noStrike">
                        <a:solidFill>
                          <a:srgbClr val="FFFFFF"/>
                        </a:solidFill>
                        <a:effectLst/>
                        <a:latin typeface="Noto Sans" panose="020B0502040504020204" pitchFamily="34" charset="0"/>
                      </a:endParaRPr>
                    </a:p>
                  </a:txBody>
                  <a:tcPr marL="0" marR="0" marT="0" marB="0" anchor="ctr"/>
                </a:tc>
                <a:tc>
                  <a:txBody>
                    <a:bodyPr/>
                    <a:lstStyle/>
                    <a:p>
                      <a:pPr algn="ctr" rtl="0" fontAlgn="ctr">
                        <a:buNone/>
                      </a:pPr>
                      <a:r>
                        <a:rPr lang="es-MX" sz="1000" b="1" u="none" strike="noStrike">
                          <a:solidFill>
                            <a:srgbClr val="FFFFFF"/>
                          </a:solidFill>
                          <a:effectLst/>
                        </a:rPr>
                        <a:t>Municipio</a:t>
                      </a:r>
                      <a:endParaRPr lang="es-MX" sz="1000" b="1" i="0" u="none" strike="noStrike">
                        <a:solidFill>
                          <a:srgbClr val="FFFFFF"/>
                        </a:solidFill>
                        <a:effectLst/>
                        <a:latin typeface="Noto Sans" panose="020B0502040504020204" pitchFamily="34" charset="0"/>
                      </a:endParaRPr>
                    </a:p>
                  </a:txBody>
                  <a:tcPr marL="0" marR="0" marT="0" marB="0" anchor="ctr"/>
                </a:tc>
                <a:tc>
                  <a:txBody>
                    <a:bodyPr/>
                    <a:lstStyle/>
                    <a:p>
                      <a:pPr algn="ctr" rtl="0" fontAlgn="ctr">
                        <a:buNone/>
                      </a:pPr>
                      <a:r>
                        <a:rPr lang="es-MX" sz="1000" b="1" u="none" strike="noStrike">
                          <a:solidFill>
                            <a:srgbClr val="FFFFFF"/>
                          </a:solidFill>
                          <a:effectLst/>
                        </a:rPr>
                        <a:t>Servicio</a:t>
                      </a:r>
                      <a:endParaRPr lang="es-MX" sz="1000" b="1" i="0" u="none" strike="noStrike">
                        <a:solidFill>
                          <a:srgbClr val="FFFFFF"/>
                        </a:solidFill>
                        <a:effectLst/>
                        <a:latin typeface="Noto Sans" panose="020B0502040504020204" pitchFamily="34" charset="0"/>
                      </a:endParaRPr>
                    </a:p>
                  </a:txBody>
                  <a:tcPr marL="0" marR="0" marT="0" marB="0" anchor="ctr"/>
                </a:tc>
                <a:tc>
                  <a:txBody>
                    <a:bodyPr/>
                    <a:lstStyle/>
                    <a:p>
                      <a:pPr algn="ctr" rtl="0" fontAlgn="ctr">
                        <a:buNone/>
                      </a:pPr>
                      <a:r>
                        <a:rPr lang="es-MX" sz="1000" b="1" u="none" strike="noStrike">
                          <a:solidFill>
                            <a:srgbClr val="FFFFFF"/>
                          </a:solidFill>
                          <a:effectLst/>
                        </a:rPr>
                        <a:t>Dirección</a:t>
                      </a:r>
                      <a:endParaRPr lang="es-MX" sz="1000" b="1" i="0" u="none" strike="noStrike">
                        <a:solidFill>
                          <a:srgbClr val="FFFFFF"/>
                        </a:solidFill>
                        <a:effectLst/>
                        <a:latin typeface="Noto Sans" panose="020B0502040504020204" pitchFamily="34" charset="0"/>
                      </a:endParaRPr>
                    </a:p>
                  </a:txBody>
                  <a:tcPr marL="0" marR="0" marT="0" marB="0" anchor="ctr"/>
                </a:tc>
                <a:tc>
                  <a:txBody>
                    <a:bodyPr/>
                    <a:lstStyle/>
                    <a:p>
                      <a:pPr algn="ctr" rtl="0" fontAlgn="ctr">
                        <a:buNone/>
                      </a:pPr>
                      <a:r>
                        <a:rPr lang="es-MX" sz="1000" b="1" u="none" strike="noStrike">
                          <a:solidFill>
                            <a:srgbClr val="FFFFFF"/>
                          </a:solidFill>
                          <a:effectLst/>
                        </a:rPr>
                        <a:t>Escrito de ofrecimiento</a:t>
                      </a:r>
                      <a:endParaRPr lang="es-MX" sz="1000" b="1" i="0" u="none" strike="noStrike">
                        <a:solidFill>
                          <a:srgbClr val="FFFFFF"/>
                        </a:solidFill>
                        <a:effectLst/>
                        <a:latin typeface="Noto Sans" panose="020B0502040504020204" pitchFamily="34" charset="0"/>
                      </a:endParaRPr>
                    </a:p>
                  </a:txBody>
                  <a:tcPr marL="0" marR="0" marT="0" marB="0" anchor="ctr"/>
                </a:tc>
                <a:tc>
                  <a:txBody>
                    <a:bodyPr/>
                    <a:lstStyle/>
                    <a:p>
                      <a:pPr algn="ctr" rtl="0" fontAlgn="ctr">
                        <a:buNone/>
                      </a:pPr>
                      <a:r>
                        <a:rPr lang="es-MX" sz="1000" b="1" u="none" strike="noStrike">
                          <a:solidFill>
                            <a:srgbClr val="FFFFFF"/>
                          </a:solidFill>
                          <a:effectLst/>
                        </a:rPr>
                        <a:t>Acredita propiedad</a:t>
                      </a:r>
                      <a:endParaRPr lang="es-MX" sz="1000" b="1" i="0" u="none" strike="noStrike">
                        <a:solidFill>
                          <a:srgbClr val="FFFFFF"/>
                        </a:solidFill>
                        <a:effectLst/>
                        <a:latin typeface="Noto Sans" panose="020B0502040504020204" pitchFamily="34" charset="0"/>
                      </a:endParaRPr>
                    </a:p>
                  </a:txBody>
                  <a:tcPr marL="0" marR="0" marT="0" marB="0" anchor="ctr"/>
                </a:tc>
                <a:tc>
                  <a:txBody>
                    <a:bodyPr/>
                    <a:lstStyle/>
                    <a:p>
                      <a:pPr algn="ctr" rtl="0" fontAlgn="ctr">
                        <a:buNone/>
                      </a:pPr>
                      <a:r>
                        <a:rPr lang="es-MX" sz="1000" b="1" u="none" strike="noStrike">
                          <a:solidFill>
                            <a:srgbClr val="FFFFFF"/>
                          </a:solidFill>
                          <a:effectLst/>
                        </a:rPr>
                        <a:t>CLG</a:t>
                      </a:r>
                      <a:endParaRPr lang="es-MX" sz="1000" b="1" i="0" u="none" strike="noStrike">
                        <a:solidFill>
                          <a:srgbClr val="FFFFFF"/>
                        </a:solidFill>
                        <a:effectLst/>
                        <a:latin typeface="Noto Sans" panose="020B0502040504020204" pitchFamily="34" charset="0"/>
                      </a:endParaRPr>
                    </a:p>
                  </a:txBody>
                  <a:tcPr marL="0" marR="0" marT="0" marB="0" anchor="ctr"/>
                </a:tc>
                <a:tc>
                  <a:txBody>
                    <a:bodyPr/>
                    <a:lstStyle/>
                    <a:p>
                      <a:pPr algn="ctr" rtl="0" fontAlgn="ctr">
                        <a:buNone/>
                      </a:pPr>
                      <a:r>
                        <a:rPr lang="es-MX" sz="1000" b="1" u="none" strike="noStrike" err="1">
                          <a:solidFill>
                            <a:srgbClr val="FFFFFF"/>
                          </a:solidFill>
                          <a:effectLst/>
                        </a:rPr>
                        <a:t>AYNº</a:t>
                      </a:r>
                      <a:endParaRPr lang="es-MX" sz="1000" b="1" i="0" u="none" strike="noStrike" err="1">
                        <a:solidFill>
                          <a:srgbClr val="FFFFFF"/>
                        </a:solidFill>
                        <a:effectLst/>
                        <a:latin typeface="Noto Sans"/>
                      </a:endParaRPr>
                    </a:p>
                  </a:txBody>
                  <a:tcPr marL="0" marR="0" marT="0" marB="0" anchor="ctr"/>
                </a:tc>
                <a:tc>
                  <a:txBody>
                    <a:bodyPr/>
                    <a:lstStyle/>
                    <a:p>
                      <a:pPr algn="ctr" rtl="0" fontAlgn="ctr">
                        <a:buNone/>
                      </a:pPr>
                      <a:r>
                        <a:rPr lang="es-MX" sz="1000" b="1" u="none" strike="noStrike">
                          <a:solidFill>
                            <a:srgbClr val="FFFFFF"/>
                          </a:solidFill>
                          <a:effectLst/>
                        </a:rPr>
                        <a:t>AC/DD</a:t>
                      </a:r>
                      <a:endParaRPr lang="es-MX" sz="1000" b="1" i="0" u="none" strike="noStrike">
                        <a:solidFill>
                          <a:srgbClr val="FFFFFF"/>
                        </a:solidFill>
                        <a:effectLst/>
                        <a:latin typeface="Noto Sans" panose="020B0502040504020204" pitchFamily="34" charset="0"/>
                      </a:endParaRPr>
                    </a:p>
                  </a:txBody>
                  <a:tcPr marL="0" marR="0" marT="0" marB="0" anchor="ctr"/>
                </a:tc>
                <a:tc>
                  <a:txBody>
                    <a:bodyPr/>
                    <a:lstStyle/>
                    <a:p>
                      <a:pPr algn="ctr" rtl="0" fontAlgn="ctr">
                        <a:buNone/>
                      </a:pPr>
                      <a:r>
                        <a:rPr lang="es-MX" sz="1000" b="1" u="none" strike="noStrike">
                          <a:solidFill>
                            <a:srgbClr val="FFFFFF"/>
                          </a:solidFill>
                          <a:effectLst/>
                        </a:rPr>
                        <a:t>PLT</a:t>
                      </a:r>
                      <a:endParaRPr lang="es-MX" sz="1000" b="1" i="0" u="none" strike="noStrike">
                        <a:solidFill>
                          <a:srgbClr val="FFFFFF"/>
                        </a:solidFill>
                        <a:effectLst/>
                        <a:latin typeface="Noto Sans" panose="020B0502040504020204" pitchFamily="34" charset="0"/>
                      </a:endParaRPr>
                    </a:p>
                  </a:txBody>
                  <a:tcPr marL="0" marR="0" marT="0" marB="0" anchor="ctr"/>
                </a:tc>
                <a:tc>
                  <a:txBody>
                    <a:bodyPr/>
                    <a:lstStyle/>
                    <a:p>
                      <a:pPr algn="ctr" rtl="0" fontAlgn="ctr">
                        <a:buNone/>
                      </a:pPr>
                      <a:r>
                        <a:rPr lang="es-MX" sz="1000" b="1" u="none" strike="noStrike">
                          <a:solidFill>
                            <a:srgbClr val="FFFFFF"/>
                          </a:solidFill>
                          <a:effectLst/>
                        </a:rPr>
                        <a:t>% Integración Expediente Inmobiliario</a:t>
                      </a:r>
                      <a:endParaRPr lang="es-MX" sz="1000" b="1" i="0" u="none" strike="noStrike">
                        <a:solidFill>
                          <a:srgbClr val="FFFFFF"/>
                        </a:solidFill>
                        <a:effectLst/>
                        <a:latin typeface="Noto Sans" panose="020B0502040504020204" pitchFamily="34" charset="0"/>
                      </a:endParaRPr>
                    </a:p>
                  </a:txBody>
                  <a:tcPr marL="0" marR="0" marT="0" marB="0" anchor="ctr"/>
                </a:tc>
                <a:extLst>
                  <a:ext uri="{0D108BD9-81ED-4DB2-BD59-A6C34878D82A}">
                    <a16:rowId xmlns:a16="http://schemas.microsoft.com/office/drawing/2014/main" val="3901558528"/>
                  </a:ext>
                </a:extLst>
              </a:tr>
              <a:tr h="293363">
                <a:tc>
                  <a:txBody>
                    <a:bodyPr/>
                    <a:lstStyle/>
                    <a:p>
                      <a:pPr lvl="0" algn="ctr">
                        <a:buNone/>
                      </a:pPr>
                      <a:r>
                        <a:rPr lang="es-MX" sz="900" b="0" u="none" strike="noStrike">
                          <a:solidFill>
                            <a:schemeClr val="tx1"/>
                          </a:solidFill>
                          <a:effectLst/>
                        </a:rPr>
                        <a:t>1</a:t>
                      </a:r>
                      <a:endParaRPr lang="es-MX" sz="900" b="0" i="0" u="none" strike="noStrike">
                        <a:solidFill>
                          <a:schemeClr val="tx1"/>
                        </a:solidFill>
                        <a:effectLst/>
                        <a:latin typeface="Noto Sans"/>
                      </a:endParaRPr>
                    </a:p>
                  </a:txBody>
                  <a:tcPr marL="0" marR="0" marT="0" marB="0" anchor="ctr"/>
                </a:tc>
                <a:tc>
                  <a:txBody>
                    <a:bodyPr/>
                    <a:lstStyle/>
                    <a:p>
                      <a:pPr lvl="0" algn="l">
                        <a:buNone/>
                      </a:pPr>
                      <a:r>
                        <a:rPr lang="es-MX" sz="900" b="0" u="none" strike="noStrike" kern="1200">
                          <a:solidFill>
                            <a:schemeClr val="tx1"/>
                          </a:solidFill>
                          <a:effectLst/>
                        </a:rPr>
                        <a:t>Zacatecas </a:t>
                      </a:r>
                      <a:endParaRPr lang="es-MX" sz="900" b="0" i="0" u="none" strike="noStrike" kern="1200">
                        <a:solidFill>
                          <a:schemeClr val="tx1"/>
                        </a:solidFill>
                        <a:effectLst/>
                        <a:latin typeface="Noto Sans"/>
                        <a:ea typeface="+mn-ea"/>
                        <a:cs typeface="+mn-cs"/>
                      </a:endParaRPr>
                    </a:p>
                  </a:txBody>
                  <a:tcPr marL="0" marR="0" marT="0" marB="0" anchor="ctr"/>
                </a:tc>
                <a:tc>
                  <a:txBody>
                    <a:bodyPr/>
                    <a:lstStyle/>
                    <a:p>
                      <a:pPr lvl="0" algn="l">
                        <a:buNone/>
                      </a:pPr>
                      <a:r>
                        <a:rPr lang="es-MX" sz="900" b="0" u="none" strike="noStrike" kern="1200">
                          <a:solidFill>
                            <a:schemeClr val="tx1"/>
                          </a:solidFill>
                          <a:effectLst/>
                        </a:rPr>
                        <a:t>Fresnillo </a:t>
                      </a:r>
                      <a:endParaRPr lang="es-MX" sz="900" b="0" i="0" u="none" strike="noStrike" kern="1200">
                        <a:solidFill>
                          <a:schemeClr val="tx1"/>
                        </a:solidFill>
                        <a:effectLst/>
                        <a:latin typeface="Noto Sans"/>
                        <a:ea typeface="+mn-ea"/>
                        <a:cs typeface="+mn-cs"/>
                      </a:endParaRPr>
                    </a:p>
                  </a:txBody>
                  <a:tcPr marL="0" marR="0" marT="0" marB="0" anchor="ctr"/>
                </a:tc>
                <a:tc>
                  <a:txBody>
                    <a:bodyPr/>
                    <a:lstStyle/>
                    <a:p>
                      <a:pPr marL="0" lvl="0" algn="ctr" defTabSz="914400" rtl="0" eaLnBrk="1" latinLnBrk="0" hangingPunct="1">
                        <a:buNone/>
                      </a:pPr>
                      <a:r>
                        <a:rPr lang="es-MX" sz="900" b="0" u="none" strike="noStrike" kern="1200" noProof="0">
                          <a:solidFill>
                            <a:schemeClr val="tx1"/>
                          </a:solidFill>
                          <a:effectLst/>
                        </a:rPr>
                        <a:t>Hospital de la Mujer </a:t>
                      </a:r>
                      <a:endParaRPr lang="es-MX" sz="900" b="0" i="0" u="none" strike="noStrike" kern="1200" noProof="0">
                        <a:solidFill>
                          <a:schemeClr val="tx1"/>
                        </a:solidFill>
                        <a:effectLst/>
                        <a:latin typeface="Noto Sans"/>
                        <a:ea typeface="Noto Sans"/>
                        <a:cs typeface="Noto Sans"/>
                      </a:endParaRPr>
                    </a:p>
                  </a:txBody>
                  <a:tcPr marL="0" marR="0" marT="0" marB="0" anchor="ctr"/>
                </a:tc>
                <a:tc>
                  <a:txBody>
                    <a:bodyPr/>
                    <a:lstStyle/>
                    <a:p>
                      <a:pPr lvl="0" algn="just">
                        <a:lnSpc>
                          <a:spcPct val="100000"/>
                        </a:lnSpc>
                        <a:spcBef>
                          <a:spcPts val="0"/>
                        </a:spcBef>
                        <a:spcAft>
                          <a:spcPts val="0"/>
                        </a:spcAft>
                        <a:buNone/>
                      </a:pPr>
                      <a:r>
                        <a:rPr lang="es-MX" sz="900" b="0" u="none" strike="noStrike" kern="1200" noProof="0">
                          <a:solidFill>
                            <a:schemeClr val="tx1"/>
                          </a:solidFill>
                          <a:effectLst/>
                        </a:rPr>
                        <a:t>Carretera Fresnillo-Valparaíso, km. 3.5 Colonia Ejidal</a:t>
                      </a:r>
                      <a:endParaRPr lang="es-ES" sz="900" b="0" i="0" u="none" strike="noStrike" kern="1200">
                        <a:solidFill>
                          <a:schemeClr val="tx1"/>
                        </a:solidFill>
                        <a:effectLst/>
                        <a:latin typeface="Noto Sans" panose="020B0502040504020204" pitchFamily="34" charset="0"/>
                        <a:ea typeface="+mn-ea"/>
                        <a:cs typeface="+mn-cs"/>
                      </a:endParaRPr>
                    </a:p>
                  </a:txBody>
                  <a:tcPr marL="0" marR="0" marT="0" marB="0" anchor="ctr"/>
                </a:tc>
                <a:tc>
                  <a:txBody>
                    <a:bodyPr/>
                    <a:lstStyle/>
                    <a:p>
                      <a:pPr lvl="0" algn="ctr">
                        <a:buNone/>
                      </a:pPr>
                      <a:r>
                        <a:rPr lang="es-MX" sz="900" b="0" u="none" strike="noStrike">
                          <a:solidFill>
                            <a:schemeClr val="tx1"/>
                          </a:solidFill>
                          <a:effectLst/>
                        </a:rPr>
                        <a:t>-</a:t>
                      </a:r>
                      <a:endParaRPr lang="es-MX" sz="900" b="0" i="0" u="none" strike="noStrike">
                        <a:solidFill>
                          <a:schemeClr val="tx1"/>
                        </a:solidFill>
                        <a:effectLst/>
                        <a:latin typeface="Noto Sans"/>
                      </a:endParaRPr>
                    </a:p>
                  </a:txBody>
                  <a:tcPr marL="0" marR="0" marT="0" marB="0" anchor="ctr"/>
                </a:tc>
                <a:tc>
                  <a:txBody>
                    <a:bodyPr/>
                    <a:lstStyle/>
                    <a:p>
                      <a:pPr lvl="0" algn="ctr">
                        <a:buNone/>
                      </a:pPr>
                      <a:r>
                        <a:rPr lang="es-MX" sz="900" b="0" u="none" strike="noStrike">
                          <a:solidFill>
                            <a:schemeClr val="tx1"/>
                          </a:solidFill>
                          <a:effectLst/>
                        </a:rPr>
                        <a:t>Sí</a:t>
                      </a:r>
                      <a:endParaRPr lang="es-MX" sz="900" b="0" i="0" u="none" strike="noStrike">
                        <a:solidFill>
                          <a:schemeClr val="tx1"/>
                        </a:solidFill>
                        <a:effectLst/>
                        <a:latin typeface="Noto Sans"/>
                      </a:endParaRPr>
                    </a:p>
                  </a:txBody>
                  <a:tcPr marL="0" marR="0" marT="0" marB="0" anchor="ctr"/>
                </a:tc>
                <a:tc>
                  <a:txBody>
                    <a:bodyPr/>
                    <a:lstStyle/>
                    <a:p>
                      <a:pPr lvl="0" algn="ctr">
                        <a:buNone/>
                      </a:pPr>
                      <a:r>
                        <a:rPr lang="es-MX" sz="900" b="0" u="none" strike="noStrike">
                          <a:solidFill>
                            <a:schemeClr val="tx1"/>
                          </a:solidFill>
                          <a:effectLst/>
                        </a:rPr>
                        <a:t>Sí</a:t>
                      </a:r>
                      <a:endParaRPr lang="es-MX" sz="900" b="0" i="0" u="none" strike="noStrike">
                        <a:solidFill>
                          <a:schemeClr val="tx1"/>
                        </a:solidFill>
                        <a:effectLst/>
                        <a:latin typeface="Noto Sans"/>
                      </a:endParaRPr>
                    </a:p>
                  </a:txBody>
                  <a:tcPr marL="0" marR="0" marT="0" marB="0" anchor="ctr"/>
                </a:tc>
                <a:tc>
                  <a:txBody>
                    <a:bodyPr/>
                    <a:lstStyle/>
                    <a:p>
                      <a:pPr lvl="0" algn="ctr">
                        <a:buNone/>
                      </a:pPr>
                      <a:r>
                        <a:rPr lang="es-MX" sz="900" b="0" u="none" strike="noStrike">
                          <a:solidFill>
                            <a:schemeClr val="tx1"/>
                          </a:solidFill>
                          <a:effectLst/>
                        </a:rPr>
                        <a:t>Sí</a:t>
                      </a:r>
                      <a:endParaRPr lang="es-MX" sz="900" b="0" i="0" u="none" strike="noStrike">
                        <a:solidFill>
                          <a:schemeClr val="tx1"/>
                        </a:solidFill>
                        <a:effectLst/>
                        <a:latin typeface="Noto Sans"/>
                      </a:endParaRPr>
                    </a:p>
                  </a:txBody>
                  <a:tcPr marL="0" marR="0" marT="0" marB="0" anchor="ctr"/>
                </a:tc>
                <a:tc>
                  <a:txBody>
                    <a:bodyPr/>
                    <a:lstStyle/>
                    <a:p>
                      <a:pPr lvl="0" algn="ctr">
                        <a:buNone/>
                      </a:pPr>
                      <a:r>
                        <a:rPr lang="es-MX" sz="900" b="0" u="none" strike="noStrike">
                          <a:solidFill>
                            <a:schemeClr val="tx1"/>
                          </a:solidFill>
                          <a:effectLst/>
                        </a:rPr>
                        <a:t>-</a:t>
                      </a:r>
                      <a:endParaRPr lang="es-MX" sz="900" b="0" i="0" u="none" strike="noStrike">
                        <a:solidFill>
                          <a:schemeClr val="tx1"/>
                        </a:solidFill>
                        <a:effectLst/>
                        <a:latin typeface="Noto Sans"/>
                      </a:endParaRPr>
                    </a:p>
                  </a:txBody>
                  <a:tcPr marL="0" marR="0" marT="0" marB="0" anchor="ctr"/>
                </a:tc>
                <a:tc>
                  <a:txBody>
                    <a:bodyPr/>
                    <a:lstStyle/>
                    <a:p>
                      <a:pPr lvl="0" algn="ctr">
                        <a:buNone/>
                      </a:pPr>
                      <a:r>
                        <a:rPr lang="es-MX" sz="900" b="0" u="none" strike="noStrike">
                          <a:solidFill>
                            <a:schemeClr val="tx1"/>
                          </a:solidFill>
                          <a:effectLst/>
                        </a:rPr>
                        <a:t>Sí</a:t>
                      </a:r>
                      <a:endParaRPr lang="es-MX" sz="900" b="0" i="0" u="none" strike="noStrike">
                        <a:solidFill>
                          <a:schemeClr val="tx1"/>
                        </a:solidFill>
                        <a:effectLst/>
                        <a:latin typeface="Noto Sans"/>
                      </a:endParaRPr>
                    </a:p>
                  </a:txBody>
                  <a:tcPr marL="0" marR="0" marT="0" marB="0" anchor="ctr"/>
                </a:tc>
                <a:tc>
                  <a:txBody>
                    <a:bodyPr/>
                    <a:lstStyle/>
                    <a:p>
                      <a:pPr lvl="0" algn="ctr">
                        <a:buNone/>
                      </a:pPr>
                      <a:r>
                        <a:rPr lang="es-MX" sz="1000" b="0" u="none" strike="noStrike" dirty="0">
                          <a:solidFill>
                            <a:schemeClr val="tx1"/>
                          </a:solidFill>
                          <a:effectLst/>
                        </a:rPr>
                        <a:t>57%</a:t>
                      </a:r>
                      <a:endParaRPr lang="es-MX" sz="1000" b="0" i="0" u="none" strike="noStrike" dirty="0">
                        <a:solidFill>
                          <a:schemeClr val="tx1"/>
                        </a:solidFill>
                        <a:effectLst/>
                        <a:latin typeface="Noto Sans"/>
                      </a:endParaRPr>
                    </a:p>
                  </a:txBody>
                  <a:tcPr marL="0" marR="0" marT="0" marB="0" anchor="ctr"/>
                </a:tc>
                <a:extLst>
                  <a:ext uri="{0D108BD9-81ED-4DB2-BD59-A6C34878D82A}">
                    <a16:rowId xmlns:a16="http://schemas.microsoft.com/office/drawing/2014/main" val="3145303899"/>
                  </a:ext>
                </a:extLst>
              </a:tr>
              <a:tr h="262550">
                <a:tc>
                  <a:txBody>
                    <a:bodyPr/>
                    <a:lstStyle/>
                    <a:p>
                      <a:pPr lvl="0" algn="ctr">
                        <a:buNone/>
                      </a:pPr>
                      <a:r>
                        <a:rPr lang="es-MX" sz="900" b="0" u="none" strike="noStrike">
                          <a:solidFill>
                            <a:schemeClr val="tx1"/>
                          </a:solidFill>
                          <a:effectLst/>
                        </a:rPr>
                        <a:t>2</a:t>
                      </a:r>
                      <a:endParaRPr lang="es-MX" sz="900" b="0" i="0" u="none" strike="noStrike">
                        <a:solidFill>
                          <a:schemeClr val="tx1"/>
                        </a:solidFill>
                        <a:effectLst/>
                        <a:latin typeface="Noto Sans"/>
                      </a:endParaRPr>
                    </a:p>
                  </a:txBody>
                  <a:tcPr marL="0" marR="0" marT="0" marB="0" anchor="ctr"/>
                </a:tc>
                <a:tc>
                  <a:txBody>
                    <a:bodyPr/>
                    <a:lstStyle/>
                    <a:p>
                      <a:pPr lvl="0" algn="l">
                        <a:buNone/>
                      </a:pPr>
                      <a:r>
                        <a:rPr lang="es-MX" sz="900" b="0" u="none" strike="noStrike" kern="1200">
                          <a:solidFill>
                            <a:schemeClr val="tx1"/>
                          </a:solidFill>
                          <a:effectLst/>
                        </a:rPr>
                        <a:t>Veracruz Norte</a:t>
                      </a:r>
                      <a:endParaRPr lang="es-MX" sz="900" b="0" i="0" u="none" strike="noStrike" kern="1200">
                        <a:solidFill>
                          <a:schemeClr val="tx1"/>
                        </a:solidFill>
                        <a:effectLst/>
                        <a:latin typeface="Noto Sans"/>
                        <a:ea typeface="+mn-ea"/>
                        <a:cs typeface="+mn-cs"/>
                      </a:endParaRPr>
                    </a:p>
                  </a:txBody>
                  <a:tcPr marL="0" marR="0" marT="0" marB="0" anchor="ctr"/>
                </a:tc>
                <a:tc>
                  <a:txBody>
                    <a:bodyPr/>
                    <a:lstStyle/>
                    <a:p>
                      <a:pPr lvl="0" algn="l">
                        <a:buNone/>
                      </a:pPr>
                      <a:r>
                        <a:rPr lang="es-MX" sz="900" b="0" u="none" strike="noStrike" kern="1200" noProof="0">
                          <a:solidFill>
                            <a:schemeClr val="tx1"/>
                          </a:solidFill>
                          <a:effectLst/>
                        </a:rPr>
                        <a:t>Banderilla</a:t>
                      </a:r>
                      <a:endParaRPr lang="es-MX" sz="900" b="0" i="0" u="none" strike="noStrike" kern="1200" noProof="0">
                        <a:solidFill>
                          <a:schemeClr val="tx1"/>
                        </a:solidFill>
                        <a:effectLst/>
                        <a:latin typeface="Noto Sans"/>
                        <a:ea typeface="+mn-ea"/>
                        <a:cs typeface="+mn-cs"/>
                      </a:endParaRPr>
                    </a:p>
                  </a:txBody>
                  <a:tcPr marL="0" marR="0" marT="0" marB="0" anchor="ctr"/>
                </a:tc>
                <a:tc>
                  <a:txBody>
                    <a:bodyPr/>
                    <a:lstStyle/>
                    <a:p>
                      <a:pPr marL="0" lvl="0" algn="ctr" defTabSz="914400" rtl="0" eaLnBrk="1" latinLnBrk="0" hangingPunct="1">
                        <a:buNone/>
                      </a:pPr>
                      <a:r>
                        <a:rPr lang="es-MX" sz="900" b="0" u="none" strike="noStrike" kern="1200" noProof="0">
                          <a:solidFill>
                            <a:schemeClr val="tx1"/>
                          </a:solidFill>
                          <a:effectLst/>
                        </a:rPr>
                        <a:t>UMF 4CMF+2EEMF+AMC</a:t>
                      </a:r>
                      <a:endParaRPr lang="es-MX" sz="900" b="0" i="0" u="none" strike="noStrike" kern="1200" noProof="0">
                        <a:solidFill>
                          <a:schemeClr val="tx1"/>
                        </a:solidFill>
                        <a:effectLst/>
                        <a:latin typeface="Noto Sans"/>
                        <a:ea typeface="Noto Sans"/>
                        <a:cs typeface="Noto Sans"/>
                      </a:endParaRPr>
                    </a:p>
                  </a:txBody>
                  <a:tcPr marL="0" marR="0" marT="0" marB="0" anchor="ctr"/>
                </a:tc>
                <a:tc>
                  <a:txBody>
                    <a:bodyPr/>
                    <a:lstStyle/>
                    <a:p>
                      <a:pPr lvl="0" algn="just">
                        <a:buNone/>
                      </a:pPr>
                      <a:r>
                        <a:rPr lang="en-US" sz="900" b="0" u="none" strike="noStrike" kern="1200" noProof="0">
                          <a:solidFill>
                            <a:schemeClr val="tx1"/>
                          </a:solidFill>
                          <a:effectLst/>
                        </a:rPr>
                        <a:t>Calle </a:t>
                      </a:r>
                      <a:r>
                        <a:rPr lang="en-US" sz="900" b="0" u="none" strike="noStrike" kern="1200" noProof="0" err="1">
                          <a:solidFill>
                            <a:schemeClr val="tx1"/>
                          </a:solidFill>
                          <a:effectLst/>
                        </a:rPr>
                        <a:t>Independencia</a:t>
                      </a:r>
                      <a:r>
                        <a:rPr lang="en-US" sz="900" b="0" u="none" strike="noStrike" kern="1200" noProof="0">
                          <a:solidFill>
                            <a:schemeClr val="tx1"/>
                          </a:solidFill>
                          <a:effectLst/>
                        </a:rPr>
                        <a:t> </a:t>
                      </a:r>
                      <a:r>
                        <a:rPr lang="en-US" sz="900" b="0" u="none" strike="noStrike" kern="1200" noProof="0" err="1">
                          <a:solidFill>
                            <a:schemeClr val="tx1"/>
                          </a:solidFill>
                          <a:effectLst/>
                        </a:rPr>
                        <a:t>esquina</a:t>
                      </a:r>
                      <a:r>
                        <a:rPr lang="en-US" sz="900" b="0" u="none" strike="noStrike" kern="1200" noProof="0">
                          <a:solidFill>
                            <a:schemeClr val="tx1"/>
                          </a:solidFill>
                          <a:effectLst/>
                        </a:rPr>
                        <a:t> Boulevard Xalapa Banderilla No. 14, Colonia Centro, Municipio de Banderilla, Veracruz</a:t>
                      </a:r>
                      <a:endParaRPr lang="en-US" sz="900" b="0" i="0" u="none" strike="noStrike" kern="1200">
                        <a:solidFill>
                          <a:schemeClr val="tx1"/>
                        </a:solidFill>
                        <a:effectLst/>
                        <a:latin typeface="Noto Sans" panose="020B0502040504020204" pitchFamily="34" charset="0"/>
                        <a:ea typeface="+mn-ea"/>
                        <a:cs typeface="+mn-cs"/>
                      </a:endParaRPr>
                    </a:p>
                  </a:txBody>
                  <a:tcPr marL="0" marR="0" marT="0" marB="0" anchor="ctr"/>
                </a:tc>
                <a:tc>
                  <a:txBody>
                    <a:bodyPr/>
                    <a:lstStyle/>
                    <a:p>
                      <a:pPr lvl="0" algn="ctr">
                        <a:buNone/>
                      </a:pPr>
                      <a:r>
                        <a:rPr lang="es-MX" sz="900" b="0" u="none" strike="noStrike">
                          <a:solidFill>
                            <a:schemeClr val="tx1"/>
                          </a:solidFill>
                          <a:effectLst/>
                        </a:rPr>
                        <a:t>Sí</a:t>
                      </a:r>
                      <a:endParaRPr lang="es-MX" sz="900" b="0" i="0" u="none" strike="noStrike">
                        <a:solidFill>
                          <a:schemeClr val="tx1"/>
                        </a:solidFill>
                        <a:effectLst/>
                        <a:latin typeface="Noto Sans"/>
                      </a:endParaRPr>
                    </a:p>
                  </a:txBody>
                  <a:tcPr marL="0" marR="0" marT="0" marB="0" anchor="ctr"/>
                </a:tc>
                <a:tc>
                  <a:txBody>
                    <a:bodyPr/>
                    <a:lstStyle/>
                    <a:p>
                      <a:pPr lvl="0" algn="ctr">
                        <a:buNone/>
                      </a:pPr>
                      <a:r>
                        <a:rPr lang="es-MX" sz="900" b="0" u="none" strike="noStrike">
                          <a:solidFill>
                            <a:schemeClr val="tx1"/>
                          </a:solidFill>
                          <a:effectLst/>
                        </a:rPr>
                        <a:t>Sí</a:t>
                      </a:r>
                      <a:endParaRPr lang="es-MX" sz="900" b="0" i="0" u="none" strike="noStrike">
                        <a:solidFill>
                          <a:schemeClr val="tx1"/>
                        </a:solidFill>
                        <a:effectLst/>
                        <a:latin typeface="Noto Sans"/>
                      </a:endParaRPr>
                    </a:p>
                  </a:txBody>
                  <a:tcPr marL="0" marR="0" marT="0" marB="0" anchor="ctr"/>
                </a:tc>
                <a:tc>
                  <a:txBody>
                    <a:bodyPr/>
                    <a:lstStyle/>
                    <a:p>
                      <a:pPr lvl="0" algn="ctr">
                        <a:buNone/>
                      </a:pPr>
                      <a:r>
                        <a:rPr lang="es-MX" sz="900" b="0" u="none" strike="noStrike">
                          <a:solidFill>
                            <a:schemeClr val="tx1"/>
                          </a:solidFill>
                          <a:effectLst/>
                        </a:rPr>
                        <a:t>No</a:t>
                      </a:r>
                      <a:endParaRPr lang="es-MX" sz="900" b="0" i="0" u="none" strike="noStrike">
                        <a:solidFill>
                          <a:schemeClr val="tx1"/>
                        </a:solidFill>
                        <a:effectLst/>
                        <a:latin typeface="Noto Sans"/>
                      </a:endParaRPr>
                    </a:p>
                  </a:txBody>
                  <a:tcPr marL="0" marR="0" marT="0" marB="0" anchor="ctr"/>
                </a:tc>
                <a:tc>
                  <a:txBody>
                    <a:bodyPr/>
                    <a:lstStyle/>
                    <a:p>
                      <a:pPr lvl="0" algn="ctr">
                        <a:buNone/>
                      </a:pPr>
                      <a:r>
                        <a:rPr lang="es-MX" sz="900" b="0" u="none" strike="noStrike">
                          <a:solidFill>
                            <a:schemeClr val="tx1"/>
                          </a:solidFill>
                          <a:effectLst/>
                        </a:rPr>
                        <a:t>Sí</a:t>
                      </a:r>
                      <a:endParaRPr lang="es-MX" sz="900" b="0" i="0" u="none" strike="noStrike">
                        <a:solidFill>
                          <a:schemeClr val="tx1"/>
                        </a:solidFill>
                        <a:effectLst/>
                        <a:latin typeface="Noto Sans"/>
                      </a:endParaRPr>
                    </a:p>
                  </a:txBody>
                  <a:tcPr marL="0" marR="0" marT="0" marB="0" anchor="ctr"/>
                </a:tc>
                <a:tc>
                  <a:txBody>
                    <a:bodyPr/>
                    <a:lstStyle/>
                    <a:p>
                      <a:pPr lvl="0" algn="ctr">
                        <a:buNone/>
                      </a:pPr>
                      <a:r>
                        <a:rPr lang="es-MX" sz="900" b="0" u="none" strike="noStrike">
                          <a:solidFill>
                            <a:schemeClr val="tx1"/>
                          </a:solidFill>
                          <a:effectLst/>
                        </a:rPr>
                        <a:t>Sí</a:t>
                      </a:r>
                      <a:endParaRPr lang="es-MX" sz="900" b="0" i="0" u="none" strike="noStrike">
                        <a:solidFill>
                          <a:schemeClr val="tx1"/>
                        </a:solidFill>
                        <a:effectLst/>
                        <a:latin typeface="Noto Sans"/>
                      </a:endParaRPr>
                    </a:p>
                  </a:txBody>
                  <a:tcPr marL="0" marR="0" marT="0" marB="0" anchor="ctr"/>
                </a:tc>
                <a:tc>
                  <a:txBody>
                    <a:bodyPr/>
                    <a:lstStyle/>
                    <a:p>
                      <a:pPr lvl="0" algn="ctr">
                        <a:buNone/>
                      </a:pPr>
                      <a:r>
                        <a:rPr lang="es-MX" sz="900" b="0" u="none" strike="noStrike">
                          <a:solidFill>
                            <a:schemeClr val="tx1"/>
                          </a:solidFill>
                          <a:effectLst/>
                        </a:rPr>
                        <a:t>Sí</a:t>
                      </a:r>
                      <a:endParaRPr lang="es-MX" sz="900" b="0" i="0" u="none" strike="noStrike">
                        <a:solidFill>
                          <a:schemeClr val="tx1"/>
                        </a:solidFill>
                        <a:effectLst/>
                        <a:latin typeface="Noto Sans"/>
                      </a:endParaRPr>
                    </a:p>
                  </a:txBody>
                  <a:tcPr marL="0" marR="0" marT="0" marB="0" anchor="ctr"/>
                </a:tc>
                <a:tc>
                  <a:txBody>
                    <a:bodyPr/>
                    <a:lstStyle/>
                    <a:p>
                      <a:pPr lvl="0" algn="ctr">
                        <a:buNone/>
                      </a:pPr>
                      <a:r>
                        <a:rPr lang="es-MX" sz="1000" b="0" u="none" strike="noStrike" dirty="0">
                          <a:solidFill>
                            <a:schemeClr val="tx1"/>
                          </a:solidFill>
                          <a:effectLst/>
                        </a:rPr>
                        <a:t>52%</a:t>
                      </a:r>
                      <a:endParaRPr lang="es-MX" sz="1000" b="0" i="0" u="none" strike="noStrike" dirty="0">
                        <a:solidFill>
                          <a:schemeClr val="tx1"/>
                        </a:solidFill>
                        <a:effectLst/>
                        <a:latin typeface="Noto Sans"/>
                      </a:endParaRPr>
                    </a:p>
                  </a:txBody>
                  <a:tcPr marL="0" marR="0" marT="0" marB="0" anchor="ctr"/>
                </a:tc>
                <a:extLst>
                  <a:ext uri="{0D108BD9-81ED-4DB2-BD59-A6C34878D82A}">
                    <a16:rowId xmlns:a16="http://schemas.microsoft.com/office/drawing/2014/main" val="1423853802"/>
                  </a:ext>
                </a:extLst>
              </a:tr>
              <a:tr h="305101">
                <a:tc>
                  <a:txBody>
                    <a:bodyPr/>
                    <a:lstStyle/>
                    <a:p>
                      <a:pPr algn="ctr" rtl="0" fontAlgn="ctr">
                        <a:buNone/>
                      </a:pPr>
                      <a:r>
                        <a:rPr lang="es-MX" sz="900" b="0" u="none" strike="noStrike">
                          <a:solidFill>
                            <a:schemeClr val="tx1"/>
                          </a:solidFill>
                          <a:effectLst/>
                        </a:rPr>
                        <a:t>3</a:t>
                      </a:r>
                      <a:endParaRPr lang="es-MX" sz="900" b="0" i="0" u="none" strike="noStrike">
                        <a:solidFill>
                          <a:schemeClr val="tx1"/>
                        </a:solidFill>
                        <a:effectLst/>
                        <a:latin typeface="Noto Sans"/>
                      </a:endParaRPr>
                    </a:p>
                  </a:txBody>
                  <a:tcPr marL="0" marR="0" marT="0" marB="0" anchor="ctr"/>
                </a:tc>
                <a:tc>
                  <a:txBody>
                    <a:bodyPr/>
                    <a:lstStyle/>
                    <a:p>
                      <a:pPr algn="l" rtl="0" fontAlgn="ctr">
                        <a:buNone/>
                      </a:pPr>
                      <a:r>
                        <a:rPr lang="es-MX" sz="900" b="0" u="none" strike="noStrike">
                          <a:solidFill>
                            <a:schemeClr val="tx1"/>
                          </a:solidFill>
                          <a:effectLst/>
                        </a:rPr>
                        <a:t>Coahuila</a:t>
                      </a:r>
                      <a:endParaRPr lang="es-MX" sz="900" b="0" i="0" u="none" strike="noStrike">
                        <a:solidFill>
                          <a:schemeClr val="tx1"/>
                        </a:solidFill>
                        <a:effectLst/>
                        <a:latin typeface="Noto Sans" panose="020B0502040504020204" pitchFamily="34" charset="0"/>
                      </a:endParaRPr>
                    </a:p>
                  </a:txBody>
                  <a:tcPr marL="0" marR="0" marT="0" marB="0" anchor="ctr"/>
                </a:tc>
                <a:tc>
                  <a:txBody>
                    <a:bodyPr/>
                    <a:lstStyle/>
                    <a:p>
                      <a:pPr algn="l" rtl="0" fontAlgn="ctr">
                        <a:buNone/>
                      </a:pPr>
                      <a:r>
                        <a:rPr lang="es-MX" sz="900" b="0" u="none" strike="noStrike" dirty="0">
                          <a:solidFill>
                            <a:schemeClr val="tx1"/>
                          </a:solidFill>
                          <a:effectLst/>
                        </a:rPr>
                        <a:t>Piedras Negras</a:t>
                      </a:r>
                      <a:endParaRPr lang="es-MX" sz="900" b="0" i="0" u="none" strike="noStrike" dirty="0">
                        <a:solidFill>
                          <a:schemeClr val="tx1"/>
                        </a:solidFill>
                        <a:effectLst/>
                        <a:latin typeface="Noto Sans" panose="020B0502040504020204" pitchFamily="34" charset="0"/>
                      </a:endParaRPr>
                    </a:p>
                  </a:txBody>
                  <a:tcPr marL="0" marR="0" marT="0" marB="0" anchor="ctr"/>
                </a:tc>
                <a:tc>
                  <a:txBody>
                    <a:bodyPr/>
                    <a:lstStyle/>
                    <a:p>
                      <a:pPr marL="0" lvl="0" algn="ctr" defTabSz="914400" rtl="0" eaLnBrk="1" fontAlgn="ctr" latinLnBrk="0" hangingPunct="1">
                        <a:buNone/>
                      </a:pPr>
                      <a:endParaRPr lang="es-MX" sz="900" b="0" i="0" u="none" strike="noStrike" kern="1200">
                        <a:solidFill>
                          <a:schemeClr val="tx1"/>
                        </a:solidFill>
                        <a:effectLst/>
                        <a:latin typeface="Noto Sans"/>
                        <a:ea typeface="Noto Sans"/>
                        <a:cs typeface="Noto Sans"/>
                      </a:endParaRPr>
                    </a:p>
                  </a:txBody>
                  <a:tcPr marL="0" marR="0" marT="0" marB="0" anchor="ctr"/>
                </a:tc>
                <a:tc>
                  <a:txBody>
                    <a:bodyPr/>
                    <a:lstStyle/>
                    <a:p>
                      <a:pPr algn="just" rtl="0" fontAlgn="ctr">
                        <a:buNone/>
                      </a:pPr>
                      <a:r>
                        <a:rPr lang="es-MX" sz="900" b="0" u="none" strike="noStrike" kern="1200">
                          <a:solidFill>
                            <a:schemeClr val="tx1"/>
                          </a:solidFill>
                          <a:effectLst/>
                        </a:rPr>
                        <a:t>Oliverio Martinez de Hoyos S/N, Colonia Lomas de las Villa, C.P. 26093</a:t>
                      </a:r>
                      <a:endParaRPr lang="es-MX" sz="900" b="0" i="0" u="none" strike="noStrike" kern="1200">
                        <a:solidFill>
                          <a:schemeClr val="tx1"/>
                        </a:solidFill>
                        <a:effectLst/>
                        <a:latin typeface="Noto Sans" panose="020B0502040504020204" pitchFamily="34" charset="0"/>
                        <a:ea typeface="+mn-ea"/>
                        <a:cs typeface="+mn-cs"/>
                      </a:endParaRPr>
                    </a:p>
                  </a:txBody>
                  <a:tcPr marL="0" marR="0" marT="0" marB="0" anchor="ctr"/>
                </a:tc>
                <a:tc>
                  <a:txBody>
                    <a:bodyPr/>
                    <a:lstStyle/>
                    <a:p>
                      <a:pPr algn="ctr" rtl="0" fontAlgn="ctr">
                        <a:buNone/>
                      </a:pPr>
                      <a:r>
                        <a:rPr lang="es-MX" sz="900" b="0" u="none" strike="noStrike">
                          <a:solidFill>
                            <a:schemeClr val="tx1"/>
                          </a:solidFill>
                          <a:effectLst/>
                        </a:rPr>
                        <a:t>-</a:t>
                      </a:r>
                      <a:endParaRPr lang="es-MX" sz="900" b="0" i="0" u="none" strike="noStrike">
                        <a:solidFill>
                          <a:schemeClr val="tx1"/>
                        </a:solidFill>
                        <a:effectLst/>
                        <a:latin typeface="Noto Sans"/>
                      </a:endParaRPr>
                    </a:p>
                  </a:txBody>
                  <a:tcPr marL="0" marR="0" marT="0" marB="0" anchor="ctr"/>
                </a:tc>
                <a:tc>
                  <a:txBody>
                    <a:bodyPr/>
                    <a:lstStyle/>
                    <a:p>
                      <a:pPr algn="ctr" rtl="0" fontAlgn="ctr">
                        <a:buNone/>
                      </a:pPr>
                      <a:r>
                        <a:rPr lang="es-MX" sz="900" b="0" u="none" strike="noStrike">
                          <a:solidFill>
                            <a:schemeClr val="tx1"/>
                          </a:solidFill>
                          <a:effectLst/>
                        </a:rPr>
                        <a:t>-</a:t>
                      </a:r>
                      <a:endParaRPr lang="es-MX" sz="900" b="0" i="0" u="none" strike="noStrike">
                        <a:solidFill>
                          <a:schemeClr val="tx1"/>
                        </a:solidFill>
                        <a:effectLst/>
                        <a:latin typeface="Noto Sans" panose="020B0502040504020204" pitchFamily="34" charset="0"/>
                      </a:endParaRPr>
                    </a:p>
                  </a:txBody>
                  <a:tcPr marL="0" marR="0" marT="0" marB="0" anchor="ctr"/>
                </a:tc>
                <a:tc>
                  <a:txBody>
                    <a:bodyPr/>
                    <a:lstStyle/>
                    <a:p>
                      <a:pPr algn="ctr" rtl="0" fontAlgn="ctr">
                        <a:buNone/>
                      </a:pPr>
                      <a:r>
                        <a:rPr lang="es-MX" sz="900" b="0" u="none" strike="noStrike">
                          <a:solidFill>
                            <a:schemeClr val="tx1"/>
                          </a:solidFill>
                          <a:effectLst/>
                        </a:rPr>
                        <a:t>-</a:t>
                      </a:r>
                      <a:endParaRPr lang="es-MX" sz="900" b="0" i="0" u="none" strike="noStrike">
                        <a:solidFill>
                          <a:schemeClr val="tx1"/>
                        </a:solidFill>
                        <a:effectLst/>
                        <a:latin typeface="Noto Sans" panose="020B0502040504020204" pitchFamily="34" charset="0"/>
                      </a:endParaRPr>
                    </a:p>
                  </a:txBody>
                  <a:tcPr marL="0" marR="0" marT="0" marB="0" anchor="ctr"/>
                </a:tc>
                <a:tc>
                  <a:txBody>
                    <a:bodyPr/>
                    <a:lstStyle/>
                    <a:p>
                      <a:pPr algn="ctr" rtl="0" fontAlgn="ctr">
                        <a:buNone/>
                      </a:pPr>
                      <a:r>
                        <a:rPr lang="es-MX" sz="900" b="0" u="none" strike="noStrike">
                          <a:solidFill>
                            <a:schemeClr val="tx1"/>
                          </a:solidFill>
                          <a:effectLst/>
                        </a:rPr>
                        <a:t>Sí</a:t>
                      </a:r>
                      <a:endParaRPr lang="es-MX" sz="900" b="0" i="0" u="none" strike="noStrike">
                        <a:solidFill>
                          <a:schemeClr val="tx1"/>
                        </a:solidFill>
                        <a:effectLst/>
                        <a:latin typeface="Noto Sans" panose="020B0502040504020204" pitchFamily="34" charset="0"/>
                      </a:endParaRPr>
                    </a:p>
                  </a:txBody>
                  <a:tcPr marL="0" marR="0" marT="0" marB="0" anchor="ctr"/>
                </a:tc>
                <a:tc>
                  <a:txBody>
                    <a:bodyPr/>
                    <a:lstStyle/>
                    <a:p>
                      <a:pPr algn="ctr" rtl="0" fontAlgn="ctr">
                        <a:buNone/>
                      </a:pPr>
                      <a:r>
                        <a:rPr lang="es-MX" sz="900" b="0" u="none" strike="noStrike">
                          <a:solidFill>
                            <a:schemeClr val="tx1"/>
                          </a:solidFill>
                          <a:effectLst/>
                        </a:rPr>
                        <a:t>-</a:t>
                      </a:r>
                      <a:endParaRPr lang="es-MX" sz="900" b="0" i="0" u="none" strike="noStrike">
                        <a:solidFill>
                          <a:schemeClr val="tx1"/>
                        </a:solidFill>
                        <a:effectLst/>
                        <a:latin typeface="Noto Sans"/>
                      </a:endParaRPr>
                    </a:p>
                  </a:txBody>
                  <a:tcPr marL="0" marR="0" marT="0" marB="0" anchor="ctr"/>
                </a:tc>
                <a:tc>
                  <a:txBody>
                    <a:bodyPr/>
                    <a:lstStyle/>
                    <a:p>
                      <a:pPr algn="ctr" rtl="0" fontAlgn="ctr">
                        <a:buNone/>
                      </a:pPr>
                      <a:r>
                        <a:rPr lang="es-MX" sz="900" b="0" u="none" strike="noStrike">
                          <a:solidFill>
                            <a:schemeClr val="tx1"/>
                          </a:solidFill>
                          <a:effectLst/>
                        </a:rPr>
                        <a:t>-</a:t>
                      </a:r>
                      <a:endParaRPr lang="es-MX" sz="900" b="0" i="0" u="none" strike="noStrike">
                        <a:solidFill>
                          <a:schemeClr val="tx1"/>
                        </a:solidFill>
                        <a:effectLst/>
                        <a:latin typeface="Noto Sans" panose="020B0502040504020204" pitchFamily="34" charset="0"/>
                      </a:endParaRPr>
                    </a:p>
                  </a:txBody>
                  <a:tcPr marL="0" marR="0" marT="0" marB="0" anchor="ctr"/>
                </a:tc>
                <a:tc>
                  <a:txBody>
                    <a:bodyPr/>
                    <a:lstStyle/>
                    <a:p>
                      <a:pPr algn="ctr" rtl="0" fontAlgn="ctr">
                        <a:buNone/>
                      </a:pPr>
                      <a:r>
                        <a:rPr lang="es-MX" sz="1000" b="0" u="none" strike="noStrike" dirty="0">
                          <a:solidFill>
                            <a:schemeClr val="tx1"/>
                          </a:solidFill>
                          <a:effectLst/>
                        </a:rPr>
                        <a:t>50%</a:t>
                      </a:r>
                      <a:endParaRPr lang="es-MX" sz="1000" b="0" i="0" u="none" strike="noStrike" dirty="0">
                        <a:solidFill>
                          <a:schemeClr val="tx1"/>
                        </a:solidFill>
                        <a:effectLst/>
                        <a:latin typeface="Noto Sans" panose="020B0502040504020204" pitchFamily="34" charset="0"/>
                      </a:endParaRPr>
                    </a:p>
                  </a:txBody>
                  <a:tcPr marL="0" marR="0" marT="0" marB="0" anchor="ctr"/>
                </a:tc>
                <a:extLst>
                  <a:ext uri="{0D108BD9-81ED-4DB2-BD59-A6C34878D82A}">
                    <a16:rowId xmlns:a16="http://schemas.microsoft.com/office/drawing/2014/main" val="941522522"/>
                  </a:ext>
                </a:extLst>
              </a:tr>
              <a:tr h="307818">
                <a:tc>
                  <a:txBody>
                    <a:bodyPr/>
                    <a:lstStyle/>
                    <a:p>
                      <a:pPr lvl="0" algn="ctr">
                        <a:buNone/>
                      </a:pPr>
                      <a:r>
                        <a:rPr lang="es-MX" sz="900" b="0" u="none" strike="noStrike">
                          <a:solidFill>
                            <a:schemeClr val="tx1"/>
                          </a:solidFill>
                          <a:effectLst/>
                        </a:rPr>
                        <a:t>4</a:t>
                      </a:r>
                      <a:endParaRPr lang="es-MX" sz="900" b="0" i="0" u="none" strike="noStrike">
                        <a:solidFill>
                          <a:schemeClr val="tx1"/>
                        </a:solidFill>
                        <a:effectLst/>
                        <a:latin typeface="Noto Sans"/>
                      </a:endParaRPr>
                    </a:p>
                  </a:txBody>
                  <a:tcPr marL="0" marR="0" marT="0" marB="0" anchor="ctr"/>
                </a:tc>
                <a:tc>
                  <a:txBody>
                    <a:bodyPr/>
                    <a:lstStyle/>
                    <a:p>
                      <a:pPr lvl="0" algn="l">
                        <a:buNone/>
                      </a:pPr>
                      <a:r>
                        <a:rPr lang="es-MX" sz="900" b="0" u="none" strike="noStrike" kern="1200">
                          <a:solidFill>
                            <a:schemeClr val="tx1"/>
                          </a:solidFill>
                          <a:effectLst/>
                        </a:rPr>
                        <a:t>Nuevo León </a:t>
                      </a:r>
                      <a:endParaRPr lang="es-MX" sz="900" b="0" i="0" u="none" strike="noStrike" kern="1200">
                        <a:solidFill>
                          <a:schemeClr val="tx1"/>
                        </a:solidFill>
                        <a:effectLst/>
                        <a:latin typeface="Noto Sans"/>
                        <a:ea typeface="+mn-ea"/>
                        <a:cs typeface="+mn-cs"/>
                      </a:endParaRPr>
                    </a:p>
                  </a:txBody>
                  <a:tcPr marL="0" marR="0" marT="0" marB="0" anchor="ctr"/>
                </a:tc>
                <a:tc>
                  <a:txBody>
                    <a:bodyPr/>
                    <a:lstStyle/>
                    <a:p>
                      <a:pPr lvl="0" algn="l">
                        <a:buNone/>
                      </a:pPr>
                      <a:r>
                        <a:rPr lang="es-MX" sz="900" b="0" u="none" strike="noStrike" kern="1200" noProof="0">
                          <a:solidFill>
                            <a:schemeClr val="tx1"/>
                          </a:solidFill>
                          <a:effectLst/>
                        </a:rPr>
                        <a:t>Juárez</a:t>
                      </a:r>
                      <a:endParaRPr lang="es-ES" sz="900" b="0" i="0" u="none" strike="noStrike" kern="1200">
                        <a:solidFill>
                          <a:schemeClr val="tx1"/>
                        </a:solidFill>
                        <a:effectLst/>
                        <a:latin typeface="Noto Sans"/>
                        <a:ea typeface="+mn-ea"/>
                        <a:cs typeface="+mn-cs"/>
                      </a:endParaRPr>
                    </a:p>
                  </a:txBody>
                  <a:tcPr marL="0" marR="0" marT="0" marB="0" anchor="ctr"/>
                </a:tc>
                <a:tc>
                  <a:txBody>
                    <a:bodyPr/>
                    <a:lstStyle/>
                    <a:p>
                      <a:pPr marL="0" lvl="0" algn="ctr" defTabSz="914400" rtl="0" eaLnBrk="1" latinLnBrk="0" hangingPunct="1">
                        <a:buNone/>
                      </a:pPr>
                      <a:r>
                        <a:rPr lang="es-MX" sz="900" b="0" u="none" strike="noStrike" kern="1200" noProof="0">
                          <a:solidFill>
                            <a:schemeClr val="tx1"/>
                          </a:solidFill>
                          <a:effectLst/>
                        </a:rPr>
                        <a:t>HGR 260 Camas</a:t>
                      </a:r>
                      <a:endParaRPr lang="es-ES" sz="900" b="0" i="0" u="none" strike="noStrike" kern="1200">
                        <a:solidFill>
                          <a:schemeClr val="tx1"/>
                        </a:solidFill>
                        <a:effectLst/>
                        <a:latin typeface="Noto Sans"/>
                        <a:ea typeface="Noto Sans"/>
                        <a:cs typeface="Noto Sans"/>
                      </a:endParaRPr>
                    </a:p>
                  </a:txBody>
                  <a:tcPr marL="0" marR="0" marT="0" marB="0" anchor="ctr"/>
                </a:tc>
                <a:tc>
                  <a:txBody>
                    <a:bodyPr/>
                    <a:lstStyle/>
                    <a:p>
                      <a:pPr lvl="0" algn="just">
                        <a:lnSpc>
                          <a:spcPct val="100000"/>
                        </a:lnSpc>
                        <a:spcBef>
                          <a:spcPts val="0"/>
                        </a:spcBef>
                        <a:spcAft>
                          <a:spcPts val="0"/>
                        </a:spcAft>
                        <a:buNone/>
                      </a:pPr>
                      <a:r>
                        <a:rPr lang="es-MX" sz="900" b="0" u="none" strike="noStrike" kern="1200" noProof="0">
                          <a:solidFill>
                            <a:schemeClr val="tx1"/>
                          </a:solidFill>
                          <a:effectLst/>
                        </a:rPr>
                        <a:t>Calle Huerto Los Naranjos No. 600, Colonia Los Huertos, C.P. 67625</a:t>
                      </a:r>
                      <a:endParaRPr lang="es-ES" sz="900" b="0" u="none" strike="noStrike" kern="1200">
                        <a:solidFill>
                          <a:schemeClr val="tx1"/>
                        </a:solidFill>
                        <a:effectLst/>
                      </a:endParaRPr>
                    </a:p>
                    <a:p>
                      <a:pPr lvl="0" algn="just">
                        <a:buNone/>
                      </a:pPr>
                      <a:endParaRPr lang="es-MX" sz="900" b="0" i="0" u="none" strike="noStrike" kern="1200" noProof="0">
                        <a:solidFill>
                          <a:schemeClr val="tx1"/>
                        </a:solidFill>
                        <a:effectLst/>
                        <a:latin typeface="Noto Sans" panose="020B0502040504020204" pitchFamily="34" charset="0"/>
                        <a:ea typeface="+mn-ea"/>
                        <a:cs typeface="+mn-cs"/>
                      </a:endParaRPr>
                    </a:p>
                  </a:txBody>
                  <a:tcPr marL="0" marR="0" marT="0" marB="0" anchor="ctr"/>
                </a:tc>
                <a:tc>
                  <a:txBody>
                    <a:bodyPr/>
                    <a:lstStyle/>
                    <a:p>
                      <a:pPr lvl="0" algn="ctr">
                        <a:buNone/>
                      </a:pPr>
                      <a:r>
                        <a:rPr lang="es-MX" sz="900" b="0" u="none" strike="noStrike">
                          <a:solidFill>
                            <a:schemeClr val="tx1"/>
                          </a:solidFill>
                          <a:effectLst/>
                        </a:rPr>
                        <a:t>-</a:t>
                      </a:r>
                      <a:endParaRPr lang="es-MX" sz="900" b="0" i="0" u="none" strike="noStrike">
                        <a:solidFill>
                          <a:schemeClr val="tx1"/>
                        </a:solidFill>
                        <a:effectLst/>
                        <a:latin typeface="Noto Sans"/>
                      </a:endParaRPr>
                    </a:p>
                  </a:txBody>
                  <a:tcPr marL="0" marR="0" marT="0" marB="0" anchor="ctr"/>
                </a:tc>
                <a:tc>
                  <a:txBody>
                    <a:bodyPr/>
                    <a:lstStyle/>
                    <a:p>
                      <a:pPr lvl="0" algn="ctr">
                        <a:buNone/>
                      </a:pPr>
                      <a:r>
                        <a:rPr lang="es-MX" sz="900" b="0" u="none" strike="noStrike">
                          <a:solidFill>
                            <a:schemeClr val="tx1"/>
                          </a:solidFill>
                          <a:effectLst/>
                        </a:rPr>
                        <a:t>-</a:t>
                      </a:r>
                      <a:endParaRPr lang="es-MX" sz="900" b="0" i="0" u="none" strike="noStrike">
                        <a:solidFill>
                          <a:schemeClr val="tx1"/>
                        </a:solidFill>
                        <a:effectLst/>
                        <a:latin typeface="Noto Sans"/>
                      </a:endParaRPr>
                    </a:p>
                  </a:txBody>
                  <a:tcPr marL="0" marR="0" marT="0" marB="0" anchor="ctr"/>
                </a:tc>
                <a:tc>
                  <a:txBody>
                    <a:bodyPr/>
                    <a:lstStyle/>
                    <a:p>
                      <a:pPr lvl="0" algn="ctr">
                        <a:buNone/>
                      </a:pPr>
                      <a:r>
                        <a:rPr lang="es-MX" sz="900" b="0" u="none" strike="noStrike">
                          <a:solidFill>
                            <a:schemeClr val="tx1"/>
                          </a:solidFill>
                          <a:effectLst/>
                        </a:rPr>
                        <a:t>-</a:t>
                      </a:r>
                      <a:endParaRPr lang="es-MX" sz="900" b="0" i="0" u="none" strike="noStrike">
                        <a:solidFill>
                          <a:schemeClr val="tx1"/>
                        </a:solidFill>
                        <a:effectLst/>
                        <a:latin typeface="Noto Sans"/>
                      </a:endParaRPr>
                    </a:p>
                  </a:txBody>
                  <a:tcPr marL="0" marR="0" marT="0" marB="0" anchor="ctr"/>
                </a:tc>
                <a:tc>
                  <a:txBody>
                    <a:bodyPr/>
                    <a:lstStyle/>
                    <a:p>
                      <a:pPr lvl="0" algn="ctr">
                        <a:buNone/>
                      </a:pPr>
                      <a:r>
                        <a:rPr lang="es-MX" sz="900" b="0" u="none" strike="noStrike">
                          <a:solidFill>
                            <a:schemeClr val="tx1"/>
                          </a:solidFill>
                          <a:effectLst/>
                        </a:rPr>
                        <a:t>Sí</a:t>
                      </a:r>
                      <a:endParaRPr lang="es-MX" sz="900" b="0" i="0" u="none" strike="noStrike">
                        <a:solidFill>
                          <a:schemeClr val="tx1"/>
                        </a:solidFill>
                        <a:effectLst/>
                        <a:latin typeface="Noto Sans"/>
                      </a:endParaRPr>
                    </a:p>
                  </a:txBody>
                  <a:tcPr marL="0" marR="0" marT="0" marB="0" anchor="ctr"/>
                </a:tc>
                <a:tc>
                  <a:txBody>
                    <a:bodyPr/>
                    <a:lstStyle/>
                    <a:p>
                      <a:pPr lvl="0" algn="ctr">
                        <a:buNone/>
                      </a:pPr>
                      <a:r>
                        <a:rPr lang="es-MX" sz="900" b="0" u="none" strike="noStrike">
                          <a:solidFill>
                            <a:schemeClr val="tx1"/>
                          </a:solidFill>
                          <a:effectLst/>
                        </a:rPr>
                        <a:t>Sí</a:t>
                      </a:r>
                      <a:endParaRPr lang="es-MX" sz="900" b="0" i="0" u="none" strike="noStrike">
                        <a:solidFill>
                          <a:schemeClr val="tx1"/>
                        </a:solidFill>
                        <a:effectLst/>
                        <a:latin typeface="Noto Sans"/>
                      </a:endParaRPr>
                    </a:p>
                  </a:txBody>
                  <a:tcPr marL="0" marR="0" marT="0" marB="0" anchor="ctr"/>
                </a:tc>
                <a:tc>
                  <a:txBody>
                    <a:bodyPr/>
                    <a:lstStyle/>
                    <a:p>
                      <a:pPr lvl="0" algn="ctr">
                        <a:buNone/>
                      </a:pPr>
                      <a:r>
                        <a:rPr lang="es-MX" sz="900" b="0" u="none" strike="noStrike">
                          <a:solidFill>
                            <a:schemeClr val="tx1"/>
                          </a:solidFill>
                          <a:effectLst/>
                        </a:rPr>
                        <a:t>Sí</a:t>
                      </a:r>
                      <a:endParaRPr lang="es-MX" sz="900" b="0" i="0" u="none" strike="noStrike">
                        <a:solidFill>
                          <a:schemeClr val="tx1"/>
                        </a:solidFill>
                        <a:effectLst/>
                        <a:latin typeface="Noto Sans"/>
                      </a:endParaRPr>
                    </a:p>
                  </a:txBody>
                  <a:tcPr marL="0" marR="0" marT="0" marB="0" anchor="ctr"/>
                </a:tc>
                <a:tc>
                  <a:txBody>
                    <a:bodyPr/>
                    <a:lstStyle/>
                    <a:p>
                      <a:pPr lvl="0" algn="ctr">
                        <a:buNone/>
                      </a:pPr>
                      <a:r>
                        <a:rPr lang="es-MX" sz="1000" b="0" u="none" strike="noStrike" dirty="0">
                          <a:solidFill>
                            <a:schemeClr val="tx1"/>
                          </a:solidFill>
                          <a:effectLst/>
                        </a:rPr>
                        <a:t>48%</a:t>
                      </a:r>
                      <a:endParaRPr lang="es-MX" sz="1000" b="0" i="0" u="none" strike="noStrike" dirty="0">
                        <a:solidFill>
                          <a:schemeClr val="tx1"/>
                        </a:solidFill>
                        <a:effectLst/>
                        <a:latin typeface="Noto Sans"/>
                      </a:endParaRPr>
                    </a:p>
                  </a:txBody>
                  <a:tcPr marL="0" marR="0" marT="0" marB="0" anchor="ctr"/>
                </a:tc>
                <a:extLst>
                  <a:ext uri="{0D108BD9-81ED-4DB2-BD59-A6C34878D82A}">
                    <a16:rowId xmlns:a16="http://schemas.microsoft.com/office/drawing/2014/main" val="2256484137"/>
                  </a:ext>
                </a:extLst>
              </a:tr>
              <a:tr h="202243">
                <a:tc>
                  <a:txBody>
                    <a:bodyPr/>
                    <a:lstStyle/>
                    <a:p>
                      <a:pPr algn="ctr" rtl="0" fontAlgn="b">
                        <a:buNone/>
                      </a:pPr>
                      <a:r>
                        <a:rPr lang="es-MX" sz="900" b="0" u="none" strike="noStrike">
                          <a:solidFill>
                            <a:schemeClr val="tx1"/>
                          </a:solidFill>
                          <a:effectLst/>
                        </a:rPr>
                        <a:t>5</a:t>
                      </a:r>
                      <a:endParaRPr lang="es-MX" sz="900" b="0" i="0" u="none" strike="noStrike">
                        <a:solidFill>
                          <a:schemeClr val="tx1"/>
                        </a:solidFill>
                        <a:effectLst/>
                        <a:latin typeface="Noto Sans"/>
                      </a:endParaRPr>
                    </a:p>
                  </a:txBody>
                  <a:tcPr marL="0" marR="0" marT="0" marB="0" anchor="ctr"/>
                </a:tc>
                <a:tc>
                  <a:txBody>
                    <a:bodyPr/>
                    <a:lstStyle/>
                    <a:p>
                      <a:pPr algn="l" rtl="0" fontAlgn="ctr">
                        <a:buNone/>
                      </a:pPr>
                      <a:r>
                        <a:rPr lang="es-MX" sz="900" b="0" u="none" strike="noStrike">
                          <a:solidFill>
                            <a:schemeClr val="tx1"/>
                          </a:solidFill>
                          <a:effectLst/>
                        </a:rPr>
                        <a:t>Coahuila</a:t>
                      </a:r>
                      <a:endParaRPr lang="es-MX" sz="900" b="0" i="0" u="none" strike="noStrike">
                        <a:solidFill>
                          <a:schemeClr val="tx1"/>
                        </a:solidFill>
                        <a:effectLst/>
                        <a:latin typeface="Noto Sans" panose="020B0502040504020204" pitchFamily="34" charset="0"/>
                      </a:endParaRPr>
                    </a:p>
                  </a:txBody>
                  <a:tcPr marL="0" marR="0" marT="0" marB="0" anchor="ctr"/>
                </a:tc>
                <a:tc>
                  <a:txBody>
                    <a:bodyPr/>
                    <a:lstStyle/>
                    <a:p>
                      <a:pPr algn="l" rtl="0" fontAlgn="ctr">
                        <a:buNone/>
                      </a:pPr>
                      <a:r>
                        <a:rPr lang="es-MX" sz="900" b="0" u="none" strike="noStrike">
                          <a:solidFill>
                            <a:schemeClr val="tx1"/>
                          </a:solidFill>
                          <a:effectLst/>
                        </a:rPr>
                        <a:t>Monclova</a:t>
                      </a:r>
                      <a:endParaRPr lang="es-MX" sz="900" b="0" i="0" u="none" strike="noStrike">
                        <a:solidFill>
                          <a:schemeClr val="tx1"/>
                        </a:solidFill>
                        <a:effectLst/>
                        <a:latin typeface="Noto Sans" panose="020B0502040504020204" pitchFamily="34" charset="0"/>
                      </a:endParaRPr>
                    </a:p>
                  </a:txBody>
                  <a:tcPr marL="0" marR="0" marT="0" marB="0" anchor="ctr"/>
                </a:tc>
                <a:tc>
                  <a:txBody>
                    <a:bodyPr/>
                    <a:lstStyle/>
                    <a:p>
                      <a:pPr marL="0" lvl="0" algn="ctr" defTabSz="914400" rtl="0" eaLnBrk="1" fontAlgn="ctr" latinLnBrk="0" hangingPunct="1">
                        <a:buNone/>
                      </a:pPr>
                      <a:endParaRPr lang="es-MX" sz="900" b="0" i="0" u="none" strike="noStrike" kern="1200">
                        <a:solidFill>
                          <a:schemeClr val="tx1"/>
                        </a:solidFill>
                        <a:effectLst/>
                        <a:latin typeface="Noto Sans"/>
                        <a:ea typeface="Noto Sans"/>
                        <a:cs typeface="Noto Sans"/>
                      </a:endParaRPr>
                    </a:p>
                  </a:txBody>
                  <a:tcPr marL="0" marR="0" marT="0" marB="0" anchor="ctr"/>
                </a:tc>
                <a:tc>
                  <a:txBody>
                    <a:bodyPr/>
                    <a:lstStyle/>
                    <a:p>
                      <a:pPr algn="just" rtl="0" fontAlgn="ctr">
                        <a:buNone/>
                      </a:pPr>
                      <a:r>
                        <a:rPr lang="es-MX" sz="900" b="0" u="none" strike="noStrike" kern="1200">
                          <a:solidFill>
                            <a:schemeClr val="tx1"/>
                          </a:solidFill>
                          <a:effectLst/>
                        </a:rPr>
                        <a:t>En el área de Casa Merced, Colonia Tierra y Libertad, C.P. 25770</a:t>
                      </a:r>
                      <a:endParaRPr lang="es-MX" sz="900" b="0" i="0" u="none" strike="noStrike" kern="1200">
                        <a:solidFill>
                          <a:schemeClr val="tx1"/>
                        </a:solidFill>
                        <a:effectLst/>
                        <a:latin typeface="Noto Sans" panose="020B0502040504020204" pitchFamily="34" charset="0"/>
                        <a:ea typeface="+mn-ea"/>
                        <a:cs typeface="+mn-cs"/>
                      </a:endParaRPr>
                    </a:p>
                  </a:txBody>
                  <a:tcPr marL="0" marR="0" marT="0" marB="0" anchor="ctr"/>
                </a:tc>
                <a:tc>
                  <a:txBody>
                    <a:bodyPr/>
                    <a:lstStyle/>
                    <a:p>
                      <a:pPr algn="ctr" rtl="0" fontAlgn="ctr">
                        <a:buNone/>
                      </a:pPr>
                      <a:r>
                        <a:rPr lang="es-MX" sz="900" b="0" u="none" strike="noStrike">
                          <a:solidFill>
                            <a:schemeClr val="tx1"/>
                          </a:solidFill>
                          <a:effectLst/>
                        </a:rPr>
                        <a:t>Sí</a:t>
                      </a:r>
                      <a:endParaRPr lang="es-MX" sz="900" b="0" i="0" u="none" strike="noStrike">
                        <a:solidFill>
                          <a:schemeClr val="tx1"/>
                        </a:solidFill>
                        <a:effectLst/>
                        <a:latin typeface="Noto Sans" panose="020B0502040504020204" pitchFamily="34" charset="0"/>
                      </a:endParaRPr>
                    </a:p>
                  </a:txBody>
                  <a:tcPr marL="0" marR="0" marT="0" marB="0" anchor="ctr"/>
                </a:tc>
                <a:tc>
                  <a:txBody>
                    <a:bodyPr/>
                    <a:lstStyle/>
                    <a:p>
                      <a:pPr algn="ctr" rtl="0" fontAlgn="ctr">
                        <a:buNone/>
                      </a:pPr>
                      <a:r>
                        <a:rPr lang="es-MX" sz="900" b="0" u="none" strike="noStrike">
                          <a:solidFill>
                            <a:schemeClr val="tx1"/>
                          </a:solidFill>
                          <a:effectLst/>
                        </a:rPr>
                        <a:t>-</a:t>
                      </a:r>
                      <a:endParaRPr lang="es-MX" sz="900" b="0" i="0" u="none" strike="noStrike">
                        <a:solidFill>
                          <a:schemeClr val="tx1"/>
                        </a:solidFill>
                        <a:effectLst/>
                        <a:latin typeface="Noto Sans" panose="020B0502040504020204" pitchFamily="34" charset="0"/>
                      </a:endParaRPr>
                    </a:p>
                  </a:txBody>
                  <a:tcPr marL="0" marR="0" marT="0" marB="0" anchor="ctr"/>
                </a:tc>
                <a:tc>
                  <a:txBody>
                    <a:bodyPr/>
                    <a:lstStyle/>
                    <a:p>
                      <a:pPr algn="ctr" rtl="0" fontAlgn="ctr">
                        <a:buNone/>
                      </a:pPr>
                      <a:r>
                        <a:rPr lang="es-MX" sz="900" b="0" u="none" strike="noStrike">
                          <a:solidFill>
                            <a:schemeClr val="tx1"/>
                          </a:solidFill>
                          <a:effectLst/>
                        </a:rPr>
                        <a:t>-</a:t>
                      </a:r>
                      <a:endParaRPr lang="es-MX" sz="900" b="0" i="0" u="none" strike="noStrike">
                        <a:solidFill>
                          <a:schemeClr val="tx1"/>
                        </a:solidFill>
                        <a:effectLst/>
                        <a:latin typeface="Noto Sans" panose="020B0502040504020204" pitchFamily="34" charset="0"/>
                      </a:endParaRPr>
                    </a:p>
                  </a:txBody>
                  <a:tcPr marL="0" marR="0" marT="0" marB="0" anchor="ctr"/>
                </a:tc>
                <a:tc>
                  <a:txBody>
                    <a:bodyPr/>
                    <a:lstStyle/>
                    <a:p>
                      <a:pPr algn="ctr" rtl="0" fontAlgn="ctr">
                        <a:buNone/>
                      </a:pPr>
                      <a:r>
                        <a:rPr lang="es-MX" sz="900" b="0" u="none" strike="noStrike">
                          <a:solidFill>
                            <a:schemeClr val="tx1"/>
                          </a:solidFill>
                          <a:effectLst/>
                        </a:rPr>
                        <a:t>-</a:t>
                      </a:r>
                      <a:endParaRPr lang="es-MX" sz="900" b="0" i="0" u="none" strike="noStrike">
                        <a:solidFill>
                          <a:schemeClr val="tx1"/>
                        </a:solidFill>
                        <a:effectLst/>
                        <a:latin typeface="Noto Sans" panose="020B0502040504020204" pitchFamily="34" charset="0"/>
                      </a:endParaRPr>
                    </a:p>
                  </a:txBody>
                  <a:tcPr marL="0" marR="0" marT="0" marB="0" anchor="ctr"/>
                </a:tc>
                <a:tc>
                  <a:txBody>
                    <a:bodyPr/>
                    <a:lstStyle/>
                    <a:p>
                      <a:pPr algn="ctr" rtl="0" fontAlgn="ctr">
                        <a:buNone/>
                      </a:pPr>
                      <a:r>
                        <a:rPr lang="es-MX" sz="900" b="0" u="none" strike="noStrike">
                          <a:solidFill>
                            <a:schemeClr val="tx1"/>
                          </a:solidFill>
                          <a:effectLst/>
                        </a:rPr>
                        <a:t>-</a:t>
                      </a:r>
                      <a:endParaRPr lang="es-MX" sz="900" b="0" i="0" u="none" strike="noStrike">
                        <a:solidFill>
                          <a:schemeClr val="tx1"/>
                        </a:solidFill>
                        <a:effectLst/>
                        <a:latin typeface="Noto Sans" panose="020B0502040504020204" pitchFamily="34" charset="0"/>
                      </a:endParaRPr>
                    </a:p>
                  </a:txBody>
                  <a:tcPr marL="0" marR="0" marT="0" marB="0" anchor="ctr"/>
                </a:tc>
                <a:tc>
                  <a:txBody>
                    <a:bodyPr/>
                    <a:lstStyle/>
                    <a:p>
                      <a:pPr algn="ctr" rtl="0" fontAlgn="ctr">
                        <a:buNone/>
                      </a:pPr>
                      <a:r>
                        <a:rPr lang="es-MX" sz="900" b="0" u="none" strike="noStrike">
                          <a:solidFill>
                            <a:schemeClr val="tx1"/>
                          </a:solidFill>
                          <a:effectLst/>
                        </a:rPr>
                        <a:t>-</a:t>
                      </a:r>
                      <a:endParaRPr lang="es-MX" sz="900" b="0" i="0" u="none" strike="noStrike">
                        <a:solidFill>
                          <a:schemeClr val="tx1"/>
                        </a:solidFill>
                        <a:effectLst/>
                        <a:latin typeface="Noto Sans"/>
                      </a:endParaRPr>
                    </a:p>
                  </a:txBody>
                  <a:tcPr marL="0" marR="0" marT="0" marB="0" anchor="ctr"/>
                </a:tc>
                <a:tc>
                  <a:txBody>
                    <a:bodyPr/>
                    <a:lstStyle/>
                    <a:p>
                      <a:pPr algn="ctr" rtl="0" fontAlgn="ctr">
                        <a:buNone/>
                      </a:pPr>
                      <a:r>
                        <a:rPr lang="es-MX" sz="1000" b="0" u="none" strike="noStrike">
                          <a:solidFill>
                            <a:schemeClr val="tx1"/>
                          </a:solidFill>
                          <a:effectLst/>
                        </a:rPr>
                        <a:t>48%</a:t>
                      </a:r>
                      <a:endParaRPr lang="es-MX" sz="1000" b="0" i="0" u="none" strike="noStrike">
                        <a:solidFill>
                          <a:schemeClr val="tx1"/>
                        </a:solidFill>
                        <a:effectLst/>
                        <a:latin typeface="Noto Sans" panose="020B0502040504020204" pitchFamily="34" charset="0"/>
                      </a:endParaRPr>
                    </a:p>
                  </a:txBody>
                  <a:tcPr marL="0" marR="0" marT="0" marB="0" anchor="ctr"/>
                </a:tc>
                <a:extLst>
                  <a:ext uri="{0D108BD9-81ED-4DB2-BD59-A6C34878D82A}">
                    <a16:rowId xmlns:a16="http://schemas.microsoft.com/office/drawing/2014/main" val="1923710436"/>
                  </a:ext>
                </a:extLst>
              </a:tr>
              <a:tr h="151983">
                <a:tc>
                  <a:txBody>
                    <a:bodyPr/>
                    <a:lstStyle/>
                    <a:p>
                      <a:pPr algn="ctr" rtl="0" fontAlgn="b">
                        <a:buNone/>
                      </a:pPr>
                      <a:r>
                        <a:rPr lang="es-MX" sz="900" b="0" u="none" strike="noStrike">
                          <a:solidFill>
                            <a:schemeClr val="tx1"/>
                          </a:solidFill>
                          <a:effectLst/>
                        </a:rPr>
                        <a:t>6</a:t>
                      </a:r>
                      <a:endParaRPr lang="es-MX" sz="900" b="0" i="0" u="none" strike="noStrike">
                        <a:solidFill>
                          <a:schemeClr val="tx1"/>
                        </a:solidFill>
                        <a:effectLst/>
                        <a:latin typeface="Noto Sans"/>
                      </a:endParaRPr>
                    </a:p>
                  </a:txBody>
                  <a:tcPr marL="0" marR="0" marT="0" marB="0" anchor="ctr"/>
                </a:tc>
                <a:tc>
                  <a:txBody>
                    <a:bodyPr/>
                    <a:lstStyle/>
                    <a:p>
                      <a:pPr algn="l" rtl="0" fontAlgn="ctr">
                        <a:buNone/>
                      </a:pPr>
                      <a:r>
                        <a:rPr lang="es-MX" sz="900" b="0" u="none" strike="noStrike">
                          <a:solidFill>
                            <a:schemeClr val="tx1"/>
                          </a:solidFill>
                          <a:effectLst/>
                        </a:rPr>
                        <a:t>Querétaro</a:t>
                      </a:r>
                      <a:endParaRPr lang="es-MX" sz="900" b="0" i="0" u="none" strike="noStrike">
                        <a:solidFill>
                          <a:schemeClr val="tx1"/>
                        </a:solidFill>
                        <a:effectLst/>
                        <a:latin typeface="Noto Sans"/>
                      </a:endParaRPr>
                    </a:p>
                  </a:txBody>
                  <a:tcPr marL="0" marR="0" marT="0" marB="0" anchor="ctr"/>
                </a:tc>
                <a:tc>
                  <a:txBody>
                    <a:bodyPr/>
                    <a:lstStyle/>
                    <a:p>
                      <a:pPr algn="l" rtl="0" fontAlgn="ctr">
                        <a:buNone/>
                      </a:pPr>
                      <a:r>
                        <a:rPr lang="es-MX" sz="900" b="0" u="none" strike="noStrike">
                          <a:solidFill>
                            <a:schemeClr val="tx1"/>
                          </a:solidFill>
                          <a:effectLst/>
                        </a:rPr>
                        <a:t>Tequisquiapan</a:t>
                      </a:r>
                      <a:endParaRPr lang="es-MX" sz="900" b="0" i="0" u="none" strike="noStrike">
                        <a:solidFill>
                          <a:schemeClr val="tx1"/>
                        </a:solidFill>
                        <a:effectLst/>
                        <a:latin typeface="Noto Sans"/>
                      </a:endParaRPr>
                    </a:p>
                  </a:txBody>
                  <a:tcPr marL="0" marR="0" marT="0" marB="0" anchor="ctr"/>
                </a:tc>
                <a:tc>
                  <a:txBody>
                    <a:bodyPr/>
                    <a:lstStyle/>
                    <a:p>
                      <a:pPr marL="0" lvl="0" algn="ctr" defTabSz="914400" rtl="0" eaLnBrk="1" fontAlgn="ctr" latinLnBrk="0" hangingPunct="1">
                        <a:buNone/>
                      </a:pPr>
                      <a:r>
                        <a:rPr lang="es-MX" sz="900" b="0" u="none" strike="noStrike" kern="1200">
                          <a:solidFill>
                            <a:schemeClr val="tx1"/>
                          </a:solidFill>
                          <a:effectLst/>
                        </a:rPr>
                        <a:t>Hospital</a:t>
                      </a:r>
                      <a:endParaRPr lang="es-MX" sz="900" b="0" i="0" u="none" strike="noStrike" kern="1200">
                        <a:solidFill>
                          <a:schemeClr val="tx1"/>
                        </a:solidFill>
                        <a:effectLst/>
                        <a:latin typeface="Noto Sans"/>
                        <a:ea typeface="Noto Sans"/>
                        <a:cs typeface="Noto Sans"/>
                      </a:endParaRPr>
                    </a:p>
                  </a:txBody>
                  <a:tcPr marL="0" marR="0" marT="0" marB="0" anchor="ctr"/>
                </a:tc>
                <a:tc>
                  <a:txBody>
                    <a:bodyPr/>
                    <a:lstStyle/>
                    <a:p>
                      <a:pPr algn="just" rtl="0" fontAlgn="ctr">
                        <a:buNone/>
                      </a:pPr>
                      <a:r>
                        <a:rPr lang="es-MX" sz="900" b="0" u="none" strike="noStrike" kern="1200">
                          <a:solidFill>
                            <a:schemeClr val="tx1"/>
                          </a:solidFill>
                          <a:effectLst/>
                        </a:rPr>
                        <a:t>Avenida Baja California No. 27, Colonia Ampliación Adolfo López Mateos, Tequisquiapan, </a:t>
                      </a:r>
                      <a:r>
                        <a:rPr lang="es-MX" sz="900" b="0" u="none" strike="noStrike" kern="1200" err="1">
                          <a:solidFill>
                            <a:schemeClr val="tx1"/>
                          </a:solidFill>
                          <a:effectLst/>
                        </a:rPr>
                        <a:t>Qro</a:t>
                      </a:r>
                      <a:r>
                        <a:rPr lang="es-MX" sz="900" b="0" u="none" strike="noStrike" kern="1200">
                          <a:solidFill>
                            <a:schemeClr val="tx1"/>
                          </a:solidFill>
                          <a:effectLst/>
                        </a:rPr>
                        <a:t>.</a:t>
                      </a:r>
                      <a:endParaRPr lang="es-MX" sz="900" b="0" i="0" u="none" strike="noStrike" kern="1200">
                        <a:solidFill>
                          <a:schemeClr val="tx1"/>
                        </a:solidFill>
                        <a:effectLst/>
                        <a:latin typeface="Noto Sans" panose="020B0502040504020204" pitchFamily="34" charset="0"/>
                        <a:ea typeface="+mn-ea"/>
                        <a:cs typeface="+mn-cs"/>
                      </a:endParaRPr>
                    </a:p>
                  </a:txBody>
                  <a:tcPr marL="0" marR="0" marT="0" marB="0" anchor="ctr"/>
                </a:tc>
                <a:tc>
                  <a:txBody>
                    <a:bodyPr/>
                    <a:lstStyle/>
                    <a:p>
                      <a:pPr algn="ctr" rtl="0" fontAlgn="ctr">
                        <a:buNone/>
                      </a:pPr>
                      <a:r>
                        <a:rPr lang="es-MX" sz="900" b="0" u="none" strike="noStrike">
                          <a:solidFill>
                            <a:schemeClr val="tx1"/>
                          </a:solidFill>
                          <a:effectLst/>
                        </a:rPr>
                        <a:t>Si</a:t>
                      </a:r>
                      <a:endParaRPr lang="es-MX" sz="900" b="0" i="0" u="none" strike="noStrike">
                        <a:solidFill>
                          <a:schemeClr val="tx1"/>
                        </a:solidFill>
                        <a:effectLst/>
                        <a:latin typeface="Noto Sans"/>
                      </a:endParaRPr>
                    </a:p>
                  </a:txBody>
                  <a:tcPr marL="0" marR="0" marT="0" marB="0" anchor="ctr"/>
                </a:tc>
                <a:tc>
                  <a:txBody>
                    <a:bodyPr/>
                    <a:lstStyle/>
                    <a:p>
                      <a:pPr algn="ctr" rtl="0" fontAlgn="ctr">
                        <a:buNone/>
                      </a:pPr>
                      <a:r>
                        <a:rPr lang="es-MX" sz="900" b="0" u="none" strike="noStrike">
                          <a:solidFill>
                            <a:schemeClr val="tx1"/>
                          </a:solidFill>
                          <a:effectLst/>
                        </a:rPr>
                        <a:t>Sí</a:t>
                      </a:r>
                      <a:endParaRPr lang="es-MX" sz="900" b="0" i="0" u="none" strike="noStrike">
                        <a:solidFill>
                          <a:schemeClr val="tx1"/>
                        </a:solidFill>
                        <a:effectLst/>
                        <a:latin typeface="Noto Sans"/>
                      </a:endParaRPr>
                    </a:p>
                  </a:txBody>
                  <a:tcPr marL="0" marR="0" marT="0" marB="0" anchor="ctr"/>
                </a:tc>
                <a:tc>
                  <a:txBody>
                    <a:bodyPr/>
                    <a:lstStyle/>
                    <a:p>
                      <a:pPr algn="ctr" rtl="0" fontAlgn="ctr">
                        <a:buNone/>
                      </a:pPr>
                      <a:r>
                        <a:rPr lang="es-MX" sz="900" b="0" u="none" strike="noStrike" err="1">
                          <a:solidFill>
                            <a:schemeClr val="tx1"/>
                          </a:solidFill>
                          <a:effectLst/>
                        </a:rPr>
                        <a:t>sÍ</a:t>
                      </a:r>
                      <a:endParaRPr lang="es-MX" sz="900" b="0" i="0" u="none" strike="noStrike">
                        <a:solidFill>
                          <a:schemeClr val="tx1"/>
                        </a:solidFill>
                        <a:effectLst/>
                        <a:latin typeface="Noto Sans"/>
                      </a:endParaRPr>
                    </a:p>
                  </a:txBody>
                  <a:tcPr marL="0" marR="0" marT="0" marB="0" anchor="ctr"/>
                </a:tc>
                <a:tc>
                  <a:txBody>
                    <a:bodyPr/>
                    <a:lstStyle/>
                    <a:p>
                      <a:pPr algn="ctr" rtl="0" fontAlgn="ctr">
                        <a:buNone/>
                      </a:pPr>
                      <a:r>
                        <a:rPr lang="es-MX" sz="900" b="0" u="none" strike="noStrike" err="1">
                          <a:solidFill>
                            <a:schemeClr val="tx1"/>
                          </a:solidFill>
                          <a:effectLst/>
                        </a:rPr>
                        <a:t>sÍ</a:t>
                      </a:r>
                      <a:endParaRPr lang="es-MX" sz="900" b="0" i="0" u="none" strike="noStrike">
                        <a:solidFill>
                          <a:schemeClr val="tx1"/>
                        </a:solidFill>
                        <a:effectLst/>
                        <a:latin typeface="Noto Sans"/>
                      </a:endParaRPr>
                    </a:p>
                  </a:txBody>
                  <a:tcPr marL="0" marR="0" marT="0" marB="0" anchor="ctr"/>
                </a:tc>
                <a:tc>
                  <a:txBody>
                    <a:bodyPr/>
                    <a:lstStyle/>
                    <a:p>
                      <a:pPr algn="ctr" rtl="0" fontAlgn="ctr">
                        <a:buNone/>
                      </a:pPr>
                      <a:r>
                        <a:rPr lang="es-MX" sz="900" b="0" u="none" strike="noStrike">
                          <a:solidFill>
                            <a:schemeClr val="tx1"/>
                          </a:solidFill>
                          <a:effectLst/>
                        </a:rPr>
                        <a:t>-</a:t>
                      </a:r>
                      <a:endParaRPr lang="es-MX" sz="900" b="0" i="0" u="none" strike="noStrike">
                        <a:solidFill>
                          <a:schemeClr val="tx1"/>
                        </a:solidFill>
                        <a:effectLst/>
                        <a:latin typeface="Noto Sans"/>
                      </a:endParaRPr>
                    </a:p>
                  </a:txBody>
                  <a:tcPr marL="0" marR="0" marT="0" marB="0" anchor="ctr"/>
                </a:tc>
                <a:tc>
                  <a:txBody>
                    <a:bodyPr/>
                    <a:lstStyle/>
                    <a:p>
                      <a:pPr algn="ctr" rtl="0" fontAlgn="ctr">
                        <a:buNone/>
                      </a:pPr>
                      <a:r>
                        <a:rPr lang="es-MX" sz="900" b="0" u="none" strike="noStrike" err="1">
                          <a:solidFill>
                            <a:schemeClr val="tx1"/>
                          </a:solidFill>
                          <a:effectLst/>
                        </a:rPr>
                        <a:t>sÍ</a:t>
                      </a:r>
                      <a:endParaRPr lang="es-MX" sz="900" b="0" i="0" u="none" strike="noStrike">
                        <a:solidFill>
                          <a:schemeClr val="tx1"/>
                        </a:solidFill>
                        <a:effectLst/>
                        <a:latin typeface="Noto Sans"/>
                      </a:endParaRPr>
                    </a:p>
                  </a:txBody>
                  <a:tcPr marL="0" marR="0" marT="0" marB="0" anchor="ctr"/>
                </a:tc>
                <a:tc>
                  <a:txBody>
                    <a:bodyPr/>
                    <a:lstStyle/>
                    <a:p>
                      <a:pPr algn="ctr" rtl="0" fontAlgn="ctr">
                        <a:buNone/>
                      </a:pPr>
                      <a:r>
                        <a:rPr lang="es-MX" sz="1000" b="0" u="none" strike="noStrike" dirty="0">
                          <a:solidFill>
                            <a:schemeClr val="tx1"/>
                          </a:solidFill>
                          <a:effectLst/>
                        </a:rPr>
                        <a:t>44%</a:t>
                      </a:r>
                      <a:endParaRPr lang="es-MX" sz="1000" b="0" i="0" u="none" strike="noStrike" dirty="0">
                        <a:solidFill>
                          <a:schemeClr val="tx1"/>
                        </a:solidFill>
                        <a:effectLst/>
                        <a:latin typeface="Noto Sans"/>
                      </a:endParaRPr>
                    </a:p>
                  </a:txBody>
                  <a:tcPr marL="0" marR="0" marT="0" marB="0" anchor="ctr"/>
                </a:tc>
                <a:extLst>
                  <a:ext uri="{0D108BD9-81ED-4DB2-BD59-A6C34878D82A}">
                    <a16:rowId xmlns:a16="http://schemas.microsoft.com/office/drawing/2014/main" val="1001919252"/>
                  </a:ext>
                </a:extLst>
              </a:tr>
              <a:tr h="151983">
                <a:tc>
                  <a:txBody>
                    <a:bodyPr/>
                    <a:lstStyle/>
                    <a:p>
                      <a:pPr lvl="0" algn="ctr" rtl="0">
                        <a:buNone/>
                      </a:pPr>
                      <a:r>
                        <a:rPr lang="es-MX" sz="900" b="0" u="none" strike="noStrike" kern="1200" dirty="0">
                          <a:solidFill>
                            <a:schemeClr val="tx1"/>
                          </a:solidFill>
                          <a:effectLst/>
                        </a:rPr>
                        <a:t>9</a:t>
                      </a:r>
                      <a:endParaRPr lang="es-MX" sz="900" b="0" i="0" u="none" strike="noStrike" kern="1200" dirty="0">
                        <a:solidFill>
                          <a:schemeClr val="tx1"/>
                        </a:solidFill>
                        <a:effectLst/>
                        <a:latin typeface="+mn-lt"/>
                        <a:ea typeface="+mn-ea"/>
                        <a:cs typeface="+mn-cs"/>
                      </a:endParaRPr>
                    </a:p>
                  </a:txBody>
                  <a:tcPr marL="0" marR="0" marT="0" marB="0" anchor="ctr"/>
                </a:tc>
                <a:tc>
                  <a:txBody>
                    <a:bodyPr/>
                    <a:lstStyle/>
                    <a:p>
                      <a:pPr lvl="0" algn="l" rtl="0">
                        <a:buNone/>
                      </a:pPr>
                      <a:r>
                        <a:rPr lang="en-US" sz="900" b="0" u="none" strike="noStrike" kern="1200" dirty="0">
                          <a:solidFill>
                            <a:schemeClr val="tx1"/>
                          </a:solidFill>
                          <a:effectLst/>
                        </a:rPr>
                        <a:t>Yucatán</a:t>
                      </a:r>
                      <a:endParaRPr lang="en-US" sz="900" b="0" i="0" u="none" strike="noStrike" kern="1200" dirty="0">
                        <a:solidFill>
                          <a:schemeClr val="tx1"/>
                        </a:solidFill>
                        <a:effectLst/>
                        <a:latin typeface="Noto Sans"/>
                        <a:ea typeface="+mn-ea"/>
                        <a:cs typeface="+mn-cs"/>
                      </a:endParaRPr>
                    </a:p>
                  </a:txBody>
                  <a:tcPr marL="0" marR="0" marT="0" marB="0" anchor="ctr"/>
                </a:tc>
                <a:tc>
                  <a:txBody>
                    <a:bodyPr/>
                    <a:lstStyle/>
                    <a:p>
                      <a:pPr lvl="0" algn="l" rtl="0">
                        <a:buNone/>
                      </a:pPr>
                      <a:r>
                        <a:rPr lang="en-US" sz="900" b="0" u="none" strike="noStrike" kern="1200" dirty="0">
                          <a:solidFill>
                            <a:schemeClr val="tx1"/>
                          </a:solidFill>
                          <a:effectLst/>
                        </a:rPr>
                        <a:t>Mérida</a:t>
                      </a:r>
                      <a:endParaRPr lang="en-US" sz="900" b="0" i="0" u="none" strike="noStrike" kern="1200" dirty="0">
                        <a:solidFill>
                          <a:schemeClr val="tx1"/>
                        </a:solidFill>
                        <a:effectLst/>
                        <a:latin typeface="Noto Sans"/>
                        <a:ea typeface="+mn-ea"/>
                        <a:cs typeface="+mn-cs"/>
                      </a:endParaRPr>
                    </a:p>
                  </a:txBody>
                  <a:tcPr marL="0" marR="0" marT="0" marB="0" anchor="ctr"/>
                </a:tc>
                <a:tc>
                  <a:txBody>
                    <a:bodyPr/>
                    <a:lstStyle/>
                    <a:p>
                      <a:pPr lvl="0" algn="ctr" rtl="0">
                        <a:buNone/>
                      </a:pPr>
                      <a:r>
                        <a:rPr lang="es-ES_tradnl" sz="900" b="0" u="none" strike="noStrike" kern="1200" dirty="0">
                          <a:solidFill>
                            <a:schemeClr val="tx1"/>
                          </a:solidFill>
                          <a:effectLst/>
                        </a:rPr>
                        <a:t>Hospital Materno Infantil "Dra. Consuelo Vadillo Gutiérrez" </a:t>
                      </a:r>
                      <a:endParaRPr lang="es-MX" sz="900" b="0" i="0" u="none" strike="noStrike" kern="1200" dirty="0">
                        <a:solidFill>
                          <a:schemeClr val="tx1"/>
                        </a:solidFill>
                        <a:effectLst/>
                        <a:latin typeface="Noto Sans"/>
                        <a:ea typeface="+mn-ea"/>
                        <a:cs typeface="+mn-cs"/>
                      </a:endParaRPr>
                    </a:p>
                  </a:txBody>
                  <a:tcPr marL="0" marR="0" marT="0" marB="0" anchor="ctr"/>
                </a:tc>
                <a:tc>
                  <a:txBody>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lang="es-ES_tradnl" sz="900" b="0" u="none" strike="noStrike" kern="1200" dirty="0">
                          <a:solidFill>
                            <a:schemeClr val="tx1"/>
                          </a:solidFill>
                          <a:effectLst/>
                        </a:rPr>
                        <a:t>Calle 80 No. 300, Colonia Renacimiento, Municipio de Mérida con superficie de terreno de 34,414.31m² y superficie construida de 17,946.10 m², en proceso de donación a favor de este Instituto.</a:t>
                      </a:r>
                      <a:endParaRPr lang="es-MX" sz="900" b="0" i="0" u="none" strike="noStrike" kern="1200" dirty="0">
                        <a:solidFill>
                          <a:schemeClr val="tx1"/>
                        </a:solidFill>
                        <a:effectLst/>
                        <a:latin typeface="Noto Sans"/>
                        <a:ea typeface="+mn-ea"/>
                        <a:cs typeface="+mn-cs"/>
                      </a:endParaRPr>
                    </a:p>
                  </a:txBody>
                  <a:tcPr marL="0" marR="0" marT="0" marB="0" anchor="ctr"/>
                </a:tc>
                <a:tc>
                  <a:txBody>
                    <a:bodyPr/>
                    <a:lstStyle/>
                    <a:p>
                      <a:pPr lvl="0" algn="ctr" rtl="0">
                        <a:buNone/>
                      </a:pPr>
                      <a:r>
                        <a:rPr lang="en-US" sz="900" b="0" u="none" strike="noStrike" kern="1200" dirty="0">
                          <a:solidFill>
                            <a:schemeClr val="tx1"/>
                          </a:solidFill>
                          <a:effectLst/>
                        </a:rPr>
                        <a:t>-</a:t>
                      </a:r>
                      <a:endParaRPr lang="en-US" sz="900" b="0" i="0" u="none" strike="noStrike" kern="1200" dirty="0">
                        <a:solidFill>
                          <a:schemeClr val="tx1"/>
                        </a:solidFill>
                        <a:effectLst/>
                        <a:latin typeface="Noto Sans"/>
                        <a:ea typeface="+mn-ea"/>
                        <a:cs typeface="+mn-cs"/>
                      </a:endParaRPr>
                    </a:p>
                  </a:txBody>
                  <a:tcPr marL="0" marR="0" marT="0" marB="0" anchor="ctr"/>
                </a:tc>
                <a:tc>
                  <a:txBody>
                    <a:bodyPr/>
                    <a:lstStyle/>
                    <a:p>
                      <a:pPr lvl="0" algn="ctr" rtl="0">
                        <a:buNone/>
                      </a:pPr>
                      <a:r>
                        <a:rPr lang="en-US" sz="900" b="0" u="none" strike="noStrike" kern="1200" dirty="0" err="1">
                          <a:solidFill>
                            <a:schemeClr val="tx1"/>
                          </a:solidFill>
                          <a:effectLst/>
                        </a:rPr>
                        <a:t>Sí</a:t>
                      </a:r>
                      <a:endParaRPr lang="en-US" sz="900" b="0" i="0" u="none" strike="noStrike" kern="1200" dirty="0">
                        <a:solidFill>
                          <a:schemeClr val="tx1"/>
                        </a:solidFill>
                        <a:effectLst/>
                        <a:latin typeface="Noto Sans"/>
                        <a:ea typeface="+mn-ea"/>
                        <a:cs typeface="+mn-cs"/>
                      </a:endParaRPr>
                    </a:p>
                  </a:txBody>
                  <a:tcPr marL="0" marR="0" marT="0" marB="0" anchor="ctr"/>
                </a:tc>
                <a:tc>
                  <a:txBody>
                    <a:bodyPr/>
                    <a:lstStyle/>
                    <a:p>
                      <a:pPr lvl="0" algn="ctr" rtl="0">
                        <a:buNone/>
                      </a:pPr>
                      <a:r>
                        <a:rPr lang="en-US" sz="900" b="0" u="none" strike="noStrike" kern="1200" dirty="0" err="1">
                          <a:solidFill>
                            <a:schemeClr val="tx1"/>
                          </a:solidFill>
                          <a:effectLst/>
                        </a:rPr>
                        <a:t>Sí</a:t>
                      </a:r>
                      <a:endParaRPr lang="en-US" sz="900" b="0" i="0" u="none" strike="noStrike" kern="1200" dirty="0">
                        <a:solidFill>
                          <a:schemeClr val="tx1"/>
                        </a:solidFill>
                        <a:effectLst/>
                        <a:latin typeface="Noto Sans"/>
                        <a:ea typeface="+mn-ea"/>
                        <a:cs typeface="+mn-cs"/>
                      </a:endParaRPr>
                    </a:p>
                  </a:txBody>
                  <a:tcPr marL="0" marR="0" marT="0" marB="0" anchor="ctr"/>
                </a:tc>
                <a:tc>
                  <a:txBody>
                    <a:bodyPr/>
                    <a:lstStyle/>
                    <a:p>
                      <a:pPr lvl="0" algn="ctr" rtl="0">
                        <a:buNone/>
                      </a:pPr>
                      <a:r>
                        <a:rPr lang="es-MX" sz="900" b="0" u="none" strike="noStrike" kern="1200" dirty="0">
                          <a:solidFill>
                            <a:schemeClr val="tx1"/>
                          </a:solidFill>
                          <a:effectLst/>
                        </a:rPr>
                        <a:t>-</a:t>
                      </a:r>
                      <a:endParaRPr lang="es-MX" sz="900" b="0" i="0" u="none" strike="noStrike" kern="1200" dirty="0">
                        <a:solidFill>
                          <a:schemeClr val="tx1"/>
                        </a:solidFill>
                        <a:effectLst/>
                        <a:latin typeface="Noto Sans"/>
                        <a:ea typeface="+mn-ea"/>
                        <a:cs typeface="+mn-cs"/>
                      </a:endParaRPr>
                    </a:p>
                  </a:txBody>
                  <a:tcPr marL="0" marR="0" marT="0" marB="0" anchor="ctr"/>
                </a:tc>
                <a:tc>
                  <a:txBody>
                    <a:bodyPr/>
                    <a:lstStyle/>
                    <a:p>
                      <a:pPr lvl="0" algn="ctr" rtl="0">
                        <a:buNone/>
                      </a:pPr>
                      <a:r>
                        <a:rPr lang="en-US" sz="900" b="0" u="none" strike="noStrike" kern="1200" dirty="0">
                          <a:solidFill>
                            <a:schemeClr val="tx1"/>
                          </a:solidFill>
                          <a:effectLst/>
                        </a:rPr>
                        <a:t>-</a:t>
                      </a:r>
                      <a:endParaRPr lang="en-US" sz="900" b="0" i="0" u="none" strike="noStrike" kern="1200" dirty="0">
                        <a:solidFill>
                          <a:schemeClr val="tx1"/>
                        </a:solidFill>
                        <a:effectLst/>
                        <a:latin typeface="Noto Sans"/>
                        <a:ea typeface="+mn-ea"/>
                        <a:cs typeface="+mn-cs"/>
                      </a:endParaRPr>
                    </a:p>
                  </a:txBody>
                  <a:tcPr marL="0" marR="0" marT="0" marB="0" anchor="ctr"/>
                </a:tc>
                <a:tc>
                  <a:txBody>
                    <a:bodyPr/>
                    <a:lstStyle/>
                    <a:p>
                      <a:pPr lvl="0" algn="ctr" rtl="0">
                        <a:buNone/>
                      </a:pPr>
                      <a:r>
                        <a:rPr lang="es-MX" sz="900" b="0" u="none" strike="noStrike" kern="1200" dirty="0">
                          <a:solidFill>
                            <a:schemeClr val="tx1"/>
                          </a:solidFill>
                          <a:effectLst/>
                        </a:rPr>
                        <a:t>Sí</a:t>
                      </a:r>
                      <a:endParaRPr lang="es-MX" sz="900" b="0" i="0" u="none" strike="noStrike" kern="1200" dirty="0">
                        <a:solidFill>
                          <a:schemeClr val="tx1"/>
                        </a:solidFill>
                        <a:effectLst/>
                        <a:latin typeface="Noto Sans"/>
                        <a:ea typeface="+mn-ea"/>
                        <a:cs typeface="+mn-cs"/>
                      </a:endParaRPr>
                    </a:p>
                  </a:txBody>
                  <a:tcPr marL="0" marR="0" marT="0" marB="0" anchor="ctr"/>
                </a:tc>
                <a:tc>
                  <a:txBody>
                    <a:bodyPr/>
                    <a:lstStyle/>
                    <a:p>
                      <a:pPr lvl="0" algn="ctr" rtl="0">
                        <a:buNone/>
                      </a:pPr>
                      <a:r>
                        <a:rPr lang="en-US" sz="900" b="0" u="none" strike="noStrike" kern="1200" dirty="0">
                          <a:solidFill>
                            <a:schemeClr val="tx1"/>
                          </a:solidFill>
                          <a:effectLst/>
                        </a:rPr>
                        <a:t>43%</a:t>
                      </a:r>
                      <a:endParaRPr lang="en-US" sz="900" b="0" i="0" u="none" strike="noStrike" kern="1200" dirty="0">
                        <a:solidFill>
                          <a:schemeClr val="tx1"/>
                        </a:solidFill>
                        <a:effectLst/>
                        <a:latin typeface="Noto Sans"/>
                        <a:ea typeface="+mn-ea"/>
                        <a:cs typeface="+mn-cs"/>
                      </a:endParaRPr>
                    </a:p>
                  </a:txBody>
                  <a:tcPr marL="0" marR="0" marT="0" marB="0" anchor="ctr"/>
                </a:tc>
                <a:extLst>
                  <a:ext uri="{0D108BD9-81ED-4DB2-BD59-A6C34878D82A}">
                    <a16:rowId xmlns:a16="http://schemas.microsoft.com/office/drawing/2014/main" val="585150184"/>
                  </a:ext>
                </a:extLst>
              </a:tr>
              <a:tr h="151983">
                <a:tc>
                  <a:txBody>
                    <a:bodyPr/>
                    <a:lstStyle/>
                    <a:p>
                      <a:pPr lvl="0" algn="ctr">
                        <a:buNone/>
                      </a:pPr>
                      <a:r>
                        <a:rPr lang="es-MX" sz="900" b="0" u="none" strike="noStrike" dirty="0">
                          <a:solidFill>
                            <a:schemeClr val="tx1"/>
                          </a:solidFill>
                          <a:effectLst/>
                        </a:rPr>
                        <a:t>7</a:t>
                      </a:r>
                      <a:endParaRPr lang="es-MX" sz="900" b="0" i="0" u="none" strike="noStrike" dirty="0">
                        <a:solidFill>
                          <a:schemeClr val="tx1"/>
                        </a:solidFill>
                        <a:effectLst/>
                        <a:latin typeface="Noto Sans"/>
                      </a:endParaRPr>
                    </a:p>
                  </a:txBody>
                  <a:tcPr marL="0" marR="0" marT="0" marB="0" anchor="ctr"/>
                </a:tc>
                <a:tc>
                  <a:txBody>
                    <a:bodyPr/>
                    <a:lstStyle/>
                    <a:p>
                      <a:pPr lvl="0" algn="l">
                        <a:buNone/>
                      </a:pPr>
                      <a:r>
                        <a:rPr lang="es-MX" sz="900" b="0" u="none" strike="noStrike" dirty="0">
                          <a:solidFill>
                            <a:schemeClr val="tx1"/>
                          </a:solidFill>
                          <a:effectLst/>
                        </a:rPr>
                        <a:t>Quintana Roo</a:t>
                      </a:r>
                      <a:endParaRPr lang="es-MX" sz="900" b="0" i="0" u="none" strike="noStrike" dirty="0">
                        <a:solidFill>
                          <a:schemeClr val="tx1"/>
                        </a:solidFill>
                        <a:effectLst/>
                        <a:latin typeface="Noto Sans"/>
                      </a:endParaRPr>
                    </a:p>
                  </a:txBody>
                  <a:tcPr marL="0" marR="0" marT="0" marB="0" anchor="ctr"/>
                </a:tc>
                <a:tc>
                  <a:txBody>
                    <a:bodyPr/>
                    <a:lstStyle/>
                    <a:p>
                      <a:pPr lvl="0" algn="l">
                        <a:buNone/>
                      </a:pPr>
                      <a:r>
                        <a:rPr lang="es-MX" sz="900" b="0" u="none" strike="noStrike" dirty="0">
                          <a:solidFill>
                            <a:schemeClr val="tx1"/>
                          </a:solidFill>
                          <a:effectLst/>
                        </a:rPr>
                        <a:t>Solidaridad</a:t>
                      </a:r>
                      <a:endParaRPr lang="es-MX" sz="900" b="0" i="0" u="none" strike="noStrike" dirty="0">
                        <a:solidFill>
                          <a:schemeClr val="tx1"/>
                        </a:solidFill>
                        <a:effectLst/>
                        <a:latin typeface="Noto Sans"/>
                      </a:endParaRPr>
                    </a:p>
                  </a:txBody>
                  <a:tcPr marL="0" marR="0" marT="0" marB="0" anchor="ctr"/>
                </a:tc>
                <a:tc>
                  <a:txBody>
                    <a:bodyPr/>
                    <a:lstStyle/>
                    <a:p>
                      <a:pPr marL="0" lvl="0" algn="ctr" defTabSz="914400" rtl="0" eaLnBrk="1" latinLnBrk="0" hangingPunct="1">
                        <a:buNone/>
                      </a:pPr>
                      <a:r>
                        <a:rPr lang="es-MX" sz="900" b="0" u="none" strike="noStrike" kern="1200" noProof="0">
                          <a:solidFill>
                            <a:schemeClr val="tx1"/>
                          </a:solidFill>
                          <a:effectLst/>
                        </a:rPr>
                        <a:t>UMF 20+10</a:t>
                      </a:r>
                      <a:endParaRPr lang="es-MX" sz="900" b="0" i="0" u="none" strike="noStrike" kern="1200" noProof="0">
                        <a:solidFill>
                          <a:schemeClr val="tx1"/>
                        </a:solidFill>
                        <a:effectLst/>
                        <a:latin typeface="Noto Sans"/>
                        <a:ea typeface="Noto Sans"/>
                        <a:cs typeface="Noto Sans"/>
                      </a:endParaRPr>
                    </a:p>
                  </a:txBody>
                  <a:tcPr marL="0" marR="0" marT="0" marB="0" anchor="ctr"/>
                </a:tc>
                <a:tc>
                  <a:txBody>
                    <a:bodyPr/>
                    <a:lstStyle/>
                    <a:p>
                      <a:pPr lvl="0" algn="just">
                        <a:buNone/>
                      </a:pPr>
                      <a:r>
                        <a:rPr lang="en-US" sz="900" b="0" u="none" strike="noStrike" kern="1200" noProof="0" dirty="0">
                          <a:solidFill>
                            <a:schemeClr val="tx1"/>
                          </a:solidFill>
                          <a:effectLst/>
                        </a:rPr>
                        <a:t>Calle Playa </a:t>
                      </a:r>
                      <a:r>
                        <a:rPr lang="en-US" sz="900" b="0" u="none" strike="noStrike" kern="1200" noProof="0" dirty="0" err="1">
                          <a:solidFill>
                            <a:schemeClr val="tx1"/>
                          </a:solidFill>
                          <a:effectLst/>
                        </a:rPr>
                        <a:t>Chemuyil</a:t>
                      </a:r>
                      <a:r>
                        <a:rPr lang="en-US" sz="900" b="0" u="none" strike="noStrike" kern="1200" noProof="0" dirty="0">
                          <a:solidFill>
                            <a:schemeClr val="tx1"/>
                          </a:solidFill>
                          <a:effectLst/>
                        </a:rPr>
                        <a:t> S/N, Manzana 003, Lote 001 con Calle Flor de Romero, </a:t>
                      </a:r>
                      <a:r>
                        <a:rPr lang="en-US" sz="900" b="0" u="none" strike="noStrike" kern="1200" noProof="0" dirty="0" err="1">
                          <a:solidFill>
                            <a:schemeClr val="tx1"/>
                          </a:solidFill>
                          <a:effectLst/>
                        </a:rPr>
                        <a:t>Localidad</a:t>
                      </a:r>
                      <a:r>
                        <a:rPr lang="en-US" sz="900" b="0" u="none" strike="noStrike" kern="1200" noProof="0" dirty="0">
                          <a:solidFill>
                            <a:schemeClr val="tx1"/>
                          </a:solidFill>
                          <a:effectLst/>
                        </a:rPr>
                        <a:t> de Playa del Carmen, Municipio de Solidaridad, </a:t>
                      </a:r>
                      <a:r>
                        <a:rPr lang="en-US" sz="900" b="0" u="none" strike="noStrike" kern="1200" noProof="0" dirty="0" err="1">
                          <a:solidFill>
                            <a:schemeClr val="tx1"/>
                          </a:solidFill>
                          <a:effectLst/>
                        </a:rPr>
                        <a:t>Quintana</a:t>
                      </a:r>
                      <a:r>
                        <a:rPr lang="en-US" sz="900" b="0" u="none" strike="noStrike" kern="1200" noProof="0" dirty="0">
                          <a:solidFill>
                            <a:schemeClr val="tx1"/>
                          </a:solidFill>
                          <a:effectLst/>
                        </a:rPr>
                        <a:t> Roo</a:t>
                      </a:r>
                      <a:endParaRPr lang="en-US" sz="900" b="0" i="0" u="none" strike="noStrike" kern="1200" noProof="0" dirty="0">
                        <a:solidFill>
                          <a:schemeClr val="tx1"/>
                        </a:solidFill>
                        <a:effectLst/>
                        <a:latin typeface="Noto Sans" panose="020B0502040504020204" pitchFamily="34" charset="0"/>
                        <a:ea typeface="+mn-ea"/>
                        <a:cs typeface="+mn-cs"/>
                      </a:endParaRPr>
                    </a:p>
                  </a:txBody>
                  <a:tcPr marL="0" marR="0" marT="0" marB="0" anchor="ctr"/>
                </a:tc>
                <a:tc>
                  <a:txBody>
                    <a:bodyPr/>
                    <a:lstStyle/>
                    <a:p>
                      <a:pPr lvl="0" algn="ctr">
                        <a:buNone/>
                      </a:pPr>
                      <a:r>
                        <a:rPr lang="es-MX" sz="900" b="0" u="none" strike="noStrike" dirty="0">
                          <a:solidFill>
                            <a:schemeClr val="tx1"/>
                          </a:solidFill>
                          <a:effectLst/>
                        </a:rPr>
                        <a:t>-</a:t>
                      </a:r>
                      <a:endParaRPr lang="es-MX" sz="900" b="0" i="0" u="none" strike="noStrike" dirty="0">
                        <a:solidFill>
                          <a:schemeClr val="tx1"/>
                        </a:solidFill>
                        <a:effectLst/>
                        <a:latin typeface="Noto Sans"/>
                      </a:endParaRPr>
                    </a:p>
                  </a:txBody>
                  <a:tcPr marL="0" marR="0" marT="0" marB="0" anchor="ctr"/>
                </a:tc>
                <a:tc>
                  <a:txBody>
                    <a:bodyPr/>
                    <a:lstStyle/>
                    <a:p>
                      <a:pPr lvl="0" algn="ctr">
                        <a:buNone/>
                      </a:pPr>
                      <a:r>
                        <a:rPr lang="es-MX" sz="900" b="0" u="none" strike="noStrike" dirty="0">
                          <a:solidFill>
                            <a:schemeClr val="tx1"/>
                          </a:solidFill>
                          <a:effectLst/>
                        </a:rPr>
                        <a:t>Sí</a:t>
                      </a:r>
                      <a:endParaRPr lang="es-MX" sz="900" b="0" i="0" u="none" strike="noStrike" dirty="0">
                        <a:solidFill>
                          <a:schemeClr val="tx1"/>
                        </a:solidFill>
                        <a:effectLst/>
                        <a:latin typeface="Noto Sans"/>
                      </a:endParaRPr>
                    </a:p>
                  </a:txBody>
                  <a:tcPr marL="0" marR="0" marT="0" marB="0" anchor="ctr"/>
                </a:tc>
                <a:tc>
                  <a:txBody>
                    <a:bodyPr/>
                    <a:lstStyle/>
                    <a:p>
                      <a:pPr lvl="0" algn="ctr">
                        <a:buNone/>
                      </a:pPr>
                      <a:r>
                        <a:rPr lang="es-MX" sz="900" b="0" u="none" strike="noStrike" dirty="0">
                          <a:solidFill>
                            <a:schemeClr val="tx1"/>
                          </a:solidFill>
                          <a:effectLst/>
                        </a:rPr>
                        <a:t>-</a:t>
                      </a:r>
                      <a:endParaRPr lang="es-MX" sz="900" b="0" i="0" u="none" strike="noStrike" dirty="0">
                        <a:solidFill>
                          <a:schemeClr val="tx1"/>
                        </a:solidFill>
                        <a:effectLst/>
                        <a:latin typeface="Noto Sans"/>
                      </a:endParaRPr>
                    </a:p>
                  </a:txBody>
                  <a:tcPr marL="0" marR="0" marT="0" marB="0" anchor="ctr"/>
                </a:tc>
                <a:tc>
                  <a:txBody>
                    <a:bodyPr/>
                    <a:lstStyle/>
                    <a:p>
                      <a:pPr lvl="0" algn="ctr">
                        <a:buNone/>
                      </a:pPr>
                      <a:r>
                        <a:rPr lang="es-MX" sz="900" b="0" u="none" strike="noStrike" dirty="0">
                          <a:solidFill>
                            <a:schemeClr val="tx1"/>
                          </a:solidFill>
                          <a:effectLst/>
                        </a:rPr>
                        <a:t>Sí</a:t>
                      </a:r>
                      <a:endParaRPr lang="es-MX" sz="900" b="0" i="0" u="none" strike="noStrike" dirty="0">
                        <a:solidFill>
                          <a:schemeClr val="tx1"/>
                        </a:solidFill>
                        <a:effectLst/>
                        <a:latin typeface="Noto Sans"/>
                      </a:endParaRPr>
                    </a:p>
                  </a:txBody>
                  <a:tcPr marL="0" marR="0" marT="0" marB="0" anchor="ctr"/>
                </a:tc>
                <a:tc>
                  <a:txBody>
                    <a:bodyPr/>
                    <a:lstStyle/>
                    <a:p>
                      <a:pPr lvl="0" algn="ctr">
                        <a:buNone/>
                      </a:pPr>
                      <a:r>
                        <a:rPr lang="es-MX" sz="900" b="0" u="none" strike="noStrike" dirty="0">
                          <a:solidFill>
                            <a:schemeClr val="tx1"/>
                          </a:solidFill>
                          <a:effectLst/>
                        </a:rPr>
                        <a:t>Sí</a:t>
                      </a:r>
                      <a:endParaRPr lang="es-MX" sz="900" b="0" i="0" u="none" strike="noStrike" dirty="0">
                        <a:solidFill>
                          <a:schemeClr val="tx1"/>
                        </a:solidFill>
                        <a:effectLst/>
                        <a:latin typeface="Noto Sans"/>
                      </a:endParaRPr>
                    </a:p>
                  </a:txBody>
                  <a:tcPr marL="0" marR="0" marT="0" marB="0" anchor="ctr"/>
                </a:tc>
                <a:tc>
                  <a:txBody>
                    <a:bodyPr/>
                    <a:lstStyle/>
                    <a:p>
                      <a:pPr lvl="0" algn="ctr">
                        <a:buNone/>
                      </a:pPr>
                      <a:r>
                        <a:rPr lang="es-MX" sz="900" b="0" u="none" strike="noStrike" dirty="0">
                          <a:solidFill>
                            <a:schemeClr val="tx1"/>
                          </a:solidFill>
                          <a:effectLst/>
                        </a:rPr>
                        <a:t>Sí</a:t>
                      </a:r>
                      <a:endParaRPr lang="es-MX" sz="900" b="0" i="0" u="none" strike="noStrike" dirty="0">
                        <a:solidFill>
                          <a:schemeClr val="tx1"/>
                        </a:solidFill>
                        <a:effectLst/>
                        <a:latin typeface="Noto Sans"/>
                      </a:endParaRPr>
                    </a:p>
                  </a:txBody>
                  <a:tcPr marL="0" marR="0" marT="0" marB="0" anchor="ctr"/>
                </a:tc>
                <a:tc>
                  <a:txBody>
                    <a:bodyPr/>
                    <a:lstStyle/>
                    <a:p>
                      <a:pPr lvl="0" algn="ctr">
                        <a:buNone/>
                      </a:pPr>
                      <a:r>
                        <a:rPr lang="es-MX" sz="1000" b="0" u="none" strike="noStrike" dirty="0">
                          <a:solidFill>
                            <a:schemeClr val="tx1"/>
                          </a:solidFill>
                          <a:effectLst/>
                        </a:rPr>
                        <a:t>42%</a:t>
                      </a:r>
                      <a:endParaRPr lang="es-MX" sz="1000" b="0" i="0" u="none" strike="sngStrike" dirty="0">
                        <a:solidFill>
                          <a:schemeClr val="tx1"/>
                        </a:solidFill>
                        <a:effectLst/>
                        <a:latin typeface="Noto Sans"/>
                      </a:endParaRPr>
                    </a:p>
                  </a:txBody>
                  <a:tcPr marL="0" marR="0" marT="0" marB="0" anchor="ctr"/>
                </a:tc>
                <a:extLst>
                  <a:ext uri="{0D108BD9-81ED-4DB2-BD59-A6C34878D82A}">
                    <a16:rowId xmlns:a16="http://schemas.microsoft.com/office/drawing/2014/main" val="1037293655"/>
                  </a:ext>
                </a:extLst>
              </a:tr>
              <a:tr h="151983">
                <a:tc>
                  <a:txBody>
                    <a:bodyPr/>
                    <a:lstStyle/>
                    <a:p>
                      <a:pPr lvl="0" algn="ctr">
                        <a:buNone/>
                      </a:pPr>
                      <a:r>
                        <a:rPr lang="es-MX" sz="900" b="0" u="none" strike="noStrike">
                          <a:solidFill>
                            <a:schemeClr val="tx1"/>
                          </a:solidFill>
                          <a:effectLst/>
                        </a:rPr>
                        <a:t>8</a:t>
                      </a:r>
                      <a:endParaRPr lang="es-MX" sz="900" b="0" i="0" u="none" strike="noStrike">
                        <a:solidFill>
                          <a:schemeClr val="tx1"/>
                        </a:solidFill>
                        <a:effectLst/>
                        <a:latin typeface="Noto Sans"/>
                      </a:endParaRPr>
                    </a:p>
                  </a:txBody>
                  <a:tcPr marL="0" marR="0" marT="0" marB="0" anchor="ctr"/>
                </a:tc>
                <a:tc>
                  <a:txBody>
                    <a:bodyPr/>
                    <a:lstStyle/>
                    <a:p>
                      <a:pPr lvl="0" algn="l">
                        <a:buNone/>
                      </a:pPr>
                      <a:r>
                        <a:rPr lang="es-MX" sz="900" b="0" u="none" strike="noStrike">
                          <a:solidFill>
                            <a:schemeClr val="tx1"/>
                          </a:solidFill>
                          <a:effectLst/>
                        </a:rPr>
                        <a:t>Quintana Roo</a:t>
                      </a:r>
                      <a:endParaRPr lang="es-MX" sz="900" b="0" i="0" u="none" strike="noStrike">
                        <a:solidFill>
                          <a:schemeClr val="tx1"/>
                        </a:solidFill>
                        <a:effectLst/>
                        <a:latin typeface="Noto Sans"/>
                      </a:endParaRPr>
                    </a:p>
                  </a:txBody>
                  <a:tcPr marL="0" marR="0" marT="0" marB="0" anchor="ctr"/>
                </a:tc>
                <a:tc>
                  <a:txBody>
                    <a:bodyPr/>
                    <a:lstStyle/>
                    <a:p>
                      <a:pPr lvl="0" algn="l">
                        <a:buNone/>
                      </a:pPr>
                      <a:r>
                        <a:rPr lang="es-MX" sz="900" b="0" u="none" strike="noStrike">
                          <a:solidFill>
                            <a:schemeClr val="tx1"/>
                          </a:solidFill>
                          <a:effectLst/>
                        </a:rPr>
                        <a:t>Solidaridad</a:t>
                      </a:r>
                      <a:endParaRPr lang="es-MX" sz="900" b="0" i="0" u="none" strike="noStrike">
                        <a:solidFill>
                          <a:schemeClr val="tx1"/>
                        </a:solidFill>
                        <a:effectLst/>
                        <a:latin typeface="Noto Sans"/>
                      </a:endParaRPr>
                    </a:p>
                  </a:txBody>
                  <a:tcPr marL="0" marR="0" marT="0" marB="0" anchor="ctr"/>
                </a:tc>
                <a:tc>
                  <a:txBody>
                    <a:bodyPr/>
                    <a:lstStyle/>
                    <a:p>
                      <a:pPr marL="0" lvl="0" algn="ctr" defTabSz="914400" rtl="0" eaLnBrk="1" latinLnBrk="0" hangingPunct="1">
                        <a:buNone/>
                      </a:pPr>
                      <a:r>
                        <a:rPr lang="es-MX" sz="900" b="0" u="none" strike="noStrike" kern="1200" noProof="0" dirty="0">
                          <a:solidFill>
                            <a:schemeClr val="tx1"/>
                          </a:solidFill>
                          <a:effectLst/>
                        </a:rPr>
                        <a:t>UMF 10+5</a:t>
                      </a:r>
                      <a:endParaRPr lang="es-MX" sz="900" b="0" i="0" u="none" strike="noStrike" kern="1200" noProof="0" dirty="0">
                        <a:solidFill>
                          <a:schemeClr val="tx1"/>
                        </a:solidFill>
                        <a:effectLst/>
                        <a:latin typeface="Noto Sans"/>
                        <a:ea typeface="Noto Sans"/>
                        <a:cs typeface="Noto Sans"/>
                      </a:endParaRPr>
                    </a:p>
                  </a:txBody>
                  <a:tcPr marL="0" marR="0" marT="0" marB="0" anchor="ctr"/>
                </a:tc>
                <a:tc>
                  <a:txBody>
                    <a:bodyPr/>
                    <a:lstStyle/>
                    <a:p>
                      <a:pPr lvl="0" algn="just">
                        <a:buNone/>
                      </a:pPr>
                      <a:r>
                        <a:rPr lang="en-US" sz="900" b="0" u="none" strike="noStrike" kern="1200" noProof="0">
                          <a:solidFill>
                            <a:schemeClr val="tx1"/>
                          </a:solidFill>
                          <a:effectLst/>
                        </a:rPr>
                        <a:t>Calle </a:t>
                      </a:r>
                      <a:r>
                        <a:rPr lang="en-US" sz="900" b="0" u="none" strike="noStrike" kern="1200" noProof="0" err="1">
                          <a:solidFill>
                            <a:schemeClr val="tx1"/>
                          </a:solidFill>
                          <a:effectLst/>
                        </a:rPr>
                        <a:t>Caoba</a:t>
                      </a:r>
                      <a:r>
                        <a:rPr lang="en-US" sz="900" b="0" u="none" strike="noStrike" kern="1200" noProof="0">
                          <a:solidFill>
                            <a:schemeClr val="tx1"/>
                          </a:solidFill>
                          <a:effectLst/>
                        </a:rPr>
                        <a:t> S/N, Manzana 007, Lote 001 entre Calles </a:t>
                      </a:r>
                      <a:r>
                        <a:rPr lang="en-US" sz="900" b="0" u="none" strike="noStrike" kern="1200" noProof="0" err="1">
                          <a:solidFill>
                            <a:schemeClr val="tx1"/>
                          </a:solidFill>
                          <a:effectLst/>
                        </a:rPr>
                        <a:t>Ciprés</a:t>
                      </a:r>
                      <a:r>
                        <a:rPr lang="en-US" sz="900" b="0" u="none" strike="noStrike" kern="1200" noProof="0">
                          <a:solidFill>
                            <a:schemeClr val="tx1"/>
                          </a:solidFill>
                          <a:effectLst/>
                        </a:rPr>
                        <a:t> y </a:t>
                      </a:r>
                      <a:r>
                        <a:rPr lang="en-US" sz="900" b="0" u="none" strike="noStrike" kern="1200" noProof="0" err="1">
                          <a:solidFill>
                            <a:schemeClr val="tx1"/>
                          </a:solidFill>
                          <a:effectLst/>
                        </a:rPr>
                        <a:t>Ciricote</a:t>
                      </a:r>
                      <a:r>
                        <a:rPr lang="en-US" sz="900" b="0" u="none" strike="noStrike" kern="1200" noProof="0">
                          <a:solidFill>
                            <a:schemeClr val="tx1"/>
                          </a:solidFill>
                          <a:effectLst/>
                        </a:rPr>
                        <a:t>, </a:t>
                      </a:r>
                      <a:r>
                        <a:rPr lang="en-US" sz="900" b="0" u="none" strike="noStrike" kern="1200" noProof="0" err="1">
                          <a:solidFill>
                            <a:schemeClr val="tx1"/>
                          </a:solidFill>
                          <a:effectLst/>
                        </a:rPr>
                        <a:t>Localidad</a:t>
                      </a:r>
                      <a:r>
                        <a:rPr lang="en-US" sz="900" b="0" u="none" strike="noStrike" kern="1200" noProof="0">
                          <a:solidFill>
                            <a:schemeClr val="tx1"/>
                          </a:solidFill>
                          <a:effectLst/>
                        </a:rPr>
                        <a:t> de Puerto Aventuras, Municipio de Solidaridad, </a:t>
                      </a:r>
                      <a:r>
                        <a:rPr lang="en-US" sz="900" b="0" u="none" strike="noStrike" kern="1200" noProof="0" err="1">
                          <a:solidFill>
                            <a:schemeClr val="tx1"/>
                          </a:solidFill>
                          <a:effectLst/>
                        </a:rPr>
                        <a:t>Quintana</a:t>
                      </a:r>
                      <a:r>
                        <a:rPr lang="en-US" sz="900" b="0" u="none" strike="noStrike" kern="1200" noProof="0">
                          <a:solidFill>
                            <a:schemeClr val="tx1"/>
                          </a:solidFill>
                          <a:effectLst/>
                        </a:rPr>
                        <a:t> Roo</a:t>
                      </a:r>
                      <a:endParaRPr lang="en-US" sz="900" b="0" i="0" u="none" strike="noStrike" kern="1200" noProof="0">
                        <a:solidFill>
                          <a:schemeClr val="tx1"/>
                        </a:solidFill>
                        <a:effectLst/>
                        <a:latin typeface="Noto Sans" panose="020B0502040504020204" pitchFamily="34" charset="0"/>
                        <a:ea typeface="+mn-ea"/>
                        <a:cs typeface="+mn-cs"/>
                      </a:endParaRPr>
                    </a:p>
                  </a:txBody>
                  <a:tcPr marL="0" marR="0" marT="0" marB="0" anchor="ctr"/>
                </a:tc>
                <a:tc>
                  <a:txBody>
                    <a:bodyPr/>
                    <a:lstStyle/>
                    <a:p>
                      <a:pPr lvl="0" algn="ctr">
                        <a:buNone/>
                      </a:pPr>
                      <a:r>
                        <a:rPr lang="es-MX" sz="900" b="0" u="none" strike="noStrike" dirty="0">
                          <a:solidFill>
                            <a:schemeClr val="tx1"/>
                          </a:solidFill>
                          <a:effectLst/>
                        </a:rPr>
                        <a:t>-</a:t>
                      </a:r>
                      <a:endParaRPr lang="es-MX" sz="900" b="0" i="0" u="none" strike="noStrike" dirty="0">
                        <a:solidFill>
                          <a:schemeClr val="tx1"/>
                        </a:solidFill>
                        <a:effectLst/>
                        <a:latin typeface="Noto Sans"/>
                      </a:endParaRPr>
                    </a:p>
                  </a:txBody>
                  <a:tcPr marL="0" marR="0" marT="0" marB="0" anchor="ctr"/>
                </a:tc>
                <a:tc>
                  <a:txBody>
                    <a:bodyPr/>
                    <a:lstStyle/>
                    <a:p>
                      <a:pPr lvl="0" algn="ctr">
                        <a:buNone/>
                      </a:pPr>
                      <a:r>
                        <a:rPr lang="es-MX" sz="900" b="0" u="none" strike="noStrike">
                          <a:solidFill>
                            <a:schemeClr val="tx1"/>
                          </a:solidFill>
                          <a:effectLst/>
                        </a:rPr>
                        <a:t>Sí</a:t>
                      </a:r>
                      <a:endParaRPr lang="es-MX" sz="900" b="0" i="0" u="none" strike="noStrike">
                        <a:solidFill>
                          <a:schemeClr val="tx1"/>
                        </a:solidFill>
                        <a:effectLst/>
                        <a:latin typeface="Noto Sans"/>
                      </a:endParaRPr>
                    </a:p>
                  </a:txBody>
                  <a:tcPr marL="0" marR="0" marT="0" marB="0" anchor="ctr"/>
                </a:tc>
                <a:tc>
                  <a:txBody>
                    <a:bodyPr/>
                    <a:lstStyle/>
                    <a:p>
                      <a:pPr lvl="0" algn="ctr">
                        <a:buNone/>
                      </a:pPr>
                      <a:r>
                        <a:rPr lang="es-MX" sz="900" b="0" u="none" strike="noStrike">
                          <a:solidFill>
                            <a:schemeClr val="tx1"/>
                          </a:solidFill>
                          <a:effectLst/>
                        </a:rPr>
                        <a:t>-</a:t>
                      </a:r>
                      <a:endParaRPr lang="es-MX" sz="900" b="0" i="0" u="none" strike="noStrike">
                        <a:solidFill>
                          <a:schemeClr val="tx1"/>
                        </a:solidFill>
                        <a:effectLst/>
                        <a:latin typeface="Noto Sans"/>
                      </a:endParaRPr>
                    </a:p>
                  </a:txBody>
                  <a:tcPr marL="0" marR="0" marT="0" marB="0" anchor="ctr"/>
                </a:tc>
                <a:tc>
                  <a:txBody>
                    <a:bodyPr/>
                    <a:lstStyle/>
                    <a:p>
                      <a:pPr lvl="0" algn="ctr">
                        <a:buNone/>
                      </a:pPr>
                      <a:r>
                        <a:rPr lang="es-MX" sz="900" b="0" u="none" strike="noStrike">
                          <a:solidFill>
                            <a:schemeClr val="tx1"/>
                          </a:solidFill>
                          <a:effectLst/>
                        </a:rPr>
                        <a:t>Sí</a:t>
                      </a:r>
                      <a:endParaRPr lang="es-MX" sz="900" b="0" i="0" u="none" strike="noStrike">
                        <a:solidFill>
                          <a:schemeClr val="tx1"/>
                        </a:solidFill>
                        <a:effectLst/>
                        <a:latin typeface="Noto Sans"/>
                      </a:endParaRPr>
                    </a:p>
                  </a:txBody>
                  <a:tcPr marL="0" marR="0" marT="0" marB="0" anchor="ctr"/>
                </a:tc>
                <a:tc>
                  <a:txBody>
                    <a:bodyPr/>
                    <a:lstStyle/>
                    <a:p>
                      <a:pPr lvl="0" algn="ctr">
                        <a:buNone/>
                      </a:pPr>
                      <a:r>
                        <a:rPr lang="es-MX" sz="900" b="0" u="none" strike="noStrike">
                          <a:solidFill>
                            <a:schemeClr val="tx1"/>
                          </a:solidFill>
                          <a:effectLst/>
                        </a:rPr>
                        <a:t>Sí</a:t>
                      </a:r>
                      <a:endParaRPr lang="es-MX" sz="900" b="0" i="0" u="none" strike="noStrike">
                        <a:solidFill>
                          <a:schemeClr val="tx1"/>
                        </a:solidFill>
                        <a:effectLst/>
                        <a:latin typeface="Noto Sans"/>
                      </a:endParaRPr>
                    </a:p>
                  </a:txBody>
                  <a:tcPr marL="0" marR="0" marT="0" marB="0" anchor="ctr"/>
                </a:tc>
                <a:tc>
                  <a:txBody>
                    <a:bodyPr/>
                    <a:lstStyle/>
                    <a:p>
                      <a:pPr lvl="0" algn="ctr">
                        <a:buNone/>
                      </a:pPr>
                      <a:r>
                        <a:rPr lang="es-MX" sz="900" b="0" u="none" strike="noStrike" dirty="0">
                          <a:solidFill>
                            <a:schemeClr val="tx1"/>
                          </a:solidFill>
                          <a:effectLst/>
                        </a:rPr>
                        <a:t>Sí</a:t>
                      </a:r>
                      <a:endParaRPr lang="es-MX" sz="900" b="0" i="0" u="none" strike="noStrike" dirty="0">
                        <a:solidFill>
                          <a:schemeClr val="tx1"/>
                        </a:solidFill>
                        <a:effectLst/>
                        <a:latin typeface="Noto Sans"/>
                      </a:endParaRPr>
                    </a:p>
                  </a:txBody>
                  <a:tcPr marL="0" marR="0" marT="0" marB="0" anchor="ctr"/>
                </a:tc>
                <a:tc>
                  <a:txBody>
                    <a:bodyPr/>
                    <a:lstStyle/>
                    <a:p>
                      <a:pPr lvl="0" algn="ctr">
                        <a:buNone/>
                      </a:pPr>
                      <a:r>
                        <a:rPr lang="es-MX" sz="1000" b="0" u="none" strike="noStrike" dirty="0">
                          <a:solidFill>
                            <a:schemeClr val="tx1"/>
                          </a:solidFill>
                          <a:effectLst/>
                        </a:rPr>
                        <a:t>42%</a:t>
                      </a:r>
                      <a:endParaRPr lang="es-MX" sz="1000" b="0" i="0" u="none" strike="sngStrike" dirty="0">
                        <a:solidFill>
                          <a:schemeClr val="tx1"/>
                        </a:solidFill>
                        <a:effectLst/>
                        <a:latin typeface="Noto Sans"/>
                      </a:endParaRPr>
                    </a:p>
                  </a:txBody>
                  <a:tcPr marL="0" marR="0" marT="0" marB="0" anchor="ctr"/>
                </a:tc>
                <a:extLst>
                  <a:ext uri="{0D108BD9-81ED-4DB2-BD59-A6C34878D82A}">
                    <a16:rowId xmlns:a16="http://schemas.microsoft.com/office/drawing/2014/main" val="1501428723"/>
                  </a:ext>
                </a:extLst>
              </a:tr>
              <a:tr h="151983">
                <a:tc>
                  <a:txBody>
                    <a:bodyPr/>
                    <a:lstStyle/>
                    <a:p>
                      <a:pPr lvl="0" algn="ctr">
                        <a:buNone/>
                      </a:pPr>
                      <a:r>
                        <a:rPr lang="es-MX" sz="900" b="0" u="none" strike="noStrike">
                          <a:solidFill>
                            <a:schemeClr val="tx1"/>
                          </a:solidFill>
                          <a:effectLst/>
                        </a:rPr>
                        <a:t>10</a:t>
                      </a:r>
                      <a:endParaRPr lang="es-MX" sz="900" b="0" i="0" u="none" strike="noStrike">
                        <a:solidFill>
                          <a:schemeClr val="tx1"/>
                        </a:solidFill>
                        <a:effectLst/>
                        <a:latin typeface="Noto Sans"/>
                      </a:endParaRPr>
                    </a:p>
                  </a:txBody>
                  <a:tcPr marL="0" marR="0" marT="0" marB="0" anchor="ctr"/>
                </a:tc>
                <a:tc>
                  <a:txBody>
                    <a:bodyPr/>
                    <a:lstStyle/>
                    <a:p>
                      <a:pPr lvl="0" algn="l">
                        <a:buNone/>
                      </a:pPr>
                      <a:r>
                        <a:rPr lang="es-MX" sz="900" b="0" u="none" strike="noStrike">
                          <a:solidFill>
                            <a:schemeClr val="tx1"/>
                          </a:solidFill>
                          <a:effectLst/>
                        </a:rPr>
                        <a:t>Oaxaca</a:t>
                      </a:r>
                      <a:endParaRPr lang="es-MX" sz="900" b="0" i="0" u="none" strike="noStrike">
                        <a:solidFill>
                          <a:schemeClr val="tx1"/>
                        </a:solidFill>
                        <a:effectLst/>
                        <a:latin typeface="Noto Sans"/>
                      </a:endParaRPr>
                    </a:p>
                  </a:txBody>
                  <a:tcPr marL="0" marR="0" marT="0" marB="0" anchor="ctr"/>
                </a:tc>
                <a:tc>
                  <a:txBody>
                    <a:bodyPr/>
                    <a:lstStyle/>
                    <a:p>
                      <a:pPr lvl="0" algn="l">
                        <a:buNone/>
                      </a:pPr>
                      <a:r>
                        <a:rPr lang="es-MX" sz="900" b="0" u="none" strike="noStrike">
                          <a:solidFill>
                            <a:schemeClr val="tx1"/>
                          </a:solidFill>
                          <a:effectLst/>
                        </a:rPr>
                        <a:t>Tlaxiaco</a:t>
                      </a:r>
                      <a:endParaRPr lang="es-MX" sz="900" b="0" i="0" u="none" strike="noStrike">
                        <a:solidFill>
                          <a:schemeClr val="tx1"/>
                        </a:solidFill>
                        <a:effectLst/>
                        <a:latin typeface="Noto Sans"/>
                      </a:endParaRPr>
                    </a:p>
                  </a:txBody>
                  <a:tcPr marL="0" marR="0" marT="0" marB="0" anchor="ctr"/>
                </a:tc>
                <a:tc>
                  <a:txBody>
                    <a:bodyPr/>
                    <a:lstStyle/>
                    <a:p>
                      <a:pPr marL="0" lvl="0" algn="ctr" defTabSz="914400" rtl="0" eaLnBrk="1" latinLnBrk="0" hangingPunct="1">
                        <a:buNone/>
                      </a:pPr>
                      <a:r>
                        <a:rPr lang="es-MX" sz="900" b="0" u="none" strike="noStrike" kern="1200" noProof="0">
                          <a:solidFill>
                            <a:schemeClr val="tx1"/>
                          </a:solidFill>
                          <a:effectLst/>
                        </a:rPr>
                        <a:t>Hospital Rural</a:t>
                      </a:r>
                      <a:endParaRPr lang="es-MX" sz="900" b="0" i="0" u="none" strike="noStrike" kern="1200" noProof="0">
                        <a:solidFill>
                          <a:schemeClr val="tx1"/>
                        </a:solidFill>
                        <a:effectLst/>
                        <a:latin typeface="Noto Sans"/>
                        <a:ea typeface="Noto Sans"/>
                        <a:cs typeface="Noto Sans"/>
                      </a:endParaRPr>
                    </a:p>
                  </a:txBody>
                  <a:tcPr marL="0" marR="0" marT="0" marB="0" anchor="ctr"/>
                </a:tc>
                <a:tc>
                  <a:txBody>
                    <a:bodyPr/>
                    <a:lstStyle/>
                    <a:p>
                      <a:pPr lvl="0" algn="just">
                        <a:buNone/>
                      </a:pPr>
                      <a:r>
                        <a:rPr lang="en-US" sz="900" b="0" u="none" strike="noStrike" kern="1200" noProof="0" dirty="0">
                          <a:solidFill>
                            <a:schemeClr val="tx1"/>
                          </a:solidFill>
                          <a:effectLst/>
                        </a:rPr>
                        <a:t>Blvd de la Salud  No. 100, Ejido Ojo de Agua, El </a:t>
                      </a:r>
                      <a:r>
                        <a:rPr lang="en-US" sz="900" b="0" u="none" strike="noStrike" kern="1200" noProof="0" dirty="0" err="1">
                          <a:solidFill>
                            <a:schemeClr val="tx1"/>
                          </a:solidFill>
                          <a:effectLst/>
                        </a:rPr>
                        <a:t>Vergelito</a:t>
                      </a:r>
                      <a:r>
                        <a:rPr lang="en-US" sz="900" b="0" u="none" strike="noStrike" kern="1200" noProof="0" dirty="0">
                          <a:solidFill>
                            <a:schemeClr val="tx1"/>
                          </a:solidFill>
                          <a:effectLst/>
                        </a:rPr>
                        <a:t>, </a:t>
                      </a:r>
                      <a:r>
                        <a:rPr lang="en-US" sz="900" b="0" u="none" strike="noStrike" kern="1200" noProof="0" dirty="0" err="1">
                          <a:solidFill>
                            <a:schemeClr val="tx1"/>
                          </a:solidFill>
                          <a:effectLst/>
                        </a:rPr>
                        <a:t>Heróica</a:t>
                      </a:r>
                      <a:r>
                        <a:rPr lang="en-US" sz="900" b="0" u="none" strike="noStrike" kern="1200" noProof="0" dirty="0">
                          <a:solidFill>
                            <a:schemeClr val="tx1"/>
                          </a:solidFill>
                          <a:effectLst/>
                        </a:rPr>
                        <a:t> Ciudad de </a:t>
                      </a:r>
                      <a:r>
                        <a:rPr lang="en-US" sz="900" b="0" u="none" strike="noStrike" kern="1200" noProof="0" dirty="0" err="1">
                          <a:solidFill>
                            <a:schemeClr val="tx1"/>
                          </a:solidFill>
                          <a:effectLst/>
                        </a:rPr>
                        <a:t>Tlaxiaco</a:t>
                      </a:r>
                      <a:r>
                        <a:rPr lang="en-US" sz="900" b="0" u="none" strike="noStrike" kern="1200" noProof="0" dirty="0">
                          <a:solidFill>
                            <a:schemeClr val="tx1"/>
                          </a:solidFill>
                          <a:effectLst/>
                        </a:rPr>
                        <a:t>, Oaxaca</a:t>
                      </a:r>
                      <a:endParaRPr lang="en-US" sz="900" b="0" i="0" u="none" strike="noStrike" kern="1200" dirty="0">
                        <a:solidFill>
                          <a:schemeClr val="tx1"/>
                        </a:solidFill>
                        <a:effectLst/>
                        <a:latin typeface="Noto Sans" panose="020B0502040504020204" pitchFamily="34" charset="0"/>
                        <a:ea typeface="+mn-ea"/>
                        <a:cs typeface="+mn-cs"/>
                      </a:endParaRPr>
                    </a:p>
                  </a:txBody>
                  <a:tcPr marL="0" marR="0" marT="0" marB="0" anchor="ctr"/>
                </a:tc>
                <a:tc>
                  <a:txBody>
                    <a:bodyPr/>
                    <a:lstStyle/>
                    <a:p>
                      <a:pPr lvl="0" algn="ctr">
                        <a:buNone/>
                      </a:pPr>
                      <a:r>
                        <a:rPr lang="es-MX" sz="900" b="0" u="none" strike="noStrike">
                          <a:solidFill>
                            <a:schemeClr val="tx1"/>
                          </a:solidFill>
                          <a:effectLst/>
                        </a:rPr>
                        <a:t>Si</a:t>
                      </a:r>
                      <a:endParaRPr lang="es-MX" sz="900" b="0" i="0" u="none" strike="noStrike">
                        <a:solidFill>
                          <a:schemeClr val="tx1"/>
                        </a:solidFill>
                        <a:effectLst/>
                        <a:latin typeface="Noto Sans"/>
                      </a:endParaRPr>
                    </a:p>
                  </a:txBody>
                  <a:tcPr marL="0" marR="0" marT="0" marB="0" anchor="ctr"/>
                </a:tc>
                <a:tc>
                  <a:txBody>
                    <a:bodyPr/>
                    <a:lstStyle/>
                    <a:p>
                      <a:pPr lvl="0" algn="ctr">
                        <a:buNone/>
                      </a:pPr>
                      <a:r>
                        <a:rPr lang="es-MX" sz="900" b="0" u="none" strike="noStrike">
                          <a:solidFill>
                            <a:schemeClr val="tx1"/>
                          </a:solidFill>
                          <a:effectLst/>
                        </a:rPr>
                        <a:t>-</a:t>
                      </a:r>
                      <a:endParaRPr lang="es-MX" sz="900" b="0" i="0" u="none" strike="noStrike">
                        <a:solidFill>
                          <a:schemeClr val="tx1"/>
                        </a:solidFill>
                        <a:effectLst/>
                        <a:latin typeface="Noto Sans"/>
                      </a:endParaRPr>
                    </a:p>
                  </a:txBody>
                  <a:tcPr marL="0" marR="0" marT="0" marB="0" anchor="ctr"/>
                </a:tc>
                <a:tc>
                  <a:txBody>
                    <a:bodyPr/>
                    <a:lstStyle/>
                    <a:p>
                      <a:pPr lvl="0" algn="ctr">
                        <a:buNone/>
                      </a:pPr>
                      <a:r>
                        <a:rPr lang="es-MX" sz="900" b="0" u="none" strike="noStrike">
                          <a:solidFill>
                            <a:schemeClr val="tx1"/>
                          </a:solidFill>
                          <a:effectLst/>
                        </a:rPr>
                        <a:t>N/A</a:t>
                      </a:r>
                      <a:endParaRPr lang="es-MX" sz="900" b="0" i="0" u="none" strike="noStrike">
                        <a:solidFill>
                          <a:schemeClr val="tx1"/>
                        </a:solidFill>
                        <a:effectLst/>
                        <a:latin typeface="Noto Sans"/>
                      </a:endParaRPr>
                    </a:p>
                  </a:txBody>
                  <a:tcPr marL="0" marR="0" marT="0" marB="0" anchor="ctr"/>
                </a:tc>
                <a:tc>
                  <a:txBody>
                    <a:bodyPr/>
                    <a:lstStyle/>
                    <a:p>
                      <a:pPr lvl="0" algn="ctr">
                        <a:buNone/>
                      </a:pPr>
                      <a:r>
                        <a:rPr lang="es-MX" sz="900" b="0" u="none" strike="noStrike">
                          <a:solidFill>
                            <a:schemeClr val="tx1"/>
                          </a:solidFill>
                          <a:effectLst/>
                        </a:rPr>
                        <a:t>Si</a:t>
                      </a:r>
                      <a:endParaRPr lang="es-MX" sz="900" b="0" i="0" u="none" strike="noStrike">
                        <a:solidFill>
                          <a:schemeClr val="tx1"/>
                        </a:solidFill>
                        <a:effectLst/>
                        <a:latin typeface="Noto Sans"/>
                      </a:endParaRPr>
                    </a:p>
                  </a:txBody>
                  <a:tcPr marL="0" marR="0" marT="0" marB="0" anchor="ctr"/>
                </a:tc>
                <a:tc>
                  <a:txBody>
                    <a:bodyPr/>
                    <a:lstStyle/>
                    <a:p>
                      <a:pPr lvl="0" algn="ctr">
                        <a:buNone/>
                      </a:pPr>
                      <a:r>
                        <a:rPr lang="es-MX" sz="900" b="0" u="none" strike="noStrike">
                          <a:solidFill>
                            <a:schemeClr val="tx1"/>
                          </a:solidFill>
                          <a:effectLst/>
                        </a:rPr>
                        <a:t>-</a:t>
                      </a:r>
                      <a:endParaRPr lang="es-MX" sz="900" b="0" i="0" u="none" strike="noStrike">
                        <a:solidFill>
                          <a:schemeClr val="tx1"/>
                        </a:solidFill>
                        <a:effectLst/>
                        <a:latin typeface="Noto Sans"/>
                      </a:endParaRPr>
                    </a:p>
                  </a:txBody>
                  <a:tcPr marL="0" marR="0" marT="0" marB="0" anchor="ctr"/>
                </a:tc>
                <a:tc>
                  <a:txBody>
                    <a:bodyPr/>
                    <a:lstStyle/>
                    <a:p>
                      <a:pPr lvl="0" algn="ctr">
                        <a:buNone/>
                      </a:pPr>
                      <a:r>
                        <a:rPr lang="es-MX" sz="900" b="0" u="none" strike="noStrike">
                          <a:solidFill>
                            <a:schemeClr val="tx1"/>
                          </a:solidFill>
                          <a:effectLst/>
                        </a:rPr>
                        <a:t>-</a:t>
                      </a:r>
                      <a:endParaRPr lang="es-MX" sz="900" b="0" i="0" u="none" strike="noStrike">
                        <a:solidFill>
                          <a:schemeClr val="tx1"/>
                        </a:solidFill>
                        <a:effectLst/>
                        <a:latin typeface="Noto Sans"/>
                      </a:endParaRPr>
                    </a:p>
                  </a:txBody>
                  <a:tcPr marL="0" marR="0" marT="0" marB="0" anchor="ctr"/>
                </a:tc>
                <a:tc>
                  <a:txBody>
                    <a:bodyPr/>
                    <a:lstStyle/>
                    <a:p>
                      <a:pPr lvl="0" algn="ctr">
                        <a:buNone/>
                      </a:pPr>
                      <a:r>
                        <a:rPr lang="es-MX" sz="1000" b="0" u="none" strike="noStrike" dirty="0">
                          <a:solidFill>
                            <a:schemeClr val="tx1"/>
                          </a:solidFill>
                          <a:effectLst/>
                        </a:rPr>
                        <a:t>38%</a:t>
                      </a:r>
                      <a:endParaRPr lang="es-MX" sz="1000" b="0" i="0" u="none" strike="noStrike" dirty="0">
                        <a:solidFill>
                          <a:schemeClr val="tx1"/>
                        </a:solidFill>
                        <a:effectLst/>
                        <a:latin typeface="Noto Sans"/>
                      </a:endParaRPr>
                    </a:p>
                  </a:txBody>
                  <a:tcPr marL="0" marR="0" marT="0" marB="0" anchor="ctr"/>
                </a:tc>
                <a:extLst>
                  <a:ext uri="{0D108BD9-81ED-4DB2-BD59-A6C34878D82A}">
                    <a16:rowId xmlns:a16="http://schemas.microsoft.com/office/drawing/2014/main" val="1877570762"/>
                  </a:ext>
                </a:extLst>
              </a:tr>
              <a:tr h="151983">
                <a:tc>
                  <a:txBody>
                    <a:bodyPr/>
                    <a:lstStyle/>
                    <a:p>
                      <a:pPr lvl="0" algn="ctr">
                        <a:buNone/>
                      </a:pPr>
                      <a:r>
                        <a:rPr lang="es-MX" sz="900" b="0" u="none" strike="noStrike">
                          <a:solidFill>
                            <a:schemeClr val="tx1"/>
                          </a:solidFill>
                          <a:effectLst/>
                        </a:rPr>
                        <a:t>11</a:t>
                      </a:r>
                      <a:endParaRPr lang="es-MX" sz="900" b="0" i="0" u="none" strike="noStrike">
                        <a:solidFill>
                          <a:schemeClr val="tx1"/>
                        </a:solidFill>
                        <a:effectLst/>
                        <a:latin typeface="Noto Sans"/>
                      </a:endParaRPr>
                    </a:p>
                  </a:txBody>
                  <a:tcPr marL="0" marR="0" marT="0" marB="0" anchor="ctr"/>
                </a:tc>
                <a:tc>
                  <a:txBody>
                    <a:bodyPr/>
                    <a:lstStyle/>
                    <a:p>
                      <a:pPr lvl="0" algn="l">
                        <a:buNone/>
                      </a:pPr>
                      <a:r>
                        <a:rPr lang="es-MX" sz="900" b="0" u="none" strike="noStrike">
                          <a:solidFill>
                            <a:schemeClr val="tx1"/>
                          </a:solidFill>
                          <a:effectLst/>
                        </a:rPr>
                        <a:t>Sinaloa​</a:t>
                      </a:r>
                      <a:endParaRPr lang="es-MX" sz="900" b="0" i="0" u="none" strike="noStrike">
                        <a:solidFill>
                          <a:schemeClr val="tx1"/>
                        </a:solidFill>
                        <a:effectLst/>
                        <a:latin typeface="Noto Sans"/>
                      </a:endParaRPr>
                    </a:p>
                  </a:txBody>
                  <a:tcPr marL="0" marR="0" marT="0" marB="0" anchor="ctr"/>
                </a:tc>
                <a:tc>
                  <a:txBody>
                    <a:bodyPr/>
                    <a:lstStyle/>
                    <a:p>
                      <a:pPr lvl="0" algn="l">
                        <a:buNone/>
                      </a:pPr>
                      <a:r>
                        <a:rPr lang="es-MX" sz="900" b="0" u="none" strike="noStrike">
                          <a:solidFill>
                            <a:schemeClr val="tx1"/>
                          </a:solidFill>
                          <a:effectLst/>
                        </a:rPr>
                        <a:t>Guasave</a:t>
                      </a:r>
                      <a:endParaRPr lang="es-MX" sz="900" b="0" i="0" u="none" strike="noStrike">
                        <a:solidFill>
                          <a:schemeClr val="tx1"/>
                        </a:solidFill>
                        <a:effectLst/>
                        <a:latin typeface="Noto Sans"/>
                      </a:endParaRPr>
                    </a:p>
                  </a:txBody>
                  <a:tcPr marL="0" marR="0" marT="0" marB="0" anchor="ctr"/>
                </a:tc>
                <a:tc>
                  <a:txBody>
                    <a:bodyPr/>
                    <a:lstStyle/>
                    <a:p>
                      <a:pPr marL="0" lvl="0" algn="ctr" defTabSz="914400" rtl="0" eaLnBrk="1" latinLnBrk="0" hangingPunct="1">
                        <a:buNone/>
                      </a:pPr>
                      <a:r>
                        <a:rPr lang="es-MX" sz="900" b="0" u="none" strike="noStrike" kern="1200" noProof="0">
                          <a:solidFill>
                            <a:schemeClr val="tx1"/>
                          </a:solidFill>
                          <a:effectLst/>
                        </a:rPr>
                        <a:t>Unidad de Medicina Familiar</a:t>
                      </a:r>
                      <a:endParaRPr lang="es-MX" sz="900" b="0" i="0" u="none" strike="noStrike" kern="1200" noProof="0">
                        <a:solidFill>
                          <a:schemeClr val="tx1"/>
                        </a:solidFill>
                        <a:effectLst/>
                        <a:latin typeface="Noto Sans"/>
                        <a:ea typeface="Noto Sans"/>
                        <a:cs typeface="Noto Sans"/>
                      </a:endParaRPr>
                    </a:p>
                  </a:txBody>
                  <a:tcPr marL="0" marR="0" marT="0" marB="0" anchor="ctr"/>
                </a:tc>
                <a:tc>
                  <a:txBody>
                    <a:bodyPr/>
                    <a:lstStyle/>
                    <a:p>
                      <a:pPr lvl="0" algn="just">
                        <a:lnSpc>
                          <a:spcPct val="100000"/>
                        </a:lnSpc>
                        <a:spcBef>
                          <a:spcPts val="0"/>
                        </a:spcBef>
                        <a:spcAft>
                          <a:spcPts val="0"/>
                        </a:spcAft>
                        <a:buNone/>
                      </a:pPr>
                      <a:r>
                        <a:rPr lang="es-MX" sz="900" b="0" u="none" strike="noStrike" kern="1200" noProof="0">
                          <a:solidFill>
                            <a:schemeClr val="tx1"/>
                          </a:solidFill>
                          <a:effectLst/>
                        </a:rPr>
                        <a:t>Callejones De </a:t>
                      </a:r>
                      <a:r>
                        <a:rPr lang="es-MX" sz="900" b="0" u="none" strike="noStrike" kern="1200" noProof="0" err="1">
                          <a:solidFill>
                            <a:schemeClr val="tx1"/>
                          </a:solidFill>
                          <a:effectLst/>
                        </a:rPr>
                        <a:t>Guasavito</a:t>
                      </a:r>
                      <a:r>
                        <a:rPr lang="es-MX" sz="900" b="0" u="none" strike="noStrike" kern="1200" noProof="0">
                          <a:solidFill>
                            <a:schemeClr val="tx1"/>
                          </a:solidFill>
                          <a:effectLst/>
                        </a:rPr>
                        <a:t>, Municipio De Guasave, Sinaloa</a:t>
                      </a:r>
                      <a:endParaRPr lang="es-ES" sz="900" b="0" u="none" strike="noStrike" kern="1200">
                        <a:solidFill>
                          <a:schemeClr val="tx1"/>
                        </a:solidFill>
                        <a:effectLst/>
                      </a:endParaRPr>
                    </a:p>
                    <a:p>
                      <a:pPr lvl="0" algn="just">
                        <a:buNone/>
                      </a:pPr>
                      <a:endParaRPr lang="es-MX" sz="900" b="0" i="0" u="none" strike="noStrike" kern="1200" noProof="0">
                        <a:solidFill>
                          <a:schemeClr val="tx1"/>
                        </a:solidFill>
                        <a:effectLst/>
                        <a:latin typeface="Noto Sans" panose="020B0502040504020204" pitchFamily="34" charset="0"/>
                        <a:ea typeface="+mn-ea"/>
                        <a:cs typeface="+mn-cs"/>
                      </a:endParaRPr>
                    </a:p>
                  </a:txBody>
                  <a:tcPr marL="0" marR="0" marT="0" marB="0" anchor="ctr"/>
                </a:tc>
                <a:tc>
                  <a:txBody>
                    <a:bodyPr/>
                    <a:lstStyle/>
                    <a:p>
                      <a:pPr lvl="0" algn="ctr">
                        <a:buNone/>
                      </a:pPr>
                      <a:r>
                        <a:rPr lang="es-MX" sz="900" b="0" u="none" strike="noStrike">
                          <a:solidFill>
                            <a:schemeClr val="tx1"/>
                          </a:solidFill>
                          <a:effectLst/>
                        </a:rPr>
                        <a:t>Sí</a:t>
                      </a:r>
                      <a:endParaRPr lang="es-MX" sz="900" b="0" i="0" u="none" strike="noStrike">
                        <a:solidFill>
                          <a:schemeClr val="tx1"/>
                        </a:solidFill>
                        <a:effectLst/>
                        <a:latin typeface="Noto Sans"/>
                      </a:endParaRPr>
                    </a:p>
                  </a:txBody>
                  <a:tcPr marL="0" marR="0" marT="0" marB="0" anchor="ctr"/>
                </a:tc>
                <a:tc>
                  <a:txBody>
                    <a:bodyPr/>
                    <a:lstStyle/>
                    <a:p>
                      <a:pPr lvl="0" algn="ctr">
                        <a:buNone/>
                      </a:pPr>
                      <a:r>
                        <a:rPr lang="es-MX" sz="900" b="0" u="none" strike="noStrike">
                          <a:solidFill>
                            <a:schemeClr val="tx1"/>
                          </a:solidFill>
                          <a:effectLst/>
                        </a:rPr>
                        <a:t>Sí</a:t>
                      </a:r>
                      <a:endParaRPr lang="es-MX" sz="900" b="0" i="0" u="none" strike="noStrike">
                        <a:solidFill>
                          <a:schemeClr val="tx1"/>
                        </a:solidFill>
                        <a:effectLst/>
                        <a:latin typeface="Noto Sans"/>
                      </a:endParaRPr>
                    </a:p>
                  </a:txBody>
                  <a:tcPr marL="0" marR="0" marT="0" marB="0" anchor="ctr"/>
                </a:tc>
                <a:tc>
                  <a:txBody>
                    <a:bodyPr/>
                    <a:lstStyle/>
                    <a:p>
                      <a:pPr lvl="0" algn="ctr">
                        <a:buNone/>
                      </a:pPr>
                      <a:r>
                        <a:rPr lang="es-MX" sz="900" b="0" u="none" strike="noStrike">
                          <a:solidFill>
                            <a:schemeClr val="tx1"/>
                          </a:solidFill>
                          <a:effectLst/>
                        </a:rPr>
                        <a:t>-</a:t>
                      </a:r>
                      <a:endParaRPr lang="es-MX" sz="900" b="0" i="0" u="none" strike="noStrike">
                        <a:solidFill>
                          <a:schemeClr val="tx1"/>
                        </a:solidFill>
                        <a:effectLst/>
                        <a:latin typeface="Noto Sans"/>
                      </a:endParaRPr>
                    </a:p>
                  </a:txBody>
                  <a:tcPr marL="0" marR="0" marT="0" marB="0" anchor="ctr"/>
                </a:tc>
                <a:tc>
                  <a:txBody>
                    <a:bodyPr/>
                    <a:lstStyle/>
                    <a:p>
                      <a:pPr lvl="0" algn="ctr">
                        <a:buNone/>
                      </a:pPr>
                      <a:r>
                        <a:rPr lang="es-MX" sz="900" b="0" u="none" strike="noStrike">
                          <a:solidFill>
                            <a:schemeClr val="tx1"/>
                          </a:solidFill>
                          <a:effectLst/>
                        </a:rPr>
                        <a:t>-</a:t>
                      </a:r>
                      <a:endParaRPr lang="es-MX" sz="900" b="0" i="0" u="none" strike="noStrike">
                        <a:solidFill>
                          <a:schemeClr val="tx1"/>
                        </a:solidFill>
                        <a:effectLst/>
                        <a:latin typeface="Noto Sans"/>
                      </a:endParaRPr>
                    </a:p>
                  </a:txBody>
                  <a:tcPr marL="0" marR="0" marT="0" marB="0" anchor="ctr"/>
                </a:tc>
                <a:tc>
                  <a:txBody>
                    <a:bodyPr/>
                    <a:lstStyle/>
                    <a:p>
                      <a:pPr lvl="0" algn="ctr">
                        <a:buNone/>
                      </a:pPr>
                      <a:r>
                        <a:rPr lang="es-MX" sz="900" b="0" u="none" strike="noStrike">
                          <a:solidFill>
                            <a:schemeClr val="tx1"/>
                          </a:solidFill>
                          <a:effectLst/>
                        </a:rPr>
                        <a:t>-</a:t>
                      </a:r>
                      <a:endParaRPr lang="es-MX" sz="900" b="0" i="0" u="none" strike="noStrike">
                        <a:solidFill>
                          <a:schemeClr val="tx1"/>
                        </a:solidFill>
                        <a:effectLst/>
                        <a:latin typeface="Noto Sans"/>
                      </a:endParaRPr>
                    </a:p>
                  </a:txBody>
                  <a:tcPr marL="0" marR="0" marT="0" marB="0" anchor="ctr"/>
                </a:tc>
                <a:tc>
                  <a:txBody>
                    <a:bodyPr/>
                    <a:lstStyle/>
                    <a:p>
                      <a:pPr lvl="0" algn="ctr">
                        <a:buNone/>
                      </a:pPr>
                      <a:r>
                        <a:rPr lang="es-MX" sz="900" b="0" u="none" strike="noStrike">
                          <a:solidFill>
                            <a:schemeClr val="tx1"/>
                          </a:solidFill>
                          <a:effectLst/>
                        </a:rPr>
                        <a:t>-</a:t>
                      </a:r>
                      <a:endParaRPr lang="es-MX" sz="900" b="0" i="0" u="none" strike="noStrike">
                        <a:solidFill>
                          <a:schemeClr val="tx1"/>
                        </a:solidFill>
                        <a:effectLst/>
                        <a:latin typeface="Noto Sans"/>
                      </a:endParaRPr>
                    </a:p>
                  </a:txBody>
                  <a:tcPr marL="0" marR="0" marT="0" marB="0" anchor="ctr"/>
                </a:tc>
                <a:tc>
                  <a:txBody>
                    <a:bodyPr/>
                    <a:lstStyle/>
                    <a:p>
                      <a:pPr lvl="0" algn="ctr">
                        <a:buNone/>
                      </a:pPr>
                      <a:r>
                        <a:rPr lang="es-MX" sz="1000" b="0" u="none" strike="noStrike" dirty="0">
                          <a:solidFill>
                            <a:schemeClr val="tx1"/>
                          </a:solidFill>
                          <a:effectLst/>
                        </a:rPr>
                        <a:t>33%</a:t>
                      </a:r>
                      <a:endParaRPr lang="es-MX" sz="1000" b="0" i="0" u="none" strike="noStrike" dirty="0">
                        <a:solidFill>
                          <a:schemeClr val="tx1"/>
                        </a:solidFill>
                        <a:effectLst/>
                        <a:latin typeface="Noto Sans"/>
                      </a:endParaRPr>
                    </a:p>
                  </a:txBody>
                  <a:tcPr marL="0" marR="0" marT="0" marB="0" anchor="ctr"/>
                </a:tc>
                <a:extLst>
                  <a:ext uri="{0D108BD9-81ED-4DB2-BD59-A6C34878D82A}">
                    <a16:rowId xmlns:a16="http://schemas.microsoft.com/office/drawing/2014/main" val="4034630110"/>
                  </a:ext>
                </a:extLst>
              </a:tr>
              <a:tr h="552449">
                <a:tc>
                  <a:txBody>
                    <a:bodyPr/>
                    <a:lstStyle/>
                    <a:p>
                      <a:pPr lvl="0" algn="ctr">
                        <a:buNone/>
                      </a:pPr>
                      <a:r>
                        <a:rPr lang="es-MX" sz="800" b="0" u="none" strike="noStrike" kern="1200">
                          <a:solidFill>
                            <a:schemeClr val="tx1"/>
                          </a:solidFill>
                          <a:effectLst/>
                        </a:rPr>
                        <a:t>13</a:t>
                      </a:r>
                      <a:endParaRPr lang="es-MX" sz="800" b="0" i="0" u="none" strike="noStrike" kern="1200">
                        <a:solidFill>
                          <a:schemeClr val="tx1"/>
                        </a:solidFill>
                        <a:effectLst/>
                        <a:latin typeface="+mn-lt"/>
                        <a:ea typeface="+mn-ea"/>
                        <a:cs typeface="+mn-cs"/>
                      </a:endParaRPr>
                    </a:p>
                  </a:txBody>
                  <a:tcPr marL="0" marR="0" marT="0" marB="0" anchor="ctr"/>
                </a:tc>
                <a:tc>
                  <a:txBody>
                    <a:bodyPr/>
                    <a:lstStyle/>
                    <a:p>
                      <a:pPr lvl="0" algn="l">
                        <a:buNone/>
                      </a:pPr>
                      <a:r>
                        <a:rPr lang="es-MX" sz="900" b="0" u="none" strike="noStrike" kern="1200">
                          <a:solidFill>
                            <a:schemeClr val="tx1"/>
                          </a:solidFill>
                          <a:effectLst/>
                        </a:rPr>
                        <a:t>Tabasco</a:t>
                      </a:r>
                      <a:endParaRPr lang="es-MX" sz="900" b="0" i="0" u="none" strike="noStrike" kern="1200">
                        <a:solidFill>
                          <a:schemeClr val="tx1"/>
                        </a:solidFill>
                        <a:effectLst/>
                        <a:latin typeface="Noto Sans"/>
                        <a:ea typeface="+mn-ea"/>
                        <a:cs typeface="+mn-cs"/>
                      </a:endParaRPr>
                    </a:p>
                  </a:txBody>
                  <a:tcPr marL="0" marR="0" marT="0" marB="0" anchor="ctr"/>
                </a:tc>
                <a:tc>
                  <a:txBody>
                    <a:bodyPr/>
                    <a:lstStyle/>
                    <a:p>
                      <a:pPr lvl="0" algn="l">
                        <a:buNone/>
                      </a:pPr>
                      <a:r>
                        <a:rPr lang="es-MX" sz="900" b="0" u="none" strike="noStrike" kern="1200">
                          <a:solidFill>
                            <a:schemeClr val="tx1"/>
                          </a:solidFill>
                          <a:effectLst/>
                        </a:rPr>
                        <a:t>Cárdenas</a:t>
                      </a:r>
                      <a:endParaRPr lang="es-MX" sz="900" b="0" i="0" u="none" strike="noStrike" kern="1200">
                        <a:solidFill>
                          <a:schemeClr val="tx1"/>
                        </a:solidFill>
                        <a:effectLst/>
                        <a:latin typeface="Noto Sans"/>
                        <a:ea typeface="+mn-ea"/>
                        <a:cs typeface="+mn-cs"/>
                      </a:endParaRPr>
                    </a:p>
                  </a:txBody>
                  <a:tcPr marL="0" marR="0" marT="0" marB="0" anchor="ctr"/>
                </a:tc>
                <a:tc>
                  <a:txBody>
                    <a:bodyPr/>
                    <a:lstStyle/>
                    <a:p>
                      <a:pPr marL="0" lvl="0" algn="ctr" defTabSz="914400" rtl="0" eaLnBrk="1" latinLnBrk="0" hangingPunct="1">
                        <a:buNone/>
                      </a:pPr>
                      <a:r>
                        <a:rPr lang="es-MX" sz="900" b="0" u="none" strike="noStrike" kern="1200">
                          <a:solidFill>
                            <a:schemeClr val="tx1"/>
                          </a:solidFill>
                          <a:effectLst/>
                        </a:rPr>
                        <a:t>UMF No. 10-A</a:t>
                      </a:r>
                      <a:endParaRPr lang="es-MX" sz="900" b="0" i="0" u="none" strike="noStrike" kern="1200">
                        <a:solidFill>
                          <a:schemeClr val="tx1"/>
                        </a:solidFill>
                        <a:effectLst/>
                        <a:latin typeface="Noto Sans"/>
                        <a:ea typeface="Noto Sans"/>
                        <a:cs typeface="Noto Sans"/>
                      </a:endParaRPr>
                    </a:p>
                  </a:txBody>
                  <a:tcPr marL="0" marR="0" marT="0" marB="0" anchor="ctr"/>
                </a:tc>
                <a:tc>
                  <a:txBody>
                    <a:bodyPr/>
                    <a:lstStyle/>
                    <a:p>
                      <a:pPr lvl="0" algn="just">
                        <a:buNone/>
                      </a:pPr>
                      <a:r>
                        <a:rPr lang="en-US" sz="900" b="0" u="none" strike="noStrike" kern="1200" noProof="0">
                          <a:solidFill>
                            <a:schemeClr val="tx1"/>
                          </a:solidFill>
                          <a:effectLst/>
                        </a:rPr>
                        <a:t>Lote 008, Manzana 030, Zona 01 del Ejido C-28 "Gregorio Méndez Magaña"</a:t>
                      </a:r>
                      <a:endParaRPr lang="en-US" sz="900" b="0" i="0" u="none" strike="noStrike" kern="1200">
                        <a:solidFill>
                          <a:schemeClr val="tx1"/>
                        </a:solidFill>
                        <a:effectLst/>
                        <a:latin typeface="Noto Sans" panose="020B0502040504020204" pitchFamily="34" charset="0"/>
                        <a:ea typeface="+mn-ea"/>
                        <a:cs typeface="+mn-cs"/>
                      </a:endParaRPr>
                    </a:p>
                  </a:txBody>
                  <a:tcPr marL="0" marR="0" marT="0" marB="0" anchor="ctr"/>
                </a:tc>
                <a:tc>
                  <a:txBody>
                    <a:bodyPr/>
                    <a:lstStyle/>
                    <a:p>
                      <a:pPr lvl="0" algn="ctr">
                        <a:buNone/>
                      </a:pPr>
                      <a:r>
                        <a:rPr lang="es-MX" sz="900" b="0" u="none" strike="noStrike" kern="1200">
                          <a:solidFill>
                            <a:schemeClr val="tx1"/>
                          </a:solidFill>
                          <a:effectLst/>
                          <a:highlight>
                            <a:srgbClr val="F2DCDB"/>
                          </a:highlight>
                        </a:rPr>
                        <a:t>Sí</a:t>
                      </a:r>
                      <a:endParaRPr lang="es-MX" sz="900" b="0" i="0" u="none" strike="noStrike" kern="1200">
                        <a:solidFill>
                          <a:schemeClr val="tx1"/>
                        </a:solidFill>
                        <a:effectLst/>
                        <a:highlight>
                          <a:srgbClr val="F2DCDB"/>
                        </a:highlight>
                        <a:latin typeface="Noto Sans"/>
                        <a:ea typeface="Noto Sans"/>
                        <a:cs typeface="Noto Sans"/>
                      </a:endParaRPr>
                    </a:p>
                  </a:txBody>
                  <a:tcPr marL="0" marR="0" marT="0" marB="0" anchor="ctr"/>
                </a:tc>
                <a:tc>
                  <a:txBody>
                    <a:bodyPr/>
                    <a:lstStyle/>
                    <a:p>
                      <a:pPr lvl="0" algn="ctr">
                        <a:buNone/>
                      </a:pPr>
                      <a:r>
                        <a:rPr lang="es-MX" sz="900" b="0" u="none" strike="noStrike">
                          <a:solidFill>
                            <a:schemeClr val="tx1"/>
                          </a:solidFill>
                          <a:effectLst/>
                        </a:rPr>
                        <a:t>-</a:t>
                      </a:r>
                      <a:endParaRPr lang="es-MX" sz="900" b="0" i="0" u="none" strike="noStrike">
                        <a:solidFill>
                          <a:schemeClr val="tx1"/>
                        </a:solidFill>
                        <a:effectLst/>
                        <a:latin typeface="Noto Sans"/>
                      </a:endParaRPr>
                    </a:p>
                  </a:txBody>
                  <a:tcPr marL="0" marR="0" marT="0" marB="0" anchor="ctr"/>
                </a:tc>
                <a:tc>
                  <a:txBody>
                    <a:bodyPr/>
                    <a:lstStyle/>
                    <a:p>
                      <a:pPr lvl="0" algn="ctr">
                        <a:buNone/>
                      </a:pPr>
                      <a:r>
                        <a:rPr lang="es-MX" sz="900" b="0" u="none" strike="noStrike">
                          <a:solidFill>
                            <a:schemeClr val="tx1"/>
                          </a:solidFill>
                          <a:effectLst/>
                        </a:rPr>
                        <a:t>-</a:t>
                      </a:r>
                      <a:endParaRPr lang="es-MX" sz="900" b="0" i="0" u="none" strike="noStrike">
                        <a:solidFill>
                          <a:schemeClr val="tx1"/>
                        </a:solidFill>
                        <a:effectLst/>
                        <a:latin typeface="Noto Sans"/>
                      </a:endParaRPr>
                    </a:p>
                  </a:txBody>
                  <a:tcPr marL="0" marR="0" marT="0" marB="0" anchor="ctr"/>
                </a:tc>
                <a:tc>
                  <a:txBody>
                    <a:bodyPr/>
                    <a:lstStyle/>
                    <a:p>
                      <a:pPr lvl="0" algn="ctr">
                        <a:buNone/>
                      </a:pPr>
                      <a:r>
                        <a:rPr lang="es-MX" sz="900" b="0" u="none" strike="noStrike">
                          <a:solidFill>
                            <a:schemeClr val="tx1"/>
                          </a:solidFill>
                          <a:effectLst/>
                        </a:rPr>
                        <a:t>-</a:t>
                      </a:r>
                      <a:endParaRPr lang="es-MX" sz="900" b="0" i="0" u="none" strike="noStrike">
                        <a:solidFill>
                          <a:schemeClr val="tx1"/>
                        </a:solidFill>
                        <a:effectLst/>
                        <a:latin typeface="Noto Sans"/>
                      </a:endParaRPr>
                    </a:p>
                  </a:txBody>
                  <a:tcPr marL="0" marR="0" marT="0" marB="0" anchor="ctr"/>
                </a:tc>
                <a:tc>
                  <a:txBody>
                    <a:bodyPr/>
                    <a:lstStyle/>
                    <a:p>
                      <a:pPr lvl="0" algn="ctr">
                        <a:buNone/>
                      </a:pPr>
                      <a:r>
                        <a:rPr lang="es-MX" sz="900" b="0" u="none" strike="noStrike">
                          <a:solidFill>
                            <a:schemeClr val="tx1"/>
                          </a:solidFill>
                          <a:effectLst/>
                        </a:rPr>
                        <a:t>N/A</a:t>
                      </a:r>
                      <a:endParaRPr lang="es-MX" sz="900" b="0" i="0" u="none" strike="noStrike">
                        <a:solidFill>
                          <a:schemeClr val="tx1"/>
                        </a:solidFill>
                        <a:effectLst/>
                        <a:latin typeface="Noto Sans"/>
                      </a:endParaRPr>
                    </a:p>
                  </a:txBody>
                  <a:tcPr marL="0" marR="0" marT="0" marB="0" anchor="ctr"/>
                </a:tc>
                <a:tc>
                  <a:txBody>
                    <a:bodyPr/>
                    <a:lstStyle/>
                    <a:p>
                      <a:pPr lvl="0" algn="ctr">
                        <a:buNone/>
                      </a:pPr>
                      <a:r>
                        <a:rPr lang="es-MX" sz="900" b="0" u="none" strike="noStrike">
                          <a:solidFill>
                            <a:schemeClr val="tx1"/>
                          </a:solidFill>
                          <a:effectLst/>
                        </a:rPr>
                        <a:t>Sí</a:t>
                      </a:r>
                      <a:endParaRPr lang="es-MX" sz="900" b="0" i="0" u="none" strike="noStrike">
                        <a:solidFill>
                          <a:schemeClr val="tx1"/>
                        </a:solidFill>
                        <a:effectLst/>
                        <a:latin typeface="Noto Sans"/>
                      </a:endParaRPr>
                    </a:p>
                  </a:txBody>
                  <a:tcPr marL="0" marR="0" marT="0" marB="0" anchor="ctr"/>
                </a:tc>
                <a:tc>
                  <a:txBody>
                    <a:bodyPr/>
                    <a:lstStyle/>
                    <a:p>
                      <a:pPr lvl="0" algn="ctr">
                        <a:buNone/>
                      </a:pPr>
                      <a:r>
                        <a:rPr lang="es-MX" sz="1000" b="0" u="none" strike="noStrike" dirty="0">
                          <a:solidFill>
                            <a:schemeClr val="tx1"/>
                          </a:solidFill>
                          <a:effectLst/>
                        </a:rPr>
                        <a:t>32%</a:t>
                      </a:r>
                      <a:endParaRPr lang="es-MX" sz="1000" b="0" i="0" u="none" strike="noStrike" dirty="0">
                        <a:solidFill>
                          <a:schemeClr val="tx1"/>
                        </a:solidFill>
                        <a:effectLst/>
                        <a:latin typeface="Noto Sans"/>
                      </a:endParaRPr>
                    </a:p>
                  </a:txBody>
                  <a:tcPr marL="0" marR="0" marT="0" marB="0" anchor="ctr"/>
                </a:tc>
                <a:extLst>
                  <a:ext uri="{0D108BD9-81ED-4DB2-BD59-A6C34878D82A}">
                    <a16:rowId xmlns:a16="http://schemas.microsoft.com/office/drawing/2014/main" val="2683242768"/>
                  </a:ext>
                </a:extLst>
              </a:tr>
            </a:tbl>
          </a:graphicData>
        </a:graphic>
      </p:graphicFrame>
    </p:spTree>
    <p:extLst>
      <p:ext uri="{BB962C8B-B14F-4D97-AF65-F5344CB8AC3E}">
        <p14:creationId xmlns:p14="http://schemas.microsoft.com/office/powerpoint/2010/main" val="2232291332"/>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B796470-A29A-1D83-7683-9CAEBA35218F}"/>
            </a:ext>
          </a:extLst>
        </p:cNvPr>
        <p:cNvGrpSpPr/>
        <p:nvPr/>
      </p:nvGrpSpPr>
      <p:grpSpPr>
        <a:xfrm>
          <a:off x="0" y="0"/>
          <a:ext cx="0" cy="0"/>
          <a:chOff x="0" y="0"/>
          <a:chExt cx="0" cy="0"/>
        </a:xfrm>
      </p:grpSpPr>
      <p:sp>
        <p:nvSpPr>
          <p:cNvPr id="2" name="CuadroTexto 1">
            <a:extLst>
              <a:ext uri="{FF2B5EF4-FFF2-40B4-BE49-F238E27FC236}">
                <a16:creationId xmlns:a16="http://schemas.microsoft.com/office/drawing/2014/main" id="{314F3FB2-CED1-ED18-1228-BA7EAAC8166A}"/>
              </a:ext>
            </a:extLst>
          </p:cNvPr>
          <p:cNvSpPr txBox="1"/>
          <p:nvPr/>
        </p:nvSpPr>
        <p:spPr>
          <a:xfrm>
            <a:off x="124408" y="488347"/>
            <a:ext cx="7961768" cy="369332"/>
          </a:xfrm>
          <a:prstGeom prst="rect">
            <a:avLst/>
          </a:prstGeom>
          <a:noFill/>
        </p:spPr>
        <p:txBody>
          <a:bodyPr wrap="square" rtlCol="0">
            <a:spAutoFit/>
          </a:bodyPr>
          <a:lstStyle/>
          <a:p>
            <a:r>
              <a:rPr lang="es-MX">
                <a:solidFill>
                  <a:srgbClr val="0B5445"/>
                </a:solidFill>
                <a:latin typeface="Noto Sans" panose="020B0502040504020204" pitchFamily="34" charset="0"/>
                <a:ea typeface="Noto Sans" panose="020B0502040504020204" pitchFamily="34" charset="0"/>
                <a:cs typeface="Noto Sans" panose="020B0502040504020204" pitchFamily="34" charset="0"/>
              </a:rPr>
              <a:t>Inmuebles con integración de expediente con </a:t>
            </a:r>
            <a:r>
              <a:rPr lang="es-MX" b="1">
                <a:solidFill>
                  <a:srgbClr val="0B5445"/>
                </a:solidFill>
                <a:latin typeface="Noto Sans" panose="020B0502040504020204" pitchFamily="34" charset="0"/>
                <a:ea typeface="Noto Sans" panose="020B0502040504020204" pitchFamily="34" charset="0"/>
                <a:cs typeface="Noto Sans" panose="020B0502040504020204" pitchFamily="34" charset="0"/>
              </a:rPr>
              <a:t>menos del 60%</a:t>
            </a:r>
          </a:p>
        </p:txBody>
      </p:sp>
      <p:sp>
        <p:nvSpPr>
          <p:cNvPr id="9" name="Marcador de número de diapositiva 3">
            <a:extLst>
              <a:ext uri="{FF2B5EF4-FFF2-40B4-BE49-F238E27FC236}">
                <a16:creationId xmlns:a16="http://schemas.microsoft.com/office/drawing/2014/main" id="{5131A1A0-EA63-BC7C-7326-8E991E775190}"/>
              </a:ext>
            </a:extLst>
          </p:cNvPr>
          <p:cNvSpPr txBox="1">
            <a:spLocks/>
          </p:cNvSpPr>
          <p:nvPr/>
        </p:nvSpPr>
        <p:spPr>
          <a:xfrm>
            <a:off x="11769636" y="6359455"/>
            <a:ext cx="379813" cy="299857"/>
          </a:xfrm>
          <a:prstGeom prst="rect">
            <a:avLst/>
          </a:prstGeom>
        </p:spPr>
        <p:txBody>
          <a:bodyPr/>
          <a:lstStyle>
            <a:defPPr>
              <a:defRPr lang="es-MX"/>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fld id="{CCF7EA40-30CE-1140-AE32-46D572116FD7}" type="slidenum">
              <a:rPr kumimoji="0" lang="es-ES_tradnl" sz="1100" b="0" i="0" u="none" strike="noStrike" kern="1200" cap="none" spc="0" normalizeH="0" baseline="0" noProof="0">
                <a:ln>
                  <a:noFill/>
                </a:ln>
                <a:solidFill>
                  <a:srgbClr val="FFFFFF">
                    <a:lumMod val="50000"/>
                  </a:srgbClr>
                </a:solidFill>
                <a:effectLst/>
                <a:uLnTx/>
                <a:uFillTx/>
                <a:latin typeface="Noto Sans" panose="020B0502040504020204" pitchFamily="34" charset="0"/>
                <a:ea typeface="Noto Sans" panose="020B0502040504020204" pitchFamily="34" charset="0"/>
                <a:cs typeface="Noto Sans" panose="020B0502040504020204" pitchFamily="34" charset="0"/>
                <a:sym typeface="Arial"/>
              </a:rPr>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t>32</a:t>
            </a:fld>
            <a:endParaRPr kumimoji="0" lang="es-ES_tradnl" sz="1100" b="0" i="0" u="none" strike="noStrike" kern="1200" cap="none" spc="0" normalizeH="0" baseline="0" noProof="0">
              <a:ln>
                <a:noFill/>
              </a:ln>
              <a:solidFill>
                <a:srgbClr val="FFFFFF">
                  <a:lumMod val="50000"/>
                </a:srgbClr>
              </a:solidFill>
              <a:effectLst/>
              <a:uLnTx/>
              <a:uFillTx/>
              <a:latin typeface="Noto Sans" panose="020B0502040504020204" pitchFamily="34" charset="0"/>
              <a:ea typeface="Noto Sans" panose="020B0502040504020204" pitchFamily="34" charset="0"/>
              <a:cs typeface="Noto Sans" panose="020B0502040504020204" pitchFamily="34" charset="0"/>
              <a:sym typeface="Arial"/>
            </a:endParaRPr>
          </a:p>
        </p:txBody>
      </p:sp>
      <p:sp>
        <p:nvSpPr>
          <p:cNvPr id="11" name="CuadroTexto 10">
            <a:extLst>
              <a:ext uri="{FF2B5EF4-FFF2-40B4-BE49-F238E27FC236}">
                <a16:creationId xmlns:a16="http://schemas.microsoft.com/office/drawing/2014/main" id="{66A8CC18-0079-AEE5-32EB-80C12D5FDA60}"/>
              </a:ext>
            </a:extLst>
          </p:cNvPr>
          <p:cNvSpPr txBox="1"/>
          <p:nvPr/>
        </p:nvSpPr>
        <p:spPr>
          <a:xfrm>
            <a:off x="121147" y="155525"/>
            <a:ext cx="9618889" cy="400110"/>
          </a:xfrm>
          <a:prstGeom prst="rect">
            <a:avLst/>
          </a:prstGeom>
          <a:noFill/>
        </p:spPr>
        <p:txBody>
          <a:bodyPr wrap="square" lIns="91440" tIns="45720" rIns="91440" bIns="45720" rtlCol="0" anchor="t">
            <a:spAutoFit/>
          </a:bodyPr>
          <a:lstStyle/>
          <a:p>
            <a:pPr>
              <a:defRPr/>
            </a:pPr>
            <a:r>
              <a:rPr kumimoji="0" lang="es-MX" sz="2000" b="1" i="0" u="none" strike="noStrike" kern="1200" cap="none" spc="0" normalizeH="0" baseline="0" noProof="0">
                <a:ln>
                  <a:noFill/>
                </a:ln>
                <a:solidFill>
                  <a:srgbClr val="691C32"/>
                </a:solidFill>
                <a:effectLst/>
                <a:uLnTx/>
                <a:uFillTx/>
                <a:latin typeface="Patria"/>
              </a:rPr>
              <a:t>Detalle validación de </a:t>
            </a:r>
            <a:r>
              <a:rPr lang="es-MX" sz="2000" b="1">
                <a:solidFill>
                  <a:srgbClr val="691C32"/>
                </a:solidFill>
                <a:latin typeface="Patria"/>
              </a:rPr>
              <a:t>d</a:t>
            </a:r>
            <a:r>
              <a:rPr kumimoji="0" lang="es-MX" sz="2000" b="1" i="0" u="none" strike="noStrike" kern="1200" cap="none" spc="0" normalizeH="0" baseline="0" noProof="0" err="1">
                <a:ln>
                  <a:noFill/>
                </a:ln>
                <a:solidFill>
                  <a:srgbClr val="691C32"/>
                </a:solidFill>
                <a:effectLst/>
                <a:uLnTx/>
                <a:uFillTx/>
                <a:latin typeface="Patria"/>
              </a:rPr>
              <a:t>onaciones</a:t>
            </a:r>
            <a:r>
              <a:rPr kumimoji="0" lang="es-MX" sz="2000" b="1" i="0" u="none" strike="noStrike" kern="1200" cap="none" spc="0" normalizeH="0" baseline="0" noProof="0">
                <a:ln>
                  <a:noFill/>
                </a:ln>
                <a:solidFill>
                  <a:srgbClr val="691C32"/>
                </a:solidFill>
                <a:effectLst/>
                <a:uLnTx/>
                <a:uFillTx/>
                <a:latin typeface="Patria"/>
              </a:rPr>
              <a:t> </a:t>
            </a:r>
            <a:r>
              <a:rPr lang="es-MX" sz="2000" b="1">
                <a:solidFill>
                  <a:srgbClr val="691C32"/>
                </a:solidFill>
                <a:latin typeface="Patria"/>
              </a:rPr>
              <a:t>i</a:t>
            </a:r>
            <a:r>
              <a:rPr kumimoji="0" lang="es-MX" sz="2000" b="1" i="0" u="none" strike="noStrike" kern="1200" cap="none" spc="0" normalizeH="0" baseline="0" noProof="0" err="1">
                <a:ln>
                  <a:noFill/>
                </a:ln>
                <a:solidFill>
                  <a:srgbClr val="691C32"/>
                </a:solidFill>
                <a:effectLst/>
                <a:uLnTx/>
                <a:uFillTx/>
                <a:latin typeface="Patria"/>
              </a:rPr>
              <a:t>nmobiliarias</a:t>
            </a:r>
            <a:r>
              <a:rPr kumimoji="0" lang="es-MX" sz="2000" b="1" i="0" u="none" strike="noStrike" kern="1200" cap="none" spc="0" normalizeH="0" baseline="0" noProof="0">
                <a:ln>
                  <a:noFill/>
                </a:ln>
                <a:solidFill>
                  <a:srgbClr val="691C32"/>
                </a:solidFill>
                <a:effectLst/>
                <a:uLnTx/>
                <a:uFillTx/>
                <a:latin typeface="Patria"/>
              </a:rPr>
              <a:t> para </a:t>
            </a:r>
            <a:r>
              <a:rPr lang="es-MX" sz="2000" b="1">
                <a:solidFill>
                  <a:srgbClr val="691C32"/>
                </a:solidFill>
                <a:latin typeface="Patria"/>
              </a:rPr>
              <a:t>diversos servicios</a:t>
            </a:r>
            <a:endParaRPr kumimoji="0" lang="es-MX" sz="2000" b="1" i="0" u="none" strike="noStrike" kern="1200" cap="none" spc="0" normalizeH="0" baseline="0" noProof="0">
              <a:ln>
                <a:noFill/>
              </a:ln>
              <a:solidFill>
                <a:srgbClr val="691C32"/>
              </a:solidFill>
              <a:effectLst/>
              <a:uLnTx/>
              <a:uFillTx/>
              <a:latin typeface="Patria"/>
            </a:endParaRPr>
          </a:p>
        </p:txBody>
      </p:sp>
      <p:sp>
        <p:nvSpPr>
          <p:cNvPr id="3" name="CuadroTexto 2">
            <a:extLst>
              <a:ext uri="{FF2B5EF4-FFF2-40B4-BE49-F238E27FC236}">
                <a16:creationId xmlns:a16="http://schemas.microsoft.com/office/drawing/2014/main" id="{F468652F-7A57-80FA-9197-6D7035BD5F87}"/>
              </a:ext>
            </a:extLst>
          </p:cNvPr>
          <p:cNvSpPr txBox="1"/>
          <p:nvPr/>
        </p:nvSpPr>
        <p:spPr>
          <a:xfrm>
            <a:off x="9007606" y="5864237"/>
            <a:ext cx="3130985" cy="646331"/>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s-MX" sz="900" b="0" i="0" u="none" strike="noStrike" kern="1200" cap="none" spc="0" normalizeH="0" baseline="0" noProof="0">
                <a:ln>
                  <a:noFill/>
                </a:ln>
                <a:solidFill>
                  <a:prstClr val="black"/>
                </a:solidFill>
                <a:effectLst/>
                <a:uLnTx/>
                <a:uFillTx/>
                <a:latin typeface="Noto Sans" panose="020B0502040504020204" pitchFamily="34" charset="0"/>
                <a:ea typeface="Noto Sans" panose="020B0502040504020204" pitchFamily="34" charset="0"/>
                <a:cs typeface="Noto Sans" panose="020B0502040504020204" pitchFamily="34" charset="0"/>
              </a:rPr>
              <a:t>CLG: Certificado de Libertad de Gravamen</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s-MX" sz="900" b="0" i="0" u="none" strike="noStrike" kern="1200" cap="none" spc="0" normalizeH="0" baseline="0" noProof="0">
                <a:ln>
                  <a:noFill/>
                </a:ln>
                <a:solidFill>
                  <a:prstClr val="black"/>
                </a:solidFill>
                <a:effectLst/>
                <a:uLnTx/>
                <a:uFillTx/>
                <a:latin typeface="Noto Sans" panose="020B0502040504020204" pitchFamily="34" charset="0"/>
                <a:ea typeface="Noto Sans" panose="020B0502040504020204" pitchFamily="34" charset="0"/>
                <a:cs typeface="Noto Sans" panose="020B0502040504020204" pitchFamily="34" charset="0"/>
              </a:rPr>
              <a:t>AYNº: Alineamiento y Número Oficial</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s-MX" sz="900" b="0" i="0" u="none" strike="noStrike" kern="1200" cap="none" spc="0" normalizeH="0" baseline="0" noProof="0">
                <a:ln>
                  <a:noFill/>
                </a:ln>
                <a:solidFill>
                  <a:prstClr val="black"/>
                </a:solidFill>
                <a:effectLst/>
                <a:uLnTx/>
                <a:uFillTx/>
                <a:latin typeface="Noto Sans" panose="020B0502040504020204" pitchFamily="34" charset="0"/>
                <a:ea typeface="Noto Sans" panose="020B0502040504020204" pitchFamily="34" charset="0"/>
                <a:cs typeface="Noto Sans" panose="020B0502040504020204" pitchFamily="34" charset="0"/>
              </a:rPr>
              <a:t>AC/DD: Acta de Cabildo/ Decreto de Desincorporación</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s-MX" sz="900" b="0" i="0" u="none" strike="noStrike" kern="1200" cap="none" spc="0" normalizeH="0" baseline="0" noProof="0">
                <a:ln>
                  <a:noFill/>
                </a:ln>
                <a:solidFill>
                  <a:prstClr val="black"/>
                </a:solidFill>
                <a:effectLst/>
                <a:uLnTx/>
                <a:uFillTx/>
                <a:latin typeface="Noto Sans" panose="020B0502040504020204" pitchFamily="34" charset="0"/>
                <a:ea typeface="Noto Sans" panose="020B0502040504020204" pitchFamily="34" charset="0"/>
                <a:cs typeface="Noto Sans" panose="020B0502040504020204" pitchFamily="34" charset="0"/>
              </a:rPr>
              <a:t>PLT: Plano Topográfico</a:t>
            </a:r>
          </a:p>
        </p:txBody>
      </p:sp>
      <p:graphicFrame>
        <p:nvGraphicFramePr>
          <p:cNvPr id="4" name="Tabla 3">
            <a:extLst>
              <a:ext uri="{FF2B5EF4-FFF2-40B4-BE49-F238E27FC236}">
                <a16:creationId xmlns:a16="http://schemas.microsoft.com/office/drawing/2014/main" id="{A36A7EA0-4E47-FC0B-F09C-D9CEB00D3A7B}"/>
              </a:ext>
            </a:extLst>
          </p:cNvPr>
          <p:cNvGraphicFramePr>
            <a:graphicFrameLocks noGrp="1"/>
          </p:cNvGraphicFramePr>
          <p:nvPr>
            <p:extLst>
              <p:ext uri="{D42A27DB-BD31-4B8C-83A1-F6EECF244321}">
                <p14:modId xmlns:p14="http://schemas.microsoft.com/office/powerpoint/2010/main" val="4124610237"/>
              </p:ext>
            </p:extLst>
          </p:nvPr>
        </p:nvGraphicFramePr>
        <p:xfrm>
          <a:off x="228955" y="1027353"/>
          <a:ext cx="11540669" cy="4779168"/>
        </p:xfrm>
        <a:graphic>
          <a:graphicData uri="http://schemas.openxmlformats.org/drawingml/2006/table">
            <a:tbl>
              <a:tblPr firstRow="1" bandRow="1">
                <a:tableStyleId>{21E4AEA4-8DFA-4A89-87EB-49C32662AFE0}</a:tableStyleId>
              </a:tblPr>
              <a:tblGrid>
                <a:gridCol w="407652">
                  <a:extLst>
                    <a:ext uri="{9D8B030D-6E8A-4147-A177-3AD203B41FA5}">
                      <a16:colId xmlns:a16="http://schemas.microsoft.com/office/drawing/2014/main" val="723530094"/>
                    </a:ext>
                  </a:extLst>
                </a:gridCol>
                <a:gridCol w="925974">
                  <a:extLst>
                    <a:ext uri="{9D8B030D-6E8A-4147-A177-3AD203B41FA5}">
                      <a16:colId xmlns:a16="http://schemas.microsoft.com/office/drawing/2014/main" val="756171452"/>
                    </a:ext>
                  </a:extLst>
                </a:gridCol>
                <a:gridCol w="983848">
                  <a:extLst>
                    <a:ext uri="{9D8B030D-6E8A-4147-A177-3AD203B41FA5}">
                      <a16:colId xmlns:a16="http://schemas.microsoft.com/office/drawing/2014/main" val="1201030546"/>
                    </a:ext>
                  </a:extLst>
                </a:gridCol>
                <a:gridCol w="1578239">
                  <a:extLst>
                    <a:ext uri="{9D8B030D-6E8A-4147-A177-3AD203B41FA5}">
                      <a16:colId xmlns:a16="http://schemas.microsoft.com/office/drawing/2014/main" val="1610847150"/>
                    </a:ext>
                  </a:extLst>
                </a:gridCol>
                <a:gridCol w="3167379">
                  <a:extLst>
                    <a:ext uri="{9D8B030D-6E8A-4147-A177-3AD203B41FA5}">
                      <a16:colId xmlns:a16="http://schemas.microsoft.com/office/drawing/2014/main" val="1208619848"/>
                    </a:ext>
                  </a:extLst>
                </a:gridCol>
                <a:gridCol w="833376">
                  <a:extLst>
                    <a:ext uri="{9D8B030D-6E8A-4147-A177-3AD203B41FA5}">
                      <a16:colId xmlns:a16="http://schemas.microsoft.com/office/drawing/2014/main" val="1837391683"/>
                    </a:ext>
                  </a:extLst>
                </a:gridCol>
                <a:gridCol w="810226">
                  <a:extLst>
                    <a:ext uri="{9D8B030D-6E8A-4147-A177-3AD203B41FA5}">
                      <a16:colId xmlns:a16="http://schemas.microsoft.com/office/drawing/2014/main" val="1750854147"/>
                    </a:ext>
                  </a:extLst>
                </a:gridCol>
                <a:gridCol w="381964">
                  <a:extLst>
                    <a:ext uri="{9D8B030D-6E8A-4147-A177-3AD203B41FA5}">
                      <a16:colId xmlns:a16="http://schemas.microsoft.com/office/drawing/2014/main" val="2061103895"/>
                    </a:ext>
                  </a:extLst>
                </a:gridCol>
                <a:gridCol w="381965">
                  <a:extLst>
                    <a:ext uri="{9D8B030D-6E8A-4147-A177-3AD203B41FA5}">
                      <a16:colId xmlns:a16="http://schemas.microsoft.com/office/drawing/2014/main" val="2893886517"/>
                    </a:ext>
                  </a:extLst>
                </a:gridCol>
                <a:gridCol w="439837">
                  <a:extLst>
                    <a:ext uri="{9D8B030D-6E8A-4147-A177-3AD203B41FA5}">
                      <a16:colId xmlns:a16="http://schemas.microsoft.com/office/drawing/2014/main" val="1648654690"/>
                    </a:ext>
                  </a:extLst>
                </a:gridCol>
                <a:gridCol w="405113">
                  <a:extLst>
                    <a:ext uri="{9D8B030D-6E8A-4147-A177-3AD203B41FA5}">
                      <a16:colId xmlns:a16="http://schemas.microsoft.com/office/drawing/2014/main" val="840380102"/>
                    </a:ext>
                  </a:extLst>
                </a:gridCol>
                <a:gridCol w="1225096">
                  <a:extLst>
                    <a:ext uri="{9D8B030D-6E8A-4147-A177-3AD203B41FA5}">
                      <a16:colId xmlns:a16="http://schemas.microsoft.com/office/drawing/2014/main" val="1302002376"/>
                    </a:ext>
                  </a:extLst>
                </a:gridCol>
              </a:tblGrid>
              <a:tr h="532964">
                <a:tc>
                  <a:txBody>
                    <a:bodyPr/>
                    <a:lstStyle/>
                    <a:p>
                      <a:pPr algn="ctr" rtl="0" fontAlgn="ctr">
                        <a:buNone/>
                      </a:pPr>
                      <a:r>
                        <a:rPr lang="es-MX" sz="1000" b="1" u="none" strike="noStrike">
                          <a:solidFill>
                            <a:schemeClr val="bg1"/>
                          </a:solidFill>
                          <a:effectLst/>
                        </a:rPr>
                        <a:t>No</a:t>
                      </a:r>
                      <a:endParaRPr lang="es-MX" sz="1000" b="1" i="0" u="none" strike="noStrike">
                        <a:solidFill>
                          <a:schemeClr val="bg1"/>
                        </a:solidFill>
                        <a:effectLst/>
                        <a:latin typeface="Noto Sans" panose="020B0502040504020204" pitchFamily="34" charset="0"/>
                      </a:endParaRPr>
                    </a:p>
                  </a:txBody>
                  <a:tcPr marL="0" marR="0" marT="0" marB="0" anchor="ctr"/>
                </a:tc>
                <a:tc>
                  <a:txBody>
                    <a:bodyPr/>
                    <a:lstStyle/>
                    <a:p>
                      <a:pPr algn="ctr" rtl="0" fontAlgn="ctr">
                        <a:buNone/>
                      </a:pPr>
                      <a:r>
                        <a:rPr lang="es-MX" sz="1000" b="1" u="none" strike="noStrike">
                          <a:solidFill>
                            <a:schemeClr val="bg1"/>
                          </a:solidFill>
                          <a:effectLst/>
                        </a:rPr>
                        <a:t>OOAD</a:t>
                      </a:r>
                      <a:endParaRPr lang="es-MX" sz="1000" b="1" i="0" u="none" strike="noStrike">
                        <a:solidFill>
                          <a:schemeClr val="bg1"/>
                        </a:solidFill>
                        <a:effectLst/>
                        <a:latin typeface="Noto Sans" panose="020B0502040504020204" pitchFamily="34" charset="0"/>
                      </a:endParaRPr>
                    </a:p>
                  </a:txBody>
                  <a:tcPr marL="0" marR="0" marT="0" marB="0" anchor="ctr"/>
                </a:tc>
                <a:tc>
                  <a:txBody>
                    <a:bodyPr/>
                    <a:lstStyle/>
                    <a:p>
                      <a:pPr algn="ctr" rtl="0" fontAlgn="ctr">
                        <a:buNone/>
                      </a:pPr>
                      <a:r>
                        <a:rPr lang="es-MX" sz="1000" b="1" u="none" strike="noStrike">
                          <a:solidFill>
                            <a:schemeClr val="bg1"/>
                          </a:solidFill>
                          <a:effectLst/>
                        </a:rPr>
                        <a:t>Municipio</a:t>
                      </a:r>
                      <a:endParaRPr lang="es-MX" sz="1000" b="1" i="0" u="none" strike="noStrike">
                        <a:solidFill>
                          <a:schemeClr val="bg1"/>
                        </a:solidFill>
                        <a:effectLst/>
                        <a:latin typeface="Noto Sans" panose="020B0502040504020204" pitchFamily="34" charset="0"/>
                      </a:endParaRPr>
                    </a:p>
                  </a:txBody>
                  <a:tcPr marL="0" marR="0" marT="0" marB="0" anchor="ctr"/>
                </a:tc>
                <a:tc>
                  <a:txBody>
                    <a:bodyPr/>
                    <a:lstStyle/>
                    <a:p>
                      <a:pPr algn="ctr" rtl="0" fontAlgn="ctr">
                        <a:buNone/>
                      </a:pPr>
                      <a:r>
                        <a:rPr lang="es-MX" sz="1000" b="1" u="none" strike="noStrike">
                          <a:solidFill>
                            <a:schemeClr val="bg1"/>
                          </a:solidFill>
                          <a:effectLst/>
                        </a:rPr>
                        <a:t>Servicio</a:t>
                      </a:r>
                      <a:endParaRPr lang="es-MX" sz="1000" b="1" i="0" u="none" strike="noStrike">
                        <a:solidFill>
                          <a:schemeClr val="bg1"/>
                        </a:solidFill>
                        <a:effectLst/>
                        <a:latin typeface="Noto Sans" panose="020B0502040504020204" pitchFamily="34" charset="0"/>
                      </a:endParaRPr>
                    </a:p>
                  </a:txBody>
                  <a:tcPr marL="0" marR="0" marT="0" marB="0" anchor="ctr"/>
                </a:tc>
                <a:tc>
                  <a:txBody>
                    <a:bodyPr/>
                    <a:lstStyle/>
                    <a:p>
                      <a:pPr algn="ctr" rtl="0" fontAlgn="ctr">
                        <a:buNone/>
                      </a:pPr>
                      <a:r>
                        <a:rPr lang="es-MX" sz="1000" b="1" u="none" strike="noStrike">
                          <a:solidFill>
                            <a:schemeClr val="bg1"/>
                          </a:solidFill>
                          <a:effectLst/>
                        </a:rPr>
                        <a:t>Dirección</a:t>
                      </a:r>
                      <a:endParaRPr lang="es-MX" sz="1000" b="1" i="0" u="none" strike="noStrike">
                        <a:solidFill>
                          <a:schemeClr val="bg1"/>
                        </a:solidFill>
                        <a:effectLst/>
                        <a:latin typeface="Noto Sans" panose="020B0502040504020204" pitchFamily="34" charset="0"/>
                      </a:endParaRPr>
                    </a:p>
                  </a:txBody>
                  <a:tcPr marL="0" marR="0" marT="0" marB="0" anchor="ctr"/>
                </a:tc>
                <a:tc>
                  <a:txBody>
                    <a:bodyPr/>
                    <a:lstStyle/>
                    <a:p>
                      <a:pPr algn="ctr" rtl="0" fontAlgn="ctr">
                        <a:buNone/>
                      </a:pPr>
                      <a:r>
                        <a:rPr lang="es-MX" sz="1000" b="1" u="none" strike="noStrike">
                          <a:solidFill>
                            <a:schemeClr val="bg1"/>
                          </a:solidFill>
                          <a:effectLst/>
                        </a:rPr>
                        <a:t>Escrito de ofrecimiento</a:t>
                      </a:r>
                      <a:endParaRPr lang="es-MX" sz="1000" b="1" i="0" u="none" strike="noStrike">
                        <a:solidFill>
                          <a:schemeClr val="bg1"/>
                        </a:solidFill>
                        <a:effectLst/>
                        <a:latin typeface="Noto Sans" panose="020B0502040504020204" pitchFamily="34" charset="0"/>
                      </a:endParaRPr>
                    </a:p>
                  </a:txBody>
                  <a:tcPr marL="0" marR="0" marT="0" marB="0" anchor="ctr"/>
                </a:tc>
                <a:tc>
                  <a:txBody>
                    <a:bodyPr/>
                    <a:lstStyle/>
                    <a:p>
                      <a:pPr algn="ctr" rtl="0" fontAlgn="ctr">
                        <a:buNone/>
                      </a:pPr>
                      <a:r>
                        <a:rPr lang="es-MX" sz="1000" b="1" u="none" strike="noStrike">
                          <a:solidFill>
                            <a:schemeClr val="bg1"/>
                          </a:solidFill>
                          <a:effectLst/>
                        </a:rPr>
                        <a:t>Acredita propiedad</a:t>
                      </a:r>
                      <a:endParaRPr lang="es-MX" sz="1000" b="1" i="0" u="none" strike="noStrike">
                        <a:solidFill>
                          <a:schemeClr val="bg1"/>
                        </a:solidFill>
                        <a:effectLst/>
                        <a:latin typeface="Noto Sans" panose="020B0502040504020204" pitchFamily="34" charset="0"/>
                      </a:endParaRPr>
                    </a:p>
                  </a:txBody>
                  <a:tcPr marL="0" marR="0" marT="0" marB="0" anchor="ctr"/>
                </a:tc>
                <a:tc>
                  <a:txBody>
                    <a:bodyPr/>
                    <a:lstStyle/>
                    <a:p>
                      <a:pPr algn="ctr" rtl="0" fontAlgn="ctr">
                        <a:buNone/>
                      </a:pPr>
                      <a:r>
                        <a:rPr lang="es-MX" sz="1000" b="1" u="none" strike="noStrike">
                          <a:solidFill>
                            <a:schemeClr val="bg1"/>
                          </a:solidFill>
                          <a:effectLst/>
                        </a:rPr>
                        <a:t>CLG</a:t>
                      </a:r>
                      <a:endParaRPr lang="es-MX" sz="1000" b="1" i="0" u="none" strike="noStrike">
                        <a:solidFill>
                          <a:schemeClr val="bg1"/>
                        </a:solidFill>
                        <a:effectLst/>
                        <a:latin typeface="Noto Sans" panose="020B0502040504020204" pitchFamily="34" charset="0"/>
                      </a:endParaRPr>
                    </a:p>
                  </a:txBody>
                  <a:tcPr marL="0" marR="0" marT="0" marB="0" anchor="ctr"/>
                </a:tc>
                <a:tc>
                  <a:txBody>
                    <a:bodyPr/>
                    <a:lstStyle/>
                    <a:p>
                      <a:pPr algn="ctr" rtl="0" fontAlgn="ctr">
                        <a:buNone/>
                      </a:pPr>
                      <a:r>
                        <a:rPr lang="es-MX" sz="1000" b="1" u="none" strike="noStrike" err="1">
                          <a:solidFill>
                            <a:schemeClr val="bg1"/>
                          </a:solidFill>
                          <a:effectLst/>
                        </a:rPr>
                        <a:t>AYNº</a:t>
                      </a:r>
                      <a:endParaRPr lang="es-MX" sz="1000" b="1" i="0" u="none" strike="noStrike" err="1">
                        <a:solidFill>
                          <a:schemeClr val="bg1"/>
                        </a:solidFill>
                        <a:effectLst/>
                        <a:latin typeface="Noto Sans"/>
                      </a:endParaRPr>
                    </a:p>
                  </a:txBody>
                  <a:tcPr marL="0" marR="0" marT="0" marB="0" anchor="ctr"/>
                </a:tc>
                <a:tc>
                  <a:txBody>
                    <a:bodyPr/>
                    <a:lstStyle/>
                    <a:p>
                      <a:pPr algn="ctr" rtl="0" fontAlgn="ctr">
                        <a:buNone/>
                      </a:pPr>
                      <a:r>
                        <a:rPr lang="es-MX" sz="1000" b="1" u="none" strike="noStrike">
                          <a:solidFill>
                            <a:schemeClr val="bg1"/>
                          </a:solidFill>
                          <a:effectLst/>
                        </a:rPr>
                        <a:t>AC/DD</a:t>
                      </a:r>
                      <a:endParaRPr lang="es-MX" sz="1000" b="1" i="0" u="none" strike="noStrike">
                        <a:solidFill>
                          <a:schemeClr val="bg1"/>
                        </a:solidFill>
                        <a:effectLst/>
                        <a:latin typeface="Noto Sans" panose="020B0502040504020204" pitchFamily="34" charset="0"/>
                      </a:endParaRPr>
                    </a:p>
                  </a:txBody>
                  <a:tcPr marL="0" marR="0" marT="0" marB="0" anchor="ctr"/>
                </a:tc>
                <a:tc>
                  <a:txBody>
                    <a:bodyPr/>
                    <a:lstStyle/>
                    <a:p>
                      <a:pPr algn="ctr" rtl="0" fontAlgn="ctr">
                        <a:buNone/>
                      </a:pPr>
                      <a:r>
                        <a:rPr lang="es-MX" sz="1000" b="1" u="none" strike="noStrike">
                          <a:solidFill>
                            <a:schemeClr val="bg1"/>
                          </a:solidFill>
                          <a:effectLst/>
                        </a:rPr>
                        <a:t>PLT</a:t>
                      </a:r>
                      <a:endParaRPr lang="es-MX" sz="1000" b="1" i="0" u="none" strike="noStrike">
                        <a:solidFill>
                          <a:schemeClr val="bg1"/>
                        </a:solidFill>
                        <a:effectLst/>
                        <a:latin typeface="Noto Sans" panose="020B0502040504020204" pitchFamily="34" charset="0"/>
                      </a:endParaRPr>
                    </a:p>
                  </a:txBody>
                  <a:tcPr marL="0" marR="0" marT="0" marB="0" anchor="ctr"/>
                </a:tc>
                <a:tc>
                  <a:txBody>
                    <a:bodyPr/>
                    <a:lstStyle/>
                    <a:p>
                      <a:pPr algn="ctr" rtl="0" fontAlgn="ctr">
                        <a:buNone/>
                      </a:pPr>
                      <a:r>
                        <a:rPr lang="es-MX" sz="1000" b="1" u="none" strike="noStrike">
                          <a:solidFill>
                            <a:schemeClr val="bg1"/>
                          </a:solidFill>
                          <a:effectLst/>
                        </a:rPr>
                        <a:t>% Integración Expediente Inmobiliario</a:t>
                      </a:r>
                      <a:endParaRPr lang="es-MX" sz="1000" b="1" i="0" u="none" strike="noStrike">
                        <a:solidFill>
                          <a:schemeClr val="bg1"/>
                        </a:solidFill>
                        <a:effectLst/>
                        <a:latin typeface="Noto Sans" panose="020B0502040504020204" pitchFamily="34" charset="0"/>
                      </a:endParaRPr>
                    </a:p>
                  </a:txBody>
                  <a:tcPr marL="0" marR="0" marT="0" marB="0" anchor="ctr"/>
                </a:tc>
                <a:extLst>
                  <a:ext uri="{0D108BD9-81ED-4DB2-BD59-A6C34878D82A}">
                    <a16:rowId xmlns:a16="http://schemas.microsoft.com/office/drawing/2014/main" val="3901558528"/>
                  </a:ext>
                </a:extLst>
              </a:tr>
              <a:tr h="151983">
                <a:tc>
                  <a:txBody>
                    <a:bodyPr/>
                    <a:lstStyle/>
                    <a:p>
                      <a:pPr lvl="0" algn="ctr" rtl="0">
                        <a:buNone/>
                      </a:pPr>
                      <a:r>
                        <a:rPr lang="es-MX" sz="900" b="0" u="none" strike="noStrike" kern="1200">
                          <a:solidFill>
                            <a:schemeClr val="tx1"/>
                          </a:solidFill>
                          <a:effectLst/>
                        </a:rPr>
                        <a:t>14</a:t>
                      </a:r>
                      <a:endParaRPr lang="es-MX" sz="900" b="0" i="0" u="none" strike="noStrike" kern="1200">
                        <a:solidFill>
                          <a:schemeClr val="tx1"/>
                        </a:solidFill>
                        <a:effectLst/>
                        <a:latin typeface="+mn-lt"/>
                        <a:ea typeface="+mn-ea"/>
                        <a:cs typeface="+mn-cs"/>
                      </a:endParaRPr>
                    </a:p>
                  </a:txBody>
                  <a:tcPr marL="0" marR="0" marT="0" marB="0" anchor="ctr"/>
                </a:tc>
                <a:tc>
                  <a:txBody>
                    <a:bodyPr/>
                    <a:lstStyle/>
                    <a:p>
                      <a:pPr lvl="0" algn="l" rtl="0">
                        <a:buNone/>
                      </a:pPr>
                      <a:r>
                        <a:rPr lang="es-MX" sz="900" b="0" u="none" strike="noStrike" kern="1200">
                          <a:solidFill>
                            <a:schemeClr val="tx1"/>
                          </a:solidFill>
                          <a:effectLst/>
                        </a:rPr>
                        <a:t>Chiapas</a:t>
                      </a:r>
                      <a:endParaRPr lang="en-US" sz="900" b="0" i="0" u="none" strike="noStrike" kern="1200">
                        <a:solidFill>
                          <a:schemeClr val="tx1"/>
                        </a:solidFill>
                        <a:effectLst/>
                        <a:latin typeface="Noto Sans"/>
                        <a:ea typeface="+mn-ea"/>
                        <a:cs typeface="+mn-cs"/>
                      </a:endParaRPr>
                    </a:p>
                  </a:txBody>
                  <a:tcPr marL="0" marR="0" marT="0" marB="0" anchor="ctr"/>
                </a:tc>
                <a:tc>
                  <a:txBody>
                    <a:bodyPr/>
                    <a:lstStyle/>
                    <a:p>
                      <a:pPr lvl="0" algn="l" rtl="0">
                        <a:buNone/>
                      </a:pPr>
                      <a:r>
                        <a:rPr lang="es-MX" sz="900" b="0" u="none" strike="noStrike" kern="1200">
                          <a:solidFill>
                            <a:schemeClr val="tx1"/>
                          </a:solidFill>
                          <a:effectLst/>
                        </a:rPr>
                        <a:t>San Cristóbal de las Casas</a:t>
                      </a:r>
                      <a:endParaRPr lang="en-US" sz="900" b="0" i="0" u="none" strike="noStrike" kern="1200">
                        <a:solidFill>
                          <a:schemeClr val="tx1"/>
                        </a:solidFill>
                        <a:effectLst/>
                        <a:latin typeface="Noto Sans"/>
                        <a:ea typeface="+mn-ea"/>
                        <a:cs typeface="+mn-cs"/>
                      </a:endParaRPr>
                    </a:p>
                  </a:txBody>
                  <a:tcPr marL="0" marR="0" marT="0" marB="0" anchor="ctr"/>
                </a:tc>
                <a:tc>
                  <a:txBody>
                    <a:bodyPr/>
                    <a:lstStyle/>
                    <a:p>
                      <a:pPr lvl="0" algn="ctr" rtl="0">
                        <a:buNone/>
                      </a:pPr>
                      <a:r>
                        <a:rPr lang="es-MX" sz="900" b="0" u="none" strike="noStrike" kern="1200">
                          <a:solidFill>
                            <a:schemeClr val="tx1"/>
                          </a:solidFill>
                          <a:effectLst/>
                        </a:rPr>
                        <a:t>Albergue IMSS Bienestar</a:t>
                      </a:r>
                      <a:endParaRPr lang="en-US" sz="900" b="0" i="0" u="none" strike="noStrike" kern="1200">
                        <a:solidFill>
                          <a:schemeClr val="tx1"/>
                        </a:solidFill>
                        <a:effectLst/>
                        <a:latin typeface="Noto Sans"/>
                        <a:ea typeface="+mn-ea"/>
                        <a:cs typeface="+mn-cs"/>
                      </a:endParaRPr>
                    </a:p>
                  </a:txBody>
                  <a:tcPr marL="0" marR="0" marT="0" marB="0" anchor="ctr"/>
                </a:tc>
                <a:tc>
                  <a:txBody>
                    <a:bodyPr/>
                    <a:lstStyle/>
                    <a:p>
                      <a:pPr lvl="0" algn="just">
                        <a:buNone/>
                      </a:pPr>
                      <a:r>
                        <a:rPr lang="en-US" sz="900" b="0" u="none" strike="noStrike" kern="1200" noProof="0">
                          <a:solidFill>
                            <a:schemeClr val="tx1"/>
                          </a:solidFill>
                          <a:effectLst/>
                        </a:rPr>
                        <a:t>Av. </a:t>
                      </a:r>
                      <a:r>
                        <a:rPr lang="en-US" sz="900" b="0" u="none" strike="noStrike" kern="1200" noProof="0" err="1">
                          <a:solidFill>
                            <a:schemeClr val="tx1"/>
                          </a:solidFill>
                          <a:effectLst/>
                        </a:rPr>
                        <a:t>Faisán</a:t>
                      </a:r>
                      <a:r>
                        <a:rPr lang="en-US" sz="900" b="0" u="none" strike="noStrike" kern="1200" noProof="0">
                          <a:solidFill>
                            <a:schemeClr val="tx1"/>
                          </a:solidFill>
                          <a:effectLst/>
                        </a:rPr>
                        <a:t> No. 33, Colonia Nueva Jerusalén, San Cristóbal de las Casas, Chiapas</a:t>
                      </a:r>
                      <a:endParaRPr lang="en-US" sz="900" b="0" i="0" u="none" strike="noStrike" kern="1200">
                        <a:solidFill>
                          <a:schemeClr val="tx1"/>
                        </a:solidFill>
                        <a:effectLst/>
                        <a:latin typeface="Noto Sans"/>
                        <a:ea typeface="+mn-ea"/>
                        <a:cs typeface="+mn-cs"/>
                      </a:endParaRPr>
                    </a:p>
                  </a:txBody>
                  <a:tcPr marL="0" marR="0" marT="0" marB="0" anchor="ctr"/>
                </a:tc>
                <a:tc>
                  <a:txBody>
                    <a:bodyPr/>
                    <a:lstStyle/>
                    <a:p>
                      <a:pPr marL="0" lvl="0" algn="ctr" defTabSz="914400" rtl="0" eaLnBrk="1" latinLnBrk="0" hangingPunct="1">
                        <a:buNone/>
                      </a:pPr>
                      <a:r>
                        <a:rPr lang="es-MX" sz="900" b="0" u="none" strike="noStrike" kern="1200">
                          <a:solidFill>
                            <a:schemeClr val="tx1"/>
                          </a:solidFill>
                          <a:effectLst/>
                        </a:rPr>
                        <a:t>-</a:t>
                      </a:r>
                      <a:endParaRPr lang="en-US" sz="900" b="0" i="0" u="none" strike="noStrike" kern="1200">
                        <a:solidFill>
                          <a:schemeClr val="tx1"/>
                        </a:solidFill>
                        <a:effectLst/>
                        <a:latin typeface="Noto Sans"/>
                        <a:ea typeface="+mn-ea"/>
                        <a:cs typeface="+mn-cs"/>
                      </a:endParaRPr>
                    </a:p>
                  </a:txBody>
                  <a:tcPr marL="0" marR="0" marT="0" marB="0" anchor="ctr"/>
                </a:tc>
                <a:tc>
                  <a:txBody>
                    <a:bodyPr/>
                    <a:lstStyle/>
                    <a:p>
                      <a:pPr lvl="0" algn="ctr" rtl="0">
                        <a:buNone/>
                      </a:pPr>
                      <a:r>
                        <a:rPr lang="es-MX" sz="900" b="0" u="none" strike="noStrike">
                          <a:solidFill>
                            <a:schemeClr val="tx1"/>
                          </a:solidFill>
                          <a:effectLst/>
                        </a:rPr>
                        <a:t>-</a:t>
                      </a:r>
                      <a:endParaRPr lang="en-US" sz="900" b="0">
                        <a:solidFill>
                          <a:schemeClr val="tx1"/>
                        </a:solidFill>
                      </a:endParaRPr>
                    </a:p>
                  </a:txBody>
                  <a:tcPr marL="0" marR="0" marT="0" marB="0" anchor="ctr"/>
                </a:tc>
                <a:tc>
                  <a:txBody>
                    <a:bodyPr/>
                    <a:lstStyle/>
                    <a:p>
                      <a:pPr lvl="0" algn="ctr" rtl="0">
                        <a:buNone/>
                      </a:pPr>
                      <a:r>
                        <a:rPr lang="es-MX" sz="900" b="0" u="none" strike="noStrike">
                          <a:solidFill>
                            <a:schemeClr val="tx1"/>
                          </a:solidFill>
                          <a:effectLst/>
                        </a:rPr>
                        <a:t>-</a:t>
                      </a:r>
                      <a:endParaRPr lang="en-US" sz="900" b="0">
                        <a:solidFill>
                          <a:schemeClr val="tx1"/>
                        </a:solidFill>
                      </a:endParaRPr>
                    </a:p>
                  </a:txBody>
                  <a:tcPr marL="0" marR="0" marT="0" marB="0" anchor="ctr"/>
                </a:tc>
                <a:tc>
                  <a:txBody>
                    <a:bodyPr/>
                    <a:lstStyle/>
                    <a:p>
                      <a:pPr lvl="0" algn="ctr" rtl="0">
                        <a:buNone/>
                      </a:pPr>
                      <a:r>
                        <a:rPr lang="es-MX" sz="900" b="0" u="none" strike="noStrike">
                          <a:solidFill>
                            <a:schemeClr val="tx1"/>
                          </a:solidFill>
                          <a:effectLst/>
                        </a:rPr>
                        <a:t>Sí</a:t>
                      </a:r>
                      <a:endParaRPr lang="en-US" sz="900" b="0">
                        <a:solidFill>
                          <a:schemeClr val="tx1"/>
                        </a:solidFill>
                      </a:endParaRPr>
                    </a:p>
                  </a:txBody>
                  <a:tcPr marL="0" marR="0" marT="0" marB="0" anchor="ctr"/>
                </a:tc>
                <a:tc>
                  <a:txBody>
                    <a:bodyPr/>
                    <a:lstStyle/>
                    <a:p>
                      <a:pPr lvl="0" algn="ctr" rtl="0">
                        <a:buNone/>
                      </a:pPr>
                      <a:r>
                        <a:rPr lang="es-MX" sz="900" b="0" u="none" strike="noStrike">
                          <a:solidFill>
                            <a:schemeClr val="tx1"/>
                          </a:solidFill>
                          <a:effectLst/>
                        </a:rPr>
                        <a:t>-</a:t>
                      </a:r>
                      <a:endParaRPr lang="en-US" sz="900" b="0">
                        <a:solidFill>
                          <a:schemeClr val="tx1"/>
                        </a:solidFill>
                      </a:endParaRPr>
                    </a:p>
                  </a:txBody>
                  <a:tcPr marL="0" marR="0" marT="0" marB="0" anchor="ctr"/>
                </a:tc>
                <a:tc>
                  <a:txBody>
                    <a:bodyPr/>
                    <a:lstStyle/>
                    <a:p>
                      <a:pPr lvl="0" algn="ctr" rtl="0">
                        <a:buNone/>
                      </a:pPr>
                      <a:r>
                        <a:rPr lang="es-MX" sz="900" b="0" u="none" strike="noStrike">
                          <a:solidFill>
                            <a:schemeClr val="tx1"/>
                          </a:solidFill>
                          <a:effectLst/>
                        </a:rPr>
                        <a:t>Sí</a:t>
                      </a:r>
                      <a:endParaRPr lang="en-US" sz="900" b="0">
                        <a:solidFill>
                          <a:schemeClr val="tx1"/>
                        </a:solidFill>
                      </a:endParaRPr>
                    </a:p>
                  </a:txBody>
                  <a:tcPr marL="0" marR="0" marT="0" marB="0" anchor="ctr"/>
                </a:tc>
                <a:tc>
                  <a:txBody>
                    <a:bodyPr/>
                    <a:lstStyle/>
                    <a:p>
                      <a:pPr lvl="0" algn="ctr" rtl="0">
                        <a:buNone/>
                      </a:pPr>
                      <a:r>
                        <a:rPr lang="es-MX" sz="900" b="1" u="none" strike="noStrike">
                          <a:solidFill>
                            <a:schemeClr val="tx1"/>
                          </a:solidFill>
                          <a:effectLst/>
                        </a:rPr>
                        <a:t>30%</a:t>
                      </a:r>
                      <a:endParaRPr lang="en-US" sz="900" b="1">
                        <a:solidFill>
                          <a:schemeClr val="tx1"/>
                        </a:solidFill>
                      </a:endParaRPr>
                    </a:p>
                  </a:txBody>
                  <a:tcPr marL="0" marR="0" marT="0" marB="0" anchor="ctr"/>
                </a:tc>
                <a:extLst>
                  <a:ext uri="{0D108BD9-81ED-4DB2-BD59-A6C34878D82A}">
                    <a16:rowId xmlns:a16="http://schemas.microsoft.com/office/drawing/2014/main" val="3749870636"/>
                  </a:ext>
                </a:extLst>
              </a:tr>
              <a:tr h="240198">
                <a:tc>
                  <a:txBody>
                    <a:bodyPr/>
                    <a:lstStyle/>
                    <a:p>
                      <a:pPr lvl="0" algn="ctr">
                        <a:buNone/>
                      </a:pPr>
                      <a:r>
                        <a:rPr lang="es-MX" sz="900" b="0" u="none" strike="noStrike">
                          <a:solidFill>
                            <a:schemeClr val="tx1"/>
                          </a:solidFill>
                          <a:effectLst/>
                        </a:rPr>
                        <a:t>15</a:t>
                      </a:r>
                      <a:endParaRPr lang="es-MX" sz="900" b="0" i="0" u="none" strike="noStrike">
                        <a:solidFill>
                          <a:schemeClr val="tx1"/>
                        </a:solidFill>
                        <a:effectLst/>
                        <a:latin typeface="Noto Sans"/>
                      </a:endParaRPr>
                    </a:p>
                  </a:txBody>
                  <a:tcPr marL="0" marR="0" marT="0" marB="0" anchor="ctr"/>
                </a:tc>
                <a:tc>
                  <a:txBody>
                    <a:bodyPr/>
                    <a:lstStyle/>
                    <a:p>
                      <a:pPr lvl="0" algn="l">
                        <a:buNone/>
                      </a:pPr>
                      <a:r>
                        <a:rPr lang="es-MX" sz="900" b="0" u="none" strike="noStrike">
                          <a:solidFill>
                            <a:schemeClr val="tx1"/>
                          </a:solidFill>
                          <a:effectLst/>
                        </a:rPr>
                        <a:t>Hidalgo </a:t>
                      </a:r>
                      <a:endParaRPr lang="en-US" sz="900" b="0">
                        <a:solidFill>
                          <a:schemeClr val="tx1"/>
                        </a:solidFill>
                      </a:endParaRPr>
                    </a:p>
                  </a:txBody>
                  <a:tcPr marL="0" marR="0" marT="0" marB="0" anchor="ctr"/>
                </a:tc>
                <a:tc>
                  <a:txBody>
                    <a:bodyPr/>
                    <a:lstStyle/>
                    <a:p>
                      <a:pPr lvl="0" algn="l">
                        <a:buNone/>
                      </a:pPr>
                      <a:r>
                        <a:rPr lang="es-MX" sz="900" b="0" u="none" strike="noStrike">
                          <a:solidFill>
                            <a:schemeClr val="tx1"/>
                          </a:solidFill>
                          <a:effectLst/>
                        </a:rPr>
                        <a:t>Tizayuca </a:t>
                      </a:r>
                      <a:endParaRPr lang="en-US" sz="900" b="0">
                        <a:solidFill>
                          <a:schemeClr val="tx1"/>
                        </a:solidFill>
                      </a:endParaRPr>
                    </a:p>
                  </a:txBody>
                  <a:tcPr marL="0" marR="0" marT="0" marB="0" anchor="ctr"/>
                </a:tc>
                <a:tc>
                  <a:txBody>
                    <a:bodyPr/>
                    <a:lstStyle/>
                    <a:p>
                      <a:pPr lvl="0" algn="ctr">
                        <a:buNone/>
                      </a:pPr>
                      <a:r>
                        <a:rPr lang="es-MX" sz="900" b="0" u="none" strike="noStrike" kern="1200" noProof="0" dirty="0">
                          <a:solidFill>
                            <a:schemeClr val="tx1"/>
                          </a:solidFill>
                          <a:effectLst/>
                        </a:rPr>
                        <a:t>HGZ 72  Camas </a:t>
                      </a:r>
                      <a:endParaRPr lang="en-US" sz="900" b="0" dirty="0">
                        <a:solidFill>
                          <a:schemeClr val="tx1"/>
                        </a:solidFill>
                      </a:endParaRPr>
                    </a:p>
                  </a:txBody>
                  <a:tcPr marL="0" marR="0" marT="0" marB="0" anchor="ctr"/>
                </a:tc>
                <a:tc>
                  <a:txBody>
                    <a:bodyPr/>
                    <a:lstStyle/>
                    <a:p>
                      <a:pPr lvl="0" algn="just">
                        <a:buNone/>
                      </a:pPr>
                      <a:r>
                        <a:rPr lang="es-MX" sz="900" b="0" u="none" strike="noStrike" kern="1200" noProof="0">
                          <a:solidFill>
                            <a:schemeClr val="tx1"/>
                          </a:solidFill>
                          <a:effectLst/>
                        </a:rPr>
                        <a:t>Fracción de la Fusión Resultante de los Lotes “Uno” “Dos” “Tres”, Ubicados Sobre Av. Fuente Huautla Parcela 330, Z2 P1/3 Ejido Tizayuca C.P. 43816, en el Municipio De Tizayuca, Hidalgo</a:t>
                      </a:r>
                      <a:endParaRPr lang="es-ES" sz="900" b="0" i="0" u="none" strike="noStrike" kern="1200">
                        <a:solidFill>
                          <a:schemeClr val="tx1"/>
                        </a:solidFill>
                        <a:effectLst/>
                        <a:latin typeface="Noto Sans"/>
                        <a:ea typeface="+mn-ea"/>
                        <a:cs typeface="+mn-cs"/>
                      </a:endParaRPr>
                    </a:p>
                  </a:txBody>
                  <a:tcPr marL="0" marR="0" marT="0" marB="0" anchor="ctr"/>
                </a:tc>
                <a:tc>
                  <a:txBody>
                    <a:bodyPr/>
                    <a:lstStyle/>
                    <a:p>
                      <a:pPr lvl="0" algn="ctr">
                        <a:buNone/>
                      </a:pPr>
                      <a:r>
                        <a:rPr lang="es-MX" sz="900" b="0" u="none" strike="noStrike">
                          <a:solidFill>
                            <a:schemeClr val="tx1"/>
                          </a:solidFill>
                          <a:effectLst/>
                        </a:rPr>
                        <a:t>Sí</a:t>
                      </a:r>
                      <a:endParaRPr lang="en-US" sz="900" b="0">
                        <a:solidFill>
                          <a:schemeClr val="tx1"/>
                        </a:solidFill>
                      </a:endParaRPr>
                    </a:p>
                  </a:txBody>
                  <a:tcPr marL="0" marR="0" marT="0" marB="0" anchor="ctr"/>
                </a:tc>
                <a:tc>
                  <a:txBody>
                    <a:bodyPr/>
                    <a:lstStyle/>
                    <a:p>
                      <a:pPr lvl="0" algn="ctr">
                        <a:buNone/>
                      </a:pPr>
                      <a:r>
                        <a:rPr lang="es-MX" sz="900" b="0" u="none" strike="noStrike">
                          <a:solidFill>
                            <a:schemeClr val="tx1"/>
                          </a:solidFill>
                          <a:effectLst/>
                        </a:rPr>
                        <a:t>Sí</a:t>
                      </a:r>
                      <a:endParaRPr lang="en-US" sz="900" b="0">
                        <a:solidFill>
                          <a:schemeClr val="tx1"/>
                        </a:solidFill>
                      </a:endParaRPr>
                    </a:p>
                  </a:txBody>
                  <a:tcPr marL="0" marR="0" marT="0" marB="0" anchor="ctr"/>
                </a:tc>
                <a:tc>
                  <a:txBody>
                    <a:bodyPr/>
                    <a:lstStyle/>
                    <a:p>
                      <a:pPr lvl="0" algn="ctr">
                        <a:buNone/>
                      </a:pPr>
                      <a:r>
                        <a:rPr lang="es-MX" sz="900" b="0" u="none" strike="noStrike">
                          <a:solidFill>
                            <a:schemeClr val="tx1"/>
                          </a:solidFill>
                          <a:effectLst/>
                        </a:rPr>
                        <a:t>-</a:t>
                      </a:r>
                      <a:endParaRPr lang="en-US" sz="900" b="0">
                        <a:solidFill>
                          <a:schemeClr val="tx1"/>
                        </a:solidFill>
                      </a:endParaRPr>
                    </a:p>
                  </a:txBody>
                  <a:tcPr marL="0" marR="0" marT="0" marB="0" anchor="ctr"/>
                </a:tc>
                <a:tc>
                  <a:txBody>
                    <a:bodyPr/>
                    <a:lstStyle/>
                    <a:p>
                      <a:pPr lvl="0" algn="ctr">
                        <a:buNone/>
                      </a:pPr>
                      <a:r>
                        <a:rPr lang="es-MX" sz="900" b="0" u="none" strike="noStrike">
                          <a:solidFill>
                            <a:schemeClr val="tx1"/>
                          </a:solidFill>
                          <a:effectLst/>
                        </a:rPr>
                        <a:t>Sí</a:t>
                      </a:r>
                      <a:endParaRPr lang="en-US" sz="900" b="0">
                        <a:solidFill>
                          <a:schemeClr val="tx1"/>
                        </a:solidFill>
                      </a:endParaRPr>
                    </a:p>
                  </a:txBody>
                  <a:tcPr marL="0" marR="0" marT="0" marB="0" anchor="ctr"/>
                </a:tc>
                <a:tc>
                  <a:txBody>
                    <a:bodyPr/>
                    <a:lstStyle/>
                    <a:p>
                      <a:pPr lvl="0" algn="ctr">
                        <a:buNone/>
                      </a:pPr>
                      <a:r>
                        <a:rPr lang="es-MX" sz="900" b="0" u="none" strike="noStrike">
                          <a:solidFill>
                            <a:schemeClr val="tx1"/>
                          </a:solidFill>
                          <a:effectLst/>
                        </a:rPr>
                        <a:t>-</a:t>
                      </a:r>
                      <a:endParaRPr lang="en-US" sz="900" b="0">
                        <a:solidFill>
                          <a:schemeClr val="tx1"/>
                        </a:solidFill>
                      </a:endParaRPr>
                    </a:p>
                  </a:txBody>
                  <a:tcPr marL="0" marR="0" marT="0" marB="0" anchor="ctr"/>
                </a:tc>
                <a:tc>
                  <a:txBody>
                    <a:bodyPr/>
                    <a:lstStyle/>
                    <a:p>
                      <a:pPr lvl="0" algn="ctr">
                        <a:buNone/>
                      </a:pPr>
                      <a:r>
                        <a:rPr lang="es-MX" sz="900" b="0" u="none" strike="noStrike">
                          <a:solidFill>
                            <a:schemeClr val="tx1"/>
                          </a:solidFill>
                          <a:effectLst/>
                        </a:rPr>
                        <a:t>Sí</a:t>
                      </a:r>
                      <a:endParaRPr lang="en-US" sz="900" b="0">
                        <a:solidFill>
                          <a:schemeClr val="tx1"/>
                        </a:solidFill>
                      </a:endParaRPr>
                    </a:p>
                  </a:txBody>
                  <a:tcPr marL="0" marR="0" marT="0" marB="0" anchor="ctr"/>
                </a:tc>
                <a:tc>
                  <a:txBody>
                    <a:bodyPr/>
                    <a:lstStyle/>
                    <a:p>
                      <a:pPr lvl="0" algn="ctr">
                        <a:buNone/>
                      </a:pPr>
                      <a:r>
                        <a:rPr lang="es-MX" sz="900" b="1" u="none" strike="noStrike">
                          <a:solidFill>
                            <a:schemeClr val="tx1"/>
                          </a:solidFill>
                          <a:effectLst/>
                        </a:rPr>
                        <a:t>29%</a:t>
                      </a:r>
                      <a:endParaRPr lang="en-US" sz="900" b="1">
                        <a:solidFill>
                          <a:schemeClr val="tx1"/>
                        </a:solidFill>
                      </a:endParaRPr>
                    </a:p>
                  </a:txBody>
                  <a:tcPr marL="0" marR="0" marT="0" marB="0" anchor="ctr"/>
                </a:tc>
                <a:extLst>
                  <a:ext uri="{0D108BD9-81ED-4DB2-BD59-A6C34878D82A}">
                    <a16:rowId xmlns:a16="http://schemas.microsoft.com/office/drawing/2014/main" val="133951769"/>
                  </a:ext>
                </a:extLst>
              </a:tr>
              <a:tr h="151983">
                <a:tc>
                  <a:txBody>
                    <a:bodyPr/>
                    <a:lstStyle/>
                    <a:p>
                      <a:pPr lvl="0" algn="ctr" rtl="0">
                        <a:buNone/>
                      </a:pPr>
                      <a:r>
                        <a:rPr lang="es-MX" sz="900" b="0" u="none" strike="noStrike" kern="1200" dirty="0">
                          <a:solidFill>
                            <a:schemeClr val="tx1"/>
                          </a:solidFill>
                          <a:effectLst/>
                        </a:rPr>
                        <a:t>16</a:t>
                      </a:r>
                      <a:endParaRPr lang="es-MX" sz="900" b="0" i="0" u="none" strike="noStrike" kern="1200" dirty="0">
                        <a:solidFill>
                          <a:schemeClr val="tx1"/>
                        </a:solidFill>
                        <a:effectLst/>
                        <a:latin typeface="+mn-lt"/>
                        <a:ea typeface="+mn-ea"/>
                        <a:cs typeface="+mn-cs"/>
                      </a:endParaRPr>
                    </a:p>
                  </a:txBody>
                  <a:tcPr marL="0" marR="0" marT="0" marB="0" anchor="ctr"/>
                </a:tc>
                <a:tc>
                  <a:txBody>
                    <a:bodyPr/>
                    <a:lstStyle/>
                    <a:p>
                      <a:pPr lvl="0" algn="l" rtl="0">
                        <a:buNone/>
                      </a:pPr>
                      <a:r>
                        <a:rPr lang="en-US" sz="1000" b="0" u="none" strike="noStrike" kern="1200" dirty="0">
                          <a:solidFill>
                            <a:schemeClr val="tx1"/>
                          </a:solidFill>
                          <a:effectLst/>
                        </a:rPr>
                        <a:t>Yucatán</a:t>
                      </a:r>
                      <a:endParaRPr lang="en-US" sz="1000" b="0" i="0" u="none" strike="noStrike" kern="1200" dirty="0">
                        <a:solidFill>
                          <a:schemeClr val="tx1"/>
                        </a:solidFill>
                        <a:effectLst/>
                        <a:latin typeface="Noto Sans"/>
                        <a:ea typeface="+mn-ea"/>
                        <a:cs typeface="+mn-cs"/>
                      </a:endParaRPr>
                    </a:p>
                  </a:txBody>
                  <a:tcPr marL="0" marR="0" marT="0" marB="0" anchor="ctr"/>
                </a:tc>
                <a:tc>
                  <a:txBody>
                    <a:bodyPr/>
                    <a:lstStyle/>
                    <a:p>
                      <a:pPr lvl="0" algn="l" rtl="0">
                        <a:buNone/>
                      </a:pPr>
                      <a:r>
                        <a:rPr lang="en-US" sz="1000" b="0" u="none" strike="noStrike" kern="1200">
                          <a:solidFill>
                            <a:schemeClr val="tx1"/>
                          </a:solidFill>
                          <a:effectLst/>
                        </a:rPr>
                        <a:t>Mérida</a:t>
                      </a:r>
                      <a:endParaRPr lang="en-US" sz="1000" b="0" i="0" u="none" strike="noStrike" kern="1200">
                        <a:solidFill>
                          <a:schemeClr val="tx1"/>
                        </a:solidFill>
                        <a:effectLst/>
                        <a:latin typeface="Noto Sans"/>
                        <a:ea typeface="+mn-ea"/>
                        <a:cs typeface="+mn-cs"/>
                      </a:endParaRPr>
                    </a:p>
                  </a:txBody>
                  <a:tcPr marL="0" marR="0" marT="0" marB="0" anchor="ctr"/>
                </a:tc>
                <a:tc>
                  <a:txBody>
                    <a:bodyPr/>
                    <a:lstStyle/>
                    <a:p>
                      <a:pPr lvl="0" algn="ctr" rtl="0">
                        <a:buNone/>
                      </a:pPr>
                      <a:r>
                        <a:rPr lang="es-MX" sz="1000" b="0" u="none" strike="noStrike" kern="1200" dirty="0">
                          <a:solidFill>
                            <a:schemeClr val="tx1"/>
                          </a:solidFill>
                          <a:effectLst/>
                        </a:rPr>
                        <a:t>Hospital </a:t>
                      </a:r>
                      <a:r>
                        <a:rPr lang="es-ES_tradnl" sz="1000" b="0" u="none" strike="noStrike" kern="1200" dirty="0">
                          <a:solidFill>
                            <a:schemeClr val="tx1"/>
                          </a:solidFill>
                          <a:effectLst/>
                        </a:rPr>
                        <a:t>Dr. Agustín </a:t>
                      </a:r>
                      <a:r>
                        <a:rPr lang="es-ES_tradnl" sz="1000" b="0" u="none" strike="noStrike" kern="1200" dirty="0" err="1">
                          <a:solidFill>
                            <a:schemeClr val="tx1"/>
                          </a:solidFill>
                          <a:effectLst/>
                        </a:rPr>
                        <a:t>O’horan</a:t>
                      </a:r>
                      <a:r>
                        <a:rPr lang="es-ES_tradnl" sz="1000" b="0" u="none" strike="noStrike" kern="1200" dirty="0">
                          <a:solidFill>
                            <a:schemeClr val="tx1"/>
                          </a:solidFill>
                          <a:effectLst/>
                        </a:rPr>
                        <a:t>” </a:t>
                      </a:r>
                      <a:endParaRPr lang="es-MX" sz="1000" b="0" i="0" u="none" strike="noStrike" kern="1200" dirty="0">
                        <a:solidFill>
                          <a:schemeClr val="tx1"/>
                        </a:solidFill>
                        <a:effectLst/>
                        <a:latin typeface="Noto Sans"/>
                        <a:ea typeface="+mn-ea"/>
                        <a:cs typeface="+mn-cs"/>
                      </a:endParaRPr>
                    </a:p>
                  </a:txBody>
                  <a:tcPr marL="0" marR="0" marT="0" marB="0" anchor="ctr"/>
                </a:tc>
                <a:tc>
                  <a:txBody>
                    <a:bodyPr/>
                    <a:lstStyle/>
                    <a:p>
                      <a:pPr lvl="0" algn="just">
                        <a:buNone/>
                      </a:pPr>
                      <a:r>
                        <a:rPr lang="es-ES_tradnl" sz="1000" b="0" u="none" strike="noStrike" kern="1200" dirty="0">
                          <a:solidFill>
                            <a:schemeClr val="tx1"/>
                          </a:solidFill>
                          <a:effectLst/>
                        </a:rPr>
                        <a:t>Calle 86 o Avenida Itzaes número 499 B de la localidad y municipio de Mérida, Yucatán </a:t>
                      </a:r>
                      <a:endParaRPr lang="en-US" sz="1000" b="0" i="0" u="none" strike="noStrike" kern="1200" dirty="0">
                        <a:solidFill>
                          <a:schemeClr val="tx1"/>
                        </a:solidFill>
                        <a:effectLst/>
                        <a:latin typeface="Noto Sans"/>
                        <a:ea typeface="+mn-ea"/>
                        <a:cs typeface="+mn-cs"/>
                      </a:endParaRPr>
                    </a:p>
                  </a:txBody>
                  <a:tcPr marL="0" marR="0" marT="0" marB="0" anchor="ctr"/>
                </a:tc>
                <a:tc>
                  <a:txBody>
                    <a:bodyPr/>
                    <a:lstStyle/>
                    <a:p>
                      <a:pPr lvl="0" algn="ctr" rtl="0">
                        <a:buNone/>
                      </a:pPr>
                      <a:r>
                        <a:rPr lang="en-US" sz="1000" b="0" u="none" strike="noStrike" kern="1200" dirty="0">
                          <a:solidFill>
                            <a:schemeClr val="tx1"/>
                          </a:solidFill>
                          <a:effectLst/>
                        </a:rPr>
                        <a:t>-</a:t>
                      </a:r>
                      <a:endParaRPr lang="en-US" sz="1000" b="0" i="0" u="none" strike="noStrike" kern="1200" dirty="0">
                        <a:solidFill>
                          <a:schemeClr val="tx1"/>
                        </a:solidFill>
                        <a:effectLst/>
                        <a:latin typeface="Noto Sans"/>
                        <a:ea typeface="+mn-ea"/>
                        <a:cs typeface="+mn-cs"/>
                      </a:endParaRPr>
                    </a:p>
                  </a:txBody>
                  <a:tcPr marL="0" marR="0" marT="0" marB="0" anchor="ctr"/>
                </a:tc>
                <a:tc>
                  <a:txBody>
                    <a:bodyPr/>
                    <a:lstStyle/>
                    <a:p>
                      <a:pPr lvl="0" algn="ctr" rtl="0">
                        <a:buNone/>
                      </a:pPr>
                      <a:r>
                        <a:rPr lang="en-US" sz="1000" b="0" u="none" strike="noStrike" kern="1200" dirty="0" err="1">
                          <a:solidFill>
                            <a:schemeClr val="tx1"/>
                          </a:solidFill>
                          <a:effectLst/>
                        </a:rPr>
                        <a:t>Sí</a:t>
                      </a:r>
                      <a:endParaRPr lang="en-US" sz="1000" b="0" i="0" u="none" strike="noStrike" kern="1200" dirty="0">
                        <a:solidFill>
                          <a:schemeClr val="tx1"/>
                        </a:solidFill>
                        <a:effectLst/>
                        <a:latin typeface="Noto Sans"/>
                        <a:ea typeface="+mn-ea"/>
                        <a:cs typeface="+mn-cs"/>
                      </a:endParaRPr>
                    </a:p>
                  </a:txBody>
                  <a:tcPr marL="0" marR="0" marT="0" marB="0" anchor="ctr"/>
                </a:tc>
                <a:tc>
                  <a:txBody>
                    <a:bodyPr/>
                    <a:lstStyle/>
                    <a:p>
                      <a:pPr lvl="0" algn="ctr" rtl="0">
                        <a:buNone/>
                      </a:pPr>
                      <a:r>
                        <a:rPr lang="en-US" sz="1000" b="0" u="none" strike="noStrike" kern="1200" err="1">
                          <a:solidFill>
                            <a:schemeClr val="tx1"/>
                          </a:solidFill>
                          <a:effectLst/>
                        </a:rPr>
                        <a:t>Sí</a:t>
                      </a:r>
                      <a:endParaRPr lang="en-US" sz="1000" b="0" i="0" u="none" strike="noStrike" kern="1200">
                        <a:solidFill>
                          <a:schemeClr val="tx1"/>
                        </a:solidFill>
                        <a:effectLst/>
                        <a:latin typeface="Noto Sans"/>
                        <a:ea typeface="+mn-ea"/>
                        <a:cs typeface="+mn-cs"/>
                      </a:endParaRPr>
                    </a:p>
                  </a:txBody>
                  <a:tcPr marL="0" marR="0" marT="0" marB="0" anchor="ctr"/>
                </a:tc>
                <a:tc>
                  <a:txBody>
                    <a:bodyPr/>
                    <a:lstStyle/>
                    <a:p>
                      <a:pPr lvl="0" algn="ctr" rtl="0">
                        <a:buNone/>
                      </a:pPr>
                      <a:r>
                        <a:rPr lang="es-MX" sz="1000" b="0" u="none" strike="noStrike" kern="1200" dirty="0">
                          <a:solidFill>
                            <a:schemeClr val="tx1"/>
                          </a:solidFill>
                          <a:effectLst/>
                        </a:rPr>
                        <a:t>-</a:t>
                      </a:r>
                      <a:endParaRPr lang="es-MX" sz="1000" b="0" i="0" u="none" strike="noStrike" kern="1200" dirty="0">
                        <a:solidFill>
                          <a:schemeClr val="tx1"/>
                        </a:solidFill>
                        <a:effectLst/>
                        <a:latin typeface="Noto Sans"/>
                        <a:ea typeface="+mn-ea"/>
                        <a:cs typeface="+mn-cs"/>
                      </a:endParaRPr>
                    </a:p>
                  </a:txBody>
                  <a:tcPr marL="0" marR="0" marT="0" marB="0" anchor="ctr"/>
                </a:tc>
                <a:tc>
                  <a:txBody>
                    <a:bodyPr/>
                    <a:lstStyle/>
                    <a:p>
                      <a:pPr lvl="0" algn="ctr" rtl="0">
                        <a:buNone/>
                      </a:pPr>
                      <a:r>
                        <a:rPr lang="en-US" sz="1000" b="0" u="none" strike="noStrike" kern="1200" dirty="0">
                          <a:solidFill>
                            <a:schemeClr val="tx1"/>
                          </a:solidFill>
                          <a:effectLst/>
                        </a:rPr>
                        <a:t>-</a:t>
                      </a:r>
                      <a:endParaRPr lang="en-US" sz="1000" b="0" i="0" u="none" strike="noStrike" kern="1200" dirty="0">
                        <a:solidFill>
                          <a:schemeClr val="tx1"/>
                        </a:solidFill>
                        <a:effectLst/>
                        <a:latin typeface="Noto Sans"/>
                        <a:ea typeface="+mn-ea"/>
                        <a:cs typeface="+mn-cs"/>
                      </a:endParaRPr>
                    </a:p>
                  </a:txBody>
                  <a:tcPr marL="0" marR="0" marT="0" marB="0" anchor="ctr"/>
                </a:tc>
                <a:tc>
                  <a:txBody>
                    <a:bodyPr/>
                    <a:lstStyle/>
                    <a:p>
                      <a:pPr lvl="0" algn="ctr" rtl="0">
                        <a:buNone/>
                      </a:pPr>
                      <a:r>
                        <a:rPr lang="es-MX" sz="1000" b="0" u="none" strike="noStrike" kern="1200" dirty="0">
                          <a:solidFill>
                            <a:schemeClr val="tx1"/>
                          </a:solidFill>
                          <a:effectLst/>
                        </a:rPr>
                        <a:t>-</a:t>
                      </a:r>
                      <a:endParaRPr lang="es-MX" sz="1000" b="0" i="0" u="none" strike="noStrike" kern="1200" dirty="0">
                        <a:solidFill>
                          <a:schemeClr val="tx1"/>
                        </a:solidFill>
                        <a:effectLst/>
                        <a:latin typeface="Noto Sans"/>
                        <a:ea typeface="+mn-ea"/>
                        <a:cs typeface="+mn-cs"/>
                      </a:endParaRPr>
                    </a:p>
                  </a:txBody>
                  <a:tcPr marL="0" marR="0" marT="0" marB="0" anchor="ctr"/>
                </a:tc>
                <a:tc>
                  <a:txBody>
                    <a:bodyPr/>
                    <a:lstStyle/>
                    <a:p>
                      <a:pPr lvl="0" algn="ctr" rtl="0">
                        <a:buNone/>
                      </a:pPr>
                      <a:r>
                        <a:rPr lang="en-US" sz="1000" b="0" u="none" strike="noStrike" kern="1200" dirty="0">
                          <a:solidFill>
                            <a:schemeClr val="tx1"/>
                          </a:solidFill>
                          <a:effectLst/>
                        </a:rPr>
                        <a:t>27%</a:t>
                      </a:r>
                      <a:endParaRPr lang="en-US" sz="1000" b="0" i="0" u="none" strike="noStrike" kern="1200" dirty="0">
                        <a:solidFill>
                          <a:schemeClr val="tx1"/>
                        </a:solidFill>
                        <a:effectLst/>
                        <a:latin typeface="Noto Sans"/>
                        <a:ea typeface="+mn-ea"/>
                        <a:cs typeface="+mn-cs"/>
                      </a:endParaRPr>
                    </a:p>
                  </a:txBody>
                  <a:tcPr marL="0" marR="0" marT="0" marB="0" anchor="ctr"/>
                </a:tc>
                <a:extLst>
                  <a:ext uri="{0D108BD9-81ED-4DB2-BD59-A6C34878D82A}">
                    <a16:rowId xmlns:a16="http://schemas.microsoft.com/office/drawing/2014/main" val="3506576184"/>
                  </a:ext>
                </a:extLst>
              </a:tr>
              <a:tr h="151983">
                <a:tc>
                  <a:txBody>
                    <a:bodyPr/>
                    <a:lstStyle/>
                    <a:p>
                      <a:pPr lvl="0" algn="ctr">
                        <a:buNone/>
                      </a:pPr>
                      <a:r>
                        <a:rPr lang="es-MX" sz="900" b="0" u="none" strike="noStrike">
                          <a:solidFill>
                            <a:schemeClr val="tx1"/>
                          </a:solidFill>
                          <a:effectLst/>
                        </a:rPr>
                        <a:t>17</a:t>
                      </a:r>
                      <a:endParaRPr lang="es-MX" sz="900" b="0" i="0" u="none" strike="noStrike">
                        <a:solidFill>
                          <a:schemeClr val="tx1"/>
                        </a:solidFill>
                        <a:effectLst/>
                        <a:latin typeface="Noto Sans"/>
                      </a:endParaRPr>
                    </a:p>
                  </a:txBody>
                  <a:tcPr marL="0" marR="0" marT="0" marB="0" anchor="ctr"/>
                </a:tc>
                <a:tc>
                  <a:txBody>
                    <a:bodyPr/>
                    <a:lstStyle/>
                    <a:p>
                      <a:pPr marL="0" lvl="0" algn="l" rtl="0">
                        <a:buNone/>
                      </a:pPr>
                      <a:r>
                        <a:rPr lang="es-MX" sz="900" b="0" u="none" strike="noStrike" kern="1200">
                          <a:solidFill>
                            <a:schemeClr val="tx1"/>
                          </a:solidFill>
                          <a:effectLst/>
                        </a:rPr>
                        <a:t>Baja California Sur </a:t>
                      </a:r>
                      <a:endParaRPr lang="en-US" sz="900" b="0">
                        <a:solidFill>
                          <a:schemeClr val="tx1"/>
                        </a:solidFill>
                      </a:endParaRPr>
                    </a:p>
                  </a:txBody>
                  <a:tcPr marL="0" marR="0" marT="0" marB="0" anchor="ctr"/>
                </a:tc>
                <a:tc>
                  <a:txBody>
                    <a:bodyPr/>
                    <a:lstStyle/>
                    <a:p>
                      <a:pPr marL="0" lvl="0" algn="l" rtl="0">
                        <a:buNone/>
                      </a:pPr>
                      <a:r>
                        <a:rPr lang="es-MX" sz="900" b="0" u="none" strike="noStrike" kern="1200">
                          <a:solidFill>
                            <a:schemeClr val="tx1"/>
                          </a:solidFill>
                          <a:effectLst/>
                        </a:rPr>
                        <a:t>Mulegé </a:t>
                      </a:r>
                      <a:endParaRPr lang="en-US" sz="900" b="0">
                        <a:solidFill>
                          <a:schemeClr val="tx1"/>
                        </a:solidFill>
                      </a:endParaRPr>
                    </a:p>
                  </a:txBody>
                  <a:tcPr marL="0" marR="0" marT="0" marB="0" anchor="ctr"/>
                </a:tc>
                <a:tc>
                  <a:txBody>
                    <a:bodyPr/>
                    <a:lstStyle/>
                    <a:p>
                      <a:pPr marL="0" lvl="0" algn="ctr" rtl="0">
                        <a:buNone/>
                      </a:pPr>
                      <a:r>
                        <a:rPr lang="es-MX" sz="900" b="0" u="none" strike="noStrike" kern="1200" noProof="0">
                          <a:solidFill>
                            <a:schemeClr val="tx1"/>
                          </a:solidFill>
                          <a:effectLst/>
                        </a:rPr>
                        <a:t>Bodega </a:t>
                      </a:r>
                      <a:endParaRPr lang="en-US" sz="900" b="0">
                        <a:solidFill>
                          <a:schemeClr val="tx1"/>
                        </a:solidFill>
                      </a:endParaRPr>
                    </a:p>
                  </a:txBody>
                  <a:tcPr marL="0" marR="0" marT="0" marB="0" anchor="ctr"/>
                </a:tc>
                <a:tc>
                  <a:txBody>
                    <a:bodyPr/>
                    <a:lstStyle/>
                    <a:p>
                      <a:pPr marL="0" lvl="0" algn="just" rtl="0">
                        <a:lnSpc>
                          <a:spcPct val="100000"/>
                        </a:lnSpc>
                        <a:spcBef>
                          <a:spcPts val="0"/>
                        </a:spcBef>
                        <a:spcAft>
                          <a:spcPts val="0"/>
                        </a:spcAft>
                        <a:buNone/>
                      </a:pPr>
                      <a:r>
                        <a:rPr lang="es-MX" sz="900" b="0" u="none" strike="noStrike" kern="1200" noProof="0">
                          <a:solidFill>
                            <a:schemeClr val="tx1"/>
                          </a:solidFill>
                          <a:effectLst/>
                        </a:rPr>
                        <a:t>Parcela 838 </a:t>
                      </a:r>
                      <a:r>
                        <a:rPr lang="es-MX" sz="900" b="0" u="none" strike="noStrike" kern="1200" noProof="0" err="1">
                          <a:solidFill>
                            <a:schemeClr val="tx1"/>
                          </a:solidFill>
                          <a:effectLst/>
                        </a:rPr>
                        <a:t>Zz</a:t>
                      </a:r>
                      <a:r>
                        <a:rPr lang="es-MX" sz="900" b="0" u="none" strike="noStrike" kern="1200" noProof="0">
                          <a:solidFill>
                            <a:schemeClr val="tx1"/>
                          </a:solidFill>
                          <a:effectLst/>
                        </a:rPr>
                        <a:t> P1/1, Ejido Presidente Díaz Ordaz, Municipio De Mulegé</a:t>
                      </a:r>
                      <a:endParaRPr lang="es-ES" sz="900" b="0" i="0" u="none" strike="noStrike" kern="1200">
                        <a:solidFill>
                          <a:schemeClr val="tx1"/>
                        </a:solidFill>
                        <a:effectLst/>
                        <a:latin typeface="Noto Sans"/>
                        <a:ea typeface="+mn-ea"/>
                        <a:cs typeface="+mn-cs"/>
                      </a:endParaRPr>
                    </a:p>
                  </a:txBody>
                  <a:tcPr marL="0" marR="0" marT="0" marB="0" anchor="ctr"/>
                </a:tc>
                <a:tc>
                  <a:txBody>
                    <a:bodyPr/>
                    <a:lstStyle/>
                    <a:p>
                      <a:pPr lvl="0" algn="ctr">
                        <a:buNone/>
                      </a:pPr>
                      <a:r>
                        <a:rPr lang="es-MX" sz="900" b="0" u="none" strike="noStrike">
                          <a:solidFill>
                            <a:schemeClr val="tx1"/>
                          </a:solidFill>
                          <a:effectLst/>
                        </a:rPr>
                        <a:t>-</a:t>
                      </a:r>
                      <a:endParaRPr lang="en-US" sz="900" b="0">
                        <a:solidFill>
                          <a:schemeClr val="tx1"/>
                        </a:solidFill>
                      </a:endParaRPr>
                    </a:p>
                  </a:txBody>
                  <a:tcPr marL="0" marR="0" marT="0" marB="0" anchor="ctr"/>
                </a:tc>
                <a:tc>
                  <a:txBody>
                    <a:bodyPr/>
                    <a:lstStyle/>
                    <a:p>
                      <a:pPr lvl="0" algn="ctr">
                        <a:buNone/>
                      </a:pPr>
                      <a:r>
                        <a:rPr lang="es-MX" sz="900" b="0" u="none" strike="noStrike">
                          <a:solidFill>
                            <a:schemeClr val="tx1"/>
                          </a:solidFill>
                          <a:effectLst/>
                        </a:rPr>
                        <a:t>Sí</a:t>
                      </a:r>
                      <a:endParaRPr lang="en-US" sz="900" b="0">
                        <a:solidFill>
                          <a:schemeClr val="tx1"/>
                        </a:solidFill>
                      </a:endParaRPr>
                    </a:p>
                  </a:txBody>
                  <a:tcPr marL="0" marR="0" marT="0" marB="0" anchor="ctr"/>
                </a:tc>
                <a:tc>
                  <a:txBody>
                    <a:bodyPr/>
                    <a:lstStyle/>
                    <a:p>
                      <a:pPr lvl="0" algn="ctr">
                        <a:buNone/>
                      </a:pPr>
                      <a:r>
                        <a:rPr lang="es-MX" sz="900" b="0" u="none" strike="noStrike">
                          <a:solidFill>
                            <a:schemeClr val="tx1"/>
                          </a:solidFill>
                          <a:effectLst/>
                        </a:rPr>
                        <a:t>Sí</a:t>
                      </a:r>
                      <a:endParaRPr lang="en-US" sz="900" b="0">
                        <a:solidFill>
                          <a:schemeClr val="tx1"/>
                        </a:solidFill>
                      </a:endParaRPr>
                    </a:p>
                  </a:txBody>
                  <a:tcPr marL="0" marR="0" marT="0" marB="0" anchor="ctr"/>
                </a:tc>
                <a:tc>
                  <a:txBody>
                    <a:bodyPr/>
                    <a:lstStyle/>
                    <a:p>
                      <a:pPr lvl="0" algn="ctr">
                        <a:buNone/>
                      </a:pPr>
                      <a:r>
                        <a:rPr lang="es-MX" sz="900" b="0" u="none" strike="noStrike">
                          <a:solidFill>
                            <a:schemeClr val="tx1"/>
                          </a:solidFill>
                          <a:effectLst/>
                        </a:rPr>
                        <a:t>-</a:t>
                      </a:r>
                      <a:endParaRPr lang="en-US" sz="900" b="0">
                        <a:solidFill>
                          <a:schemeClr val="tx1"/>
                        </a:solidFill>
                      </a:endParaRPr>
                    </a:p>
                  </a:txBody>
                  <a:tcPr marL="0" marR="0" marT="0" marB="0" anchor="ctr"/>
                </a:tc>
                <a:tc>
                  <a:txBody>
                    <a:bodyPr/>
                    <a:lstStyle/>
                    <a:p>
                      <a:pPr lvl="0" algn="ctr">
                        <a:buNone/>
                      </a:pPr>
                      <a:r>
                        <a:rPr lang="es-MX" sz="900" b="0" u="none" strike="noStrike">
                          <a:solidFill>
                            <a:schemeClr val="tx1"/>
                          </a:solidFill>
                          <a:effectLst/>
                        </a:rPr>
                        <a:t>N/A</a:t>
                      </a:r>
                      <a:endParaRPr lang="en-US" sz="900" b="0">
                        <a:solidFill>
                          <a:schemeClr val="tx1"/>
                        </a:solidFill>
                      </a:endParaRPr>
                    </a:p>
                  </a:txBody>
                  <a:tcPr marL="0" marR="0" marT="0" marB="0" anchor="ctr"/>
                </a:tc>
                <a:tc>
                  <a:txBody>
                    <a:bodyPr/>
                    <a:lstStyle/>
                    <a:p>
                      <a:pPr lvl="0" algn="ctr">
                        <a:buNone/>
                      </a:pPr>
                      <a:r>
                        <a:rPr lang="es-MX" sz="900" b="0" u="none" strike="noStrike">
                          <a:solidFill>
                            <a:schemeClr val="tx1"/>
                          </a:solidFill>
                          <a:effectLst/>
                        </a:rPr>
                        <a:t>-</a:t>
                      </a:r>
                      <a:endParaRPr lang="en-US" sz="900" b="0">
                        <a:solidFill>
                          <a:schemeClr val="tx1"/>
                        </a:solidFill>
                      </a:endParaRPr>
                    </a:p>
                  </a:txBody>
                  <a:tcPr marL="0" marR="0" marT="0" marB="0" anchor="ctr"/>
                </a:tc>
                <a:tc>
                  <a:txBody>
                    <a:bodyPr/>
                    <a:lstStyle/>
                    <a:p>
                      <a:pPr lvl="0" algn="ctr">
                        <a:buNone/>
                      </a:pPr>
                      <a:r>
                        <a:rPr lang="es-MX" sz="900" b="1" u="none" strike="noStrike">
                          <a:solidFill>
                            <a:schemeClr val="tx1"/>
                          </a:solidFill>
                          <a:effectLst/>
                        </a:rPr>
                        <a:t>25%</a:t>
                      </a:r>
                      <a:endParaRPr lang="en-US" sz="900" b="1">
                        <a:solidFill>
                          <a:schemeClr val="tx1"/>
                        </a:solidFill>
                      </a:endParaRPr>
                    </a:p>
                  </a:txBody>
                  <a:tcPr marL="0" marR="0" marT="0" marB="0" anchor="ctr"/>
                </a:tc>
                <a:extLst>
                  <a:ext uri="{0D108BD9-81ED-4DB2-BD59-A6C34878D82A}">
                    <a16:rowId xmlns:a16="http://schemas.microsoft.com/office/drawing/2014/main" val="785926620"/>
                  </a:ext>
                </a:extLst>
              </a:tr>
              <a:tr h="203719">
                <a:tc>
                  <a:txBody>
                    <a:bodyPr/>
                    <a:lstStyle/>
                    <a:p>
                      <a:pPr lvl="0" algn="ctr">
                        <a:buNone/>
                      </a:pPr>
                      <a:r>
                        <a:rPr lang="es-MX" sz="900" b="0" u="none" strike="noStrike">
                          <a:solidFill>
                            <a:schemeClr val="tx1"/>
                          </a:solidFill>
                          <a:effectLst/>
                        </a:rPr>
                        <a:t>18</a:t>
                      </a:r>
                      <a:endParaRPr lang="es-MX" sz="900" b="0" i="0" u="none" strike="noStrike">
                        <a:solidFill>
                          <a:schemeClr val="tx1"/>
                        </a:solidFill>
                        <a:effectLst/>
                        <a:latin typeface="Noto Sans"/>
                      </a:endParaRPr>
                    </a:p>
                  </a:txBody>
                  <a:tcPr marL="0" marR="0" marT="0" marB="0" anchor="ctr"/>
                </a:tc>
                <a:tc>
                  <a:txBody>
                    <a:bodyPr/>
                    <a:lstStyle/>
                    <a:p>
                      <a:pPr lvl="0" algn="l">
                        <a:buNone/>
                      </a:pPr>
                      <a:r>
                        <a:rPr lang="es-MX" sz="900" b="0" u="none" strike="noStrike">
                          <a:solidFill>
                            <a:schemeClr val="tx1"/>
                          </a:solidFill>
                          <a:effectLst/>
                        </a:rPr>
                        <a:t>Sinaloa</a:t>
                      </a:r>
                      <a:endParaRPr lang="es-MX" sz="900" b="0" i="0" u="none" strike="noStrike">
                        <a:solidFill>
                          <a:schemeClr val="tx1"/>
                        </a:solidFill>
                        <a:effectLst/>
                        <a:latin typeface="Noto Sans"/>
                      </a:endParaRPr>
                    </a:p>
                  </a:txBody>
                  <a:tcPr marL="0" marR="0" marT="0" marB="0" anchor="ctr"/>
                </a:tc>
                <a:tc>
                  <a:txBody>
                    <a:bodyPr/>
                    <a:lstStyle/>
                    <a:p>
                      <a:pPr lvl="0" algn="l">
                        <a:buNone/>
                      </a:pPr>
                      <a:r>
                        <a:rPr lang="es-MX" sz="900" b="0" u="none" strike="noStrike">
                          <a:solidFill>
                            <a:schemeClr val="tx1"/>
                          </a:solidFill>
                          <a:effectLst/>
                        </a:rPr>
                        <a:t>Mazatlan</a:t>
                      </a:r>
                      <a:endParaRPr lang="es-MX" sz="900" b="0" i="0" u="none" strike="noStrike">
                        <a:solidFill>
                          <a:schemeClr val="tx1"/>
                        </a:solidFill>
                        <a:effectLst/>
                        <a:latin typeface="Noto Sans"/>
                      </a:endParaRPr>
                    </a:p>
                  </a:txBody>
                  <a:tcPr marL="0" marR="0" marT="0" marB="0" anchor="ctr"/>
                </a:tc>
                <a:tc>
                  <a:txBody>
                    <a:bodyPr/>
                    <a:lstStyle/>
                    <a:p>
                      <a:pPr lvl="0" algn="ctr">
                        <a:buNone/>
                      </a:pPr>
                      <a:r>
                        <a:rPr lang="es-MX" sz="900" b="0" u="none" strike="noStrike" kern="1200" noProof="0">
                          <a:solidFill>
                            <a:schemeClr val="tx1"/>
                          </a:solidFill>
                          <a:effectLst/>
                        </a:rPr>
                        <a:t>HGZ 180 Camas y CECI</a:t>
                      </a:r>
                      <a:endParaRPr lang="es-ES" sz="900" b="0" i="0" u="none" strike="noStrike" kern="1200">
                        <a:solidFill>
                          <a:schemeClr val="tx1"/>
                        </a:solidFill>
                        <a:effectLst/>
                        <a:latin typeface="Noto Sans"/>
                        <a:ea typeface="+mn-ea"/>
                        <a:cs typeface="+mn-cs"/>
                      </a:endParaRPr>
                    </a:p>
                  </a:txBody>
                  <a:tcPr marL="0" marR="0" marT="0" marB="0" anchor="ctr"/>
                </a:tc>
                <a:tc>
                  <a:txBody>
                    <a:bodyPr/>
                    <a:lstStyle/>
                    <a:p>
                      <a:pPr lvl="0" algn="just">
                        <a:lnSpc>
                          <a:spcPct val="100000"/>
                        </a:lnSpc>
                        <a:spcBef>
                          <a:spcPts val="0"/>
                        </a:spcBef>
                        <a:spcAft>
                          <a:spcPts val="0"/>
                        </a:spcAft>
                        <a:buNone/>
                      </a:pPr>
                      <a:r>
                        <a:rPr lang="es-MX" sz="900" b="0" u="none" strike="noStrike" kern="1200" noProof="0">
                          <a:solidFill>
                            <a:schemeClr val="tx1"/>
                          </a:solidFill>
                          <a:effectLst/>
                        </a:rPr>
                        <a:t>Camino De La </a:t>
                      </a:r>
                      <a:r>
                        <a:rPr lang="es-MX" sz="900" b="0" u="none" strike="noStrike" kern="1200" noProof="0" err="1">
                          <a:solidFill>
                            <a:schemeClr val="tx1"/>
                          </a:solidFill>
                          <a:effectLst/>
                        </a:rPr>
                        <a:t>Piedrera</a:t>
                      </a:r>
                      <a:r>
                        <a:rPr lang="es-MX" sz="900" b="0" u="none" strike="noStrike" kern="1200" noProof="0">
                          <a:solidFill>
                            <a:schemeClr val="tx1"/>
                          </a:solidFill>
                          <a:effectLst/>
                        </a:rPr>
                        <a:t>, Colonia Ejido Las Higueras, C.P. 81379, </a:t>
                      </a:r>
                      <a:r>
                        <a:rPr lang="es-MX" sz="900" b="0" u="none" strike="noStrike" kern="1200" noProof="0" err="1">
                          <a:solidFill>
                            <a:schemeClr val="tx1"/>
                          </a:solidFill>
                          <a:effectLst/>
                        </a:rPr>
                        <a:t>Mazatlan</a:t>
                      </a:r>
                      <a:r>
                        <a:rPr lang="es-MX" sz="900" b="0" u="none" strike="noStrike" kern="1200" noProof="0">
                          <a:solidFill>
                            <a:schemeClr val="tx1"/>
                          </a:solidFill>
                          <a:effectLst/>
                        </a:rPr>
                        <a:t>, Sinaloa</a:t>
                      </a:r>
                      <a:endParaRPr lang="es-ES" sz="900" b="0" u="none" strike="noStrike" kern="1200">
                        <a:solidFill>
                          <a:schemeClr val="tx1"/>
                        </a:solidFill>
                        <a:effectLst/>
                      </a:endParaRPr>
                    </a:p>
                    <a:p>
                      <a:pPr lvl="0" algn="just">
                        <a:buNone/>
                      </a:pPr>
                      <a:endParaRPr lang="es-MX" sz="900" b="0" i="0" u="none" strike="noStrike" kern="1200" noProof="0">
                        <a:solidFill>
                          <a:schemeClr val="tx1"/>
                        </a:solidFill>
                        <a:effectLst/>
                        <a:latin typeface="Noto Sans"/>
                        <a:ea typeface="+mn-ea"/>
                        <a:cs typeface="+mn-cs"/>
                      </a:endParaRPr>
                    </a:p>
                  </a:txBody>
                  <a:tcPr marL="0" marR="0" marT="0" marB="0" anchor="ctr"/>
                </a:tc>
                <a:tc>
                  <a:txBody>
                    <a:bodyPr/>
                    <a:lstStyle/>
                    <a:p>
                      <a:pPr lvl="0" algn="ctr">
                        <a:buNone/>
                      </a:pPr>
                      <a:r>
                        <a:rPr lang="es-MX" sz="900" b="0" u="none" strike="noStrike">
                          <a:solidFill>
                            <a:schemeClr val="tx1"/>
                          </a:solidFill>
                          <a:effectLst/>
                        </a:rPr>
                        <a:t>-</a:t>
                      </a:r>
                      <a:endParaRPr lang="es-MX" sz="900" b="0" i="0" u="none" strike="noStrike">
                        <a:solidFill>
                          <a:schemeClr val="tx1"/>
                        </a:solidFill>
                        <a:effectLst/>
                        <a:latin typeface="Noto Sans"/>
                      </a:endParaRPr>
                    </a:p>
                  </a:txBody>
                  <a:tcPr marL="0" marR="0" marT="0" marB="0" anchor="ctr"/>
                </a:tc>
                <a:tc>
                  <a:txBody>
                    <a:bodyPr/>
                    <a:lstStyle/>
                    <a:p>
                      <a:pPr lvl="0" algn="ctr">
                        <a:buNone/>
                      </a:pPr>
                      <a:r>
                        <a:rPr lang="es-MX" sz="900" b="0" u="none" strike="noStrike">
                          <a:solidFill>
                            <a:schemeClr val="tx1"/>
                          </a:solidFill>
                          <a:effectLst/>
                        </a:rPr>
                        <a:t>-</a:t>
                      </a:r>
                      <a:endParaRPr lang="es-MX" sz="900" b="0" i="0" u="none" strike="noStrike">
                        <a:solidFill>
                          <a:schemeClr val="tx1"/>
                        </a:solidFill>
                        <a:effectLst/>
                        <a:latin typeface="Noto Sans"/>
                      </a:endParaRPr>
                    </a:p>
                  </a:txBody>
                  <a:tcPr marL="0" marR="0" marT="0" marB="0" anchor="ctr"/>
                </a:tc>
                <a:tc>
                  <a:txBody>
                    <a:bodyPr/>
                    <a:lstStyle/>
                    <a:p>
                      <a:pPr lvl="0" algn="ctr">
                        <a:buNone/>
                      </a:pPr>
                      <a:r>
                        <a:rPr lang="es-MX" sz="900" b="0" u="none" strike="noStrike">
                          <a:solidFill>
                            <a:schemeClr val="tx1"/>
                          </a:solidFill>
                          <a:effectLst/>
                        </a:rPr>
                        <a:t>Sí</a:t>
                      </a:r>
                      <a:endParaRPr lang="es-MX" sz="900" b="0" i="0" u="none" strike="noStrike">
                        <a:solidFill>
                          <a:schemeClr val="tx1"/>
                        </a:solidFill>
                        <a:effectLst/>
                        <a:latin typeface="Noto Sans"/>
                      </a:endParaRPr>
                    </a:p>
                  </a:txBody>
                  <a:tcPr marL="0" marR="0" marT="0" marB="0" anchor="ctr"/>
                </a:tc>
                <a:tc>
                  <a:txBody>
                    <a:bodyPr/>
                    <a:lstStyle/>
                    <a:p>
                      <a:pPr lvl="0" algn="ctr">
                        <a:buNone/>
                      </a:pPr>
                      <a:r>
                        <a:rPr lang="es-MX" sz="900" b="0" u="none" strike="noStrike">
                          <a:solidFill>
                            <a:schemeClr val="tx1"/>
                          </a:solidFill>
                          <a:effectLst/>
                        </a:rPr>
                        <a:t>-</a:t>
                      </a:r>
                      <a:endParaRPr lang="es-MX" sz="900" b="0" i="0" u="none" strike="noStrike">
                        <a:solidFill>
                          <a:schemeClr val="tx1"/>
                        </a:solidFill>
                        <a:effectLst/>
                        <a:latin typeface="Noto Sans"/>
                      </a:endParaRPr>
                    </a:p>
                  </a:txBody>
                  <a:tcPr marL="0" marR="0" marT="0" marB="0" anchor="ctr"/>
                </a:tc>
                <a:tc>
                  <a:txBody>
                    <a:bodyPr/>
                    <a:lstStyle/>
                    <a:p>
                      <a:pPr lvl="0" algn="ctr">
                        <a:buNone/>
                      </a:pPr>
                      <a:r>
                        <a:rPr lang="es-MX" sz="900" b="0" u="none" strike="noStrike">
                          <a:solidFill>
                            <a:schemeClr val="tx1"/>
                          </a:solidFill>
                          <a:effectLst/>
                        </a:rPr>
                        <a:t>N/A</a:t>
                      </a:r>
                      <a:endParaRPr lang="es-MX" sz="900" b="0" i="0" u="none" strike="noStrike">
                        <a:solidFill>
                          <a:schemeClr val="tx1"/>
                        </a:solidFill>
                        <a:effectLst/>
                        <a:latin typeface="Noto Sans"/>
                      </a:endParaRPr>
                    </a:p>
                  </a:txBody>
                  <a:tcPr marL="0" marR="0" marT="0" marB="0" anchor="ctr"/>
                </a:tc>
                <a:tc>
                  <a:txBody>
                    <a:bodyPr/>
                    <a:lstStyle/>
                    <a:p>
                      <a:pPr lvl="0" algn="ctr">
                        <a:buNone/>
                      </a:pPr>
                      <a:r>
                        <a:rPr lang="es-MX" sz="900" b="0" u="none" strike="noStrike">
                          <a:solidFill>
                            <a:schemeClr val="tx1"/>
                          </a:solidFill>
                          <a:effectLst/>
                        </a:rPr>
                        <a:t>-</a:t>
                      </a:r>
                      <a:endParaRPr lang="es-MX" sz="900" b="0" i="0" u="none" strike="noStrike">
                        <a:solidFill>
                          <a:schemeClr val="tx1"/>
                        </a:solidFill>
                        <a:effectLst/>
                        <a:latin typeface="Noto Sans"/>
                      </a:endParaRPr>
                    </a:p>
                  </a:txBody>
                  <a:tcPr marL="0" marR="0" marT="0" marB="0" anchor="ctr"/>
                </a:tc>
                <a:tc>
                  <a:txBody>
                    <a:bodyPr/>
                    <a:lstStyle/>
                    <a:p>
                      <a:pPr lvl="0" algn="ctr">
                        <a:buNone/>
                      </a:pPr>
                      <a:r>
                        <a:rPr lang="es-MX" sz="900" b="1" u="none" strike="noStrike">
                          <a:solidFill>
                            <a:schemeClr val="tx1"/>
                          </a:solidFill>
                          <a:effectLst/>
                        </a:rPr>
                        <a:t>25%</a:t>
                      </a:r>
                      <a:endParaRPr lang="es-MX" sz="900" b="1" i="0" u="none" strike="noStrike">
                        <a:solidFill>
                          <a:schemeClr val="tx1"/>
                        </a:solidFill>
                        <a:effectLst/>
                        <a:latin typeface="Noto Sans"/>
                      </a:endParaRPr>
                    </a:p>
                  </a:txBody>
                  <a:tcPr marL="0" marR="0" marT="0" marB="0" anchor="ctr"/>
                </a:tc>
                <a:extLst>
                  <a:ext uri="{0D108BD9-81ED-4DB2-BD59-A6C34878D82A}">
                    <a16:rowId xmlns:a16="http://schemas.microsoft.com/office/drawing/2014/main" val="11950195"/>
                  </a:ext>
                </a:extLst>
              </a:tr>
              <a:tr h="151983">
                <a:tc>
                  <a:txBody>
                    <a:bodyPr/>
                    <a:lstStyle/>
                    <a:p>
                      <a:pPr lvl="0" algn="ctr">
                        <a:buNone/>
                      </a:pPr>
                      <a:r>
                        <a:rPr lang="es-MX" sz="900" b="0" u="none" strike="noStrike">
                          <a:solidFill>
                            <a:schemeClr val="tx1"/>
                          </a:solidFill>
                          <a:effectLst/>
                        </a:rPr>
                        <a:t>19</a:t>
                      </a:r>
                      <a:endParaRPr lang="es-MX" sz="900" b="0" i="0" u="none" strike="noStrike">
                        <a:solidFill>
                          <a:schemeClr val="tx1"/>
                        </a:solidFill>
                        <a:effectLst/>
                        <a:latin typeface="Noto Sans"/>
                      </a:endParaRPr>
                    </a:p>
                  </a:txBody>
                  <a:tcPr marL="0" marR="0" marT="0" marB="0" anchor="ctr"/>
                </a:tc>
                <a:tc>
                  <a:txBody>
                    <a:bodyPr/>
                    <a:lstStyle/>
                    <a:p>
                      <a:pPr lvl="0" algn="l">
                        <a:buNone/>
                      </a:pPr>
                      <a:r>
                        <a:rPr lang="es-MX" sz="900" b="0" u="none" strike="noStrike">
                          <a:solidFill>
                            <a:schemeClr val="tx1"/>
                          </a:solidFill>
                          <a:effectLst/>
                        </a:rPr>
                        <a:t>Veracruz Norte</a:t>
                      </a:r>
                      <a:endParaRPr lang="es-MX" sz="900" b="0" i="0" u="none" strike="noStrike">
                        <a:solidFill>
                          <a:schemeClr val="tx1"/>
                        </a:solidFill>
                        <a:effectLst/>
                        <a:latin typeface="Noto Sans"/>
                      </a:endParaRPr>
                    </a:p>
                  </a:txBody>
                  <a:tcPr marL="0" marR="0" marT="0" marB="0" anchor="ctr"/>
                </a:tc>
                <a:tc>
                  <a:txBody>
                    <a:bodyPr/>
                    <a:lstStyle/>
                    <a:p>
                      <a:pPr lvl="0" algn="l">
                        <a:buNone/>
                      </a:pPr>
                      <a:r>
                        <a:rPr lang="es-MX" sz="900" b="0" u="none" strike="noStrike">
                          <a:solidFill>
                            <a:schemeClr val="tx1"/>
                          </a:solidFill>
                          <a:effectLst/>
                        </a:rPr>
                        <a:t>Veracruz</a:t>
                      </a:r>
                      <a:endParaRPr lang="es-MX" sz="900" b="0" i="0" u="none" strike="noStrike">
                        <a:solidFill>
                          <a:schemeClr val="tx1"/>
                        </a:solidFill>
                        <a:effectLst/>
                        <a:latin typeface="Noto Sans"/>
                      </a:endParaRPr>
                    </a:p>
                  </a:txBody>
                  <a:tcPr marL="0" marR="0" marT="0" marB="0" anchor="ctr"/>
                </a:tc>
                <a:tc>
                  <a:txBody>
                    <a:bodyPr/>
                    <a:lstStyle/>
                    <a:p>
                      <a:pPr lvl="0" algn="ctr">
                        <a:buNone/>
                      </a:pPr>
                      <a:r>
                        <a:rPr lang="es-MX" sz="900" b="0" u="none" strike="noStrike" kern="1200" noProof="0">
                          <a:solidFill>
                            <a:schemeClr val="tx1"/>
                          </a:solidFill>
                          <a:effectLst/>
                        </a:rPr>
                        <a:t>HGR 260 camas UMF del 20 CMF Y Almacén de Bienes Terapéuticos</a:t>
                      </a:r>
                      <a:endParaRPr lang="es-MX" sz="900" b="0" i="0" u="none" strike="noStrike" kern="1200" noProof="0">
                        <a:solidFill>
                          <a:schemeClr val="tx1"/>
                        </a:solidFill>
                        <a:effectLst/>
                        <a:latin typeface="Noto Sans"/>
                        <a:ea typeface="+mn-ea"/>
                        <a:cs typeface="+mn-cs"/>
                      </a:endParaRPr>
                    </a:p>
                  </a:txBody>
                  <a:tcPr marL="0" marR="0" marT="0" marB="0" anchor="ctr"/>
                </a:tc>
                <a:tc>
                  <a:txBody>
                    <a:bodyPr/>
                    <a:lstStyle/>
                    <a:p>
                      <a:pPr lvl="0" algn="just">
                        <a:buNone/>
                      </a:pPr>
                      <a:r>
                        <a:rPr lang="en-US" sz="900" b="0" u="none" strike="noStrike" kern="1200" noProof="0">
                          <a:solidFill>
                            <a:schemeClr val="tx1"/>
                          </a:solidFill>
                          <a:effectLst/>
                        </a:rPr>
                        <a:t>Lote 873 </a:t>
                      </a:r>
                      <a:r>
                        <a:rPr lang="en-US" sz="900" b="0" u="none" strike="noStrike" kern="1200" noProof="0" err="1">
                          <a:solidFill>
                            <a:schemeClr val="tx1"/>
                          </a:solidFill>
                          <a:effectLst/>
                        </a:rPr>
                        <a:t>Catastral</a:t>
                      </a:r>
                      <a:r>
                        <a:rPr lang="en-US" sz="900" b="0" u="none" strike="noStrike" kern="1200" noProof="0">
                          <a:solidFill>
                            <a:schemeClr val="tx1"/>
                          </a:solidFill>
                          <a:effectLst/>
                        </a:rPr>
                        <a:t>, Manzana 000 </a:t>
                      </a:r>
                      <a:r>
                        <a:rPr lang="en-US" sz="900" b="0" u="none" strike="noStrike" kern="1200" noProof="0" err="1">
                          <a:solidFill>
                            <a:schemeClr val="tx1"/>
                          </a:solidFill>
                          <a:effectLst/>
                        </a:rPr>
                        <a:t>Catastral</a:t>
                      </a:r>
                      <a:r>
                        <a:rPr lang="en-US" sz="900" b="0" u="none" strike="noStrike" kern="1200" noProof="0">
                          <a:solidFill>
                            <a:schemeClr val="tx1"/>
                          </a:solidFill>
                          <a:effectLst/>
                        </a:rPr>
                        <a:t>, Ejido Mata </a:t>
                      </a:r>
                      <a:r>
                        <a:rPr lang="en-US" sz="900" b="0" u="none" strike="noStrike" kern="1200" noProof="0" err="1">
                          <a:solidFill>
                            <a:schemeClr val="tx1"/>
                          </a:solidFill>
                          <a:effectLst/>
                        </a:rPr>
                        <a:t>Cocuite</a:t>
                      </a:r>
                      <a:r>
                        <a:rPr lang="en-US" sz="900" b="0" u="none" strike="noStrike" kern="1200" noProof="0">
                          <a:solidFill>
                            <a:schemeClr val="tx1"/>
                          </a:solidFill>
                          <a:effectLst/>
                        </a:rPr>
                        <a:t>, Municipio de Veracruz, Veracruz</a:t>
                      </a:r>
                      <a:endParaRPr lang="en-US" sz="900" b="0" i="0" u="none" strike="noStrike" kern="1200">
                        <a:solidFill>
                          <a:schemeClr val="tx1"/>
                        </a:solidFill>
                        <a:effectLst/>
                        <a:latin typeface="Noto Sans"/>
                        <a:ea typeface="+mn-ea"/>
                        <a:cs typeface="+mn-cs"/>
                      </a:endParaRPr>
                    </a:p>
                  </a:txBody>
                  <a:tcPr marL="0" marR="0" marT="0" marB="0" anchor="ctr"/>
                </a:tc>
                <a:tc>
                  <a:txBody>
                    <a:bodyPr/>
                    <a:lstStyle/>
                    <a:p>
                      <a:pPr lvl="0" algn="ctr">
                        <a:buNone/>
                      </a:pPr>
                      <a:r>
                        <a:rPr lang="es-MX" sz="900" b="0" u="none" strike="noStrike">
                          <a:solidFill>
                            <a:schemeClr val="tx1"/>
                          </a:solidFill>
                          <a:effectLst/>
                        </a:rPr>
                        <a:t>-</a:t>
                      </a:r>
                      <a:endParaRPr lang="es-MX" sz="900" b="0" i="0" u="none" strike="noStrike">
                        <a:solidFill>
                          <a:schemeClr val="tx1"/>
                        </a:solidFill>
                        <a:effectLst/>
                        <a:latin typeface="Noto Sans"/>
                      </a:endParaRPr>
                    </a:p>
                  </a:txBody>
                  <a:tcPr marL="0" marR="0" marT="0" marB="0" anchor="ctr"/>
                </a:tc>
                <a:tc>
                  <a:txBody>
                    <a:bodyPr/>
                    <a:lstStyle/>
                    <a:p>
                      <a:pPr lvl="0" algn="ctr">
                        <a:buNone/>
                      </a:pPr>
                      <a:r>
                        <a:rPr lang="es-MX" sz="900" b="0" u="none" strike="noStrike">
                          <a:solidFill>
                            <a:schemeClr val="tx1"/>
                          </a:solidFill>
                          <a:effectLst/>
                        </a:rPr>
                        <a:t>Sí</a:t>
                      </a:r>
                      <a:endParaRPr lang="es-MX" sz="900" b="0" i="0" u="none" strike="noStrike">
                        <a:solidFill>
                          <a:schemeClr val="tx1"/>
                        </a:solidFill>
                        <a:effectLst/>
                        <a:latin typeface="Noto Sans"/>
                      </a:endParaRPr>
                    </a:p>
                  </a:txBody>
                  <a:tcPr marL="0" marR="0" marT="0" marB="0" anchor="ctr"/>
                </a:tc>
                <a:tc>
                  <a:txBody>
                    <a:bodyPr/>
                    <a:lstStyle/>
                    <a:p>
                      <a:pPr lvl="0" algn="ctr">
                        <a:buNone/>
                      </a:pPr>
                      <a:r>
                        <a:rPr lang="es-MX" sz="900" b="0" u="none" strike="noStrike">
                          <a:solidFill>
                            <a:schemeClr val="tx1"/>
                          </a:solidFill>
                          <a:effectLst/>
                        </a:rPr>
                        <a:t>Sí</a:t>
                      </a:r>
                      <a:endParaRPr lang="es-MX" sz="900" b="0" i="0" u="none" strike="noStrike">
                        <a:solidFill>
                          <a:schemeClr val="tx1"/>
                        </a:solidFill>
                        <a:effectLst/>
                        <a:latin typeface="Noto Sans"/>
                      </a:endParaRPr>
                    </a:p>
                  </a:txBody>
                  <a:tcPr marL="0" marR="0" marT="0" marB="0" anchor="ctr"/>
                </a:tc>
                <a:tc>
                  <a:txBody>
                    <a:bodyPr/>
                    <a:lstStyle/>
                    <a:p>
                      <a:pPr lvl="0" algn="ctr">
                        <a:buNone/>
                      </a:pPr>
                      <a:r>
                        <a:rPr lang="es-MX" sz="900" b="0" u="none" strike="noStrike">
                          <a:solidFill>
                            <a:schemeClr val="tx1"/>
                          </a:solidFill>
                          <a:effectLst/>
                        </a:rPr>
                        <a:t>-</a:t>
                      </a:r>
                      <a:endParaRPr lang="es-MX" sz="900" b="0" i="0" u="none" strike="noStrike">
                        <a:solidFill>
                          <a:schemeClr val="tx1"/>
                        </a:solidFill>
                        <a:effectLst/>
                        <a:latin typeface="Noto Sans"/>
                      </a:endParaRPr>
                    </a:p>
                  </a:txBody>
                  <a:tcPr marL="0" marR="0" marT="0" marB="0" anchor="ctr"/>
                </a:tc>
                <a:tc>
                  <a:txBody>
                    <a:bodyPr/>
                    <a:lstStyle/>
                    <a:p>
                      <a:pPr lvl="0" algn="ctr">
                        <a:buNone/>
                      </a:pPr>
                      <a:r>
                        <a:rPr lang="es-MX" sz="900" b="0" u="none" strike="noStrike">
                          <a:solidFill>
                            <a:schemeClr val="tx1"/>
                          </a:solidFill>
                          <a:effectLst/>
                        </a:rPr>
                        <a:t>-</a:t>
                      </a:r>
                      <a:endParaRPr lang="es-MX" sz="900" b="0" i="0" u="none" strike="noStrike">
                        <a:solidFill>
                          <a:schemeClr val="tx1"/>
                        </a:solidFill>
                        <a:effectLst/>
                        <a:latin typeface="Noto Sans"/>
                      </a:endParaRPr>
                    </a:p>
                  </a:txBody>
                  <a:tcPr marL="0" marR="0" marT="0" marB="0" anchor="ctr"/>
                </a:tc>
                <a:tc>
                  <a:txBody>
                    <a:bodyPr/>
                    <a:lstStyle/>
                    <a:p>
                      <a:pPr lvl="0" algn="ctr">
                        <a:buNone/>
                      </a:pPr>
                      <a:r>
                        <a:rPr lang="es-MX" sz="900" b="0" u="none" strike="noStrike">
                          <a:solidFill>
                            <a:schemeClr val="tx1"/>
                          </a:solidFill>
                          <a:effectLst/>
                        </a:rPr>
                        <a:t>-</a:t>
                      </a:r>
                      <a:endParaRPr lang="es-MX" sz="900" b="0" i="0" u="none" strike="noStrike">
                        <a:solidFill>
                          <a:schemeClr val="tx1"/>
                        </a:solidFill>
                        <a:effectLst/>
                        <a:latin typeface="Noto Sans"/>
                      </a:endParaRPr>
                    </a:p>
                  </a:txBody>
                  <a:tcPr marL="0" marR="0" marT="0" marB="0" anchor="ctr"/>
                </a:tc>
                <a:tc>
                  <a:txBody>
                    <a:bodyPr/>
                    <a:lstStyle/>
                    <a:p>
                      <a:pPr lvl="0" algn="ctr">
                        <a:buNone/>
                      </a:pPr>
                      <a:r>
                        <a:rPr lang="es-MX" sz="900" b="1" u="none" strike="noStrike">
                          <a:solidFill>
                            <a:schemeClr val="tx1"/>
                          </a:solidFill>
                          <a:effectLst/>
                        </a:rPr>
                        <a:t>24%</a:t>
                      </a:r>
                      <a:endParaRPr lang="es-MX" sz="900" b="1" i="0" u="none" strike="noStrike">
                        <a:solidFill>
                          <a:schemeClr val="tx1"/>
                        </a:solidFill>
                        <a:effectLst/>
                        <a:latin typeface="Noto Sans"/>
                      </a:endParaRPr>
                    </a:p>
                  </a:txBody>
                  <a:tcPr marL="0" marR="0" marT="0" marB="0" anchor="ctr"/>
                </a:tc>
                <a:extLst>
                  <a:ext uri="{0D108BD9-81ED-4DB2-BD59-A6C34878D82A}">
                    <a16:rowId xmlns:a16="http://schemas.microsoft.com/office/drawing/2014/main" val="2528679455"/>
                  </a:ext>
                </a:extLst>
              </a:tr>
              <a:tr h="151983">
                <a:tc>
                  <a:txBody>
                    <a:bodyPr/>
                    <a:lstStyle/>
                    <a:p>
                      <a:pPr lvl="0" algn="ctr">
                        <a:buNone/>
                      </a:pPr>
                      <a:r>
                        <a:rPr lang="es-MX" sz="900" b="0" u="none" strike="noStrike">
                          <a:solidFill>
                            <a:schemeClr val="tx1"/>
                          </a:solidFill>
                          <a:effectLst/>
                        </a:rPr>
                        <a:t>20</a:t>
                      </a:r>
                      <a:endParaRPr lang="es-MX" sz="900" b="0" i="0" u="none" strike="noStrike">
                        <a:solidFill>
                          <a:schemeClr val="tx1"/>
                        </a:solidFill>
                        <a:effectLst/>
                        <a:latin typeface="Noto Sans"/>
                      </a:endParaRPr>
                    </a:p>
                  </a:txBody>
                  <a:tcPr marL="0" marR="0" marT="0" marB="0" anchor="ctr"/>
                </a:tc>
                <a:tc>
                  <a:txBody>
                    <a:bodyPr/>
                    <a:lstStyle/>
                    <a:p>
                      <a:pPr lvl="0" algn="l">
                        <a:buNone/>
                      </a:pPr>
                      <a:r>
                        <a:rPr lang="es-MX" sz="900" b="0" u="none" strike="noStrike">
                          <a:solidFill>
                            <a:schemeClr val="tx1"/>
                          </a:solidFill>
                          <a:effectLst/>
                        </a:rPr>
                        <a:t>Coahuila</a:t>
                      </a:r>
                      <a:endParaRPr lang="es-MX" sz="900" b="0" i="0" u="none" strike="noStrike">
                        <a:solidFill>
                          <a:schemeClr val="tx1"/>
                        </a:solidFill>
                        <a:effectLst/>
                        <a:latin typeface="Noto Sans"/>
                      </a:endParaRPr>
                    </a:p>
                  </a:txBody>
                  <a:tcPr marL="0" marR="0" marT="0" marB="0" anchor="ctr"/>
                </a:tc>
                <a:tc>
                  <a:txBody>
                    <a:bodyPr/>
                    <a:lstStyle/>
                    <a:p>
                      <a:pPr lvl="0" algn="l">
                        <a:buNone/>
                      </a:pPr>
                      <a:r>
                        <a:rPr lang="es-MX" sz="900" b="0" u="none" strike="noStrike">
                          <a:solidFill>
                            <a:schemeClr val="tx1"/>
                          </a:solidFill>
                          <a:effectLst/>
                        </a:rPr>
                        <a:t>Saltillo</a:t>
                      </a:r>
                      <a:endParaRPr lang="es-MX" sz="900" b="0" i="0" u="none" strike="noStrike">
                        <a:solidFill>
                          <a:schemeClr val="tx1"/>
                        </a:solidFill>
                        <a:effectLst/>
                        <a:latin typeface="Noto Sans"/>
                      </a:endParaRPr>
                    </a:p>
                  </a:txBody>
                  <a:tcPr marL="0" marR="0" marT="0" marB="0" anchor="ctr"/>
                </a:tc>
                <a:tc>
                  <a:txBody>
                    <a:bodyPr/>
                    <a:lstStyle/>
                    <a:p>
                      <a:pPr lvl="0" algn="ctr">
                        <a:buNone/>
                      </a:pPr>
                      <a:r>
                        <a:rPr lang="es-MX" sz="900" b="0" u="none" strike="noStrike" kern="1200" noProof="0">
                          <a:solidFill>
                            <a:schemeClr val="tx1"/>
                          </a:solidFill>
                          <a:effectLst/>
                        </a:rPr>
                        <a:t>Almacen</a:t>
                      </a:r>
                      <a:endParaRPr lang="es-MX" sz="900" b="0" i="0" u="none" strike="noStrike" kern="1200" noProof="0">
                        <a:solidFill>
                          <a:schemeClr val="tx1"/>
                        </a:solidFill>
                        <a:effectLst/>
                        <a:latin typeface="Noto Sans"/>
                        <a:ea typeface="+mn-ea"/>
                        <a:cs typeface="+mn-cs"/>
                      </a:endParaRPr>
                    </a:p>
                  </a:txBody>
                  <a:tcPr marL="0" marR="0" marT="0" marB="0" anchor="ctr"/>
                </a:tc>
                <a:tc>
                  <a:txBody>
                    <a:bodyPr/>
                    <a:lstStyle/>
                    <a:p>
                      <a:pPr lvl="0" algn="just">
                        <a:lnSpc>
                          <a:spcPct val="100000"/>
                        </a:lnSpc>
                        <a:spcBef>
                          <a:spcPts val="0"/>
                        </a:spcBef>
                        <a:spcAft>
                          <a:spcPts val="0"/>
                        </a:spcAft>
                        <a:buNone/>
                      </a:pPr>
                      <a:r>
                        <a:rPr lang="es-MX" sz="900" b="0" u="none" strike="noStrike" kern="1200" noProof="0" dirty="0">
                          <a:solidFill>
                            <a:schemeClr val="tx1"/>
                          </a:solidFill>
                          <a:effectLst/>
                        </a:rPr>
                        <a:t>Carretera Saltillo-Torreón, Km 14.5 Del Municipio De Saltillo, Coahuila</a:t>
                      </a:r>
                      <a:endParaRPr lang="es-ES" sz="900" b="0" u="none" strike="noStrike" kern="1200" dirty="0">
                        <a:solidFill>
                          <a:schemeClr val="tx1"/>
                        </a:solidFill>
                        <a:effectLst/>
                      </a:endParaRPr>
                    </a:p>
                    <a:p>
                      <a:pPr lvl="0" algn="just">
                        <a:buNone/>
                      </a:pPr>
                      <a:endParaRPr lang="es-MX" sz="900" b="0" i="0" u="none" strike="noStrike" kern="1200" noProof="0" dirty="0">
                        <a:solidFill>
                          <a:schemeClr val="tx1"/>
                        </a:solidFill>
                        <a:effectLst/>
                        <a:latin typeface="Noto Sans"/>
                        <a:ea typeface="+mn-ea"/>
                        <a:cs typeface="+mn-cs"/>
                      </a:endParaRPr>
                    </a:p>
                  </a:txBody>
                  <a:tcPr marL="0" marR="0" marT="0" marB="0" anchor="ctr"/>
                </a:tc>
                <a:tc>
                  <a:txBody>
                    <a:bodyPr/>
                    <a:lstStyle/>
                    <a:p>
                      <a:pPr lvl="0" algn="ctr">
                        <a:buNone/>
                      </a:pPr>
                      <a:r>
                        <a:rPr lang="es-MX" sz="900" b="0" u="none" strike="noStrike">
                          <a:solidFill>
                            <a:schemeClr val="tx1"/>
                          </a:solidFill>
                          <a:effectLst/>
                        </a:rPr>
                        <a:t>Sí</a:t>
                      </a:r>
                      <a:endParaRPr lang="es-MX" sz="900" b="0" i="0" u="none" strike="noStrike">
                        <a:solidFill>
                          <a:schemeClr val="tx1"/>
                        </a:solidFill>
                        <a:effectLst/>
                        <a:latin typeface="Noto Sans"/>
                      </a:endParaRPr>
                    </a:p>
                  </a:txBody>
                  <a:tcPr marL="0" marR="0" marT="0" marB="0" anchor="ctr"/>
                </a:tc>
                <a:tc>
                  <a:txBody>
                    <a:bodyPr/>
                    <a:lstStyle/>
                    <a:p>
                      <a:pPr lvl="0" algn="ctr">
                        <a:buNone/>
                      </a:pPr>
                      <a:r>
                        <a:rPr lang="es-MX" sz="900" b="0" u="none" strike="noStrike">
                          <a:solidFill>
                            <a:schemeClr val="tx1"/>
                          </a:solidFill>
                          <a:effectLst/>
                        </a:rPr>
                        <a:t>Sí</a:t>
                      </a:r>
                      <a:endParaRPr lang="es-MX" sz="900" b="0" i="0" u="none" strike="noStrike">
                        <a:solidFill>
                          <a:schemeClr val="tx1"/>
                        </a:solidFill>
                        <a:effectLst/>
                        <a:latin typeface="Noto Sans"/>
                      </a:endParaRPr>
                    </a:p>
                  </a:txBody>
                  <a:tcPr marL="0" marR="0" marT="0" marB="0" anchor="ctr"/>
                </a:tc>
                <a:tc>
                  <a:txBody>
                    <a:bodyPr/>
                    <a:lstStyle/>
                    <a:p>
                      <a:pPr lvl="0" algn="ctr">
                        <a:buNone/>
                      </a:pPr>
                      <a:r>
                        <a:rPr lang="es-MX" sz="900" b="0" u="none" strike="noStrike">
                          <a:solidFill>
                            <a:schemeClr val="tx1"/>
                          </a:solidFill>
                          <a:effectLst/>
                        </a:rPr>
                        <a:t>-</a:t>
                      </a:r>
                      <a:endParaRPr lang="es-MX" sz="900" b="0" i="0" u="none" strike="noStrike">
                        <a:solidFill>
                          <a:schemeClr val="tx1"/>
                        </a:solidFill>
                        <a:effectLst/>
                        <a:latin typeface="Noto Sans"/>
                      </a:endParaRPr>
                    </a:p>
                  </a:txBody>
                  <a:tcPr marL="0" marR="0" marT="0" marB="0" anchor="ctr"/>
                </a:tc>
                <a:tc>
                  <a:txBody>
                    <a:bodyPr/>
                    <a:lstStyle/>
                    <a:p>
                      <a:pPr lvl="0" algn="ctr">
                        <a:buNone/>
                      </a:pPr>
                      <a:r>
                        <a:rPr lang="es-MX" sz="900" b="0" u="none" strike="noStrike">
                          <a:solidFill>
                            <a:schemeClr val="tx1"/>
                          </a:solidFill>
                          <a:effectLst/>
                        </a:rPr>
                        <a:t>-</a:t>
                      </a:r>
                      <a:endParaRPr lang="es-MX" sz="900" b="0" i="0" u="none" strike="noStrike">
                        <a:solidFill>
                          <a:schemeClr val="tx1"/>
                        </a:solidFill>
                        <a:effectLst/>
                        <a:latin typeface="Noto Sans"/>
                      </a:endParaRPr>
                    </a:p>
                  </a:txBody>
                  <a:tcPr marL="0" marR="0" marT="0" marB="0" anchor="ctr"/>
                </a:tc>
                <a:tc>
                  <a:txBody>
                    <a:bodyPr/>
                    <a:lstStyle/>
                    <a:p>
                      <a:pPr lvl="0" algn="ctr">
                        <a:buNone/>
                      </a:pPr>
                      <a:r>
                        <a:rPr lang="es-MX" sz="900" b="0" u="none" strike="noStrike">
                          <a:solidFill>
                            <a:schemeClr val="tx1"/>
                          </a:solidFill>
                          <a:effectLst/>
                        </a:rPr>
                        <a:t>-</a:t>
                      </a:r>
                      <a:endParaRPr lang="es-MX" sz="900" b="0" i="0" u="none" strike="noStrike">
                        <a:solidFill>
                          <a:schemeClr val="tx1"/>
                        </a:solidFill>
                        <a:effectLst/>
                        <a:latin typeface="Noto Sans"/>
                      </a:endParaRPr>
                    </a:p>
                  </a:txBody>
                  <a:tcPr marL="0" marR="0" marT="0" marB="0" anchor="ctr"/>
                </a:tc>
                <a:tc>
                  <a:txBody>
                    <a:bodyPr/>
                    <a:lstStyle/>
                    <a:p>
                      <a:pPr lvl="0" algn="ctr">
                        <a:buNone/>
                      </a:pPr>
                      <a:r>
                        <a:rPr lang="es-MX" sz="900" b="0" u="none" strike="noStrike">
                          <a:solidFill>
                            <a:schemeClr val="tx1"/>
                          </a:solidFill>
                          <a:effectLst/>
                        </a:rPr>
                        <a:t>-</a:t>
                      </a:r>
                      <a:endParaRPr lang="es-MX" sz="900" b="0" i="0" u="none" strike="noStrike">
                        <a:solidFill>
                          <a:schemeClr val="tx1"/>
                        </a:solidFill>
                        <a:effectLst/>
                        <a:latin typeface="Noto Sans"/>
                      </a:endParaRPr>
                    </a:p>
                  </a:txBody>
                  <a:tcPr marL="0" marR="0" marT="0" marB="0" anchor="ctr"/>
                </a:tc>
                <a:tc>
                  <a:txBody>
                    <a:bodyPr/>
                    <a:lstStyle/>
                    <a:p>
                      <a:pPr lvl="0" algn="ctr">
                        <a:buNone/>
                      </a:pPr>
                      <a:r>
                        <a:rPr lang="es-MX" sz="900" b="1" u="none" strike="noStrike">
                          <a:solidFill>
                            <a:schemeClr val="tx1"/>
                          </a:solidFill>
                          <a:effectLst/>
                        </a:rPr>
                        <a:t>23%</a:t>
                      </a:r>
                      <a:endParaRPr lang="es-MX" sz="900" b="1" i="0" u="none" strike="noStrike">
                        <a:solidFill>
                          <a:schemeClr val="tx1"/>
                        </a:solidFill>
                        <a:effectLst/>
                        <a:latin typeface="Noto Sans"/>
                      </a:endParaRPr>
                    </a:p>
                  </a:txBody>
                  <a:tcPr marL="0" marR="0" marT="0" marB="0" anchor="ctr"/>
                </a:tc>
                <a:extLst>
                  <a:ext uri="{0D108BD9-81ED-4DB2-BD59-A6C34878D82A}">
                    <a16:rowId xmlns:a16="http://schemas.microsoft.com/office/drawing/2014/main" val="2484684658"/>
                  </a:ext>
                </a:extLst>
              </a:tr>
              <a:tr h="151983">
                <a:tc>
                  <a:txBody>
                    <a:bodyPr/>
                    <a:lstStyle/>
                    <a:p>
                      <a:pPr lvl="0" algn="ctr">
                        <a:buNone/>
                      </a:pPr>
                      <a:r>
                        <a:rPr lang="es-MX" sz="900" b="0" u="none" strike="noStrike">
                          <a:solidFill>
                            <a:schemeClr val="tx1"/>
                          </a:solidFill>
                          <a:effectLst/>
                        </a:rPr>
                        <a:t>21</a:t>
                      </a:r>
                      <a:endParaRPr lang="es-MX" sz="900" b="0" i="0" u="none" strike="noStrike">
                        <a:solidFill>
                          <a:schemeClr val="tx1"/>
                        </a:solidFill>
                        <a:effectLst/>
                        <a:latin typeface="Noto Sans"/>
                      </a:endParaRPr>
                    </a:p>
                  </a:txBody>
                  <a:tcPr marL="0" marR="0" marT="0" marB="0" anchor="ctr"/>
                </a:tc>
                <a:tc>
                  <a:txBody>
                    <a:bodyPr/>
                    <a:lstStyle/>
                    <a:p>
                      <a:pPr lvl="0" algn="l">
                        <a:buNone/>
                      </a:pPr>
                      <a:r>
                        <a:rPr lang="es-MX" sz="900" b="0" u="none" strike="noStrike">
                          <a:solidFill>
                            <a:schemeClr val="tx1"/>
                          </a:solidFill>
                          <a:effectLst/>
                        </a:rPr>
                        <a:t>Veracruz Norte</a:t>
                      </a:r>
                      <a:endParaRPr lang="es-MX" sz="900" b="0" i="0" u="none" strike="noStrike">
                        <a:solidFill>
                          <a:schemeClr val="tx1"/>
                        </a:solidFill>
                        <a:effectLst/>
                        <a:latin typeface="Noto Sans"/>
                      </a:endParaRPr>
                    </a:p>
                  </a:txBody>
                  <a:tcPr marL="0" marR="0" marT="0" marB="0" anchor="ctr"/>
                </a:tc>
                <a:tc>
                  <a:txBody>
                    <a:bodyPr/>
                    <a:lstStyle/>
                    <a:p>
                      <a:pPr lvl="0" algn="l">
                        <a:buNone/>
                      </a:pPr>
                      <a:r>
                        <a:rPr lang="es-MX" sz="900" b="0" u="none" strike="noStrike">
                          <a:solidFill>
                            <a:schemeClr val="tx1"/>
                          </a:solidFill>
                          <a:effectLst/>
                        </a:rPr>
                        <a:t>Coatepec</a:t>
                      </a:r>
                      <a:endParaRPr lang="es-MX" sz="900" b="0" i="0" u="none" strike="noStrike">
                        <a:solidFill>
                          <a:schemeClr val="tx1"/>
                        </a:solidFill>
                        <a:effectLst/>
                        <a:latin typeface="Noto Sans"/>
                      </a:endParaRPr>
                    </a:p>
                  </a:txBody>
                  <a:tcPr marL="0" marR="0" marT="0" marB="0" anchor="ctr"/>
                </a:tc>
                <a:tc>
                  <a:txBody>
                    <a:bodyPr/>
                    <a:lstStyle/>
                    <a:p>
                      <a:pPr lvl="0" algn="ctr">
                        <a:buNone/>
                      </a:pPr>
                      <a:r>
                        <a:rPr lang="es-MX" sz="900" b="0" u="none" strike="noStrike" kern="1200" noProof="0">
                          <a:solidFill>
                            <a:schemeClr val="tx1"/>
                          </a:solidFill>
                          <a:effectLst/>
                        </a:rPr>
                        <a:t>HGR 260 camas</a:t>
                      </a:r>
                      <a:endParaRPr lang="es-MX" sz="900" b="0" i="0" u="none" strike="noStrike" kern="1200" noProof="0">
                        <a:solidFill>
                          <a:schemeClr val="tx1"/>
                        </a:solidFill>
                        <a:effectLst/>
                        <a:latin typeface="Noto Sans"/>
                        <a:ea typeface="+mn-ea"/>
                        <a:cs typeface="+mn-cs"/>
                      </a:endParaRPr>
                    </a:p>
                  </a:txBody>
                  <a:tcPr marL="0" marR="0" marT="0" marB="0" anchor="ctr"/>
                </a:tc>
                <a:tc>
                  <a:txBody>
                    <a:bodyPr/>
                    <a:lstStyle/>
                    <a:p>
                      <a:pPr lvl="0" algn="just">
                        <a:buNone/>
                      </a:pPr>
                      <a:r>
                        <a:rPr lang="en-US" sz="900" b="0" u="none" strike="noStrike" kern="1200" noProof="0">
                          <a:solidFill>
                            <a:schemeClr val="tx1"/>
                          </a:solidFill>
                          <a:effectLst/>
                        </a:rPr>
                        <a:t>Km 5+560, </a:t>
                      </a:r>
                      <a:r>
                        <a:rPr lang="en-US" sz="900" b="0" u="none" strike="noStrike" kern="1200" noProof="0" err="1">
                          <a:solidFill>
                            <a:schemeClr val="tx1"/>
                          </a:solidFill>
                          <a:effectLst/>
                        </a:rPr>
                        <a:t>Congregación</a:t>
                      </a:r>
                      <a:r>
                        <a:rPr lang="en-US" sz="900" b="0" u="none" strike="noStrike" kern="1200" noProof="0">
                          <a:solidFill>
                            <a:schemeClr val="tx1"/>
                          </a:solidFill>
                          <a:effectLst/>
                        </a:rPr>
                        <a:t> </a:t>
                      </a:r>
                      <a:r>
                        <a:rPr lang="en-US" sz="900" b="0" u="none" strike="noStrike" kern="1200" noProof="0" err="1">
                          <a:solidFill>
                            <a:schemeClr val="tx1"/>
                          </a:solidFill>
                          <a:effectLst/>
                        </a:rPr>
                        <a:t>Zimpizahua</a:t>
                      </a:r>
                      <a:r>
                        <a:rPr lang="en-US" sz="900" b="0" u="none" strike="noStrike" kern="1200" noProof="0">
                          <a:solidFill>
                            <a:schemeClr val="tx1"/>
                          </a:solidFill>
                          <a:effectLst/>
                        </a:rPr>
                        <a:t>, C.P. 91601, </a:t>
                      </a:r>
                      <a:r>
                        <a:rPr lang="en-US" sz="900" b="0" u="none" strike="noStrike" kern="1200" noProof="0" err="1">
                          <a:solidFill>
                            <a:schemeClr val="tx1"/>
                          </a:solidFill>
                          <a:effectLst/>
                        </a:rPr>
                        <a:t>Coatepec</a:t>
                      </a:r>
                      <a:r>
                        <a:rPr lang="en-US" sz="900" b="0" u="none" strike="noStrike" kern="1200" noProof="0">
                          <a:solidFill>
                            <a:schemeClr val="tx1"/>
                          </a:solidFill>
                          <a:effectLst/>
                        </a:rPr>
                        <a:t>, Veracruz</a:t>
                      </a:r>
                      <a:endParaRPr lang="en-US" sz="900" b="0" i="0" u="none" strike="noStrike" kern="1200">
                        <a:solidFill>
                          <a:schemeClr val="tx1"/>
                        </a:solidFill>
                        <a:effectLst/>
                        <a:latin typeface="Noto Sans"/>
                        <a:ea typeface="+mn-ea"/>
                        <a:cs typeface="+mn-cs"/>
                      </a:endParaRPr>
                    </a:p>
                  </a:txBody>
                  <a:tcPr marL="0" marR="0" marT="0" marB="0" anchor="ctr"/>
                </a:tc>
                <a:tc>
                  <a:txBody>
                    <a:bodyPr/>
                    <a:lstStyle/>
                    <a:p>
                      <a:pPr lvl="0" algn="ctr">
                        <a:buNone/>
                      </a:pPr>
                      <a:r>
                        <a:rPr lang="es-MX" sz="900" b="0" u="none" strike="noStrike">
                          <a:solidFill>
                            <a:schemeClr val="tx1"/>
                          </a:solidFill>
                          <a:effectLst/>
                        </a:rPr>
                        <a:t>-</a:t>
                      </a:r>
                      <a:endParaRPr lang="es-MX" sz="900" b="0" i="0" u="none" strike="noStrike">
                        <a:solidFill>
                          <a:schemeClr val="tx1"/>
                        </a:solidFill>
                        <a:effectLst/>
                        <a:latin typeface="Noto Sans"/>
                      </a:endParaRPr>
                    </a:p>
                  </a:txBody>
                  <a:tcPr marL="0" marR="0" marT="0" marB="0" anchor="ctr"/>
                </a:tc>
                <a:tc>
                  <a:txBody>
                    <a:bodyPr/>
                    <a:lstStyle/>
                    <a:p>
                      <a:pPr lvl="0" algn="ctr">
                        <a:buNone/>
                      </a:pPr>
                      <a:r>
                        <a:rPr lang="es-MX" sz="900" b="0" u="none" strike="noStrike">
                          <a:solidFill>
                            <a:schemeClr val="tx1"/>
                          </a:solidFill>
                          <a:effectLst/>
                        </a:rPr>
                        <a:t>-</a:t>
                      </a:r>
                      <a:endParaRPr lang="es-MX" sz="900" b="0" i="0" u="none" strike="noStrike">
                        <a:solidFill>
                          <a:schemeClr val="tx1"/>
                        </a:solidFill>
                        <a:effectLst/>
                        <a:latin typeface="Noto Sans"/>
                      </a:endParaRPr>
                    </a:p>
                  </a:txBody>
                  <a:tcPr marL="0" marR="0" marT="0" marB="0" anchor="ctr"/>
                </a:tc>
                <a:tc>
                  <a:txBody>
                    <a:bodyPr/>
                    <a:lstStyle/>
                    <a:p>
                      <a:pPr lvl="0" algn="ctr">
                        <a:buNone/>
                      </a:pPr>
                      <a:r>
                        <a:rPr lang="es-MX" sz="900" b="0" u="none" strike="noStrike">
                          <a:solidFill>
                            <a:schemeClr val="tx1"/>
                          </a:solidFill>
                          <a:effectLst/>
                        </a:rPr>
                        <a:t>No</a:t>
                      </a:r>
                      <a:endParaRPr lang="es-MX" sz="900" b="0" i="0" u="none" strike="noStrike">
                        <a:solidFill>
                          <a:schemeClr val="tx1"/>
                        </a:solidFill>
                        <a:effectLst/>
                        <a:latin typeface="Noto Sans"/>
                      </a:endParaRPr>
                    </a:p>
                  </a:txBody>
                  <a:tcPr marL="0" marR="0" marT="0" marB="0" anchor="ctr"/>
                </a:tc>
                <a:tc>
                  <a:txBody>
                    <a:bodyPr/>
                    <a:lstStyle/>
                    <a:p>
                      <a:pPr lvl="0" algn="ctr">
                        <a:buNone/>
                      </a:pPr>
                      <a:r>
                        <a:rPr lang="es-MX" sz="900" b="0" u="none" strike="noStrike">
                          <a:solidFill>
                            <a:schemeClr val="tx1"/>
                          </a:solidFill>
                          <a:effectLst/>
                        </a:rPr>
                        <a:t>Sí</a:t>
                      </a:r>
                      <a:endParaRPr lang="es-MX" sz="900" b="0" i="0" u="none" strike="noStrike">
                        <a:solidFill>
                          <a:schemeClr val="tx1"/>
                        </a:solidFill>
                        <a:effectLst/>
                        <a:latin typeface="Noto Sans"/>
                      </a:endParaRPr>
                    </a:p>
                  </a:txBody>
                  <a:tcPr marL="0" marR="0" marT="0" marB="0" anchor="ctr"/>
                </a:tc>
                <a:tc>
                  <a:txBody>
                    <a:bodyPr/>
                    <a:lstStyle/>
                    <a:p>
                      <a:pPr lvl="0" algn="ctr">
                        <a:buNone/>
                      </a:pPr>
                      <a:r>
                        <a:rPr lang="es-MX" sz="900" b="0" u="none" strike="noStrike">
                          <a:solidFill>
                            <a:schemeClr val="tx1"/>
                          </a:solidFill>
                          <a:effectLst/>
                        </a:rPr>
                        <a:t>N/A</a:t>
                      </a:r>
                      <a:endParaRPr lang="es-MX" sz="900" b="0" i="0" u="none" strike="noStrike">
                        <a:solidFill>
                          <a:schemeClr val="tx1"/>
                        </a:solidFill>
                        <a:effectLst/>
                        <a:latin typeface="Noto Sans"/>
                      </a:endParaRPr>
                    </a:p>
                  </a:txBody>
                  <a:tcPr marL="0" marR="0" marT="0" marB="0" anchor="ctr"/>
                </a:tc>
                <a:tc>
                  <a:txBody>
                    <a:bodyPr/>
                    <a:lstStyle/>
                    <a:p>
                      <a:pPr lvl="0" algn="ctr">
                        <a:buNone/>
                      </a:pPr>
                      <a:r>
                        <a:rPr lang="es-MX" sz="900" b="0" u="none" strike="noStrike">
                          <a:solidFill>
                            <a:schemeClr val="tx1"/>
                          </a:solidFill>
                          <a:effectLst/>
                        </a:rPr>
                        <a:t>Sí</a:t>
                      </a:r>
                      <a:endParaRPr lang="es-MX" sz="900" b="0" i="0" u="none" strike="noStrike">
                        <a:solidFill>
                          <a:schemeClr val="tx1"/>
                        </a:solidFill>
                        <a:effectLst/>
                        <a:latin typeface="Noto Sans"/>
                      </a:endParaRPr>
                    </a:p>
                  </a:txBody>
                  <a:tcPr marL="0" marR="0" marT="0" marB="0" anchor="ctr"/>
                </a:tc>
                <a:tc>
                  <a:txBody>
                    <a:bodyPr/>
                    <a:lstStyle/>
                    <a:p>
                      <a:pPr lvl="0" algn="ctr">
                        <a:buNone/>
                      </a:pPr>
                      <a:r>
                        <a:rPr lang="es-MX" sz="900" b="1" u="none" strike="noStrike">
                          <a:solidFill>
                            <a:schemeClr val="tx1"/>
                          </a:solidFill>
                          <a:effectLst/>
                        </a:rPr>
                        <a:t>20%</a:t>
                      </a:r>
                      <a:endParaRPr lang="es-MX" sz="900" b="1" i="0" u="none" strike="noStrike">
                        <a:solidFill>
                          <a:schemeClr val="tx1"/>
                        </a:solidFill>
                        <a:effectLst/>
                        <a:latin typeface="Noto Sans"/>
                      </a:endParaRPr>
                    </a:p>
                  </a:txBody>
                  <a:tcPr marL="0" marR="0" marT="0" marB="0" anchor="ctr"/>
                </a:tc>
                <a:extLst>
                  <a:ext uri="{0D108BD9-81ED-4DB2-BD59-A6C34878D82A}">
                    <a16:rowId xmlns:a16="http://schemas.microsoft.com/office/drawing/2014/main" val="387906637"/>
                  </a:ext>
                </a:extLst>
              </a:tr>
              <a:tr h="151983">
                <a:tc>
                  <a:txBody>
                    <a:bodyPr/>
                    <a:lstStyle/>
                    <a:p>
                      <a:pPr lvl="0" algn="ctr">
                        <a:buNone/>
                      </a:pPr>
                      <a:r>
                        <a:rPr lang="es-MX" sz="900" b="0" u="none" strike="noStrike">
                          <a:solidFill>
                            <a:schemeClr val="tx1"/>
                          </a:solidFill>
                          <a:effectLst/>
                        </a:rPr>
                        <a:t>22</a:t>
                      </a:r>
                      <a:endParaRPr lang="es-MX" sz="900" b="0" i="0" u="none" strike="noStrike">
                        <a:solidFill>
                          <a:schemeClr val="tx1"/>
                        </a:solidFill>
                        <a:effectLst/>
                        <a:latin typeface="Noto Sans"/>
                      </a:endParaRPr>
                    </a:p>
                  </a:txBody>
                  <a:tcPr marL="0" marR="0" marT="0" marB="0" anchor="ctr"/>
                </a:tc>
                <a:tc>
                  <a:txBody>
                    <a:bodyPr/>
                    <a:lstStyle/>
                    <a:p>
                      <a:pPr lvl="0" algn="l">
                        <a:buNone/>
                      </a:pPr>
                      <a:r>
                        <a:rPr lang="es-MX" sz="900" b="0" u="none" strike="noStrike">
                          <a:solidFill>
                            <a:schemeClr val="tx1"/>
                          </a:solidFill>
                          <a:effectLst/>
                        </a:rPr>
                        <a:t>Chihuahua </a:t>
                      </a:r>
                      <a:endParaRPr lang="es-MX" sz="900" b="0" i="0" u="none" strike="noStrike">
                        <a:solidFill>
                          <a:schemeClr val="tx1"/>
                        </a:solidFill>
                        <a:effectLst/>
                        <a:latin typeface="Noto Sans"/>
                      </a:endParaRPr>
                    </a:p>
                  </a:txBody>
                  <a:tcPr marL="0" marR="0" marT="0" marB="0" anchor="ctr"/>
                </a:tc>
                <a:tc>
                  <a:txBody>
                    <a:bodyPr/>
                    <a:lstStyle/>
                    <a:p>
                      <a:pPr lvl="0" algn="l">
                        <a:buNone/>
                      </a:pPr>
                      <a:r>
                        <a:rPr lang="es-MX" sz="900" b="0" u="none" strike="noStrike">
                          <a:solidFill>
                            <a:schemeClr val="tx1"/>
                          </a:solidFill>
                          <a:effectLst/>
                        </a:rPr>
                        <a:t>Chihuahua </a:t>
                      </a:r>
                      <a:endParaRPr lang="es-MX" sz="900" b="0" i="0" u="none" strike="noStrike">
                        <a:solidFill>
                          <a:schemeClr val="tx1"/>
                        </a:solidFill>
                        <a:effectLst/>
                        <a:latin typeface="Noto Sans"/>
                      </a:endParaRPr>
                    </a:p>
                  </a:txBody>
                  <a:tcPr marL="0" marR="0" marT="0" marB="0" anchor="ctr"/>
                </a:tc>
                <a:tc>
                  <a:txBody>
                    <a:bodyPr/>
                    <a:lstStyle/>
                    <a:p>
                      <a:pPr lvl="0" algn="ctr">
                        <a:buNone/>
                      </a:pPr>
                      <a:r>
                        <a:rPr lang="es-MX" sz="900" b="0" u="none" strike="noStrike" kern="1200" noProof="0">
                          <a:solidFill>
                            <a:schemeClr val="tx1"/>
                          </a:solidFill>
                          <a:effectLst/>
                        </a:rPr>
                        <a:t>HGR</a:t>
                      </a:r>
                      <a:endParaRPr lang="es-MX" sz="900" b="0" i="0" u="none" strike="noStrike" kern="1200" noProof="0">
                        <a:solidFill>
                          <a:schemeClr val="tx1"/>
                        </a:solidFill>
                        <a:effectLst/>
                        <a:latin typeface="Noto Sans"/>
                        <a:ea typeface="+mn-ea"/>
                        <a:cs typeface="+mn-cs"/>
                      </a:endParaRPr>
                    </a:p>
                  </a:txBody>
                  <a:tcPr marL="0" marR="0" marT="0" marB="0" anchor="ctr"/>
                </a:tc>
                <a:tc>
                  <a:txBody>
                    <a:bodyPr/>
                    <a:lstStyle/>
                    <a:p>
                      <a:pPr marL="0" lvl="0" algn="just" defTabSz="914400" rtl="0" eaLnBrk="1" latinLnBrk="0" hangingPunct="1">
                        <a:lnSpc>
                          <a:spcPct val="100000"/>
                        </a:lnSpc>
                        <a:spcBef>
                          <a:spcPts val="0"/>
                        </a:spcBef>
                        <a:spcAft>
                          <a:spcPts val="0"/>
                        </a:spcAft>
                        <a:buNone/>
                      </a:pPr>
                      <a:r>
                        <a:rPr lang="es-MX" sz="900" b="0" u="none" strike="noStrike" kern="1200" noProof="0">
                          <a:solidFill>
                            <a:schemeClr val="tx1"/>
                          </a:solidFill>
                          <a:effectLst/>
                        </a:rPr>
                        <a:t>Ave. Central, Ejido La </a:t>
                      </a:r>
                      <a:r>
                        <a:rPr lang="es-MX" sz="900" b="0" u="none" strike="noStrike" kern="1200" noProof="0" err="1">
                          <a:solidFill>
                            <a:schemeClr val="tx1"/>
                          </a:solidFill>
                          <a:effectLst/>
                        </a:rPr>
                        <a:t>Condordia</a:t>
                      </a:r>
                      <a:r>
                        <a:rPr lang="es-MX" sz="900" b="0" u="none" strike="noStrike" kern="1200" noProof="0">
                          <a:solidFill>
                            <a:schemeClr val="tx1"/>
                          </a:solidFill>
                          <a:effectLst/>
                        </a:rPr>
                        <a:t>, Fracción I De La Parcela 262</a:t>
                      </a:r>
                      <a:endParaRPr lang="es-ES" sz="900" b="0" u="none" strike="noStrike" kern="1200">
                        <a:solidFill>
                          <a:schemeClr val="tx1"/>
                        </a:solidFill>
                        <a:effectLst/>
                      </a:endParaRPr>
                    </a:p>
                    <a:p>
                      <a:pPr lvl="0" algn="just">
                        <a:buNone/>
                      </a:pPr>
                      <a:endParaRPr lang="es-MX" sz="900" b="0" i="0" u="none" strike="noStrike" kern="1200" noProof="0">
                        <a:solidFill>
                          <a:schemeClr val="tx1"/>
                        </a:solidFill>
                        <a:effectLst/>
                        <a:latin typeface="Noto Sans"/>
                        <a:ea typeface="+mn-ea"/>
                        <a:cs typeface="+mn-cs"/>
                      </a:endParaRPr>
                    </a:p>
                  </a:txBody>
                  <a:tcPr marL="0" marR="0" marT="0" marB="0" anchor="ctr"/>
                </a:tc>
                <a:tc>
                  <a:txBody>
                    <a:bodyPr/>
                    <a:lstStyle/>
                    <a:p>
                      <a:pPr lvl="0" algn="ctr">
                        <a:buNone/>
                      </a:pPr>
                      <a:r>
                        <a:rPr lang="es-MX" sz="900" b="0" u="none" strike="noStrike">
                          <a:solidFill>
                            <a:schemeClr val="tx1"/>
                          </a:solidFill>
                          <a:effectLst/>
                        </a:rPr>
                        <a:t>-</a:t>
                      </a:r>
                      <a:endParaRPr lang="es-MX" sz="900" b="0" i="0" u="none" strike="noStrike">
                        <a:solidFill>
                          <a:schemeClr val="tx1"/>
                        </a:solidFill>
                        <a:effectLst/>
                        <a:latin typeface="Noto Sans"/>
                      </a:endParaRPr>
                    </a:p>
                  </a:txBody>
                  <a:tcPr marL="0" marR="0" marT="0" marB="0" anchor="ctr"/>
                </a:tc>
                <a:tc>
                  <a:txBody>
                    <a:bodyPr/>
                    <a:lstStyle/>
                    <a:p>
                      <a:pPr lvl="0" algn="ctr">
                        <a:buNone/>
                      </a:pPr>
                      <a:r>
                        <a:rPr lang="es-MX" sz="900" b="0" u="none" strike="noStrike">
                          <a:solidFill>
                            <a:schemeClr val="tx1"/>
                          </a:solidFill>
                          <a:effectLst/>
                        </a:rPr>
                        <a:t>-</a:t>
                      </a:r>
                      <a:endParaRPr lang="es-MX" sz="900" b="0" i="0" u="none" strike="noStrike">
                        <a:solidFill>
                          <a:schemeClr val="tx1"/>
                        </a:solidFill>
                        <a:effectLst/>
                        <a:latin typeface="Noto Sans"/>
                      </a:endParaRPr>
                    </a:p>
                  </a:txBody>
                  <a:tcPr marL="0" marR="0" marT="0" marB="0" anchor="ctr"/>
                </a:tc>
                <a:tc>
                  <a:txBody>
                    <a:bodyPr/>
                    <a:lstStyle/>
                    <a:p>
                      <a:pPr lvl="0" algn="ctr">
                        <a:buNone/>
                      </a:pPr>
                      <a:r>
                        <a:rPr lang="es-MX" sz="900" b="0" u="none" strike="noStrike">
                          <a:solidFill>
                            <a:schemeClr val="tx1"/>
                          </a:solidFill>
                          <a:effectLst/>
                        </a:rPr>
                        <a:t>-</a:t>
                      </a:r>
                      <a:endParaRPr lang="es-MX" sz="900" b="0" i="0" u="none" strike="noStrike">
                        <a:solidFill>
                          <a:schemeClr val="tx1"/>
                        </a:solidFill>
                        <a:effectLst/>
                        <a:latin typeface="Noto Sans"/>
                      </a:endParaRPr>
                    </a:p>
                  </a:txBody>
                  <a:tcPr marL="0" marR="0" marT="0" marB="0" anchor="ctr"/>
                </a:tc>
                <a:tc>
                  <a:txBody>
                    <a:bodyPr/>
                    <a:lstStyle/>
                    <a:p>
                      <a:pPr lvl="0" algn="ctr">
                        <a:buNone/>
                      </a:pPr>
                      <a:r>
                        <a:rPr lang="es-MX" sz="900" b="0" u="none" strike="noStrike">
                          <a:solidFill>
                            <a:schemeClr val="tx1"/>
                          </a:solidFill>
                          <a:effectLst/>
                        </a:rPr>
                        <a:t>-</a:t>
                      </a:r>
                      <a:endParaRPr lang="es-MX" sz="900" b="0" i="0" u="none" strike="noStrike">
                        <a:solidFill>
                          <a:schemeClr val="tx1"/>
                        </a:solidFill>
                        <a:effectLst/>
                        <a:latin typeface="Noto Sans"/>
                      </a:endParaRPr>
                    </a:p>
                  </a:txBody>
                  <a:tcPr marL="0" marR="0" marT="0" marB="0" anchor="ctr"/>
                </a:tc>
                <a:tc>
                  <a:txBody>
                    <a:bodyPr/>
                    <a:lstStyle/>
                    <a:p>
                      <a:pPr lvl="0" algn="ctr">
                        <a:buNone/>
                      </a:pPr>
                      <a:r>
                        <a:rPr lang="es-MX" sz="900" b="0" u="none" strike="noStrike">
                          <a:solidFill>
                            <a:schemeClr val="tx1"/>
                          </a:solidFill>
                          <a:effectLst/>
                        </a:rPr>
                        <a:t>-</a:t>
                      </a:r>
                      <a:endParaRPr lang="es-MX" sz="900" b="0" i="0" u="none" strike="noStrike">
                        <a:solidFill>
                          <a:schemeClr val="tx1"/>
                        </a:solidFill>
                        <a:effectLst/>
                        <a:latin typeface="Noto Sans"/>
                      </a:endParaRPr>
                    </a:p>
                  </a:txBody>
                  <a:tcPr marL="0" marR="0" marT="0" marB="0" anchor="ctr"/>
                </a:tc>
                <a:tc>
                  <a:txBody>
                    <a:bodyPr/>
                    <a:lstStyle/>
                    <a:p>
                      <a:pPr lvl="0" algn="ctr">
                        <a:buNone/>
                      </a:pPr>
                      <a:r>
                        <a:rPr lang="es-MX" sz="900" b="0" u="none" strike="noStrike">
                          <a:solidFill>
                            <a:schemeClr val="tx1"/>
                          </a:solidFill>
                          <a:effectLst/>
                        </a:rPr>
                        <a:t>-</a:t>
                      </a:r>
                      <a:endParaRPr lang="es-MX" sz="900" b="0" i="0" u="none" strike="noStrike">
                        <a:solidFill>
                          <a:schemeClr val="tx1"/>
                        </a:solidFill>
                        <a:effectLst/>
                        <a:latin typeface="Noto Sans"/>
                      </a:endParaRPr>
                    </a:p>
                  </a:txBody>
                  <a:tcPr marL="0" marR="0" marT="0" marB="0" anchor="ctr"/>
                </a:tc>
                <a:tc>
                  <a:txBody>
                    <a:bodyPr/>
                    <a:lstStyle/>
                    <a:p>
                      <a:pPr lvl="0" algn="ctr">
                        <a:buNone/>
                      </a:pPr>
                      <a:r>
                        <a:rPr lang="es-MX" sz="900" b="1" u="none" strike="noStrike">
                          <a:solidFill>
                            <a:schemeClr val="tx1"/>
                          </a:solidFill>
                          <a:effectLst/>
                        </a:rPr>
                        <a:t>17%</a:t>
                      </a:r>
                      <a:endParaRPr lang="es-MX" sz="900" b="1" i="0" u="none" strike="noStrike">
                        <a:solidFill>
                          <a:schemeClr val="tx1"/>
                        </a:solidFill>
                        <a:effectLst/>
                        <a:latin typeface="Noto Sans"/>
                      </a:endParaRPr>
                    </a:p>
                  </a:txBody>
                  <a:tcPr marL="0" marR="0" marT="0" marB="0" anchor="ctr"/>
                </a:tc>
                <a:extLst>
                  <a:ext uri="{0D108BD9-81ED-4DB2-BD59-A6C34878D82A}">
                    <a16:rowId xmlns:a16="http://schemas.microsoft.com/office/drawing/2014/main" val="3206834791"/>
                  </a:ext>
                </a:extLst>
              </a:tr>
              <a:tr h="599102">
                <a:tc>
                  <a:txBody>
                    <a:bodyPr/>
                    <a:lstStyle/>
                    <a:p>
                      <a:pPr lvl="0" algn="ctr">
                        <a:buNone/>
                      </a:pPr>
                      <a:r>
                        <a:rPr lang="es-MX" sz="900" b="0" u="none" strike="noStrike">
                          <a:solidFill>
                            <a:schemeClr val="tx1"/>
                          </a:solidFill>
                          <a:effectLst/>
                        </a:rPr>
                        <a:t>23</a:t>
                      </a:r>
                      <a:endParaRPr lang="es-MX" sz="900" b="0" i="0" u="none" strike="noStrike">
                        <a:solidFill>
                          <a:schemeClr val="tx1"/>
                        </a:solidFill>
                        <a:effectLst/>
                        <a:latin typeface="Noto Sans"/>
                      </a:endParaRPr>
                    </a:p>
                  </a:txBody>
                  <a:tcPr marL="0" marR="0" marT="0" marB="0" anchor="ctr"/>
                </a:tc>
                <a:tc>
                  <a:txBody>
                    <a:bodyPr/>
                    <a:lstStyle/>
                    <a:p>
                      <a:pPr lvl="0" algn="l">
                        <a:buNone/>
                      </a:pPr>
                      <a:r>
                        <a:rPr lang="es-MX" sz="900" b="0" u="none" strike="noStrike">
                          <a:solidFill>
                            <a:schemeClr val="tx1"/>
                          </a:solidFill>
                          <a:effectLst/>
                        </a:rPr>
                        <a:t>Estado de México Poniente</a:t>
                      </a:r>
                      <a:endParaRPr lang="es-MX" sz="900" b="0" i="0" u="none" strike="noStrike">
                        <a:solidFill>
                          <a:schemeClr val="tx1"/>
                        </a:solidFill>
                        <a:effectLst/>
                        <a:latin typeface="Noto Sans"/>
                      </a:endParaRPr>
                    </a:p>
                  </a:txBody>
                  <a:tcPr marL="0" marR="0" marT="0" marB="0" anchor="ctr"/>
                </a:tc>
                <a:tc>
                  <a:txBody>
                    <a:bodyPr/>
                    <a:lstStyle/>
                    <a:p>
                      <a:pPr lvl="0" algn="l">
                        <a:buNone/>
                      </a:pPr>
                      <a:r>
                        <a:rPr lang="es-MX" sz="900" b="0" u="none" strike="noStrike">
                          <a:solidFill>
                            <a:schemeClr val="tx1"/>
                          </a:solidFill>
                          <a:effectLst/>
                        </a:rPr>
                        <a:t>Nicolás Romero</a:t>
                      </a:r>
                      <a:endParaRPr lang="es-MX" sz="900" b="0" i="0" u="none" strike="noStrike">
                        <a:solidFill>
                          <a:schemeClr val="tx1"/>
                        </a:solidFill>
                        <a:effectLst/>
                        <a:latin typeface="Noto Sans"/>
                      </a:endParaRPr>
                    </a:p>
                  </a:txBody>
                  <a:tcPr marL="0" marR="0" marT="0" marB="0" anchor="ctr"/>
                </a:tc>
                <a:tc>
                  <a:txBody>
                    <a:bodyPr/>
                    <a:lstStyle/>
                    <a:p>
                      <a:pPr marL="0" lvl="0" algn="ctr" defTabSz="914400" rtl="0" eaLnBrk="1" latinLnBrk="0" hangingPunct="1">
                        <a:buNone/>
                      </a:pPr>
                      <a:r>
                        <a:rPr lang="es-MX" sz="900" b="0" u="none" strike="noStrike" kern="1200" noProof="0">
                          <a:solidFill>
                            <a:schemeClr val="tx1"/>
                          </a:solidFill>
                          <a:effectLst/>
                        </a:rPr>
                        <a:t>HGR 260 camas</a:t>
                      </a:r>
                      <a:endParaRPr lang="es-MX" sz="900" b="0" i="0" u="none" strike="noStrike" kern="1200" noProof="0">
                        <a:solidFill>
                          <a:schemeClr val="tx1"/>
                        </a:solidFill>
                        <a:effectLst/>
                        <a:latin typeface="Noto Sans"/>
                        <a:ea typeface="Noto Sans"/>
                        <a:cs typeface="Noto Sans"/>
                      </a:endParaRPr>
                    </a:p>
                  </a:txBody>
                  <a:tcPr marL="0" marR="0" marT="0" marB="0" anchor="ctr"/>
                </a:tc>
                <a:tc>
                  <a:txBody>
                    <a:bodyPr/>
                    <a:lstStyle/>
                    <a:p>
                      <a:pPr lvl="0" algn="just">
                        <a:buNone/>
                      </a:pPr>
                      <a:r>
                        <a:rPr lang="en-US" sz="900" b="0" u="none" strike="noStrike" kern="1200" noProof="0">
                          <a:solidFill>
                            <a:schemeClr val="tx1"/>
                          </a:solidFill>
                          <a:effectLst/>
                        </a:rPr>
                        <a:t>Av.  Jesús Moreno Jiménez, No. 2, Lote 2 A-2  Colonia Vista Hermosa, Primera </a:t>
                      </a:r>
                      <a:r>
                        <a:rPr lang="en-US" sz="900" b="0" u="none" strike="noStrike" kern="1200" noProof="0" err="1">
                          <a:solidFill>
                            <a:schemeClr val="tx1"/>
                          </a:solidFill>
                          <a:effectLst/>
                        </a:rPr>
                        <a:t>Sección</a:t>
                      </a:r>
                      <a:r>
                        <a:rPr lang="en-US" sz="900" b="0" u="none" strike="noStrike" kern="1200" noProof="0">
                          <a:solidFill>
                            <a:schemeClr val="tx1"/>
                          </a:solidFill>
                          <a:effectLst/>
                        </a:rPr>
                        <a:t>, Municipio Nicolás Romero, Estado de México, C.P. 54414</a:t>
                      </a:r>
                      <a:endParaRPr lang="en-US" sz="900" b="0" i="0" u="none" strike="noStrike" kern="1200">
                        <a:solidFill>
                          <a:schemeClr val="tx1"/>
                        </a:solidFill>
                        <a:effectLst/>
                        <a:latin typeface="Noto Sans" panose="020B0502040504020204" pitchFamily="34" charset="0"/>
                        <a:ea typeface="+mn-ea"/>
                        <a:cs typeface="+mn-cs"/>
                      </a:endParaRPr>
                    </a:p>
                  </a:txBody>
                  <a:tcPr marL="0" marR="0" marT="0" marB="0" anchor="ctr"/>
                </a:tc>
                <a:tc>
                  <a:txBody>
                    <a:bodyPr/>
                    <a:lstStyle/>
                    <a:p>
                      <a:pPr lvl="0" algn="ctr">
                        <a:buNone/>
                      </a:pPr>
                      <a:r>
                        <a:rPr lang="es-MX" sz="900" b="0" u="none" strike="noStrike">
                          <a:solidFill>
                            <a:schemeClr val="tx1"/>
                          </a:solidFill>
                          <a:effectLst/>
                        </a:rPr>
                        <a:t>-</a:t>
                      </a:r>
                      <a:endParaRPr lang="es-MX" sz="900" b="0" i="0" u="none" strike="noStrike">
                        <a:solidFill>
                          <a:schemeClr val="tx1"/>
                        </a:solidFill>
                        <a:effectLst/>
                        <a:latin typeface="Noto Sans"/>
                      </a:endParaRPr>
                    </a:p>
                  </a:txBody>
                  <a:tcPr marL="0" marR="0" marT="0" marB="0" anchor="ctr"/>
                </a:tc>
                <a:tc>
                  <a:txBody>
                    <a:bodyPr/>
                    <a:lstStyle/>
                    <a:p>
                      <a:pPr lvl="0" algn="ctr">
                        <a:buNone/>
                      </a:pPr>
                      <a:r>
                        <a:rPr lang="es-MX" sz="900" b="0" u="none" strike="noStrike">
                          <a:solidFill>
                            <a:schemeClr val="tx1"/>
                          </a:solidFill>
                          <a:effectLst/>
                        </a:rPr>
                        <a:t>-</a:t>
                      </a:r>
                      <a:endParaRPr lang="es-MX" sz="900" b="0" i="0" u="none" strike="noStrike">
                        <a:solidFill>
                          <a:schemeClr val="tx1"/>
                        </a:solidFill>
                        <a:effectLst/>
                        <a:latin typeface="Noto Sans"/>
                      </a:endParaRPr>
                    </a:p>
                  </a:txBody>
                  <a:tcPr marL="0" marR="0" marT="0" marB="0" anchor="ctr"/>
                </a:tc>
                <a:tc>
                  <a:txBody>
                    <a:bodyPr/>
                    <a:lstStyle/>
                    <a:p>
                      <a:pPr lvl="0" algn="ctr">
                        <a:buNone/>
                      </a:pPr>
                      <a:r>
                        <a:rPr lang="es-MX" sz="900" b="0" u="none" strike="noStrike">
                          <a:solidFill>
                            <a:schemeClr val="tx1"/>
                          </a:solidFill>
                          <a:effectLst/>
                        </a:rPr>
                        <a:t>-</a:t>
                      </a:r>
                      <a:endParaRPr lang="es-MX" sz="900" b="0" i="0" u="none" strike="noStrike">
                        <a:solidFill>
                          <a:schemeClr val="tx1"/>
                        </a:solidFill>
                        <a:effectLst/>
                        <a:latin typeface="Noto Sans"/>
                      </a:endParaRPr>
                    </a:p>
                  </a:txBody>
                  <a:tcPr marL="0" marR="0" marT="0" marB="0" anchor="ctr"/>
                </a:tc>
                <a:tc>
                  <a:txBody>
                    <a:bodyPr/>
                    <a:lstStyle/>
                    <a:p>
                      <a:pPr lvl="0" algn="ctr">
                        <a:buNone/>
                      </a:pPr>
                      <a:r>
                        <a:rPr lang="es-MX" sz="900" b="0" u="none" strike="noStrike">
                          <a:solidFill>
                            <a:schemeClr val="tx1"/>
                          </a:solidFill>
                          <a:effectLst/>
                        </a:rPr>
                        <a:t>-</a:t>
                      </a:r>
                      <a:endParaRPr lang="es-MX" sz="900" b="0" i="0" u="none" strike="noStrike">
                        <a:solidFill>
                          <a:schemeClr val="tx1"/>
                        </a:solidFill>
                        <a:effectLst/>
                        <a:latin typeface="Noto Sans"/>
                      </a:endParaRPr>
                    </a:p>
                  </a:txBody>
                  <a:tcPr marL="0" marR="0" marT="0" marB="0" anchor="ctr"/>
                </a:tc>
                <a:tc>
                  <a:txBody>
                    <a:bodyPr/>
                    <a:lstStyle/>
                    <a:p>
                      <a:pPr lvl="0" algn="ctr">
                        <a:buNone/>
                      </a:pPr>
                      <a:r>
                        <a:rPr lang="es-MX" sz="900" b="0" u="none" strike="noStrike">
                          <a:solidFill>
                            <a:schemeClr val="tx1"/>
                          </a:solidFill>
                          <a:effectLst/>
                        </a:rPr>
                        <a:t>-</a:t>
                      </a:r>
                      <a:endParaRPr lang="es-MX" sz="900" b="0" i="0" u="none" strike="noStrike">
                        <a:solidFill>
                          <a:schemeClr val="tx1"/>
                        </a:solidFill>
                        <a:effectLst/>
                        <a:latin typeface="Noto Sans"/>
                      </a:endParaRPr>
                    </a:p>
                  </a:txBody>
                  <a:tcPr marL="0" marR="0" marT="0" marB="0" anchor="ctr"/>
                </a:tc>
                <a:tc>
                  <a:txBody>
                    <a:bodyPr/>
                    <a:lstStyle/>
                    <a:p>
                      <a:pPr lvl="0" algn="ctr">
                        <a:buNone/>
                      </a:pPr>
                      <a:r>
                        <a:rPr lang="es-MX" sz="900" b="0" u="none" strike="noStrike">
                          <a:solidFill>
                            <a:schemeClr val="tx1"/>
                          </a:solidFill>
                          <a:effectLst/>
                        </a:rPr>
                        <a:t>-</a:t>
                      </a:r>
                      <a:endParaRPr lang="es-MX" sz="900" b="0" i="0" u="none" strike="noStrike">
                        <a:solidFill>
                          <a:schemeClr val="tx1"/>
                        </a:solidFill>
                        <a:effectLst/>
                        <a:latin typeface="Noto Sans"/>
                      </a:endParaRPr>
                    </a:p>
                  </a:txBody>
                  <a:tcPr marL="0" marR="0" marT="0" marB="0" anchor="ctr"/>
                </a:tc>
                <a:tc>
                  <a:txBody>
                    <a:bodyPr/>
                    <a:lstStyle/>
                    <a:p>
                      <a:pPr lvl="0" algn="ctr">
                        <a:buNone/>
                      </a:pPr>
                      <a:r>
                        <a:rPr lang="es-MX" sz="1000" b="1" u="none" strike="noStrike" dirty="0">
                          <a:solidFill>
                            <a:schemeClr val="tx1"/>
                          </a:solidFill>
                          <a:effectLst/>
                        </a:rPr>
                        <a:t>14%</a:t>
                      </a:r>
                      <a:endParaRPr lang="es-MX" sz="1000" b="1" i="0" u="none" strike="sngStrike" dirty="0">
                        <a:solidFill>
                          <a:schemeClr val="tx1"/>
                        </a:solidFill>
                        <a:effectLst/>
                        <a:latin typeface="Noto Sans"/>
                      </a:endParaRPr>
                    </a:p>
                  </a:txBody>
                  <a:tcPr marL="0" marR="0" marT="0" marB="0" anchor="ctr"/>
                </a:tc>
                <a:extLst>
                  <a:ext uri="{0D108BD9-81ED-4DB2-BD59-A6C34878D82A}">
                    <a16:rowId xmlns:a16="http://schemas.microsoft.com/office/drawing/2014/main" val="1004563311"/>
                  </a:ext>
                </a:extLst>
              </a:tr>
              <a:tr h="599102">
                <a:tc>
                  <a:txBody>
                    <a:bodyPr/>
                    <a:lstStyle/>
                    <a:p>
                      <a:pPr lvl="0" algn="ctr">
                        <a:buNone/>
                      </a:pPr>
                      <a:r>
                        <a:rPr lang="es-MX" sz="900" b="0" u="none" strike="noStrike">
                          <a:solidFill>
                            <a:schemeClr val="tx1"/>
                          </a:solidFill>
                          <a:effectLst/>
                        </a:rPr>
                        <a:t>24</a:t>
                      </a:r>
                      <a:endParaRPr lang="es-MX" sz="900" b="0" i="0" u="none" strike="noStrike">
                        <a:solidFill>
                          <a:schemeClr val="tx1"/>
                        </a:solidFill>
                        <a:effectLst/>
                        <a:latin typeface="Noto Sans"/>
                      </a:endParaRPr>
                    </a:p>
                  </a:txBody>
                  <a:tcPr marL="0" marR="0" marT="0" marB="0" anchor="ctr"/>
                </a:tc>
                <a:tc>
                  <a:txBody>
                    <a:bodyPr/>
                    <a:lstStyle/>
                    <a:p>
                      <a:pPr lvl="0" algn="l">
                        <a:buNone/>
                      </a:pPr>
                      <a:r>
                        <a:rPr lang="es-MX" sz="900" b="0" u="none" strike="noStrike">
                          <a:solidFill>
                            <a:schemeClr val="tx1"/>
                          </a:solidFill>
                          <a:effectLst/>
                        </a:rPr>
                        <a:t>Quintana Roo</a:t>
                      </a:r>
                      <a:endParaRPr lang="es-MX" sz="900" b="0" i="0" u="none" strike="noStrike">
                        <a:solidFill>
                          <a:schemeClr val="tx1"/>
                        </a:solidFill>
                        <a:effectLst/>
                        <a:latin typeface="Noto Sans"/>
                      </a:endParaRPr>
                    </a:p>
                  </a:txBody>
                  <a:tcPr marL="0" marR="0" marT="0" marB="0" anchor="ctr"/>
                </a:tc>
                <a:tc>
                  <a:txBody>
                    <a:bodyPr/>
                    <a:lstStyle/>
                    <a:p>
                      <a:pPr lvl="0" algn="l">
                        <a:buNone/>
                      </a:pPr>
                      <a:r>
                        <a:rPr lang="es-MX" sz="900" b="0" u="none" strike="noStrike">
                          <a:solidFill>
                            <a:schemeClr val="tx1"/>
                          </a:solidFill>
                          <a:effectLst/>
                        </a:rPr>
                        <a:t>Cozumel</a:t>
                      </a:r>
                      <a:endParaRPr lang="es-MX" sz="900" b="0" i="0" u="none" strike="noStrike">
                        <a:solidFill>
                          <a:schemeClr val="tx1"/>
                        </a:solidFill>
                        <a:effectLst/>
                        <a:latin typeface="Noto Sans"/>
                      </a:endParaRPr>
                    </a:p>
                  </a:txBody>
                  <a:tcPr marL="0" marR="0" marT="0" marB="0" anchor="ctr"/>
                </a:tc>
                <a:tc>
                  <a:txBody>
                    <a:bodyPr/>
                    <a:lstStyle/>
                    <a:p>
                      <a:pPr lvl="0" algn="ctr">
                        <a:buNone/>
                      </a:pPr>
                      <a:r>
                        <a:rPr lang="es-MX" sz="900" b="0" u="none" strike="noStrike" kern="1200" noProof="0">
                          <a:solidFill>
                            <a:schemeClr val="tx1"/>
                          </a:solidFill>
                          <a:effectLst/>
                        </a:rPr>
                        <a:t>Ampliación del HGSZ No. 2</a:t>
                      </a:r>
                      <a:endParaRPr lang="es-MX" sz="900" b="0" i="0" u="none" strike="noStrike" kern="1200" noProof="0">
                        <a:solidFill>
                          <a:schemeClr val="tx1"/>
                        </a:solidFill>
                        <a:effectLst/>
                        <a:latin typeface="Noto Sans"/>
                        <a:ea typeface="+mn-ea"/>
                        <a:cs typeface="+mn-cs"/>
                      </a:endParaRPr>
                    </a:p>
                  </a:txBody>
                  <a:tcPr marL="0" marR="0" marT="0" marB="0" anchor="ctr"/>
                </a:tc>
                <a:tc>
                  <a:txBody>
                    <a:bodyPr/>
                    <a:lstStyle/>
                    <a:p>
                      <a:pPr lvl="0" algn="just">
                        <a:buNone/>
                      </a:pPr>
                      <a:r>
                        <a:rPr lang="en-US" sz="900" b="0" u="none" strike="noStrike" kern="1200" noProof="0">
                          <a:solidFill>
                            <a:schemeClr val="tx1"/>
                          </a:solidFill>
                          <a:effectLst/>
                        </a:rPr>
                        <a:t>35 entre 13 Sur y Andrés </a:t>
                      </a:r>
                      <a:r>
                        <a:rPr lang="en-US" sz="900" b="0" u="none" strike="noStrike" kern="1200" noProof="0" err="1">
                          <a:solidFill>
                            <a:schemeClr val="tx1"/>
                          </a:solidFill>
                          <a:effectLst/>
                        </a:rPr>
                        <a:t>Quintana</a:t>
                      </a:r>
                      <a:r>
                        <a:rPr lang="en-US" sz="900" b="0" u="none" strike="noStrike" kern="1200" noProof="0">
                          <a:solidFill>
                            <a:schemeClr val="tx1"/>
                          </a:solidFill>
                          <a:effectLst/>
                        </a:rPr>
                        <a:t> Roo, Colonia </a:t>
                      </a:r>
                      <a:r>
                        <a:rPr lang="en-US" sz="900" b="0" u="none" strike="noStrike" kern="1200" noProof="0" err="1">
                          <a:solidFill>
                            <a:schemeClr val="tx1"/>
                          </a:solidFill>
                          <a:effectLst/>
                        </a:rPr>
                        <a:t>Independencia</a:t>
                      </a:r>
                      <a:r>
                        <a:rPr lang="en-US" sz="900" b="0" u="none" strike="noStrike" kern="1200" noProof="0">
                          <a:solidFill>
                            <a:schemeClr val="tx1"/>
                          </a:solidFill>
                          <a:effectLst/>
                        </a:rPr>
                        <a:t>, Municipio Cozumel, </a:t>
                      </a:r>
                      <a:r>
                        <a:rPr lang="en-US" sz="900" b="0" u="none" strike="noStrike" kern="1200" noProof="0" err="1">
                          <a:solidFill>
                            <a:schemeClr val="tx1"/>
                          </a:solidFill>
                          <a:effectLst/>
                        </a:rPr>
                        <a:t>Quintana</a:t>
                      </a:r>
                      <a:r>
                        <a:rPr lang="en-US" sz="900" b="0" u="none" strike="noStrike" kern="1200" noProof="0">
                          <a:solidFill>
                            <a:schemeClr val="tx1"/>
                          </a:solidFill>
                          <a:effectLst/>
                        </a:rPr>
                        <a:t> Roo</a:t>
                      </a:r>
                      <a:endParaRPr lang="en-US" sz="900" b="0" i="0" u="none" strike="noStrike" kern="1200" noProof="0">
                        <a:solidFill>
                          <a:schemeClr val="tx1"/>
                        </a:solidFill>
                        <a:effectLst/>
                        <a:latin typeface="Noto Sans"/>
                        <a:ea typeface="+mn-ea"/>
                        <a:cs typeface="+mn-cs"/>
                      </a:endParaRPr>
                    </a:p>
                  </a:txBody>
                  <a:tcPr marL="0" marR="0" marT="0" marB="0" anchor="ctr"/>
                </a:tc>
                <a:tc>
                  <a:txBody>
                    <a:bodyPr/>
                    <a:lstStyle/>
                    <a:p>
                      <a:pPr lvl="0" algn="ctr">
                        <a:buNone/>
                      </a:pPr>
                      <a:r>
                        <a:rPr lang="es-MX" sz="900" b="0" u="none" strike="noStrike">
                          <a:solidFill>
                            <a:schemeClr val="tx1"/>
                          </a:solidFill>
                          <a:effectLst/>
                        </a:rPr>
                        <a:t>Sí</a:t>
                      </a:r>
                      <a:endParaRPr lang="es-MX" sz="900" b="0" i="0" u="none" strike="noStrike">
                        <a:solidFill>
                          <a:schemeClr val="tx1"/>
                        </a:solidFill>
                        <a:effectLst/>
                        <a:latin typeface="Noto Sans"/>
                      </a:endParaRPr>
                    </a:p>
                  </a:txBody>
                  <a:tcPr marL="0" marR="0" marT="0" marB="0" anchor="ctr"/>
                </a:tc>
                <a:tc>
                  <a:txBody>
                    <a:bodyPr/>
                    <a:lstStyle/>
                    <a:p>
                      <a:pPr lvl="0" algn="ctr">
                        <a:buNone/>
                      </a:pPr>
                      <a:r>
                        <a:rPr lang="es-MX" sz="900" b="0" u="none" strike="noStrike">
                          <a:solidFill>
                            <a:schemeClr val="tx1"/>
                          </a:solidFill>
                          <a:effectLst/>
                        </a:rPr>
                        <a:t>-</a:t>
                      </a:r>
                      <a:endParaRPr lang="es-MX" sz="900" b="0" i="0" u="none" strike="noStrike">
                        <a:solidFill>
                          <a:schemeClr val="tx1"/>
                        </a:solidFill>
                        <a:effectLst/>
                        <a:latin typeface="Noto Sans"/>
                      </a:endParaRPr>
                    </a:p>
                  </a:txBody>
                  <a:tcPr marL="0" marR="0" marT="0" marB="0" anchor="ctr"/>
                </a:tc>
                <a:tc>
                  <a:txBody>
                    <a:bodyPr/>
                    <a:lstStyle/>
                    <a:p>
                      <a:pPr lvl="0" algn="ctr">
                        <a:buNone/>
                      </a:pPr>
                      <a:r>
                        <a:rPr lang="es-MX" sz="900" b="0" u="none" strike="noStrike">
                          <a:solidFill>
                            <a:schemeClr val="tx1"/>
                          </a:solidFill>
                          <a:effectLst/>
                        </a:rPr>
                        <a:t>No</a:t>
                      </a:r>
                      <a:endParaRPr lang="es-MX" sz="900" b="0" i="0" u="none" strike="noStrike">
                        <a:solidFill>
                          <a:schemeClr val="tx1"/>
                        </a:solidFill>
                        <a:effectLst/>
                        <a:latin typeface="Noto Sans"/>
                      </a:endParaRPr>
                    </a:p>
                  </a:txBody>
                  <a:tcPr marL="0" marR="0" marT="0" marB="0" anchor="ctr"/>
                </a:tc>
                <a:tc>
                  <a:txBody>
                    <a:bodyPr/>
                    <a:lstStyle/>
                    <a:p>
                      <a:pPr lvl="0" algn="ctr">
                        <a:buNone/>
                      </a:pPr>
                      <a:r>
                        <a:rPr lang="es-MX" sz="900" b="0" u="none" strike="noStrike">
                          <a:solidFill>
                            <a:schemeClr val="tx1"/>
                          </a:solidFill>
                          <a:effectLst/>
                        </a:rPr>
                        <a:t>No</a:t>
                      </a:r>
                      <a:endParaRPr lang="es-MX" sz="900" b="0" i="0" u="none" strike="noStrike">
                        <a:solidFill>
                          <a:schemeClr val="tx1"/>
                        </a:solidFill>
                        <a:effectLst/>
                        <a:latin typeface="Noto Sans"/>
                      </a:endParaRPr>
                    </a:p>
                  </a:txBody>
                  <a:tcPr marL="0" marR="0" marT="0" marB="0" anchor="ctr"/>
                </a:tc>
                <a:tc>
                  <a:txBody>
                    <a:bodyPr/>
                    <a:lstStyle/>
                    <a:p>
                      <a:pPr lvl="0" algn="ctr">
                        <a:buNone/>
                      </a:pPr>
                      <a:r>
                        <a:rPr lang="es-MX" sz="900" b="0" u="none" strike="noStrike">
                          <a:solidFill>
                            <a:schemeClr val="tx1"/>
                          </a:solidFill>
                          <a:effectLst/>
                        </a:rPr>
                        <a:t>-</a:t>
                      </a:r>
                      <a:endParaRPr lang="es-MX" sz="900" b="0" i="0" u="none" strike="noStrike">
                        <a:solidFill>
                          <a:schemeClr val="tx1"/>
                        </a:solidFill>
                        <a:effectLst/>
                        <a:latin typeface="Noto Sans"/>
                      </a:endParaRPr>
                    </a:p>
                  </a:txBody>
                  <a:tcPr marL="0" marR="0" marT="0" marB="0" anchor="ctr"/>
                </a:tc>
                <a:tc>
                  <a:txBody>
                    <a:bodyPr/>
                    <a:lstStyle/>
                    <a:p>
                      <a:pPr lvl="0" algn="ctr">
                        <a:buNone/>
                      </a:pPr>
                      <a:r>
                        <a:rPr lang="es-MX" sz="900" b="0" u="none" strike="noStrike">
                          <a:solidFill>
                            <a:schemeClr val="tx1"/>
                          </a:solidFill>
                          <a:effectLst/>
                        </a:rPr>
                        <a:t>Sí</a:t>
                      </a:r>
                      <a:endParaRPr lang="es-MX" sz="900" b="0" i="0" u="none" strike="noStrike">
                        <a:solidFill>
                          <a:schemeClr val="tx1"/>
                        </a:solidFill>
                        <a:effectLst/>
                        <a:latin typeface="Noto Sans"/>
                      </a:endParaRPr>
                    </a:p>
                  </a:txBody>
                  <a:tcPr marL="0" marR="0" marT="0" marB="0" anchor="ctr"/>
                </a:tc>
                <a:tc>
                  <a:txBody>
                    <a:bodyPr/>
                    <a:lstStyle/>
                    <a:p>
                      <a:pPr lvl="0" algn="ctr">
                        <a:buNone/>
                      </a:pPr>
                      <a:r>
                        <a:rPr lang="es-MX" sz="900" b="1" u="none" strike="noStrike" dirty="0">
                          <a:solidFill>
                            <a:schemeClr val="tx1"/>
                          </a:solidFill>
                          <a:effectLst/>
                        </a:rPr>
                        <a:t>14%</a:t>
                      </a:r>
                      <a:endParaRPr lang="es-MX" sz="900" b="1" i="0" u="none" strike="noStrike" dirty="0">
                        <a:solidFill>
                          <a:schemeClr val="tx1"/>
                        </a:solidFill>
                        <a:effectLst/>
                        <a:latin typeface="Noto Sans"/>
                      </a:endParaRPr>
                    </a:p>
                  </a:txBody>
                  <a:tcPr marL="0" marR="0" marT="0" marB="0" anchor="ctr"/>
                </a:tc>
                <a:extLst>
                  <a:ext uri="{0D108BD9-81ED-4DB2-BD59-A6C34878D82A}">
                    <a16:rowId xmlns:a16="http://schemas.microsoft.com/office/drawing/2014/main" val="1933533408"/>
                  </a:ext>
                </a:extLst>
              </a:tr>
            </a:tbl>
          </a:graphicData>
        </a:graphic>
      </p:graphicFrame>
    </p:spTree>
    <p:extLst>
      <p:ext uri="{BB962C8B-B14F-4D97-AF65-F5344CB8AC3E}">
        <p14:creationId xmlns:p14="http://schemas.microsoft.com/office/powerpoint/2010/main" val="2228291744"/>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2BA0CD1-8242-DCBA-AABB-1ADECE831E89}"/>
            </a:ext>
          </a:extLst>
        </p:cNvPr>
        <p:cNvGrpSpPr/>
        <p:nvPr/>
      </p:nvGrpSpPr>
      <p:grpSpPr>
        <a:xfrm>
          <a:off x="0" y="0"/>
          <a:ext cx="0" cy="0"/>
          <a:chOff x="0" y="0"/>
          <a:chExt cx="0" cy="0"/>
        </a:xfrm>
      </p:grpSpPr>
      <p:sp>
        <p:nvSpPr>
          <p:cNvPr id="2" name="CuadroTexto 1">
            <a:extLst>
              <a:ext uri="{FF2B5EF4-FFF2-40B4-BE49-F238E27FC236}">
                <a16:creationId xmlns:a16="http://schemas.microsoft.com/office/drawing/2014/main" id="{BA210BD3-1D65-35EA-1BA1-5E745C5F04B8}"/>
              </a:ext>
            </a:extLst>
          </p:cNvPr>
          <p:cNvSpPr txBox="1"/>
          <p:nvPr/>
        </p:nvSpPr>
        <p:spPr>
          <a:xfrm>
            <a:off x="124408" y="488347"/>
            <a:ext cx="7961768" cy="369332"/>
          </a:xfrm>
          <a:prstGeom prst="rect">
            <a:avLst/>
          </a:prstGeom>
          <a:noFill/>
        </p:spPr>
        <p:txBody>
          <a:bodyPr wrap="square" rtlCol="0">
            <a:spAutoFit/>
          </a:bodyPr>
          <a:lstStyle/>
          <a:p>
            <a:r>
              <a:rPr lang="es-MX">
                <a:solidFill>
                  <a:srgbClr val="0B5445"/>
                </a:solidFill>
                <a:latin typeface="Noto Sans" panose="020B0502040504020204" pitchFamily="34" charset="0"/>
                <a:ea typeface="Noto Sans" panose="020B0502040504020204" pitchFamily="34" charset="0"/>
                <a:cs typeface="Noto Sans" panose="020B0502040504020204" pitchFamily="34" charset="0"/>
              </a:rPr>
              <a:t>Inmuebles con integración de expediente con </a:t>
            </a:r>
            <a:r>
              <a:rPr lang="es-MX" b="1">
                <a:solidFill>
                  <a:srgbClr val="0B5445"/>
                </a:solidFill>
                <a:latin typeface="Noto Sans" panose="020B0502040504020204" pitchFamily="34" charset="0"/>
                <a:ea typeface="Noto Sans" panose="020B0502040504020204" pitchFamily="34" charset="0"/>
                <a:cs typeface="Noto Sans" panose="020B0502040504020204" pitchFamily="34" charset="0"/>
              </a:rPr>
              <a:t>menos del 60%</a:t>
            </a:r>
          </a:p>
        </p:txBody>
      </p:sp>
      <p:sp>
        <p:nvSpPr>
          <p:cNvPr id="9" name="Marcador de número de diapositiva 3">
            <a:extLst>
              <a:ext uri="{FF2B5EF4-FFF2-40B4-BE49-F238E27FC236}">
                <a16:creationId xmlns:a16="http://schemas.microsoft.com/office/drawing/2014/main" id="{CD055E72-54E9-121B-288C-5C1E43013049}"/>
              </a:ext>
            </a:extLst>
          </p:cNvPr>
          <p:cNvSpPr txBox="1">
            <a:spLocks/>
          </p:cNvSpPr>
          <p:nvPr/>
        </p:nvSpPr>
        <p:spPr>
          <a:xfrm>
            <a:off x="11769636" y="6359455"/>
            <a:ext cx="379813" cy="299857"/>
          </a:xfrm>
          <a:prstGeom prst="rect">
            <a:avLst/>
          </a:prstGeom>
        </p:spPr>
        <p:txBody>
          <a:bodyPr/>
          <a:lstStyle>
            <a:defPPr>
              <a:defRPr lang="es-MX"/>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fld id="{CCF7EA40-30CE-1140-AE32-46D572116FD7}" type="slidenum">
              <a:rPr kumimoji="0" lang="es-ES_tradnl" sz="1100" b="0" i="0" u="none" strike="noStrike" kern="1200" cap="none" spc="0" normalizeH="0" baseline="0" noProof="0">
                <a:ln>
                  <a:noFill/>
                </a:ln>
                <a:solidFill>
                  <a:srgbClr val="FFFFFF">
                    <a:lumMod val="50000"/>
                  </a:srgbClr>
                </a:solidFill>
                <a:effectLst/>
                <a:uLnTx/>
                <a:uFillTx/>
                <a:latin typeface="Noto Sans" panose="020B0502040504020204" pitchFamily="34" charset="0"/>
                <a:ea typeface="Noto Sans" panose="020B0502040504020204" pitchFamily="34" charset="0"/>
                <a:cs typeface="Noto Sans" panose="020B0502040504020204" pitchFamily="34" charset="0"/>
                <a:sym typeface="Arial"/>
              </a:rPr>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t>33</a:t>
            </a:fld>
            <a:endParaRPr kumimoji="0" lang="es-ES_tradnl" sz="1100" b="0" i="0" u="none" strike="noStrike" kern="1200" cap="none" spc="0" normalizeH="0" baseline="0" noProof="0">
              <a:ln>
                <a:noFill/>
              </a:ln>
              <a:solidFill>
                <a:srgbClr val="FFFFFF">
                  <a:lumMod val="50000"/>
                </a:srgbClr>
              </a:solidFill>
              <a:effectLst/>
              <a:uLnTx/>
              <a:uFillTx/>
              <a:latin typeface="Noto Sans" panose="020B0502040504020204" pitchFamily="34" charset="0"/>
              <a:ea typeface="Noto Sans" panose="020B0502040504020204" pitchFamily="34" charset="0"/>
              <a:cs typeface="Noto Sans" panose="020B0502040504020204" pitchFamily="34" charset="0"/>
              <a:sym typeface="Arial"/>
            </a:endParaRPr>
          </a:p>
        </p:txBody>
      </p:sp>
      <p:sp>
        <p:nvSpPr>
          <p:cNvPr id="11" name="CuadroTexto 10">
            <a:extLst>
              <a:ext uri="{FF2B5EF4-FFF2-40B4-BE49-F238E27FC236}">
                <a16:creationId xmlns:a16="http://schemas.microsoft.com/office/drawing/2014/main" id="{854C7C5D-5637-55F4-825E-480786D73B7C}"/>
              </a:ext>
            </a:extLst>
          </p:cNvPr>
          <p:cNvSpPr txBox="1"/>
          <p:nvPr/>
        </p:nvSpPr>
        <p:spPr>
          <a:xfrm>
            <a:off x="121147" y="155525"/>
            <a:ext cx="9618889" cy="400110"/>
          </a:xfrm>
          <a:prstGeom prst="rect">
            <a:avLst/>
          </a:prstGeom>
          <a:noFill/>
        </p:spPr>
        <p:txBody>
          <a:bodyPr wrap="square" lIns="91440" tIns="45720" rIns="91440" bIns="45720" rtlCol="0" anchor="t">
            <a:spAutoFit/>
          </a:bodyPr>
          <a:lstStyle/>
          <a:p>
            <a:pPr>
              <a:defRPr/>
            </a:pPr>
            <a:r>
              <a:rPr kumimoji="0" lang="es-MX" sz="2000" b="1" i="0" u="none" strike="noStrike" kern="1200" cap="none" spc="0" normalizeH="0" baseline="0" noProof="0">
                <a:ln>
                  <a:noFill/>
                </a:ln>
                <a:solidFill>
                  <a:srgbClr val="691C32"/>
                </a:solidFill>
                <a:effectLst/>
                <a:uLnTx/>
                <a:uFillTx/>
                <a:latin typeface="Patria"/>
              </a:rPr>
              <a:t>Detalle validación de </a:t>
            </a:r>
            <a:r>
              <a:rPr lang="es-MX" sz="2000" b="1">
                <a:solidFill>
                  <a:srgbClr val="691C32"/>
                </a:solidFill>
                <a:latin typeface="Patria"/>
              </a:rPr>
              <a:t>d</a:t>
            </a:r>
            <a:r>
              <a:rPr kumimoji="0" lang="es-MX" sz="2000" b="1" i="0" u="none" strike="noStrike" kern="1200" cap="none" spc="0" normalizeH="0" baseline="0" noProof="0" err="1">
                <a:ln>
                  <a:noFill/>
                </a:ln>
                <a:solidFill>
                  <a:srgbClr val="691C32"/>
                </a:solidFill>
                <a:effectLst/>
                <a:uLnTx/>
                <a:uFillTx/>
                <a:latin typeface="Patria"/>
              </a:rPr>
              <a:t>onaciones</a:t>
            </a:r>
            <a:r>
              <a:rPr kumimoji="0" lang="es-MX" sz="2000" b="1" i="0" u="none" strike="noStrike" kern="1200" cap="none" spc="0" normalizeH="0" baseline="0" noProof="0">
                <a:ln>
                  <a:noFill/>
                </a:ln>
                <a:solidFill>
                  <a:srgbClr val="691C32"/>
                </a:solidFill>
                <a:effectLst/>
                <a:uLnTx/>
                <a:uFillTx/>
                <a:latin typeface="Patria"/>
              </a:rPr>
              <a:t> </a:t>
            </a:r>
            <a:r>
              <a:rPr lang="es-MX" sz="2000" b="1">
                <a:solidFill>
                  <a:srgbClr val="691C32"/>
                </a:solidFill>
                <a:latin typeface="Patria"/>
              </a:rPr>
              <a:t>i</a:t>
            </a:r>
            <a:r>
              <a:rPr kumimoji="0" lang="es-MX" sz="2000" b="1" i="0" u="none" strike="noStrike" kern="1200" cap="none" spc="0" normalizeH="0" baseline="0" noProof="0" err="1">
                <a:ln>
                  <a:noFill/>
                </a:ln>
                <a:solidFill>
                  <a:srgbClr val="691C32"/>
                </a:solidFill>
                <a:effectLst/>
                <a:uLnTx/>
                <a:uFillTx/>
                <a:latin typeface="Patria"/>
              </a:rPr>
              <a:t>nmobiliarias</a:t>
            </a:r>
            <a:r>
              <a:rPr kumimoji="0" lang="es-MX" sz="2000" b="1" i="0" u="none" strike="noStrike" kern="1200" cap="none" spc="0" normalizeH="0" baseline="0" noProof="0">
                <a:ln>
                  <a:noFill/>
                </a:ln>
                <a:solidFill>
                  <a:srgbClr val="691C32"/>
                </a:solidFill>
                <a:effectLst/>
                <a:uLnTx/>
                <a:uFillTx/>
                <a:latin typeface="Patria"/>
              </a:rPr>
              <a:t> para </a:t>
            </a:r>
            <a:r>
              <a:rPr lang="es-MX" sz="2000" b="1">
                <a:solidFill>
                  <a:srgbClr val="691C32"/>
                </a:solidFill>
                <a:latin typeface="Patria"/>
              </a:rPr>
              <a:t>diversos servicios</a:t>
            </a:r>
            <a:endParaRPr kumimoji="0" lang="es-MX" sz="2000" b="1" i="0" u="none" strike="noStrike" kern="1200" cap="none" spc="0" normalizeH="0" baseline="0" noProof="0">
              <a:ln>
                <a:noFill/>
              </a:ln>
              <a:solidFill>
                <a:srgbClr val="691C32"/>
              </a:solidFill>
              <a:effectLst/>
              <a:uLnTx/>
              <a:uFillTx/>
              <a:latin typeface="Patria"/>
            </a:endParaRPr>
          </a:p>
        </p:txBody>
      </p:sp>
      <p:sp>
        <p:nvSpPr>
          <p:cNvPr id="3" name="CuadroTexto 2">
            <a:extLst>
              <a:ext uri="{FF2B5EF4-FFF2-40B4-BE49-F238E27FC236}">
                <a16:creationId xmlns:a16="http://schemas.microsoft.com/office/drawing/2014/main" id="{F22B814B-904A-549B-A393-7C6D2FC6D273}"/>
              </a:ext>
            </a:extLst>
          </p:cNvPr>
          <p:cNvSpPr txBox="1"/>
          <p:nvPr/>
        </p:nvSpPr>
        <p:spPr>
          <a:xfrm>
            <a:off x="9007606" y="5864237"/>
            <a:ext cx="3130985" cy="646331"/>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s-MX" sz="900" b="0" i="0" u="none" strike="noStrike" kern="1200" cap="none" spc="0" normalizeH="0" baseline="0" noProof="0">
                <a:ln>
                  <a:noFill/>
                </a:ln>
                <a:solidFill>
                  <a:prstClr val="black"/>
                </a:solidFill>
                <a:effectLst/>
                <a:uLnTx/>
                <a:uFillTx/>
                <a:latin typeface="Noto Sans" panose="020B0502040504020204" pitchFamily="34" charset="0"/>
                <a:ea typeface="Noto Sans" panose="020B0502040504020204" pitchFamily="34" charset="0"/>
                <a:cs typeface="Noto Sans" panose="020B0502040504020204" pitchFamily="34" charset="0"/>
              </a:rPr>
              <a:t>CLG: Certificado de Libertad de Gravamen</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s-MX" sz="900" b="0" i="0" u="none" strike="noStrike" kern="1200" cap="none" spc="0" normalizeH="0" baseline="0" noProof="0">
                <a:ln>
                  <a:noFill/>
                </a:ln>
                <a:solidFill>
                  <a:prstClr val="black"/>
                </a:solidFill>
                <a:effectLst/>
                <a:uLnTx/>
                <a:uFillTx/>
                <a:latin typeface="Noto Sans" panose="020B0502040504020204" pitchFamily="34" charset="0"/>
                <a:ea typeface="Noto Sans" panose="020B0502040504020204" pitchFamily="34" charset="0"/>
                <a:cs typeface="Noto Sans" panose="020B0502040504020204" pitchFamily="34" charset="0"/>
              </a:rPr>
              <a:t>AYNº: Alineamiento y Número Oficial</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s-MX" sz="900" b="0" i="0" u="none" strike="noStrike" kern="1200" cap="none" spc="0" normalizeH="0" baseline="0" noProof="0">
                <a:ln>
                  <a:noFill/>
                </a:ln>
                <a:solidFill>
                  <a:prstClr val="black"/>
                </a:solidFill>
                <a:effectLst/>
                <a:uLnTx/>
                <a:uFillTx/>
                <a:latin typeface="Noto Sans" panose="020B0502040504020204" pitchFamily="34" charset="0"/>
                <a:ea typeface="Noto Sans" panose="020B0502040504020204" pitchFamily="34" charset="0"/>
                <a:cs typeface="Noto Sans" panose="020B0502040504020204" pitchFamily="34" charset="0"/>
              </a:rPr>
              <a:t>AC/DD: Acta de Cabildo/ Decreto de Desincorporación</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s-MX" sz="900" b="0" i="0" u="none" strike="noStrike" kern="1200" cap="none" spc="0" normalizeH="0" baseline="0" noProof="0">
                <a:ln>
                  <a:noFill/>
                </a:ln>
                <a:solidFill>
                  <a:prstClr val="black"/>
                </a:solidFill>
                <a:effectLst/>
                <a:uLnTx/>
                <a:uFillTx/>
                <a:latin typeface="Noto Sans" panose="020B0502040504020204" pitchFamily="34" charset="0"/>
                <a:ea typeface="Noto Sans" panose="020B0502040504020204" pitchFamily="34" charset="0"/>
                <a:cs typeface="Noto Sans" panose="020B0502040504020204" pitchFamily="34" charset="0"/>
              </a:rPr>
              <a:t>PLT: Plano Topográfico</a:t>
            </a:r>
          </a:p>
        </p:txBody>
      </p:sp>
      <p:graphicFrame>
        <p:nvGraphicFramePr>
          <p:cNvPr id="4" name="Tabla 3">
            <a:extLst>
              <a:ext uri="{FF2B5EF4-FFF2-40B4-BE49-F238E27FC236}">
                <a16:creationId xmlns:a16="http://schemas.microsoft.com/office/drawing/2014/main" id="{E457E04B-B962-E05C-7676-4B09595A3100}"/>
              </a:ext>
            </a:extLst>
          </p:cNvPr>
          <p:cNvGraphicFramePr>
            <a:graphicFrameLocks noGrp="1"/>
          </p:cNvGraphicFramePr>
          <p:nvPr>
            <p:extLst>
              <p:ext uri="{D42A27DB-BD31-4B8C-83A1-F6EECF244321}">
                <p14:modId xmlns:p14="http://schemas.microsoft.com/office/powerpoint/2010/main" val="3247120482"/>
              </p:ext>
            </p:extLst>
          </p:nvPr>
        </p:nvGraphicFramePr>
        <p:xfrm>
          <a:off x="228955" y="1027353"/>
          <a:ext cx="11540670" cy="4572000"/>
        </p:xfrm>
        <a:graphic>
          <a:graphicData uri="http://schemas.openxmlformats.org/drawingml/2006/table">
            <a:tbl>
              <a:tblPr firstRow="1" bandRow="1">
                <a:tableStyleId>{21E4AEA4-8DFA-4A89-87EB-49C32662AFE0}</a:tableStyleId>
              </a:tblPr>
              <a:tblGrid>
                <a:gridCol w="407652">
                  <a:extLst>
                    <a:ext uri="{9D8B030D-6E8A-4147-A177-3AD203B41FA5}">
                      <a16:colId xmlns:a16="http://schemas.microsoft.com/office/drawing/2014/main" val="723530094"/>
                    </a:ext>
                  </a:extLst>
                </a:gridCol>
                <a:gridCol w="925974">
                  <a:extLst>
                    <a:ext uri="{9D8B030D-6E8A-4147-A177-3AD203B41FA5}">
                      <a16:colId xmlns:a16="http://schemas.microsoft.com/office/drawing/2014/main" val="756171452"/>
                    </a:ext>
                  </a:extLst>
                </a:gridCol>
                <a:gridCol w="1070552">
                  <a:extLst>
                    <a:ext uri="{9D8B030D-6E8A-4147-A177-3AD203B41FA5}">
                      <a16:colId xmlns:a16="http://schemas.microsoft.com/office/drawing/2014/main" val="1201030546"/>
                    </a:ext>
                  </a:extLst>
                </a:gridCol>
                <a:gridCol w="1587690">
                  <a:extLst>
                    <a:ext uri="{9D8B030D-6E8A-4147-A177-3AD203B41FA5}">
                      <a16:colId xmlns:a16="http://schemas.microsoft.com/office/drawing/2014/main" val="1610847150"/>
                    </a:ext>
                  </a:extLst>
                </a:gridCol>
                <a:gridCol w="3071225">
                  <a:extLst>
                    <a:ext uri="{9D8B030D-6E8A-4147-A177-3AD203B41FA5}">
                      <a16:colId xmlns:a16="http://schemas.microsoft.com/office/drawing/2014/main" val="1208619848"/>
                    </a:ext>
                  </a:extLst>
                </a:gridCol>
                <a:gridCol w="833376">
                  <a:extLst>
                    <a:ext uri="{9D8B030D-6E8A-4147-A177-3AD203B41FA5}">
                      <a16:colId xmlns:a16="http://schemas.microsoft.com/office/drawing/2014/main" val="1837391683"/>
                    </a:ext>
                  </a:extLst>
                </a:gridCol>
                <a:gridCol w="810226">
                  <a:extLst>
                    <a:ext uri="{9D8B030D-6E8A-4147-A177-3AD203B41FA5}">
                      <a16:colId xmlns:a16="http://schemas.microsoft.com/office/drawing/2014/main" val="1750854147"/>
                    </a:ext>
                  </a:extLst>
                </a:gridCol>
                <a:gridCol w="381964">
                  <a:extLst>
                    <a:ext uri="{9D8B030D-6E8A-4147-A177-3AD203B41FA5}">
                      <a16:colId xmlns:a16="http://schemas.microsoft.com/office/drawing/2014/main" val="2061103895"/>
                    </a:ext>
                  </a:extLst>
                </a:gridCol>
                <a:gridCol w="381965">
                  <a:extLst>
                    <a:ext uri="{9D8B030D-6E8A-4147-A177-3AD203B41FA5}">
                      <a16:colId xmlns:a16="http://schemas.microsoft.com/office/drawing/2014/main" val="2893886517"/>
                    </a:ext>
                  </a:extLst>
                </a:gridCol>
                <a:gridCol w="439837">
                  <a:extLst>
                    <a:ext uri="{9D8B030D-6E8A-4147-A177-3AD203B41FA5}">
                      <a16:colId xmlns:a16="http://schemas.microsoft.com/office/drawing/2014/main" val="1648654690"/>
                    </a:ext>
                  </a:extLst>
                </a:gridCol>
                <a:gridCol w="405113">
                  <a:extLst>
                    <a:ext uri="{9D8B030D-6E8A-4147-A177-3AD203B41FA5}">
                      <a16:colId xmlns:a16="http://schemas.microsoft.com/office/drawing/2014/main" val="840380102"/>
                    </a:ext>
                  </a:extLst>
                </a:gridCol>
                <a:gridCol w="1225096">
                  <a:extLst>
                    <a:ext uri="{9D8B030D-6E8A-4147-A177-3AD203B41FA5}">
                      <a16:colId xmlns:a16="http://schemas.microsoft.com/office/drawing/2014/main" val="1302002376"/>
                    </a:ext>
                  </a:extLst>
                </a:gridCol>
              </a:tblGrid>
              <a:tr h="52864">
                <a:tc>
                  <a:txBody>
                    <a:bodyPr/>
                    <a:lstStyle/>
                    <a:p>
                      <a:pPr algn="ctr" rtl="0" fontAlgn="ctr">
                        <a:buNone/>
                      </a:pPr>
                      <a:r>
                        <a:rPr lang="es-MX" sz="1000" b="1" u="none" strike="noStrike" dirty="0">
                          <a:solidFill>
                            <a:srgbClr val="FFFFFF"/>
                          </a:solidFill>
                          <a:effectLst/>
                        </a:rPr>
                        <a:t>No</a:t>
                      </a:r>
                      <a:endParaRPr lang="es-MX" sz="1000" b="1" i="0" u="none" strike="noStrike" dirty="0">
                        <a:solidFill>
                          <a:srgbClr val="FFFFFF"/>
                        </a:solidFill>
                        <a:effectLst/>
                        <a:latin typeface="Noto Sans" panose="020B0502040504020204" pitchFamily="34" charset="0"/>
                      </a:endParaRPr>
                    </a:p>
                  </a:txBody>
                  <a:tcPr marL="0" marR="0" marT="0" marB="0" anchor="ctr"/>
                </a:tc>
                <a:tc>
                  <a:txBody>
                    <a:bodyPr/>
                    <a:lstStyle/>
                    <a:p>
                      <a:pPr algn="ctr" rtl="0" fontAlgn="ctr">
                        <a:buNone/>
                      </a:pPr>
                      <a:r>
                        <a:rPr lang="es-MX" sz="1000" b="1" u="none" strike="noStrike">
                          <a:solidFill>
                            <a:srgbClr val="FFFFFF"/>
                          </a:solidFill>
                          <a:effectLst/>
                        </a:rPr>
                        <a:t>OOAD</a:t>
                      </a:r>
                      <a:endParaRPr lang="es-MX" sz="1000" b="1" i="0" u="none" strike="noStrike">
                        <a:solidFill>
                          <a:srgbClr val="FFFFFF"/>
                        </a:solidFill>
                        <a:effectLst/>
                        <a:latin typeface="Noto Sans" panose="020B0502040504020204" pitchFamily="34" charset="0"/>
                      </a:endParaRPr>
                    </a:p>
                  </a:txBody>
                  <a:tcPr marL="0" marR="0" marT="0" marB="0" anchor="ctr"/>
                </a:tc>
                <a:tc>
                  <a:txBody>
                    <a:bodyPr/>
                    <a:lstStyle/>
                    <a:p>
                      <a:pPr algn="ctr" rtl="0" fontAlgn="ctr">
                        <a:buNone/>
                      </a:pPr>
                      <a:r>
                        <a:rPr lang="es-MX" sz="1000" b="1" u="none" strike="noStrike">
                          <a:solidFill>
                            <a:srgbClr val="FFFFFF"/>
                          </a:solidFill>
                          <a:effectLst/>
                        </a:rPr>
                        <a:t>Municipio</a:t>
                      </a:r>
                      <a:endParaRPr lang="es-MX" sz="1000" b="1" i="0" u="none" strike="noStrike">
                        <a:solidFill>
                          <a:srgbClr val="FFFFFF"/>
                        </a:solidFill>
                        <a:effectLst/>
                        <a:latin typeface="Noto Sans" panose="020B0502040504020204" pitchFamily="34" charset="0"/>
                      </a:endParaRPr>
                    </a:p>
                  </a:txBody>
                  <a:tcPr marL="0" marR="0" marT="0" marB="0" anchor="ctr"/>
                </a:tc>
                <a:tc>
                  <a:txBody>
                    <a:bodyPr/>
                    <a:lstStyle/>
                    <a:p>
                      <a:pPr algn="ctr" rtl="0" fontAlgn="ctr">
                        <a:buNone/>
                      </a:pPr>
                      <a:r>
                        <a:rPr lang="es-MX" sz="1000" b="1" u="none" strike="noStrike">
                          <a:solidFill>
                            <a:srgbClr val="FFFFFF"/>
                          </a:solidFill>
                          <a:effectLst/>
                        </a:rPr>
                        <a:t>Servicio</a:t>
                      </a:r>
                      <a:endParaRPr lang="es-MX" sz="1000" b="1" i="0" u="none" strike="noStrike">
                        <a:solidFill>
                          <a:srgbClr val="FFFFFF"/>
                        </a:solidFill>
                        <a:effectLst/>
                        <a:latin typeface="Noto Sans" panose="020B0502040504020204" pitchFamily="34" charset="0"/>
                      </a:endParaRPr>
                    </a:p>
                  </a:txBody>
                  <a:tcPr marL="0" marR="0" marT="0" marB="0" anchor="ctr"/>
                </a:tc>
                <a:tc>
                  <a:txBody>
                    <a:bodyPr/>
                    <a:lstStyle/>
                    <a:p>
                      <a:pPr algn="ctr" rtl="0" fontAlgn="ctr">
                        <a:buNone/>
                      </a:pPr>
                      <a:r>
                        <a:rPr lang="es-MX" sz="1000" b="1" u="none" strike="noStrike">
                          <a:solidFill>
                            <a:srgbClr val="FFFFFF"/>
                          </a:solidFill>
                          <a:effectLst/>
                        </a:rPr>
                        <a:t>Dirección</a:t>
                      </a:r>
                      <a:endParaRPr lang="es-MX" sz="1000" b="1" i="0" u="none" strike="noStrike">
                        <a:solidFill>
                          <a:srgbClr val="FFFFFF"/>
                        </a:solidFill>
                        <a:effectLst/>
                        <a:latin typeface="Noto Sans" panose="020B0502040504020204" pitchFamily="34" charset="0"/>
                      </a:endParaRPr>
                    </a:p>
                  </a:txBody>
                  <a:tcPr marL="0" marR="0" marT="0" marB="0" anchor="ctr"/>
                </a:tc>
                <a:tc>
                  <a:txBody>
                    <a:bodyPr/>
                    <a:lstStyle/>
                    <a:p>
                      <a:pPr algn="ctr" rtl="0" fontAlgn="ctr">
                        <a:buNone/>
                      </a:pPr>
                      <a:r>
                        <a:rPr lang="es-MX" sz="1000" b="1" u="none" strike="noStrike">
                          <a:solidFill>
                            <a:srgbClr val="FFFFFF"/>
                          </a:solidFill>
                          <a:effectLst/>
                        </a:rPr>
                        <a:t>Escrito de ofrecimiento</a:t>
                      </a:r>
                      <a:endParaRPr lang="es-MX" sz="1000" b="1" i="0" u="none" strike="noStrike">
                        <a:solidFill>
                          <a:srgbClr val="FFFFFF"/>
                        </a:solidFill>
                        <a:effectLst/>
                        <a:latin typeface="Noto Sans" panose="020B0502040504020204" pitchFamily="34" charset="0"/>
                      </a:endParaRPr>
                    </a:p>
                  </a:txBody>
                  <a:tcPr marL="0" marR="0" marT="0" marB="0" anchor="ctr"/>
                </a:tc>
                <a:tc>
                  <a:txBody>
                    <a:bodyPr/>
                    <a:lstStyle/>
                    <a:p>
                      <a:pPr algn="ctr" rtl="0" fontAlgn="ctr">
                        <a:buNone/>
                      </a:pPr>
                      <a:r>
                        <a:rPr lang="es-MX" sz="1000" b="1" u="none" strike="noStrike">
                          <a:solidFill>
                            <a:srgbClr val="FFFFFF"/>
                          </a:solidFill>
                          <a:effectLst/>
                        </a:rPr>
                        <a:t>Acredita propiedad</a:t>
                      </a:r>
                      <a:endParaRPr lang="es-MX" sz="1000" b="1" i="0" u="none" strike="noStrike">
                        <a:solidFill>
                          <a:srgbClr val="FFFFFF"/>
                        </a:solidFill>
                        <a:effectLst/>
                        <a:latin typeface="Noto Sans" panose="020B0502040504020204" pitchFamily="34" charset="0"/>
                      </a:endParaRPr>
                    </a:p>
                  </a:txBody>
                  <a:tcPr marL="0" marR="0" marT="0" marB="0" anchor="ctr"/>
                </a:tc>
                <a:tc>
                  <a:txBody>
                    <a:bodyPr/>
                    <a:lstStyle/>
                    <a:p>
                      <a:pPr algn="ctr" rtl="0" fontAlgn="ctr">
                        <a:buNone/>
                      </a:pPr>
                      <a:r>
                        <a:rPr lang="es-MX" sz="1000" b="1" u="none" strike="noStrike">
                          <a:solidFill>
                            <a:srgbClr val="FFFFFF"/>
                          </a:solidFill>
                          <a:effectLst/>
                        </a:rPr>
                        <a:t>CLG</a:t>
                      </a:r>
                      <a:endParaRPr lang="es-MX" sz="1000" b="1" i="0" u="none" strike="noStrike">
                        <a:solidFill>
                          <a:srgbClr val="FFFFFF"/>
                        </a:solidFill>
                        <a:effectLst/>
                        <a:latin typeface="Noto Sans" panose="020B0502040504020204" pitchFamily="34" charset="0"/>
                      </a:endParaRPr>
                    </a:p>
                  </a:txBody>
                  <a:tcPr marL="0" marR="0" marT="0" marB="0" anchor="ctr"/>
                </a:tc>
                <a:tc>
                  <a:txBody>
                    <a:bodyPr/>
                    <a:lstStyle/>
                    <a:p>
                      <a:pPr algn="ctr" rtl="0" fontAlgn="ctr">
                        <a:buNone/>
                      </a:pPr>
                      <a:r>
                        <a:rPr lang="es-MX" sz="1000" b="1" u="none" strike="noStrike" err="1">
                          <a:solidFill>
                            <a:srgbClr val="FFFFFF"/>
                          </a:solidFill>
                          <a:effectLst/>
                        </a:rPr>
                        <a:t>AYNº</a:t>
                      </a:r>
                      <a:endParaRPr lang="es-MX" sz="1000" b="1" i="0" u="none" strike="noStrike">
                        <a:solidFill>
                          <a:srgbClr val="FFFFFF"/>
                        </a:solidFill>
                        <a:effectLst/>
                        <a:latin typeface="Noto Sans"/>
                      </a:endParaRPr>
                    </a:p>
                  </a:txBody>
                  <a:tcPr marL="0" marR="0" marT="0" marB="0" anchor="ctr"/>
                </a:tc>
                <a:tc>
                  <a:txBody>
                    <a:bodyPr/>
                    <a:lstStyle/>
                    <a:p>
                      <a:pPr algn="ctr" rtl="0" fontAlgn="ctr">
                        <a:buNone/>
                      </a:pPr>
                      <a:r>
                        <a:rPr lang="es-MX" sz="1000" b="1" u="none" strike="noStrike">
                          <a:solidFill>
                            <a:srgbClr val="FFFFFF"/>
                          </a:solidFill>
                          <a:effectLst/>
                        </a:rPr>
                        <a:t>AC/DD</a:t>
                      </a:r>
                      <a:endParaRPr lang="es-MX" sz="1000" b="1" i="0" u="none" strike="noStrike">
                        <a:solidFill>
                          <a:srgbClr val="FFFFFF"/>
                        </a:solidFill>
                        <a:effectLst/>
                        <a:latin typeface="Noto Sans" panose="020B0502040504020204" pitchFamily="34" charset="0"/>
                      </a:endParaRPr>
                    </a:p>
                  </a:txBody>
                  <a:tcPr marL="0" marR="0" marT="0" marB="0" anchor="ctr"/>
                </a:tc>
                <a:tc>
                  <a:txBody>
                    <a:bodyPr/>
                    <a:lstStyle/>
                    <a:p>
                      <a:pPr algn="ctr" rtl="0" fontAlgn="ctr">
                        <a:buNone/>
                      </a:pPr>
                      <a:r>
                        <a:rPr lang="es-MX" sz="1000" b="1" u="none" strike="noStrike">
                          <a:solidFill>
                            <a:srgbClr val="FFFFFF"/>
                          </a:solidFill>
                          <a:effectLst/>
                        </a:rPr>
                        <a:t>PLT</a:t>
                      </a:r>
                      <a:endParaRPr lang="es-MX" sz="1000" b="1" i="0" u="none" strike="noStrike">
                        <a:solidFill>
                          <a:srgbClr val="FFFFFF"/>
                        </a:solidFill>
                        <a:effectLst/>
                        <a:latin typeface="Noto Sans" panose="020B0502040504020204" pitchFamily="34" charset="0"/>
                      </a:endParaRPr>
                    </a:p>
                  </a:txBody>
                  <a:tcPr marL="0" marR="0" marT="0" marB="0" anchor="ctr"/>
                </a:tc>
                <a:tc>
                  <a:txBody>
                    <a:bodyPr/>
                    <a:lstStyle/>
                    <a:p>
                      <a:pPr algn="ctr" rtl="0" fontAlgn="ctr">
                        <a:buNone/>
                      </a:pPr>
                      <a:r>
                        <a:rPr lang="es-MX" sz="1000" b="1" u="none" strike="noStrike">
                          <a:solidFill>
                            <a:srgbClr val="FFFFFF"/>
                          </a:solidFill>
                          <a:effectLst/>
                        </a:rPr>
                        <a:t>% Integración Expediente Inmobiliario</a:t>
                      </a:r>
                      <a:endParaRPr lang="es-MX" sz="1000" b="1" i="0" u="none" strike="noStrike">
                        <a:solidFill>
                          <a:srgbClr val="FFFFFF"/>
                        </a:solidFill>
                        <a:effectLst/>
                        <a:latin typeface="Noto Sans" panose="020B0502040504020204" pitchFamily="34" charset="0"/>
                      </a:endParaRPr>
                    </a:p>
                  </a:txBody>
                  <a:tcPr marL="0" marR="0" marT="0" marB="0" anchor="ctr"/>
                </a:tc>
                <a:extLst>
                  <a:ext uri="{0D108BD9-81ED-4DB2-BD59-A6C34878D82A}">
                    <a16:rowId xmlns:a16="http://schemas.microsoft.com/office/drawing/2014/main" val="3901558528"/>
                  </a:ext>
                </a:extLst>
              </a:tr>
              <a:tr h="151983">
                <a:tc>
                  <a:txBody>
                    <a:bodyPr/>
                    <a:lstStyle/>
                    <a:p>
                      <a:pPr lvl="0" algn="ctr">
                        <a:buNone/>
                      </a:pPr>
                      <a:r>
                        <a:rPr lang="es-MX" sz="1000" b="0" u="none" strike="noStrike">
                          <a:solidFill>
                            <a:schemeClr val="tx1"/>
                          </a:solidFill>
                          <a:effectLst/>
                        </a:rPr>
                        <a:t>24</a:t>
                      </a:r>
                      <a:endParaRPr lang="es-MX" sz="1000" b="0" i="0" u="none" strike="noStrike">
                        <a:solidFill>
                          <a:schemeClr val="tx1"/>
                        </a:solidFill>
                        <a:effectLst/>
                        <a:latin typeface="Noto Sans"/>
                      </a:endParaRPr>
                    </a:p>
                  </a:txBody>
                  <a:tcPr marL="0" marR="0" marT="0" marB="0" anchor="ctr"/>
                </a:tc>
                <a:tc>
                  <a:txBody>
                    <a:bodyPr/>
                    <a:lstStyle/>
                    <a:p>
                      <a:pPr lvl="0" algn="l">
                        <a:buNone/>
                      </a:pPr>
                      <a:r>
                        <a:rPr lang="es-MX" sz="1000" b="0" u="none" strike="noStrike">
                          <a:solidFill>
                            <a:schemeClr val="tx1"/>
                          </a:solidFill>
                          <a:effectLst/>
                        </a:rPr>
                        <a:t>Puebla</a:t>
                      </a:r>
                      <a:endParaRPr lang="en-US">
                        <a:solidFill>
                          <a:schemeClr val="tx1"/>
                        </a:solidFill>
                      </a:endParaRPr>
                    </a:p>
                  </a:txBody>
                  <a:tcPr marL="0" marR="0" marT="0" marB="0" anchor="ctr"/>
                </a:tc>
                <a:tc>
                  <a:txBody>
                    <a:bodyPr/>
                    <a:lstStyle/>
                    <a:p>
                      <a:pPr lvl="0" algn="l">
                        <a:buNone/>
                      </a:pPr>
                      <a:r>
                        <a:rPr lang="es-MX" sz="1000" b="0" u="none" strike="noStrike">
                          <a:solidFill>
                            <a:schemeClr val="tx1"/>
                          </a:solidFill>
                          <a:effectLst/>
                        </a:rPr>
                        <a:t>Coronango</a:t>
                      </a:r>
                      <a:endParaRPr lang="en-US">
                        <a:solidFill>
                          <a:schemeClr val="tx1"/>
                        </a:solidFill>
                      </a:endParaRPr>
                    </a:p>
                  </a:txBody>
                  <a:tcPr marL="0" marR="0" marT="0" marB="0" anchor="ctr"/>
                </a:tc>
                <a:tc>
                  <a:txBody>
                    <a:bodyPr/>
                    <a:lstStyle/>
                    <a:p>
                      <a:pPr marL="0" lvl="0" algn="ctr" defTabSz="914400" rtl="0" eaLnBrk="1" latinLnBrk="0" hangingPunct="1">
                        <a:buNone/>
                      </a:pPr>
                      <a:r>
                        <a:rPr lang="es-MX" sz="1000" b="0" u="none" strike="noStrike" kern="1200" noProof="0">
                          <a:solidFill>
                            <a:schemeClr val="tx1"/>
                          </a:solidFill>
                          <a:effectLst/>
                        </a:rPr>
                        <a:t>UMF 4 consultorios+1 especialidad</a:t>
                      </a:r>
                      <a:endParaRPr lang="en-US" sz="1000" b="0" i="0" u="none" strike="noStrike" kern="1200">
                        <a:solidFill>
                          <a:schemeClr val="tx1"/>
                        </a:solidFill>
                        <a:effectLst/>
                        <a:latin typeface="Noto Sans"/>
                        <a:ea typeface="+mn-ea"/>
                        <a:cs typeface="+mn-cs"/>
                      </a:endParaRPr>
                    </a:p>
                  </a:txBody>
                  <a:tcPr marL="0" marR="0" marT="0" marB="0" anchor="ctr"/>
                </a:tc>
                <a:tc>
                  <a:txBody>
                    <a:bodyPr/>
                    <a:lstStyle/>
                    <a:p>
                      <a:pPr marL="0" lvl="0" algn="just" defTabSz="914400" rtl="0" eaLnBrk="1" latinLnBrk="0" hangingPunct="1">
                        <a:buNone/>
                      </a:pPr>
                      <a:r>
                        <a:rPr lang="en-US" sz="1000" b="0" u="none" strike="noStrike" kern="1200" noProof="0">
                          <a:solidFill>
                            <a:schemeClr val="tx1"/>
                          </a:solidFill>
                          <a:effectLst/>
                        </a:rPr>
                        <a:t>Central </a:t>
                      </a:r>
                      <a:r>
                        <a:rPr lang="en-US" sz="1000" b="0" u="none" strike="noStrike" kern="1200" noProof="0" err="1">
                          <a:solidFill>
                            <a:schemeClr val="tx1"/>
                          </a:solidFill>
                          <a:effectLst/>
                        </a:rPr>
                        <a:t>Taxqueña</a:t>
                      </a:r>
                      <a:r>
                        <a:rPr lang="en-US" sz="1000" b="0" u="none" strike="noStrike" kern="1200" noProof="0">
                          <a:solidFill>
                            <a:schemeClr val="tx1"/>
                          </a:solidFill>
                          <a:effectLst/>
                        </a:rPr>
                        <a:t> No. 25 </a:t>
                      </a:r>
                      <a:r>
                        <a:rPr lang="en-US" sz="1000" b="0" u="none" strike="noStrike" kern="1200" noProof="0" err="1">
                          <a:solidFill>
                            <a:schemeClr val="tx1"/>
                          </a:solidFill>
                          <a:effectLst/>
                        </a:rPr>
                        <a:t>en</a:t>
                      </a:r>
                      <a:r>
                        <a:rPr lang="en-US" sz="1000" b="0" u="none" strike="noStrike" kern="1200" noProof="0">
                          <a:solidFill>
                            <a:schemeClr val="tx1"/>
                          </a:solidFill>
                          <a:effectLst/>
                        </a:rPr>
                        <a:t> la Zona de Misiones de San Francisco </a:t>
                      </a:r>
                      <a:r>
                        <a:rPr lang="en-US" sz="1000" b="0" u="none" strike="noStrike" kern="1200" noProof="0" err="1">
                          <a:solidFill>
                            <a:schemeClr val="tx1"/>
                          </a:solidFill>
                          <a:effectLst/>
                        </a:rPr>
                        <a:t>Ocotlán</a:t>
                      </a:r>
                      <a:r>
                        <a:rPr lang="en-US" sz="1000" b="0" u="none" strike="noStrike" kern="1200" noProof="0">
                          <a:solidFill>
                            <a:schemeClr val="tx1"/>
                          </a:solidFill>
                          <a:effectLst/>
                        </a:rPr>
                        <a:t> </a:t>
                      </a:r>
                      <a:r>
                        <a:rPr lang="en-US" sz="1000" b="0" u="none" strike="noStrike" kern="1200" noProof="0" err="1">
                          <a:solidFill>
                            <a:schemeClr val="tx1"/>
                          </a:solidFill>
                          <a:effectLst/>
                        </a:rPr>
                        <a:t>Coronango</a:t>
                      </a:r>
                      <a:r>
                        <a:rPr lang="en-US" sz="1000" b="0" u="none" strike="noStrike" kern="1200" noProof="0">
                          <a:solidFill>
                            <a:schemeClr val="tx1"/>
                          </a:solidFill>
                          <a:effectLst/>
                        </a:rPr>
                        <a:t>, Puebla</a:t>
                      </a:r>
                      <a:endParaRPr lang="en-US" sz="1000" b="0" i="0" u="none" strike="noStrike" kern="1200">
                        <a:solidFill>
                          <a:schemeClr val="tx1"/>
                        </a:solidFill>
                        <a:effectLst/>
                        <a:latin typeface="Noto Sans"/>
                        <a:ea typeface="+mn-ea"/>
                        <a:cs typeface="+mn-cs"/>
                      </a:endParaRPr>
                    </a:p>
                  </a:txBody>
                  <a:tcPr marL="0" marR="0" marT="0" marB="0" anchor="ctr"/>
                </a:tc>
                <a:tc>
                  <a:txBody>
                    <a:bodyPr/>
                    <a:lstStyle/>
                    <a:p>
                      <a:pPr marL="0" lvl="0" algn="ctr" defTabSz="914400" rtl="0" eaLnBrk="1" latinLnBrk="0" hangingPunct="1">
                        <a:buNone/>
                      </a:pPr>
                      <a:r>
                        <a:rPr lang="es-MX" sz="1000" b="0" u="none" strike="noStrike" kern="1200">
                          <a:solidFill>
                            <a:schemeClr val="tx1"/>
                          </a:solidFill>
                          <a:effectLst/>
                        </a:rPr>
                        <a:t>Sí</a:t>
                      </a:r>
                      <a:endParaRPr lang="en-US" sz="1000" b="0" i="0" u="none" strike="noStrike" kern="1200">
                        <a:solidFill>
                          <a:schemeClr val="tx1"/>
                        </a:solidFill>
                        <a:effectLst/>
                        <a:latin typeface="Noto Sans"/>
                        <a:ea typeface="+mn-ea"/>
                        <a:cs typeface="+mn-cs"/>
                      </a:endParaRPr>
                    </a:p>
                  </a:txBody>
                  <a:tcPr marL="0" marR="0" marT="0" marB="0" anchor="ctr"/>
                </a:tc>
                <a:tc>
                  <a:txBody>
                    <a:bodyPr/>
                    <a:lstStyle/>
                    <a:p>
                      <a:pPr lvl="0" algn="ctr">
                        <a:buNone/>
                      </a:pPr>
                      <a:r>
                        <a:rPr lang="es-MX" sz="1000" b="0" u="none" strike="noStrike">
                          <a:solidFill>
                            <a:schemeClr val="tx1"/>
                          </a:solidFill>
                          <a:effectLst/>
                        </a:rPr>
                        <a:t>-</a:t>
                      </a:r>
                      <a:endParaRPr lang="en-US">
                        <a:solidFill>
                          <a:schemeClr val="tx1"/>
                        </a:solidFill>
                      </a:endParaRPr>
                    </a:p>
                  </a:txBody>
                  <a:tcPr marL="0" marR="0" marT="0" marB="0" anchor="ctr"/>
                </a:tc>
                <a:tc>
                  <a:txBody>
                    <a:bodyPr/>
                    <a:lstStyle/>
                    <a:p>
                      <a:pPr lvl="0" algn="ctr">
                        <a:buNone/>
                      </a:pPr>
                      <a:r>
                        <a:rPr lang="es-MX" sz="1000" b="0" u="none" strike="noStrike">
                          <a:solidFill>
                            <a:schemeClr val="tx1"/>
                          </a:solidFill>
                          <a:effectLst/>
                        </a:rPr>
                        <a:t>-</a:t>
                      </a:r>
                      <a:endParaRPr lang="en-US">
                        <a:solidFill>
                          <a:schemeClr val="tx1"/>
                        </a:solidFill>
                      </a:endParaRPr>
                    </a:p>
                  </a:txBody>
                  <a:tcPr marL="0" marR="0" marT="0" marB="0" anchor="ctr"/>
                </a:tc>
                <a:tc>
                  <a:txBody>
                    <a:bodyPr/>
                    <a:lstStyle/>
                    <a:p>
                      <a:pPr lvl="0" algn="ctr">
                        <a:buNone/>
                      </a:pPr>
                      <a:r>
                        <a:rPr lang="es-MX" sz="1000" b="0" u="none" strike="noStrike">
                          <a:solidFill>
                            <a:schemeClr val="tx1"/>
                          </a:solidFill>
                          <a:effectLst/>
                        </a:rPr>
                        <a:t>-</a:t>
                      </a:r>
                      <a:endParaRPr lang="en-US">
                        <a:solidFill>
                          <a:schemeClr val="tx1"/>
                        </a:solidFill>
                      </a:endParaRPr>
                    </a:p>
                  </a:txBody>
                  <a:tcPr marL="0" marR="0" marT="0" marB="0" anchor="ctr"/>
                </a:tc>
                <a:tc>
                  <a:txBody>
                    <a:bodyPr/>
                    <a:lstStyle/>
                    <a:p>
                      <a:pPr lvl="0" algn="ctr">
                        <a:buNone/>
                      </a:pPr>
                      <a:r>
                        <a:rPr lang="es-MX" sz="1000" b="0" u="none" strike="noStrike">
                          <a:solidFill>
                            <a:schemeClr val="tx1"/>
                          </a:solidFill>
                          <a:effectLst/>
                        </a:rPr>
                        <a:t>-</a:t>
                      </a:r>
                      <a:endParaRPr lang="en-US">
                        <a:solidFill>
                          <a:schemeClr val="tx1"/>
                        </a:solidFill>
                      </a:endParaRPr>
                    </a:p>
                  </a:txBody>
                  <a:tcPr marL="0" marR="0" marT="0" marB="0" anchor="ctr"/>
                </a:tc>
                <a:tc>
                  <a:txBody>
                    <a:bodyPr/>
                    <a:lstStyle/>
                    <a:p>
                      <a:pPr lvl="0" algn="ctr">
                        <a:buNone/>
                      </a:pPr>
                      <a:r>
                        <a:rPr lang="es-MX" sz="1000" b="0" u="none" strike="noStrike">
                          <a:solidFill>
                            <a:schemeClr val="tx1"/>
                          </a:solidFill>
                          <a:effectLst/>
                        </a:rPr>
                        <a:t>-</a:t>
                      </a:r>
                      <a:endParaRPr lang="en-US">
                        <a:solidFill>
                          <a:schemeClr val="tx1"/>
                        </a:solidFill>
                      </a:endParaRPr>
                    </a:p>
                  </a:txBody>
                  <a:tcPr marL="0" marR="0" marT="0" marB="0" anchor="ctr"/>
                </a:tc>
                <a:tc>
                  <a:txBody>
                    <a:bodyPr/>
                    <a:lstStyle/>
                    <a:p>
                      <a:pPr lvl="0" algn="ctr">
                        <a:buNone/>
                      </a:pPr>
                      <a:r>
                        <a:rPr lang="es-MX" sz="1050" b="1" u="none" strike="noStrike">
                          <a:solidFill>
                            <a:schemeClr val="tx1"/>
                          </a:solidFill>
                          <a:effectLst/>
                        </a:rPr>
                        <a:t>10%</a:t>
                      </a:r>
                      <a:endParaRPr lang="es-MX" sz="1050" b="1" i="0" u="none" strike="noStrike">
                        <a:solidFill>
                          <a:schemeClr val="tx1"/>
                        </a:solidFill>
                        <a:effectLst/>
                        <a:latin typeface="Noto Sans"/>
                      </a:endParaRPr>
                    </a:p>
                  </a:txBody>
                  <a:tcPr marL="0" marR="0" marT="0" marB="0" anchor="ctr"/>
                </a:tc>
                <a:extLst>
                  <a:ext uri="{0D108BD9-81ED-4DB2-BD59-A6C34878D82A}">
                    <a16:rowId xmlns:a16="http://schemas.microsoft.com/office/drawing/2014/main" val="708975465"/>
                  </a:ext>
                </a:extLst>
              </a:tr>
              <a:tr h="751973">
                <a:tc>
                  <a:txBody>
                    <a:bodyPr/>
                    <a:lstStyle/>
                    <a:p>
                      <a:pPr lvl="0" algn="ctr">
                        <a:buNone/>
                      </a:pPr>
                      <a:r>
                        <a:rPr lang="es-MX" sz="1000" b="0" u="none" strike="noStrike">
                          <a:solidFill>
                            <a:schemeClr val="tx1"/>
                          </a:solidFill>
                          <a:effectLst/>
                        </a:rPr>
                        <a:t>25</a:t>
                      </a:r>
                      <a:endParaRPr lang="es-MX" sz="1000" b="0" i="0" u="none" strike="noStrike">
                        <a:solidFill>
                          <a:schemeClr val="tx1"/>
                        </a:solidFill>
                        <a:effectLst/>
                        <a:latin typeface="Noto Sans"/>
                      </a:endParaRPr>
                    </a:p>
                  </a:txBody>
                  <a:tcPr marL="0" marR="0" marT="0" marB="0" anchor="ctr"/>
                </a:tc>
                <a:tc>
                  <a:txBody>
                    <a:bodyPr/>
                    <a:lstStyle/>
                    <a:p>
                      <a:pPr lvl="0" algn="l">
                        <a:buNone/>
                      </a:pPr>
                      <a:r>
                        <a:rPr lang="es-MX" sz="1000" b="0" u="none" strike="noStrike">
                          <a:solidFill>
                            <a:schemeClr val="tx1"/>
                          </a:solidFill>
                          <a:effectLst/>
                        </a:rPr>
                        <a:t>Chihuahua</a:t>
                      </a:r>
                      <a:endParaRPr lang="en-US">
                        <a:solidFill>
                          <a:schemeClr val="tx1"/>
                        </a:solidFill>
                      </a:endParaRPr>
                    </a:p>
                  </a:txBody>
                  <a:tcPr marL="0" marR="0" marT="0" marB="0" anchor="ctr"/>
                </a:tc>
                <a:tc>
                  <a:txBody>
                    <a:bodyPr/>
                    <a:lstStyle/>
                    <a:p>
                      <a:pPr lvl="0" algn="l">
                        <a:buNone/>
                      </a:pPr>
                      <a:r>
                        <a:rPr lang="es-MX" sz="1000" b="0" u="none" strike="noStrike">
                          <a:solidFill>
                            <a:schemeClr val="tx1"/>
                          </a:solidFill>
                          <a:effectLst/>
                        </a:rPr>
                        <a:t>Cd. Juárez</a:t>
                      </a:r>
                      <a:endParaRPr lang="en-US">
                        <a:solidFill>
                          <a:schemeClr val="tx1"/>
                        </a:solidFill>
                      </a:endParaRPr>
                    </a:p>
                  </a:txBody>
                  <a:tcPr marL="0" marR="0" marT="0" marB="0" anchor="ctr"/>
                </a:tc>
                <a:tc>
                  <a:txBody>
                    <a:bodyPr/>
                    <a:lstStyle/>
                    <a:p>
                      <a:pPr marL="0" lvl="0" algn="ctr" defTabSz="914400" rtl="0" eaLnBrk="1" latinLnBrk="0" hangingPunct="1">
                        <a:lnSpc>
                          <a:spcPct val="100000"/>
                        </a:lnSpc>
                        <a:spcBef>
                          <a:spcPts val="0"/>
                        </a:spcBef>
                        <a:spcAft>
                          <a:spcPts val="0"/>
                        </a:spcAft>
                        <a:buNone/>
                      </a:pPr>
                      <a:r>
                        <a:rPr lang="es-MX" sz="1000" b="0" u="none" strike="noStrike" kern="1200" noProof="0">
                          <a:solidFill>
                            <a:schemeClr val="tx1"/>
                          </a:solidFill>
                          <a:effectLst/>
                        </a:rPr>
                        <a:t>subdelegación, </a:t>
                      </a:r>
                      <a:r>
                        <a:rPr lang="es-MX" sz="1000" b="0" u="none" strike="noStrike" kern="1200" noProof="0" err="1">
                          <a:solidFill>
                            <a:schemeClr val="tx1"/>
                          </a:solidFill>
                          <a:effectLst/>
                        </a:rPr>
                        <a:t>sub-almacén</a:t>
                      </a:r>
                      <a:r>
                        <a:rPr lang="es-MX" sz="1000" b="0" u="none" strike="noStrike" kern="1200" noProof="0">
                          <a:solidFill>
                            <a:schemeClr val="tx1"/>
                          </a:solidFill>
                          <a:effectLst/>
                        </a:rPr>
                        <a:t> de bienes terapéuticos y no terapéuticos, lavandería hospitalaria.</a:t>
                      </a:r>
                      <a:endParaRPr lang="es-ES" sz="1000" b="0" i="0" u="none" strike="noStrike" kern="1200">
                        <a:solidFill>
                          <a:schemeClr val="tx1"/>
                        </a:solidFill>
                        <a:effectLst/>
                        <a:latin typeface="Noto Sans"/>
                        <a:ea typeface="+mn-ea"/>
                        <a:cs typeface="+mn-cs"/>
                      </a:endParaRPr>
                    </a:p>
                  </a:txBody>
                  <a:tcPr marL="0" marR="0" marT="0" marB="0" anchor="ctr"/>
                </a:tc>
                <a:tc>
                  <a:txBody>
                    <a:bodyPr/>
                    <a:lstStyle/>
                    <a:p>
                      <a:pPr marL="0" lvl="0" algn="just" defTabSz="914400" rtl="0" eaLnBrk="1" latinLnBrk="0" hangingPunct="1">
                        <a:lnSpc>
                          <a:spcPct val="100000"/>
                        </a:lnSpc>
                        <a:spcBef>
                          <a:spcPts val="0"/>
                        </a:spcBef>
                        <a:spcAft>
                          <a:spcPts val="0"/>
                        </a:spcAft>
                        <a:buNone/>
                      </a:pPr>
                      <a:r>
                        <a:rPr lang="es-MX" sz="1000" b="0" u="none" strike="noStrike" kern="1200" noProof="0">
                          <a:solidFill>
                            <a:schemeClr val="tx1"/>
                          </a:solidFill>
                          <a:effectLst/>
                        </a:rPr>
                        <a:t>Avenida Vicente Guerrero, Fraccionamiento Las Quintas</a:t>
                      </a:r>
                      <a:endParaRPr lang="es-ES" sz="1000" b="0" u="none" strike="noStrike" kern="1200">
                        <a:solidFill>
                          <a:schemeClr val="tx1"/>
                        </a:solidFill>
                        <a:effectLst/>
                      </a:endParaRPr>
                    </a:p>
                    <a:p>
                      <a:pPr marL="0" lvl="0" algn="just" defTabSz="914400" rtl="0" eaLnBrk="1" latinLnBrk="0" hangingPunct="1">
                        <a:buNone/>
                      </a:pPr>
                      <a:endParaRPr lang="es-MX" sz="1000" b="0" i="0" u="none" strike="noStrike" kern="1200" noProof="0">
                        <a:solidFill>
                          <a:schemeClr val="tx1"/>
                        </a:solidFill>
                        <a:effectLst/>
                        <a:latin typeface="Noto Sans"/>
                        <a:ea typeface="+mn-ea"/>
                        <a:cs typeface="+mn-cs"/>
                      </a:endParaRPr>
                    </a:p>
                  </a:txBody>
                  <a:tcPr marL="0" marR="0" marT="0" marB="0" anchor="ctr"/>
                </a:tc>
                <a:tc>
                  <a:txBody>
                    <a:bodyPr/>
                    <a:lstStyle/>
                    <a:p>
                      <a:pPr marL="0" lvl="0" algn="ctr" defTabSz="914400" rtl="0" eaLnBrk="1" latinLnBrk="0" hangingPunct="1">
                        <a:buNone/>
                      </a:pPr>
                      <a:r>
                        <a:rPr lang="es-MX" sz="1000" b="0" u="none" strike="noStrike" kern="1200">
                          <a:solidFill>
                            <a:schemeClr val="tx1"/>
                          </a:solidFill>
                          <a:effectLst/>
                        </a:rPr>
                        <a:t>-</a:t>
                      </a:r>
                      <a:endParaRPr lang="es-MX" sz="1000" b="0" i="0" u="none" strike="noStrike" kern="1200">
                        <a:solidFill>
                          <a:schemeClr val="tx1"/>
                        </a:solidFill>
                        <a:effectLst/>
                        <a:latin typeface="Noto Sans"/>
                        <a:ea typeface="+mn-ea"/>
                        <a:cs typeface="+mn-cs"/>
                      </a:endParaRPr>
                    </a:p>
                  </a:txBody>
                  <a:tcPr marL="0" marR="0" marT="0" marB="0" anchor="ctr"/>
                </a:tc>
                <a:tc>
                  <a:txBody>
                    <a:bodyPr/>
                    <a:lstStyle/>
                    <a:p>
                      <a:pPr lvl="0" algn="ctr">
                        <a:buNone/>
                      </a:pPr>
                      <a:r>
                        <a:rPr lang="es-MX" sz="1000" b="0" u="none" strike="noStrike">
                          <a:solidFill>
                            <a:schemeClr val="tx1"/>
                          </a:solidFill>
                          <a:effectLst/>
                        </a:rPr>
                        <a:t>-</a:t>
                      </a:r>
                      <a:endParaRPr lang="es-MX" sz="1000" b="0" i="0" u="none" strike="noStrike">
                        <a:solidFill>
                          <a:schemeClr val="tx1"/>
                        </a:solidFill>
                        <a:effectLst/>
                        <a:latin typeface="Noto Sans"/>
                      </a:endParaRPr>
                    </a:p>
                  </a:txBody>
                  <a:tcPr marL="0" marR="0" marT="0" marB="0" anchor="ctr"/>
                </a:tc>
                <a:tc>
                  <a:txBody>
                    <a:bodyPr/>
                    <a:lstStyle/>
                    <a:p>
                      <a:pPr lvl="0" algn="ctr">
                        <a:buNone/>
                      </a:pPr>
                      <a:r>
                        <a:rPr lang="es-MX" sz="1000" b="0" u="none" strike="noStrike">
                          <a:solidFill>
                            <a:schemeClr val="tx1"/>
                          </a:solidFill>
                          <a:effectLst/>
                        </a:rPr>
                        <a:t>-</a:t>
                      </a:r>
                      <a:endParaRPr lang="es-MX" sz="1000" b="0" i="0" u="none" strike="noStrike">
                        <a:solidFill>
                          <a:schemeClr val="tx1"/>
                        </a:solidFill>
                        <a:effectLst/>
                        <a:latin typeface="Noto Sans"/>
                      </a:endParaRPr>
                    </a:p>
                  </a:txBody>
                  <a:tcPr marL="0" marR="0" marT="0" marB="0" anchor="ctr"/>
                </a:tc>
                <a:tc>
                  <a:txBody>
                    <a:bodyPr/>
                    <a:lstStyle/>
                    <a:p>
                      <a:pPr lvl="0" algn="ctr">
                        <a:buNone/>
                      </a:pPr>
                      <a:r>
                        <a:rPr lang="es-MX" sz="1000" b="0" u="none" strike="noStrike">
                          <a:solidFill>
                            <a:schemeClr val="tx1"/>
                          </a:solidFill>
                          <a:effectLst/>
                        </a:rPr>
                        <a:t>-</a:t>
                      </a:r>
                      <a:endParaRPr lang="es-MX" sz="1000" b="0" i="0" u="none" strike="noStrike">
                        <a:solidFill>
                          <a:schemeClr val="tx1"/>
                        </a:solidFill>
                        <a:effectLst/>
                        <a:latin typeface="Noto Sans"/>
                      </a:endParaRPr>
                    </a:p>
                  </a:txBody>
                  <a:tcPr marL="0" marR="0" marT="0" marB="0" anchor="ctr"/>
                </a:tc>
                <a:tc>
                  <a:txBody>
                    <a:bodyPr/>
                    <a:lstStyle/>
                    <a:p>
                      <a:pPr lvl="0" algn="ctr">
                        <a:buNone/>
                      </a:pPr>
                      <a:r>
                        <a:rPr lang="es-MX" sz="1000" b="0" u="none" strike="noStrike">
                          <a:solidFill>
                            <a:schemeClr val="tx1"/>
                          </a:solidFill>
                          <a:effectLst/>
                        </a:rPr>
                        <a:t>-</a:t>
                      </a:r>
                      <a:endParaRPr lang="es-ES">
                        <a:solidFill>
                          <a:schemeClr val="tx1"/>
                        </a:solidFill>
                      </a:endParaRPr>
                    </a:p>
                  </a:txBody>
                  <a:tcPr marL="0" marR="0" marT="0" marB="0" anchor="ctr"/>
                </a:tc>
                <a:tc>
                  <a:txBody>
                    <a:bodyPr/>
                    <a:lstStyle/>
                    <a:p>
                      <a:pPr lvl="0" algn="ctr">
                        <a:buNone/>
                      </a:pPr>
                      <a:r>
                        <a:rPr lang="es-MX" sz="1000" b="0" u="none" strike="noStrike">
                          <a:solidFill>
                            <a:schemeClr val="tx1"/>
                          </a:solidFill>
                          <a:effectLst/>
                        </a:rPr>
                        <a:t>-</a:t>
                      </a:r>
                      <a:endParaRPr lang="es-MX" sz="1000" b="0" i="0" u="none" strike="noStrike">
                        <a:solidFill>
                          <a:schemeClr val="tx1"/>
                        </a:solidFill>
                        <a:effectLst/>
                        <a:latin typeface="Noto Sans"/>
                      </a:endParaRPr>
                    </a:p>
                  </a:txBody>
                  <a:tcPr marL="0" marR="0" marT="0" marB="0" anchor="ctr"/>
                </a:tc>
                <a:tc>
                  <a:txBody>
                    <a:bodyPr/>
                    <a:lstStyle/>
                    <a:p>
                      <a:pPr lvl="0" algn="ctr">
                        <a:buNone/>
                      </a:pPr>
                      <a:r>
                        <a:rPr lang="es-MX" sz="1050" b="1" u="none" strike="noStrike">
                          <a:solidFill>
                            <a:schemeClr val="tx1"/>
                          </a:solidFill>
                          <a:effectLst/>
                        </a:rPr>
                        <a:t>10%</a:t>
                      </a:r>
                      <a:endParaRPr lang="en-US">
                        <a:solidFill>
                          <a:schemeClr val="tx1"/>
                        </a:solidFill>
                      </a:endParaRPr>
                    </a:p>
                  </a:txBody>
                  <a:tcPr marL="0" marR="0" marT="0" marB="0" anchor="ctr"/>
                </a:tc>
                <a:extLst>
                  <a:ext uri="{0D108BD9-81ED-4DB2-BD59-A6C34878D82A}">
                    <a16:rowId xmlns:a16="http://schemas.microsoft.com/office/drawing/2014/main" val="2617454357"/>
                  </a:ext>
                </a:extLst>
              </a:tr>
              <a:tr h="151983">
                <a:tc>
                  <a:txBody>
                    <a:bodyPr/>
                    <a:lstStyle/>
                    <a:p>
                      <a:pPr lvl="0" algn="ctr">
                        <a:buNone/>
                      </a:pPr>
                      <a:r>
                        <a:rPr lang="es-MX" sz="1000" b="0" u="none" strike="noStrike">
                          <a:solidFill>
                            <a:schemeClr val="tx1"/>
                          </a:solidFill>
                          <a:effectLst/>
                        </a:rPr>
                        <a:t>26</a:t>
                      </a:r>
                      <a:endParaRPr lang="es-MX" sz="1000" b="0" i="0" u="none" strike="noStrike">
                        <a:solidFill>
                          <a:schemeClr val="tx1"/>
                        </a:solidFill>
                        <a:effectLst/>
                        <a:latin typeface="Noto Sans"/>
                      </a:endParaRPr>
                    </a:p>
                  </a:txBody>
                  <a:tcPr marL="0" marR="0" marT="0" marB="0" anchor="ctr"/>
                </a:tc>
                <a:tc>
                  <a:txBody>
                    <a:bodyPr/>
                    <a:lstStyle/>
                    <a:p>
                      <a:pPr lvl="0" algn="l">
                        <a:buNone/>
                      </a:pPr>
                      <a:r>
                        <a:rPr lang="es-MX" sz="1000" b="0" u="none" strike="noStrike" kern="1200">
                          <a:solidFill>
                            <a:schemeClr val="tx1"/>
                          </a:solidFill>
                          <a:effectLst/>
                        </a:rPr>
                        <a:t>Sinaloa</a:t>
                      </a:r>
                      <a:endParaRPr lang="es-MX" sz="1000" b="0" i="0" u="none" strike="noStrike" kern="1200">
                        <a:solidFill>
                          <a:schemeClr val="tx1"/>
                        </a:solidFill>
                        <a:effectLst/>
                        <a:latin typeface="Noto Sans"/>
                        <a:ea typeface="+mn-ea"/>
                        <a:cs typeface="+mn-cs"/>
                      </a:endParaRPr>
                    </a:p>
                  </a:txBody>
                  <a:tcPr marL="0" marR="0" marT="0" marB="0" anchor="ctr"/>
                </a:tc>
                <a:tc>
                  <a:txBody>
                    <a:bodyPr/>
                    <a:lstStyle/>
                    <a:p>
                      <a:pPr lvl="0" algn="l">
                        <a:buNone/>
                      </a:pPr>
                      <a:r>
                        <a:rPr lang="es-MX" sz="1000" b="0" u="none" strike="noStrike" kern="1200" noProof="0">
                          <a:solidFill>
                            <a:schemeClr val="tx1"/>
                          </a:solidFill>
                          <a:effectLst/>
                        </a:rPr>
                        <a:t>Los Mochis Ahome </a:t>
                      </a:r>
                      <a:endParaRPr lang="es-ES" sz="1000" b="0" i="0" u="none" strike="noStrike" kern="1200">
                        <a:solidFill>
                          <a:schemeClr val="tx1"/>
                        </a:solidFill>
                        <a:effectLst/>
                        <a:latin typeface="Noto Sans"/>
                        <a:ea typeface="+mn-ea"/>
                        <a:cs typeface="+mn-cs"/>
                      </a:endParaRPr>
                    </a:p>
                  </a:txBody>
                  <a:tcPr marL="0" marR="0" marT="0" marB="0" anchor="ctr"/>
                </a:tc>
                <a:tc>
                  <a:txBody>
                    <a:bodyPr/>
                    <a:lstStyle/>
                    <a:p>
                      <a:pPr marL="0" lvl="0" algn="ctr" defTabSz="914400" rtl="0" eaLnBrk="1" latinLnBrk="0" hangingPunct="1">
                        <a:buNone/>
                      </a:pPr>
                      <a:r>
                        <a:rPr lang="es-MX" sz="1000" b="0" u="none" strike="noStrike" kern="1200" noProof="0">
                          <a:solidFill>
                            <a:schemeClr val="tx1"/>
                          </a:solidFill>
                          <a:effectLst/>
                        </a:rPr>
                        <a:t>HGZ 144 Camas </a:t>
                      </a:r>
                      <a:endParaRPr lang="es-MX" sz="1000" b="0" i="0" u="none" strike="noStrike" kern="1200" noProof="0">
                        <a:solidFill>
                          <a:schemeClr val="tx1"/>
                        </a:solidFill>
                        <a:effectLst/>
                        <a:latin typeface="Noto Sans"/>
                        <a:ea typeface="+mn-ea"/>
                        <a:cs typeface="+mn-cs"/>
                      </a:endParaRPr>
                    </a:p>
                  </a:txBody>
                  <a:tcPr marL="0" marR="0" marT="0" marB="0" anchor="ctr"/>
                </a:tc>
                <a:tc>
                  <a:txBody>
                    <a:bodyPr/>
                    <a:lstStyle/>
                    <a:p>
                      <a:pPr marL="0" lvl="0" algn="just" defTabSz="914400" rtl="0" eaLnBrk="1" latinLnBrk="0" hangingPunct="1">
                        <a:lnSpc>
                          <a:spcPct val="100000"/>
                        </a:lnSpc>
                        <a:spcBef>
                          <a:spcPts val="0"/>
                        </a:spcBef>
                        <a:spcAft>
                          <a:spcPts val="0"/>
                        </a:spcAft>
                        <a:buNone/>
                      </a:pPr>
                      <a:r>
                        <a:rPr lang="es-MX" sz="1000" b="0" u="none" strike="noStrike" kern="1200" noProof="0">
                          <a:solidFill>
                            <a:schemeClr val="tx1"/>
                          </a:solidFill>
                          <a:effectLst/>
                        </a:rPr>
                        <a:t>Ejido Benito Juaréz Blvd. Pioneros S/N C.P. 81379, De La Ciudad De Los Mochis, Estado De Sinaloa</a:t>
                      </a:r>
                      <a:endParaRPr lang="es-ES" sz="1000" b="0" u="none" strike="noStrike" kern="1200">
                        <a:solidFill>
                          <a:schemeClr val="tx1"/>
                        </a:solidFill>
                        <a:effectLst/>
                      </a:endParaRPr>
                    </a:p>
                    <a:p>
                      <a:pPr marL="0" lvl="0" algn="just" defTabSz="914400" rtl="0" eaLnBrk="1" latinLnBrk="0" hangingPunct="1">
                        <a:buNone/>
                      </a:pPr>
                      <a:endParaRPr lang="es-MX" sz="1000" b="0" i="0" u="none" strike="noStrike" kern="1200" noProof="0">
                        <a:solidFill>
                          <a:schemeClr val="tx1"/>
                        </a:solidFill>
                        <a:effectLst/>
                        <a:latin typeface="Noto Sans"/>
                        <a:ea typeface="+mn-ea"/>
                        <a:cs typeface="+mn-cs"/>
                      </a:endParaRPr>
                    </a:p>
                  </a:txBody>
                  <a:tcPr marL="0" marR="0" marT="0" marB="0" anchor="ctr"/>
                </a:tc>
                <a:tc>
                  <a:txBody>
                    <a:bodyPr/>
                    <a:lstStyle/>
                    <a:p>
                      <a:pPr marL="0" lvl="0" algn="ctr" defTabSz="914400" rtl="0" eaLnBrk="1" latinLnBrk="0" hangingPunct="1">
                        <a:buNone/>
                      </a:pPr>
                      <a:r>
                        <a:rPr lang="es-MX" sz="1000" b="0" u="none" strike="noStrike" kern="1200">
                          <a:solidFill>
                            <a:schemeClr val="tx1"/>
                          </a:solidFill>
                          <a:effectLst/>
                        </a:rPr>
                        <a:t>Sí</a:t>
                      </a:r>
                      <a:endParaRPr lang="es-MX" sz="1000" b="0" i="0" u="none" strike="noStrike" kern="1200">
                        <a:solidFill>
                          <a:schemeClr val="tx1"/>
                        </a:solidFill>
                        <a:effectLst/>
                        <a:latin typeface="Noto Sans"/>
                        <a:ea typeface="+mn-ea"/>
                        <a:cs typeface="+mn-cs"/>
                      </a:endParaRPr>
                    </a:p>
                  </a:txBody>
                  <a:tcPr marL="0" marR="0" marT="0" marB="0" anchor="ctr"/>
                </a:tc>
                <a:tc>
                  <a:txBody>
                    <a:bodyPr/>
                    <a:lstStyle/>
                    <a:p>
                      <a:pPr lvl="0" algn="ctr">
                        <a:buNone/>
                      </a:pPr>
                      <a:r>
                        <a:rPr lang="es-MX" sz="1000" b="0" u="none" strike="noStrike">
                          <a:solidFill>
                            <a:schemeClr val="tx1"/>
                          </a:solidFill>
                          <a:effectLst/>
                        </a:rPr>
                        <a:t>-</a:t>
                      </a:r>
                      <a:endParaRPr lang="es-MX" sz="1000" b="0" i="0" u="none" strike="noStrike">
                        <a:solidFill>
                          <a:schemeClr val="tx1"/>
                        </a:solidFill>
                        <a:effectLst/>
                        <a:latin typeface="Noto Sans"/>
                      </a:endParaRPr>
                    </a:p>
                  </a:txBody>
                  <a:tcPr marL="0" marR="0" marT="0" marB="0" anchor="ctr"/>
                </a:tc>
                <a:tc>
                  <a:txBody>
                    <a:bodyPr/>
                    <a:lstStyle/>
                    <a:p>
                      <a:pPr lvl="0" algn="ctr">
                        <a:buNone/>
                      </a:pPr>
                      <a:r>
                        <a:rPr lang="es-MX" sz="1000" b="0" u="none" strike="noStrike">
                          <a:solidFill>
                            <a:schemeClr val="tx1"/>
                          </a:solidFill>
                          <a:effectLst/>
                        </a:rPr>
                        <a:t>-</a:t>
                      </a:r>
                      <a:endParaRPr lang="es-MX" sz="1000" b="0" i="0" u="none" strike="noStrike">
                        <a:solidFill>
                          <a:schemeClr val="tx1"/>
                        </a:solidFill>
                        <a:effectLst/>
                        <a:latin typeface="Noto Sans"/>
                      </a:endParaRPr>
                    </a:p>
                  </a:txBody>
                  <a:tcPr marL="0" marR="0" marT="0" marB="0" anchor="ctr"/>
                </a:tc>
                <a:tc>
                  <a:txBody>
                    <a:bodyPr/>
                    <a:lstStyle/>
                    <a:p>
                      <a:pPr lvl="0" algn="ctr">
                        <a:buNone/>
                      </a:pPr>
                      <a:r>
                        <a:rPr lang="es-MX" sz="1000" b="0" u="none" strike="noStrike">
                          <a:solidFill>
                            <a:schemeClr val="tx1"/>
                          </a:solidFill>
                          <a:effectLst/>
                        </a:rPr>
                        <a:t>-</a:t>
                      </a:r>
                      <a:endParaRPr lang="es-MX" sz="1000" b="0" i="0" u="none" strike="noStrike">
                        <a:solidFill>
                          <a:schemeClr val="tx1"/>
                        </a:solidFill>
                        <a:effectLst/>
                        <a:latin typeface="Noto Sans"/>
                      </a:endParaRPr>
                    </a:p>
                  </a:txBody>
                  <a:tcPr marL="0" marR="0" marT="0" marB="0" anchor="ctr"/>
                </a:tc>
                <a:tc>
                  <a:txBody>
                    <a:bodyPr/>
                    <a:lstStyle/>
                    <a:p>
                      <a:pPr lvl="0" algn="ctr">
                        <a:buNone/>
                      </a:pPr>
                      <a:r>
                        <a:rPr lang="es-MX" sz="1000" b="0" u="none" strike="noStrike">
                          <a:solidFill>
                            <a:schemeClr val="tx1"/>
                          </a:solidFill>
                          <a:effectLst/>
                        </a:rPr>
                        <a:t>-</a:t>
                      </a:r>
                      <a:endParaRPr lang="es-MX" sz="1000" b="0" i="0" u="none" strike="noStrike">
                        <a:solidFill>
                          <a:schemeClr val="tx1"/>
                        </a:solidFill>
                        <a:effectLst/>
                        <a:latin typeface="Noto Sans"/>
                      </a:endParaRPr>
                    </a:p>
                  </a:txBody>
                  <a:tcPr marL="0" marR="0" marT="0" marB="0" anchor="ctr"/>
                </a:tc>
                <a:tc>
                  <a:txBody>
                    <a:bodyPr/>
                    <a:lstStyle/>
                    <a:p>
                      <a:pPr lvl="0" algn="ctr">
                        <a:buNone/>
                      </a:pPr>
                      <a:r>
                        <a:rPr lang="es-MX" sz="1000" b="0" u="none" strike="noStrike">
                          <a:solidFill>
                            <a:schemeClr val="tx1"/>
                          </a:solidFill>
                          <a:effectLst/>
                        </a:rPr>
                        <a:t>-</a:t>
                      </a:r>
                      <a:endParaRPr lang="es-MX" sz="1000" b="0" i="0" u="none" strike="noStrike">
                        <a:solidFill>
                          <a:schemeClr val="tx1"/>
                        </a:solidFill>
                        <a:effectLst/>
                        <a:latin typeface="Noto Sans"/>
                      </a:endParaRPr>
                    </a:p>
                  </a:txBody>
                  <a:tcPr marL="0" marR="0" marT="0" marB="0" anchor="ctr"/>
                </a:tc>
                <a:tc>
                  <a:txBody>
                    <a:bodyPr/>
                    <a:lstStyle/>
                    <a:p>
                      <a:pPr lvl="0" algn="ctr">
                        <a:buNone/>
                      </a:pPr>
                      <a:r>
                        <a:rPr lang="es-MX" sz="1050" b="1" u="none" strike="noStrike">
                          <a:solidFill>
                            <a:schemeClr val="tx1"/>
                          </a:solidFill>
                          <a:effectLst/>
                        </a:rPr>
                        <a:t>9%</a:t>
                      </a:r>
                      <a:endParaRPr lang="es-MX" sz="1050" b="1" i="0" u="none" strike="noStrike">
                        <a:solidFill>
                          <a:schemeClr val="tx1"/>
                        </a:solidFill>
                        <a:effectLst/>
                        <a:latin typeface="Noto Sans"/>
                      </a:endParaRPr>
                    </a:p>
                  </a:txBody>
                  <a:tcPr marL="0" marR="0" marT="0" marB="0" anchor="ctr"/>
                </a:tc>
                <a:extLst>
                  <a:ext uri="{0D108BD9-81ED-4DB2-BD59-A6C34878D82A}">
                    <a16:rowId xmlns:a16="http://schemas.microsoft.com/office/drawing/2014/main" val="2811593997"/>
                  </a:ext>
                </a:extLst>
              </a:tr>
              <a:tr h="151983">
                <a:tc>
                  <a:txBody>
                    <a:bodyPr/>
                    <a:lstStyle/>
                    <a:p>
                      <a:pPr lvl="0" algn="ctr">
                        <a:buNone/>
                      </a:pPr>
                      <a:r>
                        <a:rPr lang="es-MX" sz="1000" b="0" u="none" strike="noStrike">
                          <a:solidFill>
                            <a:schemeClr val="tx1"/>
                          </a:solidFill>
                          <a:effectLst/>
                        </a:rPr>
                        <a:t>27</a:t>
                      </a:r>
                      <a:endParaRPr lang="es-MX" sz="1000" b="0" i="0" u="none" strike="noStrike">
                        <a:solidFill>
                          <a:schemeClr val="tx1"/>
                        </a:solidFill>
                        <a:effectLst/>
                        <a:latin typeface="Noto Sans"/>
                      </a:endParaRPr>
                    </a:p>
                  </a:txBody>
                  <a:tcPr marL="0" marR="0" marT="0" marB="0" anchor="ctr"/>
                </a:tc>
                <a:tc>
                  <a:txBody>
                    <a:bodyPr/>
                    <a:lstStyle/>
                    <a:p>
                      <a:pPr lvl="0" algn="l">
                        <a:buNone/>
                      </a:pPr>
                      <a:r>
                        <a:rPr lang="es-MX" sz="1000" b="0" u="none" strike="noStrike">
                          <a:solidFill>
                            <a:schemeClr val="tx1"/>
                          </a:solidFill>
                          <a:effectLst/>
                        </a:rPr>
                        <a:t>Chihuahua</a:t>
                      </a:r>
                      <a:endParaRPr lang="es-MX" sz="1000" b="0" i="0" u="none" strike="noStrike">
                        <a:solidFill>
                          <a:schemeClr val="tx1"/>
                        </a:solidFill>
                        <a:effectLst/>
                        <a:latin typeface="Noto Sans"/>
                      </a:endParaRPr>
                    </a:p>
                  </a:txBody>
                  <a:tcPr marL="0" marR="0" marT="0" marB="0" anchor="ctr"/>
                </a:tc>
                <a:tc>
                  <a:txBody>
                    <a:bodyPr/>
                    <a:lstStyle/>
                    <a:p>
                      <a:pPr lvl="0" algn="l">
                        <a:buNone/>
                      </a:pPr>
                      <a:r>
                        <a:rPr lang="es-MX" sz="1000" b="0" u="none" strike="noStrike">
                          <a:solidFill>
                            <a:schemeClr val="tx1"/>
                          </a:solidFill>
                          <a:effectLst/>
                        </a:rPr>
                        <a:t>Aquiles </a:t>
                      </a:r>
                      <a:r>
                        <a:rPr lang="es-MX" sz="1000" b="0" u="none" strike="noStrike" err="1">
                          <a:solidFill>
                            <a:schemeClr val="tx1"/>
                          </a:solidFill>
                          <a:effectLst/>
                        </a:rPr>
                        <a:t>Serdan</a:t>
                      </a:r>
                      <a:endParaRPr lang="es-MX" sz="1000" b="0" i="0" u="none" strike="noStrike">
                        <a:solidFill>
                          <a:schemeClr val="tx1"/>
                        </a:solidFill>
                        <a:effectLst/>
                        <a:latin typeface="Noto Sans"/>
                      </a:endParaRPr>
                    </a:p>
                  </a:txBody>
                  <a:tcPr marL="0" marR="0" marT="0" marB="0" anchor="ctr"/>
                </a:tc>
                <a:tc>
                  <a:txBody>
                    <a:bodyPr/>
                    <a:lstStyle/>
                    <a:p>
                      <a:pPr marL="0" lvl="0" algn="ctr" defTabSz="914400" rtl="0" eaLnBrk="1" latinLnBrk="0" hangingPunct="1">
                        <a:buNone/>
                      </a:pPr>
                      <a:r>
                        <a:rPr lang="es-MX" sz="1000" b="0" u="none" strike="noStrike" kern="1200" noProof="0">
                          <a:solidFill>
                            <a:schemeClr val="tx1"/>
                          </a:solidFill>
                          <a:effectLst/>
                        </a:rPr>
                        <a:t>Infraestructura Hospitalaria</a:t>
                      </a:r>
                      <a:endParaRPr lang="es-MX" sz="1000" b="0" i="0" u="none" strike="noStrike" kern="1200" noProof="0">
                        <a:solidFill>
                          <a:schemeClr val="tx1"/>
                        </a:solidFill>
                        <a:effectLst/>
                        <a:latin typeface="Noto Sans"/>
                        <a:ea typeface="+mn-ea"/>
                        <a:cs typeface="+mn-cs"/>
                      </a:endParaRPr>
                    </a:p>
                  </a:txBody>
                  <a:tcPr marL="0" marR="0" marT="0" marB="0" anchor="ctr"/>
                </a:tc>
                <a:tc>
                  <a:txBody>
                    <a:bodyPr/>
                    <a:lstStyle/>
                    <a:p>
                      <a:pPr marL="0" lvl="0" algn="just" defTabSz="914400" rtl="0" eaLnBrk="1" latinLnBrk="0" hangingPunct="1">
                        <a:lnSpc>
                          <a:spcPct val="100000"/>
                        </a:lnSpc>
                        <a:spcBef>
                          <a:spcPts val="0"/>
                        </a:spcBef>
                        <a:spcAft>
                          <a:spcPts val="0"/>
                        </a:spcAft>
                        <a:buNone/>
                      </a:pPr>
                      <a:r>
                        <a:rPr lang="es-MX" sz="1000" b="0" u="none" strike="noStrike" kern="1200" noProof="0">
                          <a:solidFill>
                            <a:schemeClr val="tx1"/>
                          </a:solidFill>
                          <a:effectLst/>
                        </a:rPr>
                        <a:t>Periférico Francisco R. Almada, En El Municipio De Chihuahua, En Esquina Con La Avenida Equus, En El Municipio De Aquiles Serdán.</a:t>
                      </a:r>
                      <a:endParaRPr lang="es-ES" sz="1000" b="0" u="none" strike="noStrike" kern="1200">
                        <a:solidFill>
                          <a:schemeClr val="tx1"/>
                        </a:solidFill>
                        <a:effectLst/>
                      </a:endParaRPr>
                    </a:p>
                    <a:p>
                      <a:pPr marL="0" lvl="0" algn="just" defTabSz="914400" rtl="0" eaLnBrk="1" latinLnBrk="0" hangingPunct="1">
                        <a:buNone/>
                      </a:pPr>
                      <a:endParaRPr lang="es-MX" sz="1000" b="0" i="0" u="none" strike="noStrike" kern="1200" noProof="0">
                        <a:solidFill>
                          <a:schemeClr val="tx1"/>
                        </a:solidFill>
                        <a:effectLst/>
                        <a:latin typeface="Noto Sans"/>
                        <a:ea typeface="+mn-ea"/>
                        <a:cs typeface="+mn-cs"/>
                      </a:endParaRPr>
                    </a:p>
                  </a:txBody>
                  <a:tcPr marL="0" marR="0" marT="0" marB="0" anchor="ctr"/>
                </a:tc>
                <a:tc>
                  <a:txBody>
                    <a:bodyPr/>
                    <a:lstStyle/>
                    <a:p>
                      <a:pPr marL="0" lvl="0" algn="ctr" defTabSz="914400" rtl="0" eaLnBrk="1" latinLnBrk="0" hangingPunct="1">
                        <a:buNone/>
                      </a:pPr>
                      <a:r>
                        <a:rPr lang="es-MX" sz="1000" b="0" u="none" strike="noStrike" kern="1200">
                          <a:solidFill>
                            <a:schemeClr val="tx1"/>
                          </a:solidFill>
                          <a:effectLst/>
                        </a:rPr>
                        <a:t>Sí</a:t>
                      </a:r>
                      <a:endParaRPr lang="es-MX" sz="1000" b="0" i="0" u="none" strike="noStrike" kern="1200">
                        <a:solidFill>
                          <a:schemeClr val="tx1"/>
                        </a:solidFill>
                        <a:effectLst/>
                        <a:latin typeface="Noto Sans"/>
                        <a:ea typeface="+mn-ea"/>
                        <a:cs typeface="+mn-cs"/>
                      </a:endParaRPr>
                    </a:p>
                  </a:txBody>
                  <a:tcPr marL="0" marR="0" marT="0" marB="0" anchor="ctr"/>
                </a:tc>
                <a:tc>
                  <a:txBody>
                    <a:bodyPr/>
                    <a:lstStyle/>
                    <a:p>
                      <a:pPr lvl="0" algn="ctr">
                        <a:buNone/>
                      </a:pPr>
                      <a:r>
                        <a:rPr lang="es-MX" sz="1000" b="0" u="none" strike="noStrike">
                          <a:solidFill>
                            <a:schemeClr val="tx1"/>
                          </a:solidFill>
                          <a:effectLst/>
                        </a:rPr>
                        <a:t>-</a:t>
                      </a:r>
                      <a:endParaRPr lang="es-MX" sz="1000" b="0" i="0" u="none" strike="noStrike">
                        <a:solidFill>
                          <a:schemeClr val="tx1"/>
                        </a:solidFill>
                        <a:effectLst/>
                        <a:latin typeface="Noto Sans"/>
                      </a:endParaRPr>
                    </a:p>
                  </a:txBody>
                  <a:tcPr marL="0" marR="0" marT="0" marB="0" anchor="ctr"/>
                </a:tc>
                <a:tc>
                  <a:txBody>
                    <a:bodyPr/>
                    <a:lstStyle/>
                    <a:p>
                      <a:pPr lvl="0" algn="ctr">
                        <a:buNone/>
                      </a:pPr>
                      <a:r>
                        <a:rPr lang="es-MX" sz="1000" b="0" u="none" strike="noStrike">
                          <a:solidFill>
                            <a:schemeClr val="tx1"/>
                          </a:solidFill>
                          <a:effectLst/>
                        </a:rPr>
                        <a:t>-</a:t>
                      </a:r>
                      <a:endParaRPr lang="es-MX" sz="1000" b="0" i="0" u="none" strike="noStrike">
                        <a:solidFill>
                          <a:schemeClr val="tx1"/>
                        </a:solidFill>
                        <a:effectLst/>
                        <a:latin typeface="Noto Sans"/>
                      </a:endParaRPr>
                    </a:p>
                  </a:txBody>
                  <a:tcPr marL="0" marR="0" marT="0" marB="0" anchor="ctr"/>
                </a:tc>
                <a:tc>
                  <a:txBody>
                    <a:bodyPr/>
                    <a:lstStyle/>
                    <a:p>
                      <a:pPr lvl="0" algn="ctr">
                        <a:buNone/>
                      </a:pPr>
                      <a:r>
                        <a:rPr lang="es-MX" sz="1000" b="0" u="none" strike="noStrike">
                          <a:solidFill>
                            <a:schemeClr val="tx1"/>
                          </a:solidFill>
                          <a:effectLst/>
                        </a:rPr>
                        <a:t>-</a:t>
                      </a:r>
                      <a:endParaRPr lang="es-MX" sz="1000" b="0" i="0" u="none" strike="noStrike">
                        <a:solidFill>
                          <a:schemeClr val="tx1"/>
                        </a:solidFill>
                        <a:effectLst/>
                        <a:latin typeface="Noto Sans"/>
                      </a:endParaRPr>
                    </a:p>
                  </a:txBody>
                  <a:tcPr marL="0" marR="0" marT="0" marB="0" anchor="ctr"/>
                </a:tc>
                <a:tc>
                  <a:txBody>
                    <a:bodyPr/>
                    <a:lstStyle/>
                    <a:p>
                      <a:pPr lvl="0" algn="ctr">
                        <a:buNone/>
                      </a:pPr>
                      <a:r>
                        <a:rPr lang="es-MX" sz="1000" b="0" u="none" strike="noStrike">
                          <a:solidFill>
                            <a:schemeClr val="tx1"/>
                          </a:solidFill>
                          <a:effectLst/>
                        </a:rPr>
                        <a:t>-</a:t>
                      </a:r>
                      <a:endParaRPr lang="es-MX" sz="1000" b="0" i="0" u="none" strike="noStrike">
                        <a:solidFill>
                          <a:schemeClr val="tx1"/>
                        </a:solidFill>
                        <a:effectLst/>
                        <a:latin typeface="Noto Sans"/>
                      </a:endParaRPr>
                    </a:p>
                  </a:txBody>
                  <a:tcPr marL="0" marR="0" marT="0" marB="0" anchor="ctr"/>
                </a:tc>
                <a:tc>
                  <a:txBody>
                    <a:bodyPr/>
                    <a:lstStyle/>
                    <a:p>
                      <a:pPr lvl="0" algn="ctr">
                        <a:buNone/>
                      </a:pPr>
                      <a:r>
                        <a:rPr lang="es-MX" sz="1000" b="0" u="none" strike="noStrike">
                          <a:solidFill>
                            <a:schemeClr val="tx1"/>
                          </a:solidFill>
                          <a:effectLst/>
                        </a:rPr>
                        <a:t>-</a:t>
                      </a:r>
                      <a:endParaRPr lang="es-MX" sz="1000" b="0" i="0" u="none" strike="noStrike">
                        <a:solidFill>
                          <a:schemeClr val="tx1"/>
                        </a:solidFill>
                        <a:effectLst/>
                        <a:latin typeface="Noto Sans"/>
                      </a:endParaRPr>
                    </a:p>
                  </a:txBody>
                  <a:tcPr marL="0" marR="0" marT="0" marB="0" anchor="ctr"/>
                </a:tc>
                <a:tc>
                  <a:txBody>
                    <a:bodyPr/>
                    <a:lstStyle/>
                    <a:p>
                      <a:pPr lvl="0" algn="ctr">
                        <a:buNone/>
                      </a:pPr>
                      <a:r>
                        <a:rPr lang="es-MX" sz="1050" b="1" u="none" strike="noStrike">
                          <a:solidFill>
                            <a:schemeClr val="tx1"/>
                          </a:solidFill>
                          <a:effectLst/>
                        </a:rPr>
                        <a:t>5%</a:t>
                      </a:r>
                      <a:endParaRPr lang="es-MX" sz="1050" b="1" i="0" u="none" strike="noStrike">
                        <a:solidFill>
                          <a:schemeClr val="tx1"/>
                        </a:solidFill>
                        <a:effectLst/>
                        <a:latin typeface="Noto Sans"/>
                      </a:endParaRPr>
                    </a:p>
                  </a:txBody>
                  <a:tcPr marL="0" marR="0" marT="0" marB="0" anchor="ctr"/>
                </a:tc>
                <a:extLst>
                  <a:ext uri="{0D108BD9-81ED-4DB2-BD59-A6C34878D82A}">
                    <a16:rowId xmlns:a16="http://schemas.microsoft.com/office/drawing/2014/main" val="1315798208"/>
                  </a:ext>
                </a:extLst>
              </a:tr>
              <a:tr h="151983">
                <a:tc>
                  <a:txBody>
                    <a:bodyPr/>
                    <a:lstStyle/>
                    <a:p>
                      <a:pPr lvl="0" algn="ctr">
                        <a:buNone/>
                      </a:pPr>
                      <a:r>
                        <a:rPr lang="es-MX" sz="1000" b="0" u="none" strike="noStrike">
                          <a:solidFill>
                            <a:schemeClr val="tx1"/>
                          </a:solidFill>
                          <a:effectLst/>
                        </a:rPr>
                        <a:t>28</a:t>
                      </a:r>
                      <a:endParaRPr lang="es-MX" sz="1000" b="0" i="0" u="none" strike="noStrike">
                        <a:solidFill>
                          <a:schemeClr val="tx1"/>
                        </a:solidFill>
                        <a:effectLst/>
                        <a:latin typeface="Noto Sans"/>
                      </a:endParaRPr>
                    </a:p>
                  </a:txBody>
                  <a:tcPr marL="0" marR="0" marT="0" marB="0" anchor="ctr"/>
                </a:tc>
                <a:tc>
                  <a:txBody>
                    <a:bodyPr/>
                    <a:lstStyle/>
                    <a:p>
                      <a:pPr lvl="0" algn="l">
                        <a:buNone/>
                      </a:pPr>
                      <a:r>
                        <a:rPr lang="es-MX" sz="1000" b="0" u="none" strike="noStrike">
                          <a:solidFill>
                            <a:schemeClr val="tx1"/>
                          </a:solidFill>
                          <a:effectLst/>
                        </a:rPr>
                        <a:t>Nuevo León</a:t>
                      </a:r>
                      <a:endParaRPr lang="es-MX" sz="1000" b="0" i="0" u="none" strike="noStrike">
                        <a:solidFill>
                          <a:schemeClr val="tx1"/>
                        </a:solidFill>
                        <a:effectLst/>
                        <a:latin typeface="Noto Sans"/>
                      </a:endParaRPr>
                    </a:p>
                  </a:txBody>
                  <a:tcPr marL="0" marR="0" marT="0" marB="0" anchor="ctr"/>
                </a:tc>
                <a:tc>
                  <a:txBody>
                    <a:bodyPr/>
                    <a:lstStyle/>
                    <a:p>
                      <a:pPr lvl="0" algn="l">
                        <a:buNone/>
                      </a:pPr>
                      <a:r>
                        <a:rPr lang="es-MX" sz="1000" b="0" u="none" strike="noStrike">
                          <a:solidFill>
                            <a:schemeClr val="tx1"/>
                          </a:solidFill>
                          <a:effectLst/>
                        </a:rPr>
                        <a:t>García</a:t>
                      </a:r>
                      <a:endParaRPr lang="es-MX" sz="1000" b="0" i="0" u="none" strike="noStrike">
                        <a:solidFill>
                          <a:schemeClr val="tx1"/>
                        </a:solidFill>
                        <a:effectLst/>
                        <a:latin typeface="Noto Sans"/>
                      </a:endParaRPr>
                    </a:p>
                  </a:txBody>
                  <a:tcPr marL="0" marR="0" marT="0" marB="0" anchor="ctr"/>
                </a:tc>
                <a:tc>
                  <a:txBody>
                    <a:bodyPr/>
                    <a:lstStyle/>
                    <a:p>
                      <a:pPr marL="0" lvl="0" algn="ctr" defTabSz="914400" rtl="0" eaLnBrk="1" latinLnBrk="0" hangingPunct="1">
                        <a:buNone/>
                      </a:pPr>
                      <a:r>
                        <a:rPr lang="es-MX" sz="1000" b="0" u="none" strike="noStrike" kern="1200" noProof="0">
                          <a:solidFill>
                            <a:schemeClr val="tx1"/>
                          </a:solidFill>
                          <a:effectLst/>
                        </a:rPr>
                        <a:t>UMF</a:t>
                      </a:r>
                      <a:endParaRPr lang="es-MX" sz="1000" b="0" i="0" u="none" strike="noStrike" kern="1200" noProof="0">
                        <a:solidFill>
                          <a:schemeClr val="tx1"/>
                        </a:solidFill>
                        <a:effectLst/>
                        <a:latin typeface="Noto Sans"/>
                        <a:ea typeface="+mn-ea"/>
                        <a:cs typeface="+mn-cs"/>
                      </a:endParaRPr>
                    </a:p>
                  </a:txBody>
                  <a:tcPr marL="0" marR="0" marT="0" marB="0" anchor="ctr"/>
                </a:tc>
                <a:tc>
                  <a:txBody>
                    <a:bodyPr/>
                    <a:lstStyle/>
                    <a:p>
                      <a:pPr marL="0" lvl="0" algn="just" defTabSz="914400" rtl="0" eaLnBrk="1" latinLnBrk="0" hangingPunct="1">
                        <a:lnSpc>
                          <a:spcPct val="100000"/>
                        </a:lnSpc>
                        <a:spcBef>
                          <a:spcPts val="0"/>
                        </a:spcBef>
                        <a:spcAft>
                          <a:spcPts val="0"/>
                        </a:spcAft>
                        <a:buNone/>
                      </a:pPr>
                      <a:r>
                        <a:rPr lang="es-MX" sz="1000" b="0" u="none" strike="noStrike" kern="1200" noProof="0">
                          <a:solidFill>
                            <a:schemeClr val="tx1"/>
                          </a:solidFill>
                          <a:effectLst/>
                        </a:rPr>
                        <a:t>Av. Las Torres S/N, Colonia Real De Capellanía, C.P. 66004</a:t>
                      </a:r>
                      <a:endParaRPr lang="es-ES" sz="1000" b="0" u="none" strike="noStrike" kern="1200">
                        <a:solidFill>
                          <a:schemeClr val="tx1"/>
                        </a:solidFill>
                        <a:effectLst/>
                      </a:endParaRPr>
                    </a:p>
                    <a:p>
                      <a:pPr marL="0" lvl="0" algn="just" defTabSz="914400" rtl="0" eaLnBrk="1" latinLnBrk="0" hangingPunct="1">
                        <a:buNone/>
                      </a:pPr>
                      <a:endParaRPr lang="es-MX" sz="1000" b="0" i="0" u="none" strike="noStrike" kern="1200" noProof="0">
                        <a:solidFill>
                          <a:schemeClr val="tx1"/>
                        </a:solidFill>
                        <a:effectLst/>
                        <a:latin typeface="Noto Sans"/>
                        <a:ea typeface="+mn-ea"/>
                        <a:cs typeface="+mn-cs"/>
                      </a:endParaRPr>
                    </a:p>
                  </a:txBody>
                  <a:tcPr marL="0" marR="0" marT="0" marB="0" anchor="ctr"/>
                </a:tc>
                <a:tc>
                  <a:txBody>
                    <a:bodyPr/>
                    <a:lstStyle/>
                    <a:p>
                      <a:pPr marL="0" lvl="0" algn="ctr" defTabSz="914400" rtl="0" eaLnBrk="1" latinLnBrk="0" hangingPunct="1">
                        <a:buNone/>
                      </a:pPr>
                      <a:r>
                        <a:rPr lang="es-MX" sz="1000" b="0" u="none" strike="noStrike" kern="1200">
                          <a:solidFill>
                            <a:schemeClr val="tx1"/>
                          </a:solidFill>
                          <a:effectLst/>
                        </a:rPr>
                        <a:t>-</a:t>
                      </a:r>
                      <a:endParaRPr lang="es-MX" sz="1000" b="0" i="0" u="none" strike="noStrike" kern="1200">
                        <a:solidFill>
                          <a:schemeClr val="tx1"/>
                        </a:solidFill>
                        <a:effectLst/>
                        <a:latin typeface="Noto Sans"/>
                        <a:ea typeface="+mn-ea"/>
                        <a:cs typeface="+mn-cs"/>
                      </a:endParaRPr>
                    </a:p>
                  </a:txBody>
                  <a:tcPr marL="0" marR="0" marT="0" marB="0" anchor="ctr"/>
                </a:tc>
                <a:tc>
                  <a:txBody>
                    <a:bodyPr/>
                    <a:lstStyle/>
                    <a:p>
                      <a:pPr lvl="0" algn="ctr">
                        <a:buNone/>
                      </a:pPr>
                      <a:r>
                        <a:rPr lang="es-MX" sz="1000" b="0" u="none" strike="noStrike">
                          <a:solidFill>
                            <a:schemeClr val="tx1"/>
                          </a:solidFill>
                          <a:effectLst/>
                        </a:rPr>
                        <a:t>-</a:t>
                      </a:r>
                      <a:endParaRPr lang="es-MX" sz="1000" b="0" i="0" u="none" strike="noStrike">
                        <a:solidFill>
                          <a:schemeClr val="tx1"/>
                        </a:solidFill>
                        <a:effectLst/>
                        <a:latin typeface="Noto Sans"/>
                      </a:endParaRPr>
                    </a:p>
                  </a:txBody>
                  <a:tcPr marL="0" marR="0" marT="0" marB="0" anchor="ctr"/>
                </a:tc>
                <a:tc>
                  <a:txBody>
                    <a:bodyPr/>
                    <a:lstStyle/>
                    <a:p>
                      <a:pPr lvl="0" algn="ctr">
                        <a:buNone/>
                      </a:pPr>
                      <a:r>
                        <a:rPr lang="es-MX" sz="1000" b="0" u="none" strike="noStrike">
                          <a:solidFill>
                            <a:schemeClr val="tx1"/>
                          </a:solidFill>
                          <a:effectLst/>
                        </a:rPr>
                        <a:t>-</a:t>
                      </a:r>
                      <a:endParaRPr lang="es-MX" sz="1000" b="0" i="0" u="none" strike="noStrike">
                        <a:solidFill>
                          <a:schemeClr val="tx1"/>
                        </a:solidFill>
                        <a:effectLst/>
                        <a:latin typeface="Noto Sans"/>
                      </a:endParaRPr>
                    </a:p>
                  </a:txBody>
                  <a:tcPr marL="0" marR="0" marT="0" marB="0" anchor="ctr"/>
                </a:tc>
                <a:tc>
                  <a:txBody>
                    <a:bodyPr/>
                    <a:lstStyle/>
                    <a:p>
                      <a:pPr lvl="0" algn="ctr">
                        <a:buNone/>
                      </a:pPr>
                      <a:r>
                        <a:rPr lang="es-MX" sz="1000" b="0" u="none" strike="noStrike">
                          <a:solidFill>
                            <a:schemeClr val="tx1"/>
                          </a:solidFill>
                          <a:effectLst/>
                        </a:rPr>
                        <a:t>-</a:t>
                      </a:r>
                      <a:endParaRPr lang="es-MX" sz="1000" b="0" i="0" u="none" strike="noStrike">
                        <a:solidFill>
                          <a:schemeClr val="tx1"/>
                        </a:solidFill>
                        <a:effectLst/>
                        <a:latin typeface="Noto Sans"/>
                      </a:endParaRPr>
                    </a:p>
                  </a:txBody>
                  <a:tcPr marL="0" marR="0" marT="0" marB="0" anchor="ctr"/>
                </a:tc>
                <a:tc>
                  <a:txBody>
                    <a:bodyPr/>
                    <a:lstStyle/>
                    <a:p>
                      <a:pPr lvl="0" algn="ctr">
                        <a:buNone/>
                      </a:pPr>
                      <a:r>
                        <a:rPr lang="es-MX" sz="1000" b="0" u="none" strike="noStrike">
                          <a:solidFill>
                            <a:schemeClr val="tx1"/>
                          </a:solidFill>
                          <a:effectLst/>
                        </a:rPr>
                        <a:t>-</a:t>
                      </a:r>
                      <a:endParaRPr lang="es-MX" sz="1000" b="0" i="0" u="none" strike="noStrike">
                        <a:solidFill>
                          <a:schemeClr val="tx1"/>
                        </a:solidFill>
                        <a:effectLst/>
                        <a:latin typeface="Noto Sans"/>
                      </a:endParaRPr>
                    </a:p>
                  </a:txBody>
                  <a:tcPr marL="0" marR="0" marT="0" marB="0" anchor="ctr"/>
                </a:tc>
                <a:tc>
                  <a:txBody>
                    <a:bodyPr/>
                    <a:lstStyle/>
                    <a:p>
                      <a:pPr lvl="0" algn="ctr">
                        <a:buNone/>
                      </a:pPr>
                      <a:r>
                        <a:rPr lang="es-MX" sz="1000" b="0" u="none" strike="noStrike">
                          <a:solidFill>
                            <a:schemeClr val="tx1"/>
                          </a:solidFill>
                          <a:effectLst/>
                        </a:rPr>
                        <a:t>-</a:t>
                      </a:r>
                      <a:endParaRPr lang="es-MX" sz="1000" b="0" i="0" u="none" strike="noStrike">
                        <a:solidFill>
                          <a:schemeClr val="tx1"/>
                        </a:solidFill>
                        <a:effectLst/>
                        <a:latin typeface="Noto Sans"/>
                      </a:endParaRPr>
                    </a:p>
                  </a:txBody>
                  <a:tcPr marL="0" marR="0" marT="0" marB="0" anchor="ctr"/>
                </a:tc>
                <a:tc>
                  <a:txBody>
                    <a:bodyPr/>
                    <a:lstStyle/>
                    <a:p>
                      <a:pPr lvl="0" algn="ctr">
                        <a:buNone/>
                      </a:pPr>
                      <a:r>
                        <a:rPr lang="es-MX" sz="1050" b="1" u="none" strike="noStrike">
                          <a:solidFill>
                            <a:schemeClr val="tx1"/>
                          </a:solidFill>
                          <a:effectLst/>
                        </a:rPr>
                        <a:t>5%</a:t>
                      </a:r>
                      <a:endParaRPr lang="es-MX" sz="1050" b="1" i="0" u="none" strike="noStrike">
                        <a:solidFill>
                          <a:schemeClr val="tx1"/>
                        </a:solidFill>
                        <a:effectLst/>
                        <a:latin typeface="Noto Sans"/>
                      </a:endParaRPr>
                    </a:p>
                  </a:txBody>
                  <a:tcPr marL="0" marR="0" marT="0" marB="0" anchor="ctr"/>
                </a:tc>
                <a:extLst>
                  <a:ext uri="{0D108BD9-81ED-4DB2-BD59-A6C34878D82A}">
                    <a16:rowId xmlns:a16="http://schemas.microsoft.com/office/drawing/2014/main" val="206735559"/>
                  </a:ext>
                </a:extLst>
              </a:tr>
              <a:tr h="151983">
                <a:tc>
                  <a:txBody>
                    <a:bodyPr/>
                    <a:lstStyle/>
                    <a:p>
                      <a:pPr lvl="0" algn="ctr">
                        <a:buNone/>
                      </a:pPr>
                      <a:r>
                        <a:rPr lang="es-MX" sz="1000" b="0" u="none" strike="noStrike">
                          <a:solidFill>
                            <a:schemeClr val="tx1"/>
                          </a:solidFill>
                          <a:effectLst/>
                        </a:rPr>
                        <a:t>29</a:t>
                      </a:r>
                      <a:endParaRPr lang="es-MX" sz="1000" b="0" i="0" u="none" strike="noStrike">
                        <a:solidFill>
                          <a:schemeClr val="tx1"/>
                        </a:solidFill>
                        <a:effectLst/>
                        <a:latin typeface="Noto Sans"/>
                      </a:endParaRPr>
                    </a:p>
                  </a:txBody>
                  <a:tcPr marL="0" marR="0" marT="0" marB="0" anchor="ctr"/>
                </a:tc>
                <a:tc>
                  <a:txBody>
                    <a:bodyPr/>
                    <a:lstStyle/>
                    <a:p>
                      <a:pPr lvl="0" algn="l">
                        <a:buNone/>
                      </a:pPr>
                      <a:r>
                        <a:rPr lang="es-MX" sz="1000" b="0" u="none" strike="noStrike">
                          <a:solidFill>
                            <a:schemeClr val="tx1"/>
                          </a:solidFill>
                          <a:effectLst/>
                        </a:rPr>
                        <a:t>Baja California Sur</a:t>
                      </a:r>
                      <a:endParaRPr lang="es-MX" sz="1000" b="0" i="0" u="none" strike="noStrike">
                        <a:solidFill>
                          <a:schemeClr val="tx1"/>
                        </a:solidFill>
                        <a:effectLst/>
                        <a:latin typeface="Noto Sans"/>
                      </a:endParaRPr>
                    </a:p>
                  </a:txBody>
                  <a:tcPr marL="0" marR="0" marT="0" marB="0" anchor="ctr"/>
                </a:tc>
                <a:tc>
                  <a:txBody>
                    <a:bodyPr/>
                    <a:lstStyle/>
                    <a:p>
                      <a:pPr lvl="0" algn="l">
                        <a:buNone/>
                      </a:pPr>
                      <a:r>
                        <a:rPr lang="es-MX" sz="1000" b="0" u="none" strike="noStrike">
                          <a:solidFill>
                            <a:schemeClr val="tx1"/>
                          </a:solidFill>
                          <a:effectLst/>
                        </a:rPr>
                        <a:t>La paz </a:t>
                      </a:r>
                      <a:endParaRPr lang="es-MX" sz="1000" b="0" i="0" u="none" strike="noStrike">
                        <a:solidFill>
                          <a:schemeClr val="tx1"/>
                        </a:solidFill>
                        <a:effectLst/>
                        <a:latin typeface="Noto Sans"/>
                      </a:endParaRPr>
                    </a:p>
                  </a:txBody>
                  <a:tcPr marL="0" marR="0" marT="0" marB="0" anchor="ctr"/>
                </a:tc>
                <a:tc>
                  <a:txBody>
                    <a:bodyPr/>
                    <a:lstStyle/>
                    <a:p>
                      <a:pPr marL="0" lvl="0" algn="ctr" defTabSz="914400" rtl="0" eaLnBrk="1" latinLnBrk="0" hangingPunct="1">
                        <a:buNone/>
                      </a:pPr>
                      <a:r>
                        <a:rPr lang="es-MX" sz="1000" b="0" u="none" strike="noStrike" kern="1200" noProof="0">
                          <a:solidFill>
                            <a:schemeClr val="tx1"/>
                          </a:solidFill>
                          <a:effectLst/>
                        </a:rPr>
                        <a:t>UMF</a:t>
                      </a:r>
                      <a:endParaRPr lang="es-MX" sz="1000" b="0" i="0" u="none" strike="noStrike" kern="1200" noProof="0">
                        <a:solidFill>
                          <a:schemeClr val="tx1"/>
                        </a:solidFill>
                        <a:effectLst/>
                        <a:latin typeface="Noto Sans"/>
                        <a:ea typeface="+mn-ea"/>
                        <a:cs typeface="+mn-cs"/>
                      </a:endParaRPr>
                    </a:p>
                  </a:txBody>
                  <a:tcPr marL="0" marR="0" marT="0" marB="0" anchor="ctr"/>
                </a:tc>
                <a:tc>
                  <a:txBody>
                    <a:bodyPr/>
                    <a:lstStyle/>
                    <a:p>
                      <a:pPr marL="0" lvl="0" algn="just" defTabSz="914400" rtl="0" eaLnBrk="1" latinLnBrk="0" hangingPunct="1">
                        <a:lnSpc>
                          <a:spcPct val="100000"/>
                        </a:lnSpc>
                        <a:spcBef>
                          <a:spcPts val="0"/>
                        </a:spcBef>
                        <a:spcAft>
                          <a:spcPts val="0"/>
                        </a:spcAft>
                        <a:buNone/>
                      </a:pPr>
                      <a:r>
                        <a:rPr lang="es-MX" sz="1000" b="0" u="none" strike="noStrike" kern="1200" noProof="0" dirty="0">
                          <a:solidFill>
                            <a:schemeClr val="tx1"/>
                          </a:solidFill>
                          <a:effectLst/>
                        </a:rPr>
                        <a:t>Calle Chucura Entre Calle Nim y </a:t>
                      </a:r>
                      <a:r>
                        <a:rPr lang="es-MX" sz="1000" b="0" u="none" strike="noStrike" kern="1200" noProof="0" dirty="0" err="1">
                          <a:solidFill>
                            <a:schemeClr val="tx1"/>
                          </a:solidFill>
                          <a:effectLst/>
                        </a:rPr>
                        <a:t>Coddebi</a:t>
                      </a:r>
                      <a:r>
                        <a:rPr lang="es-MX" sz="1000" b="0" u="none" strike="noStrike" kern="1200" noProof="0" dirty="0">
                          <a:solidFill>
                            <a:schemeClr val="tx1"/>
                          </a:solidFill>
                          <a:effectLst/>
                        </a:rPr>
                        <a:t>, Colonia Los Pinos, La Paz , </a:t>
                      </a:r>
                      <a:r>
                        <a:rPr lang="es-MX" sz="1000" b="0" u="none" strike="noStrike" kern="1200" noProof="0" dirty="0" err="1">
                          <a:solidFill>
                            <a:schemeClr val="tx1"/>
                          </a:solidFill>
                          <a:effectLst/>
                        </a:rPr>
                        <a:t>Bcs</a:t>
                      </a:r>
                      <a:r>
                        <a:rPr lang="es-MX" sz="1000" b="0" u="none" strike="noStrike" kern="1200" noProof="0" dirty="0">
                          <a:solidFill>
                            <a:schemeClr val="tx1"/>
                          </a:solidFill>
                          <a:effectLst/>
                        </a:rPr>
                        <a:t>.</a:t>
                      </a:r>
                      <a:endParaRPr lang="es-ES" sz="1000" b="0" u="none" strike="noStrike" kern="1200" dirty="0">
                        <a:solidFill>
                          <a:schemeClr val="tx1"/>
                        </a:solidFill>
                        <a:effectLst/>
                      </a:endParaRPr>
                    </a:p>
                    <a:p>
                      <a:pPr marL="0" lvl="0" algn="just" defTabSz="914400" rtl="0" eaLnBrk="1" latinLnBrk="0" hangingPunct="1">
                        <a:buNone/>
                      </a:pPr>
                      <a:endParaRPr lang="es-MX" sz="1000" b="0" i="0" u="none" strike="noStrike" kern="1200" noProof="0" dirty="0">
                        <a:solidFill>
                          <a:schemeClr val="tx1"/>
                        </a:solidFill>
                        <a:effectLst/>
                        <a:latin typeface="Noto Sans"/>
                        <a:ea typeface="+mn-ea"/>
                        <a:cs typeface="+mn-cs"/>
                      </a:endParaRPr>
                    </a:p>
                  </a:txBody>
                  <a:tcPr marL="0" marR="0" marT="0" marB="0" anchor="ctr"/>
                </a:tc>
                <a:tc>
                  <a:txBody>
                    <a:bodyPr/>
                    <a:lstStyle/>
                    <a:p>
                      <a:pPr marL="0" lvl="0" algn="ctr" defTabSz="914400" rtl="0" eaLnBrk="1" latinLnBrk="0" hangingPunct="1">
                        <a:buNone/>
                      </a:pPr>
                      <a:r>
                        <a:rPr lang="es-MX" sz="1000" b="0" u="none" strike="noStrike" kern="1200">
                          <a:solidFill>
                            <a:schemeClr val="tx1"/>
                          </a:solidFill>
                          <a:effectLst/>
                        </a:rPr>
                        <a:t>Sí</a:t>
                      </a:r>
                      <a:endParaRPr lang="es-MX" sz="1000" b="0" i="0" u="none" strike="noStrike" kern="1200">
                        <a:solidFill>
                          <a:schemeClr val="tx1"/>
                        </a:solidFill>
                        <a:effectLst/>
                        <a:latin typeface="Noto Sans"/>
                        <a:ea typeface="+mn-ea"/>
                        <a:cs typeface="+mn-cs"/>
                      </a:endParaRPr>
                    </a:p>
                  </a:txBody>
                  <a:tcPr marL="0" marR="0" marT="0" marB="0" anchor="ctr"/>
                </a:tc>
                <a:tc>
                  <a:txBody>
                    <a:bodyPr/>
                    <a:lstStyle/>
                    <a:p>
                      <a:pPr lvl="0" algn="ctr">
                        <a:buNone/>
                      </a:pPr>
                      <a:r>
                        <a:rPr lang="es-MX" sz="1000" b="0" u="none" strike="noStrike">
                          <a:solidFill>
                            <a:schemeClr val="tx1"/>
                          </a:solidFill>
                          <a:effectLst/>
                        </a:rPr>
                        <a:t>-</a:t>
                      </a:r>
                      <a:endParaRPr lang="es-MX" sz="1000" b="0" i="0" u="none" strike="noStrike">
                        <a:solidFill>
                          <a:schemeClr val="tx1"/>
                        </a:solidFill>
                        <a:effectLst/>
                        <a:latin typeface="Noto Sans"/>
                      </a:endParaRPr>
                    </a:p>
                  </a:txBody>
                  <a:tcPr marL="0" marR="0" marT="0" marB="0" anchor="ctr"/>
                </a:tc>
                <a:tc>
                  <a:txBody>
                    <a:bodyPr/>
                    <a:lstStyle/>
                    <a:p>
                      <a:pPr lvl="0" algn="ctr">
                        <a:buNone/>
                      </a:pPr>
                      <a:r>
                        <a:rPr lang="es-MX" sz="1000" b="0" u="none" strike="noStrike">
                          <a:solidFill>
                            <a:schemeClr val="tx1"/>
                          </a:solidFill>
                          <a:effectLst/>
                        </a:rPr>
                        <a:t>-</a:t>
                      </a:r>
                      <a:endParaRPr lang="es-MX" sz="1000" b="0" i="0" u="none" strike="noStrike">
                        <a:solidFill>
                          <a:schemeClr val="tx1"/>
                        </a:solidFill>
                        <a:effectLst/>
                        <a:latin typeface="Noto Sans"/>
                      </a:endParaRPr>
                    </a:p>
                  </a:txBody>
                  <a:tcPr marL="0" marR="0" marT="0" marB="0" anchor="ctr"/>
                </a:tc>
                <a:tc>
                  <a:txBody>
                    <a:bodyPr/>
                    <a:lstStyle/>
                    <a:p>
                      <a:pPr lvl="0" algn="ctr">
                        <a:buNone/>
                      </a:pPr>
                      <a:r>
                        <a:rPr lang="es-MX" sz="1000" b="0" u="none" strike="noStrike">
                          <a:solidFill>
                            <a:schemeClr val="tx1"/>
                          </a:solidFill>
                          <a:effectLst/>
                        </a:rPr>
                        <a:t>-</a:t>
                      </a:r>
                      <a:endParaRPr lang="es-MX" sz="1000" b="0" i="0" u="none" strike="noStrike">
                        <a:solidFill>
                          <a:schemeClr val="tx1"/>
                        </a:solidFill>
                        <a:effectLst/>
                        <a:latin typeface="Noto Sans"/>
                      </a:endParaRPr>
                    </a:p>
                  </a:txBody>
                  <a:tcPr marL="0" marR="0" marT="0" marB="0" anchor="ctr"/>
                </a:tc>
                <a:tc>
                  <a:txBody>
                    <a:bodyPr/>
                    <a:lstStyle/>
                    <a:p>
                      <a:pPr lvl="0" algn="ctr">
                        <a:buNone/>
                      </a:pPr>
                      <a:r>
                        <a:rPr lang="es-MX" sz="1000" b="0" u="none" strike="noStrike">
                          <a:solidFill>
                            <a:schemeClr val="tx1"/>
                          </a:solidFill>
                          <a:effectLst/>
                        </a:rPr>
                        <a:t>-</a:t>
                      </a:r>
                      <a:endParaRPr lang="es-MX" sz="1000" b="0" i="0" u="none" strike="noStrike">
                        <a:solidFill>
                          <a:schemeClr val="tx1"/>
                        </a:solidFill>
                        <a:effectLst/>
                        <a:latin typeface="Noto Sans"/>
                      </a:endParaRPr>
                    </a:p>
                  </a:txBody>
                  <a:tcPr marL="0" marR="0" marT="0" marB="0" anchor="ctr"/>
                </a:tc>
                <a:tc>
                  <a:txBody>
                    <a:bodyPr/>
                    <a:lstStyle/>
                    <a:p>
                      <a:pPr lvl="0" algn="ctr">
                        <a:buNone/>
                      </a:pPr>
                      <a:r>
                        <a:rPr lang="es-MX" sz="1000" b="0" u="none" strike="noStrike">
                          <a:solidFill>
                            <a:schemeClr val="tx1"/>
                          </a:solidFill>
                          <a:effectLst/>
                        </a:rPr>
                        <a:t>-</a:t>
                      </a:r>
                      <a:endParaRPr lang="es-MX" sz="1000" b="0" i="0" u="none" strike="noStrike">
                        <a:solidFill>
                          <a:schemeClr val="tx1"/>
                        </a:solidFill>
                        <a:effectLst/>
                        <a:latin typeface="Noto Sans"/>
                      </a:endParaRPr>
                    </a:p>
                  </a:txBody>
                  <a:tcPr marL="0" marR="0" marT="0" marB="0" anchor="ctr"/>
                </a:tc>
                <a:tc>
                  <a:txBody>
                    <a:bodyPr/>
                    <a:lstStyle/>
                    <a:p>
                      <a:pPr lvl="0" algn="ctr">
                        <a:buNone/>
                      </a:pPr>
                      <a:r>
                        <a:rPr lang="es-MX" sz="1050" b="1" u="none" strike="noStrike">
                          <a:solidFill>
                            <a:schemeClr val="tx1"/>
                          </a:solidFill>
                          <a:effectLst/>
                        </a:rPr>
                        <a:t>4%</a:t>
                      </a:r>
                      <a:endParaRPr lang="es-MX" sz="1050" b="1" i="0" u="none" strike="noStrike">
                        <a:solidFill>
                          <a:schemeClr val="tx1"/>
                        </a:solidFill>
                        <a:effectLst/>
                        <a:latin typeface="Noto Sans"/>
                      </a:endParaRPr>
                    </a:p>
                  </a:txBody>
                  <a:tcPr marL="0" marR="0" marT="0" marB="0" anchor="ctr"/>
                </a:tc>
                <a:extLst>
                  <a:ext uri="{0D108BD9-81ED-4DB2-BD59-A6C34878D82A}">
                    <a16:rowId xmlns:a16="http://schemas.microsoft.com/office/drawing/2014/main" val="3500187086"/>
                  </a:ext>
                </a:extLst>
              </a:tr>
              <a:tr h="151983">
                <a:tc>
                  <a:txBody>
                    <a:bodyPr/>
                    <a:lstStyle/>
                    <a:p>
                      <a:pPr lvl="0" algn="ctr">
                        <a:buNone/>
                      </a:pPr>
                      <a:r>
                        <a:rPr lang="es-MX" sz="1000" b="0" u="none" strike="noStrike">
                          <a:solidFill>
                            <a:schemeClr val="tx1"/>
                          </a:solidFill>
                          <a:effectLst/>
                        </a:rPr>
                        <a:t>30</a:t>
                      </a:r>
                      <a:endParaRPr lang="es-MX" sz="1000" b="0" i="0" u="none" strike="noStrike">
                        <a:solidFill>
                          <a:schemeClr val="tx1"/>
                        </a:solidFill>
                        <a:effectLst/>
                        <a:latin typeface="Noto Sans"/>
                      </a:endParaRPr>
                    </a:p>
                  </a:txBody>
                  <a:tcPr marL="0" marR="0" marT="0" marB="0" anchor="ctr"/>
                </a:tc>
                <a:tc>
                  <a:txBody>
                    <a:bodyPr/>
                    <a:lstStyle/>
                    <a:p>
                      <a:pPr lvl="0" algn="l">
                        <a:buNone/>
                      </a:pPr>
                      <a:r>
                        <a:rPr lang="es-MX" sz="1000" b="0" u="none" strike="noStrike">
                          <a:solidFill>
                            <a:schemeClr val="tx1"/>
                          </a:solidFill>
                          <a:effectLst/>
                        </a:rPr>
                        <a:t>Baja California Sur</a:t>
                      </a:r>
                      <a:endParaRPr lang="es-MX" sz="1000" b="0" i="0" u="none" strike="noStrike">
                        <a:solidFill>
                          <a:schemeClr val="tx1"/>
                        </a:solidFill>
                        <a:effectLst/>
                        <a:latin typeface="Noto Sans"/>
                      </a:endParaRPr>
                    </a:p>
                  </a:txBody>
                  <a:tcPr marL="0" marR="0" marT="0" marB="0" anchor="ctr"/>
                </a:tc>
                <a:tc>
                  <a:txBody>
                    <a:bodyPr/>
                    <a:lstStyle/>
                    <a:p>
                      <a:pPr lvl="0" algn="l">
                        <a:buNone/>
                      </a:pPr>
                      <a:r>
                        <a:rPr lang="es-MX" sz="1000" b="0" u="none" strike="noStrike">
                          <a:solidFill>
                            <a:schemeClr val="tx1"/>
                          </a:solidFill>
                          <a:effectLst/>
                        </a:rPr>
                        <a:t>La Paz</a:t>
                      </a:r>
                      <a:endParaRPr lang="es-MX" sz="1000" b="0" i="0" u="none" strike="noStrike">
                        <a:solidFill>
                          <a:schemeClr val="tx1"/>
                        </a:solidFill>
                        <a:effectLst/>
                        <a:latin typeface="Noto Sans"/>
                      </a:endParaRPr>
                    </a:p>
                  </a:txBody>
                  <a:tcPr marL="0" marR="0" marT="0" marB="0" anchor="ctr"/>
                </a:tc>
                <a:tc>
                  <a:txBody>
                    <a:bodyPr/>
                    <a:lstStyle/>
                    <a:p>
                      <a:pPr marL="0" lvl="0" algn="ctr" defTabSz="914400" rtl="0" eaLnBrk="1" latinLnBrk="0" hangingPunct="1">
                        <a:buNone/>
                      </a:pPr>
                      <a:r>
                        <a:rPr lang="es-MX" sz="1000" b="0" u="none" strike="noStrike" kern="1200" noProof="0">
                          <a:solidFill>
                            <a:schemeClr val="tx1"/>
                          </a:solidFill>
                          <a:effectLst/>
                        </a:rPr>
                        <a:t>UMF</a:t>
                      </a:r>
                      <a:endParaRPr lang="es-MX" sz="1000" b="0" i="0" u="none" strike="noStrike" kern="1200" noProof="0">
                        <a:solidFill>
                          <a:schemeClr val="tx1"/>
                        </a:solidFill>
                        <a:effectLst/>
                        <a:latin typeface="Noto Sans"/>
                        <a:ea typeface="+mn-ea"/>
                        <a:cs typeface="+mn-cs"/>
                      </a:endParaRPr>
                    </a:p>
                  </a:txBody>
                  <a:tcPr marL="0" marR="0" marT="0" marB="0" anchor="ctr"/>
                </a:tc>
                <a:tc>
                  <a:txBody>
                    <a:bodyPr/>
                    <a:lstStyle/>
                    <a:p>
                      <a:pPr marL="0" lvl="0" algn="just" defTabSz="914400" rtl="0" eaLnBrk="1" latinLnBrk="0" hangingPunct="1">
                        <a:lnSpc>
                          <a:spcPct val="100000"/>
                        </a:lnSpc>
                        <a:spcBef>
                          <a:spcPts val="0"/>
                        </a:spcBef>
                        <a:spcAft>
                          <a:spcPts val="0"/>
                        </a:spcAft>
                        <a:buNone/>
                      </a:pPr>
                      <a:r>
                        <a:rPr lang="es-MX" sz="1000" b="0" u="none" strike="noStrike" kern="1200" noProof="0">
                          <a:solidFill>
                            <a:schemeClr val="tx1"/>
                          </a:solidFill>
                          <a:effectLst/>
                        </a:rPr>
                        <a:t>Calle </a:t>
                      </a:r>
                      <a:r>
                        <a:rPr lang="es-MX" sz="1000" b="0" u="none" strike="noStrike" kern="1200" noProof="0" err="1">
                          <a:solidFill>
                            <a:schemeClr val="tx1"/>
                          </a:solidFill>
                          <a:effectLst/>
                        </a:rPr>
                        <a:t>Coddebi</a:t>
                      </a:r>
                      <a:r>
                        <a:rPr lang="es-MX" sz="1000" b="0" u="none" strike="noStrike" kern="1200" noProof="0">
                          <a:solidFill>
                            <a:schemeClr val="tx1"/>
                          </a:solidFill>
                          <a:effectLst/>
                        </a:rPr>
                        <a:t> Entre Calle Nem y Calle </a:t>
                      </a:r>
                      <a:r>
                        <a:rPr lang="es-MX" sz="1000" b="0" u="none" strike="noStrike" kern="1200" noProof="0" err="1">
                          <a:solidFill>
                            <a:schemeClr val="tx1"/>
                          </a:solidFill>
                          <a:effectLst/>
                        </a:rPr>
                        <a:t>Guayparin</a:t>
                      </a:r>
                      <a:r>
                        <a:rPr lang="es-MX" sz="1000" b="0" u="none" strike="noStrike" kern="1200" noProof="0">
                          <a:solidFill>
                            <a:schemeClr val="tx1"/>
                          </a:solidFill>
                          <a:effectLst/>
                        </a:rPr>
                        <a:t>, Colonia Los Pinos, La Paz, </a:t>
                      </a:r>
                      <a:r>
                        <a:rPr lang="es-MX" sz="1000" b="0" u="none" strike="noStrike" kern="1200" noProof="0" err="1">
                          <a:solidFill>
                            <a:schemeClr val="tx1"/>
                          </a:solidFill>
                          <a:effectLst/>
                        </a:rPr>
                        <a:t>Bcs</a:t>
                      </a:r>
                      <a:r>
                        <a:rPr lang="es-MX" sz="1000" b="0" u="none" strike="noStrike" kern="1200" noProof="0">
                          <a:solidFill>
                            <a:schemeClr val="tx1"/>
                          </a:solidFill>
                          <a:effectLst/>
                        </a:rPr>
                        <a:t>.</a:t>
                      </a:r>
                      <a:endParaRPr lang="es-ES" sz="1000" b="0" u="none" strike="noStrike" kern="1200">
                        <a:solidFill>
                          <a:schemeClr val="tx1"/>
                        </a:solidFill>
                        <a:effectLst/>
                      </a:endParaRPr>
                    </a:p>
                    <a:p>
                      <a:pPr marL="0" lvl="0" algn="just" defTabSz="914400" rtl="0" eaLnBrk="1" latinLnBrk="0" hangingPunct="1">
                        <a:lnSpc>
                          <a:spcPct val="100000"/>
                        </a:lnSpc>
                        <a:spcBef>
                          <a:spcPts val="0"/>
                        </a:spcBef>
                        <a:spcAft>
                          <a:spcPts val="0"/>
                        </a:spcAft>
                        <a:buNone/>
                      </a:pPr>
                      <a:endParaRPr lang="es-MX" sz="1000" b="0" i="0" u="none" strike="noStrike" kern="1200" noProof="0">
                        <a:solidFill>
                          <a:schemeClr val="tx1"/>
                        </a:solidFill>
                        <a:effectLst/>
                        <a:latin typeface="Noto Sans"/>
                        <a:ea typeface="+mn-ea"/>
                        <a:cs typeface="+mn-cs"/>
                      </a:endParaRPr>
                    </a:p>
                  </a:txBody>
                  <a:tcPr marL="0" marR="0" marT="0" marB="0" anchor="ctr"/>
                </a:tc>
                <a:tc>
                  <a:txBody>
                    <a:bodyPr/>
                    <a:lstStyle/>
                    <a:p>
                      <a:pPr marL="0" lvl="0" algn="ctr" defTabSz="914400" rtl="0" eaLnBrk="1" latinLnBrk="0" hangingPunct="1">
                        <a:buNone/>
                      </a:pPr>
                      <a:r>
                        <a:rPr lang="es-MX" sz="1000" b="0" u="none" strike="noStrike" kern="1200">
                          <a:solidFill>
                            <a:schemeClr val="tx1"/>
                          </a:solidFill>
                          <a:effectLst/>
                        </a:rPr>
                        <a:t>Sí</a:t>
                      </a:r>
                      <a:endParaRPr lang="es-MX" sz="1000" b="0" i="0" u="none" strike="noStrike" kern="1200">
                        <a:solidFill>
                          <a:schemeClr val="tx1"/>
                        </a:solidFill>
                        <a:effectLst/>
                        <a:latin typeface="Noto Sans"/>
                        <a:ea typeface="+mn-ea"/>
                        <a:cs typeface="+mn-cs"/>
                      </a:endParaRPr>
                    </a:p>
                  </a:txBody>
                  <a:tcPr marL="0" marR="0" marT="0" marB="0" anchor="ctr"/>
                </a:tc>
                <a:tc>
                  <a:txBody>
                    <a:bodyPr/>
                    <a:lstStyle/>
                    <a:p>
                      <a:pPr lvl="0" algn="ctr">
                        <a:buNone/>
                      </a:pPr>
                      <a:r>
                        <a:rPr lang="es-MX" sz="1000" b="0" u="none" strike="noStrike">
                          <a:solidFill>
                            <a:schemeClr val="tx1"/>
                          </a:solidFill>
                          <a:effectLst/>
                        </a:rPr>
                        <a:t>-</a:t>
                      </a:r>
                      <a:endParaRPr lang="es-MX" sz="1000" b="0" i="0" u="none" strike="noStrike">
                        <a:solidFill>
                          <a:schemeClr val="tx1"/>
                        </a:solidFill>
                        <a:effectLst/>
                        <a:latin typeface="Noto Sans"/>
                      </a:endParaRPr>
                    </a:p>
                  </a:txBody>
                  <a:tcPr marL="0" marR="0" marT="0" marB="0" anchor="ctr"/>
                </a:tc>
                <a:tc>
                  <a:txBody>
                    <a:bodyPr/>
                    <a:lstStyle/>
                    <a:p>
                      <a:pPr lvl="0" algn="ctr">
                        <a:buNone/>
                      </a:pPr>
                      <a:r>
                        <a:rPr lang="es-MX" sz="1000" b="0" u="none" strike="noStrike">
                          <a:solidFill>
                            <a:schemeClr val="tx1"/>
                          </a:solidFill>
                          <a:effectLst/>
                        </a:rPr>
                        <a:t>-</a:t>
                      </a:r>
                      <a:endParaRPr lang="es-MX" sz="1000" b="0" i="0" u="none" strike="noStrike">
                        <a:solidFill>
                          <a:schemeClr val="tx1"/>
                        </a:solidFill>
                        <a:effectLst/>
                        <a:latin typeface="Noto Sans"/>
                      </a:endParaRPr>
                    </a:p>
                  </a:txBody>
                  <a:tcPr marL="0" marR="0" marT="0" marB="0" anchor="ctr"/>
                </a:tc>
                <a:tc>
                  <a:txBody>
                    <a:bodyPr/>
                    <a:lstStyle/>
                    <a:p>
                      <a:pPr lvl="0" algn="ctr">
                        <a:buNone/>
                      </a:pPr>
                      <a:r>
                        <a:rPr lang="es-MX" sz="1000" b="0" u="none" strike="noStrike">
                          <a:solidFill>
                            <a:schemeClr val="tx1"/>
                          </a:solidFill>
                          <a:effectLst/>
                        </a:rPr>
                        <a:t>-</a:t>
                      </a:r>
                      <a:endParaRPr lang="es-MX" sz="1000" b="0" i="0" u="none" strike="noStrike">
                        <a:solidFill>
                          <a:schemeClr val="tx1"/>
                        </a:solidFill>
                        <a:effectLst/>
                        <a:latin typeface="Noto Sans"/>
                      </a:endParaRPr>
                    </a:p>
                  </a:txBody>
                  <a:tcPr marL="0" marR="0" marT="0" marB="0" anchor="ctr"/>
                </a:tc>
                <a:tc>
                  <a:txBody>
                    <a:bodyPr/>
                    <a:lstStyle/>
                    <a:p>
                      <a:pPr lvl="0" algn="ctr">
                        <a:buNone/>
                      </a:pPr>
                      <a:r>
                        <a:rPr lang="es-MX" sz="1000" b="0" u="none" strike="noStrike">
                          <a:solidFill>
                            <a:schemeClr val="tx1"/>
                          </a:solidFill>
                          <a:effectLst/>
                        </a:rPr>
                        <a:t>-</a:t>
                      </a:r>
                      <a:endParaRPr lang="es-MX" sz="1000" b="0" i="0" u="none" strike="noStrike">
                        <a:solidFill>
                          <a:schemeClr val="tx1"/>
                        </a:solidFill>
                        <a:effectLst/>
                        <a:latin typeface="Noto Sans"/>
                      </a:endParaRPr>
                    </a:p>
                  </a:txBody>
                  <a:tcPr marL="0" marR="0" marT="0" marB="0" anchor="ctr"/>
                </a:tc>
                <a:tc>
                  <a:txBody>
                    <a:bodyPr/>
                    <a:lstStyle/>
                    <a:p>
                      <a:pPr lvl="0" algn="ctr">
                        <a:buNone/>
                      </a:pPr>
                      <a:r>
                        <a:rPr lang="es-MX" sz="1000" b="0" u="none" strike="noStrike">
                          <a:solidFill>
                            <a:schemeClr val="tx1"/>
                          </a:solidFill>
                          <a:effectLst/>
                        </a:rPr>
                        <a:t>-</a:t>
                      </a:r>
                      <a:endParaRPr lang="es-MX" sz="1000" b="0" i="0" u="none" strike="noStrike">
                        <a:solidFill>
                          <a:schemeClr val="tx1"/>
                        </a:solidFill>
                        <a:effectLst/>
                        <a:latin typeface="Noto Sans"/>
                      </a:endParaRPr>
                    </a:p>
                  </a:txBody>
                  <a:tcPr marL="0" marR="0" marT="0" marB="0" anchor="ctr"/>
                </a:tc>
                <a:tc>
                  <a:txBody>
                    <a:bodyPr/>
                    <a:lstStyle/>
                    <a:p>
                      <a:pPr lvl="0" algn="ctr">
                        <a:buNone/>
                      </a:pPr>
                      <a:r>
                        <a:rPr lang="es-MX" sz="1050" b="1" u="none" strike="noStrike">
                          <a:solidFill>
                            <a:schemeClr val="tx1"/>
                          </a:solidFill>
                          <a:effectLst/>
                        </a:rPr>
                        <a:t>4%</a:t>
                      </a:r>
                      <a:endParaRPr lang="es-MX" sz="1050" b="1" i="0" u="none" strike="noStrike">
                        <a:solidFill>
                          <a:schemeClr val="tx1"/>
                        </a:solidFill>
                        <a:effectLst/>
                        <a:latin typeface="Noto Sans"/>
                      </a:endParaRPr>
                    </a:p>
                  </a:txBody>
                  <a:tcPr marL="0" marR="0" marT="0" marB="0" anchor="ctr"/>
                </a:tc>
                <a:extLst>
                  <a:ext uri="{0D108BD9-81ED-4DB2-BD59-A6C34878D82A}">
                    <a16:rowId xmlns:a16="http://schemas.microsoft.com/office/drawing/2014/main" val="831906418"/>
                  </a:ext>
                </a:extLst>
              </a:tr>
              <a:tr h="601578">
                <a:tc>
                  <a:txBody>
                    <a:bodyPr/>
                    <a:lstStyle/>
                    <a:p>
                      <a:pPr lvl="0" algn="ctr">
                        <a:buNone/>
                      </a:pPr>
                      <a:r>
                        <a:rPr lang="es-MX" sz="1000" b="0" u="none" strike="noStrike">
                          <a:solidFill>
                            <a:schemeClr val="tx1"/>
                          </a:solidFill>
                          <a:effectLst/>
                        </a:rPr>
                        <a:t>31</a:t>
                      </a:r>
                      <a:endParaRPr lang="es-MX" sz="1000" b="0" i="0" u="none" strike="noStrike">
                        <a:solidFill>
                          <a:schemeClr val="tx1"/>
                        </a:solidFill>
                        <a:effectLst/>
                        <a:latin typeface="Noto Sans"/>
                      </a:endParaRPr>
                    </a:p>
                  </a:txBody>
                  <a:tcPr marL="0" marR="0" marT="0" marB="0" anchor="ctr"/>
                </a:tc>
                <a:tc>
                  <a:txBody>
                    <a:bodyPr/>
                    <a:lstStyle/>
                    <a:p>
                      <a:pPr lvl="0" algn="l">
                        <a:buNone/>
                      </a:pPr>
                      <a:r>
                        <a:rPr lang="es-MX" sz="1000" b="0" u="none" strike="noStrike">
                          <a:solidFill>
                            <a:schemeClr val="tx1"/>
                          </a:solidFill>
                          <a:effectLst/>
                        </a:rPr>
                        <a:t>Chihuahua </a:t>
                      </a:r>
                      <a:endParaRPr lang="es-MX" sz="1000" b="0" i="0" u="none" strike="noStrike">
                        <a:solidFill>
                          <a:schemeClr val="tx1"/>
                        </a:solidFill>
                        <a:effectLst/>
                        <a:latin typeface="Noto Sans"/>
                      </a:endParaRPr>
                    </a:p>
                  </a:txBody>
                  <a:tcPr marL="0" marR="0" marT="0" marB="0" anchor="ctr"/>
                </a:tc>
                <a:tc>
                  <a:txBody>
                    <a:bodyPr/>
                    <a:lstStyle/>
                    <a:p>
                      <a:pPr lvl="0" algn="l">
                        <a:buNone/>
                      </a:pPr>
                      <a:r>
                        <a:rPr lang="es-MX" sz="1000" b="0" u="none" strike="noStrike">
                          <a:solidFill>
                            <a:schemeClr val="tx1"/>
                          </a:solidFill>
                          <a:effectLst/>
                        </a:rPr>
                        <a:t>Cuauhtemoc </a:t>
                      </a:r>
                      <a:endParaRPr lang="es-MX" sz="1000" b="0" i="0" u="none" strike="noStrike">
                        <a:solidFill>
                          <a:schemeClr val="tx1"/>
                        </a:solidFill>
                        <a:effectLst/>
                        <a:latin typeface="Noto Sans"/>
                      </a:endParaRPr>
                    </a:p>
                  </a:txBody>
                  <a:tcPr marL="0" marR="0" marT="0" marB="0" anchor="ctr"/>
                </a:tc>
                <a:tc>
                  <a:txBody>
                    <a:bodyPr/>
                    <a:lstStyle/>
                    <a:p>
                      <a:pPr marL="0" lvl="0" algn="ctr" defTabSz="914400" rtl="0" eaLnBrk="1" latinLnBrk="0" hangingPunct="1">
                        <a:buNone/>
                      </a:pPr>
                      <a:r>
                        <a:rPr lang="es-MX" sz="1000" b="0" u="none" strike="noStrike" kern="1200" noProof="0">
                          <a:solidFill>
                            <a:schemeClr val="tx1"/>
                          </a:solidFill>
                          <a:effectLst/>
                        </a:rPr>
                        <a:t>UMF</a:t>
                      </a:r>
                      <a:endParaRPr lang="es-MX" sz="1000" b="0" i="0" u="none" strike="noStrike" kern="1200" noProof="0">
                        <a:solidFill>
                          <a:schemeClr val="tx1"/>
                        </a:solidFill>
                        <a:effectLst/>
                        <a:latin typeface="Noto Sans"/>
                        <a:ea typeface="+mn-ea"/>
                        <a:cs typeface="+mn-cs"/>
                      </a:endParaRPr>
                    </a:p>
                  </a:txBody>
                  <a:tcPr marL="0" marR="0" marT="0" marB="0" anchor="ctr"/>
                </a:tc>
                <a:tc>
                  <a:txBody>
                    <a:bodyPr/>
                    <a:lstStyle/>
                    <a:p>
                      <a:pPr marL="0" lvl="0" algn="just" defTabSz="914400" rtl="0" eaLnBrk="1" latinLnBrk="0" hangingPunct="1">
                        <a:lnSpc>
                          <a:spcPct val="100000"/>
                        </a:lnSpc>
                        <a:spcBef>
                          <a:spcPts val="0"/>
                        </a:spcBef>
                        <a:spcAft>
                          <a:spcPts val="0"/>
                        </a:spcAft>
                        <a:buNone/>
                      </a:pPr>
                      <a:r>
                        <a:rPr lang="es-MX" sz="1000" b="0" u="none" strike="noStrike" kern="1200" noProof="0">
                          <a:solidFill>
                            <a:schemeClr val="tx1"/>
                          </a:solidFill>
                          <a:effectLst/>
                        </a:rPr>
                        <a:t>Localizado A 180 Metros Del Periférico Gómez Morin, Por La Calle Ángel Martínez Trejo, En Ciudad Cuauhtémoc, Chihuahua</a:t>
                      </a:r>
                      <a:endParaRPr lang="es-ES" sz="1000" b="0" u="none" strike="noStrike" kern="1200">
                        <a:solidFill>
                          <a:schemeClr val="tx1"/>
                        </a:solidFill>
                        <a:effectLst/>
                      </a:endParaRPr>
                    </a:p>
                    <a:p>
                      <a:pPr marL="0" lvl="0" algn="just" defTabSz="914400" rtl="0" eaLnBrk="1" latinLnBrk="0" hangingPunct="1">
                        <a:buNone/>
                      </a:pPr>
                      <a:endParaRPr lang="es-MX" sz="1000" b="0" i="0" u="none" strike="noStrike" kern="1200" noProof="0">
                        <a:solidFill>
                          <a:schemeClr val="tx1"/>
                        </a:solidFill>
                        <a:effectLst/>
                        <a:latin typeface="Noto Sans"/>
                        <a:ea typeface="+mn-ea"/>
                        <a:cs typeface="+mn-cs"/>
                      </a:endParaRPr>
                    </a:p>
                  </a:txBody>
                  <a:tcPr marL="0" marR="0" marT="0" marB="0" anchor="ctr"/>
                </a:tc>
                <a:tc>
                  <a:txBody>
                    <a:bodyPr/>
                    <a:lstStyle/>
                    <a:p>
                      <a:pPr marL="0" lvl="0" algn="ctr" defTabSz="914400" rtl="0" eaLnBrk="1" latinLnBrk="0" hangingPunct="1">
                        <a:buNone/>
                      </a:pPr>
                      <a:r>
                        <a:rPr lang="es-MX" sz="1000" b="0" u="none" strike="noStrike" kern="1200">
                          <a:solidFill>
                            <a:schemeClr val="tx1"/>
                          </a:solidFill>
                          <a:effectLst/>
                        </a:rPr>
                        <a:t>Sí</a:t>
                      </a:r>
                      <a:endParaRPr lang="es-MX" sz="1000" b="0" i="0" u="none" strike="noStrike" kern="1200">
                        <a:solidFill>
                          <a:schemeClr val="tx1"/>
                        </a:solidFill>
                        <a:effectLst/>
                        <a:latin typeface="Noto Sans"/>
                        <a:ea typeface="+mn-ea"/>
                        <a:cs typeface="+mn-cs"/>
                      </a:endParaRPr>
                    </a:p>
                  </a:txBody>
                  <a:tcPr marL="0" marR="0" marT="0" marB="0" anchor="ctr"/>
                </a:tc>
                <a:tc>
                  <a:txBody>
                    <a:bodyPr/>
                    <a:lstStyle/>
                    <a:p>
                      <a:pPr lvl="0" algn="ctr">
                        <a:buNone/>
                      </a:pPr>
                      <a:r>
                        <a:rPr lang="es-MX" sz="1000" b="0" u="none" strike="noStrike">
                          <a:solidFill>
                            <a:schemeClr val="tx1"/>
                          </a:solidFill>
                          <a:effectLst/>
                        </a:rPr>
                        <a:t>-</a:t>
                      </a:r>
                      <a:endParaRPr lang="es-MX" sz="1000" b="0" i="0" u="none" strike="noStrike">
                        <a:solidFill>
                          <a:schemeClr val="tx1"/>
                        </a:solidFill>
                        <a:effectLst/>
                        <a:latin typeface="Noto Sans"/>
                      </a:endParaRPr>
                    </a:p>
                  </a:txBody>
                  <a:tcPr marL="0" marR="0" marT="0" marB="0" anchor="ctr"/>
                </a:tc>
                <a:tc>
                  <a:txBody>
                    <a:bodyPr/>
                    <a:lstStyle/>
                    <a:p>
                      <a:pPr lvl="0" algn="ctr">
                        <a:buNone/>
                      </a:pPr>
                      <a:r>
                        <a:rPr lang="es-MX" sz="1000" b="0" u="none" strike="noStrike">
                          <a:solidFill>
                            <a:schemeClr val="tx1"/>
                          </a:solidFill>
                          <a:effectLst/>
                        </a:rPr>
                        <a:t>-</a:t>
                      </a:r>
                      <a:endParaRPr lang="es-MX" sz="1000" b="0" i="0" u="none" strike="noStrike">
                        <a:solidFill>
                          <a:schemeClr val="tx1"/>
                        </a:solidFill>
                        <a:effectLst/>
                        <a:latin typeface="Noto Sans"/>
                      </a:endParaRPr>
                    </a:p>
                  </a:txBody>
                  <a:tcPr marL="0" marR="0" marT="0" marB="0" anchor="ctr"/>
                </a:tc>
                <a:tc>
                  <a:txBody>
                    <a:bodyPr/>
                    <a:lstStyle/>
                    <a:p>
                      <a:pPr lvl="0" algn="ctr">
                        <a:buNone/>
                      </a:pPr>
                      <a:r>
                        <a:rPr lang="es-MX" sz="1000" b="0" u="none" strike="noStrike">
                          <a:solidFill>
                            <a:schemeClr val="tx1"/>
                          </a:solidFill>
                          <a:effectLst/>
                        </a:rPr>
                        <a:t>-</a:t>
                      </a:r>
                      <a:endParaRPr lang="es-MX" sz="1000" b="0" i="0" u="none" strike="noStrike">
                        <a:solidFill>
                          <a:schemeClr val="tx1"/>
                        </a:solidFill>
                        <a:effectLst/>
                        <a:latin typeface="Noto Sans"/>
                      </a:endParaRPr>
                    </a:p>
                  </a:txBody>
                  <a:tcPr marL="0" marR="0" marT="0" marB="0" anchor="ctr"/>
                </a:tc>
                <a:tc>
                  <a:txBody>
                    <a:bodyPr/>
                    <a:lstStyle/>
                    <a:p>
                      <a:pPr lvl="0" algn="ctr">
                        <a:buNone/>
                      </a:pPr>
                      <a:r>
                        <a:rPr lang="es-MX" sz="1000" b="0" u="none" strike="noStrike">
                          <a:solidFill>
                            <a:schemeClr val="tx1"/>
                          </a:solidFill>
                          <a:effectLst/>
                        </a:rPr>
                        <a:t>-</a:t>
                      </a:r>
                      <a:endParaRPr lang="es-MX" sz="1000" b="0" i="0" u="none" strike="noStrike">
                        <a:solidFill>
                          <a:schemeClr val="tx1"/>
                        </a:solidFill>
                        <a:effectLst/>
                        <a:latin typeface="Noto Sans"/>
                      </a:endParaRPr>
                    </a:p>
                  </a:txBody>
                  <a:tcPr marL="0" marR="0" marT="0" marB="0" anchor="ctr"/>
                </a:tc>
                <a:tc>
                  <a:txBody>
                    <a:bodyPr/>
                    <a:lstStyle/>
                    <a:p>
                      <a:pPr lvl="0" algn="ctr">
                        <a:buNone/>
                      </a:pPr>
                      <a:r>
                        <a:rPr lang="es-MX" sz="1000" b="0" u="none" strike="noStrike">
                          <a:solidFill>
                            <a:schemeClr val="tx1"/>
                          </a:solidFill>
                          <a:effectLst/>
                        </a:rPr>
                        <a:t>-</a:t>
                      </a:r>
                      <a:endParaRPr lang="es-MX" sz="1000" b="0" i="0" u="none" strike="noStrike">
                        <a:solidFill>
                          <a:schemeClr val="tx1"/>
                        </a:solidFill>
                        <a:effectLst/>
                        <a:latin typeface="Noto Sans"/>
                      </a:endParaRPr>
                    </a:p>
                  </a:txBody>
                  <a:tcPr marL="0" marR="0" marT="0" marB="0" anchor="ctr"/>
                </a:tc>
                <a:tc>
                  <a:txBody>
                    <a:bodyPr/>
                    <a:lstStyle/>
                    <a:p>
                      <a:pPr lvl="0" algn="ctr">
                        <a:buNone/>
                      </a:pPr>
                      <a:r>
                        <a:rPr lang="es-MX" sz="1050" b="1" u="none" strike="noStrike" dirty="0">
                          <a:solidFill>
                            <a:schemeClr val="tx1"/>
                          </a:solidFill>
                          <a:effectLst/>
                        </a:rPr>
                        <a:t>4%</a:t>
                      </a:r>
                      <a:endParaRPr lang="es-MX" sz="1050" b="1" i="0" u="none" strike="noStrike" dirty="0">
                        <a:solidFill>
                          <a:schemeClr val="tx1"/>
                        </a:solidFill>
                        <a:effectLst/>
                        <a:latin typeface="Noto Sans"/>
                      </a:endParaRPr>
                    </a:p>
                  </a:txBody>
                  <a:tcPr marL="0" marR="0" marT="0" marB="0" anchor="ctr"/>
                </a:tc>
                <a:extLst>
                  <a:ext uri="{0D108BD9-81ED-4DB2-BD59-A6C34878D82A}">
                    <a16:rowId xmlns:a16="http://schemas.microsoft.com/office/drawing/2014/main" val="4252137044"/>
                  </a:ext>
                </a:extLst>
              </a:tr>
            </a:tbl>
          </a:graphicData>
        </a:graphic>
      </p:graphicFrame>
    </p:spTree>
    <p:extLst>
      <p:ext uri="{BB962C8B-B14F-4D97-AF65-F5344CB8AC3E}">
        <p14:creationId xmlns:p14="http://schemas.microsoft.com/office/powerpoint/2010/main" val="1533842273"/>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4825589-BF41-CF10-AB7E-6F8C8BF06360}"/>
            </a:ext>
          </a:extLst>
        </p:cNvPr>
        <p:cNvGrpSpPr/>
        <p:nvPr/>
      </p:nvGrpSpPr>
      <p:grpSpPr>
        <a:xfrm>
          <a:off x="0" y="0"/>
          <a:ext cx="0" cy="0"/>
          <a:chOff x="0" y="0"/>
          <a:chExt cx="0" cy="0"/>
        </a:xfrm>
      </p:grpSpPr>
      <p:sp>
        <p:nvSpPr>
          <p:cNvPr id="2" name="CuadroTexto 1">
            <a:extLst>
              <a:ext uri="{FF2B5EF4-FFF2-40B4-BE49-F238E27FC236}">
                <a16:creationId xmlns:a16="http://schemas.microsoft.com/office/drawing/2014/main" id="{E4B50C5C-6C28-8AEE-EE1E-6B32B2237927}"/>
              </a:ext>
            </a:extLst>
          </p:cNvPr>
          <p:cNvSpPr txBox="1"/>
          <p:nvPr/>
        </p:nvSpPr>
        <p:spPr>
          <a:xfrm>
            <a:off x="124408" y="488347"/>
            <a:ext cx="7961768" cy="369332"/>
          </a:xfrm>
          <a:prstGeom prst="rect">
            <a:avLst/>
          </a:prstGeom>
          <a:noFill/>
        </p:spPr>
        <p:txBody>
          <a:bodyPr wrap="square" rtlCol="0">
            <a:spAutoFit/>
          </a:bodyPr>
          <a:lstStyle/>
          <a:p>
            <a:r>
              <a:rPr lang="es-MX">
                <a:solidFill>
                  <a:srgbClr val="0B5445"/>
                </a:solidFill>
                <a:latin typeface="Noto Sans" panose="020B0502040504020204" pitchFamily="34" charset="0"/>
                <a:ea typeface="Noto Sans" panose="020B0502040504020204" pitchFamily="34" charset="0"/>
                <a:cs typeface="Noto Sans" panose="020B0502040504020204" pitchFamily="34" charset="0"/>
              </a:rPr>
              <a:t>Inmuebles con integración de expediente con </a:t>
            </a:r>
            <a:r>
              <a:rPr lang="es-MX" b="1">
                <a:solidFill>
                  <a:srgbClr val="0B5445"/>
                </a:solidFill>
                <a:latin typeface="Noto Sans" panose="020B0502040504020204" pitchFamily="34" charset="0"/>
                <a:ea typeface="Noto Sans" panose="020B0502040504020204" pitchFamily="34" charset="0"/>
                <a:cs typeface="Noto Sans" panose="020B0502040504020204" pitchFamily="34" charset="0"/>
              </a:rPr>
              <a:t>menos del 60%</a:t>
            </a:r>
          </a:p>
        </p:txBody>
      </p:sp>
      <p:sp>
        <p:nvSpPr>
          <p:cNvPr id="9" name="Marcador de número de diapositiva 3">
            <a:extLst>
              <a:ext uri="{FF2B5EF4-FFF2-40B4-BE49-F238E27FC236}">
                <a16:creationId xmlns:a16="http://schemas.microsoft.com/office/drawing/2014/main" id="{D5906CEE-1188-39B0-1CD1-7C40703B6A73}"/>
              </a:ext>
            </a:extLst>
          </p:cNvPr>
          <p:cNvSpPr txBox="1">
            <a:spLocks/>
          </p:cNvSpPr>
          <p:nvPr/>
        </p:nvSpPr>
        <p:spPr>
          <a:xfrm>
            <a:off x="11769636" y="6359455"/>
            <a:ext cx="379813" cy="299857"/>
          </a:xfrm>
          <a:prstGeom prst="rect">
            <a:avLst/>
          </a:prstGeom>
        </p:spPr>
        <p:txBody>
          <a:bodyPr/>
          <a:lstStyle>
            <a:defPPr>
              <a:defRPr lang="es-MX"/>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fld id="{CCF7EA40-30CE-1140-AE32-46D572116FD7}" type="slidenum">
              <a:rPr kumimoji="0" lang="es-ES_tradnl" sz="1100" b="0" i="0" u="none" strike="noStrike" kern="1200" cap="none" spc="0" normalizeH="0" baseline="0" noProof="0">
                <a:ln>
                  <a:noFill/>
                </a:ln>
                <a:solidFill>
                  <a:srgbClr val="FFFFFF">
                    <a:lumMod val="50000"/>
                  </a:srgbClr>
                </a:solidFill>
                <a:effectLst/>
                <a:uLnTx/>
                <a:uFillTx/>
                <a:latin typeface="Noto Sans" panose="020B0502040504020204" pitchFamily="34" charset="0"/>
                <a:ea typeface="Noto Sans" panose="020B0502040504020204" pitchFamily="34" charset="0"/>
                <a:cs typeface="Noto Sans" panose="020B0502040504020204" pitchFamily="34" charset="0"/>
                <a:sym typeface="Arial"/>
              </a:rPr>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t>34</a:t>
            </a:fld>
            <a:endParaRPr kumimoji="0" lang="es-ES_tradnl" sz="1100" b="0" i="0" u="none" strike="noStrike" kern="1200" cap="none" spc="0" normalizeH="0" baseline="0" noProof="0">
              <a:ln>
                <a:noFill/>
              </a:ln>
              <a:solidFill>
                <a:srgbClr val="FFFFFF">
                  <a:lumMod val="50000"/>
                </a:srgbClr>
              </a:solidFill>
              <a:effectLst/>
              <a:uLnTx/>
              <a:uFillTx/>
              <a:latin typeface="Noto Sans" panose="020B0502040504020204" pitchFamily="34" charset="0"/>
              <a:ea typeface="Noto Sans" panose="020B0502040504020204" pitchFamily="34" charset="0"/>
              <a:cs typeface="Noto Sans" panose="020B0502040504020204" pitchFamily="34" charset="0"/>
              <a:sym typeface="Arial"/>
            </a:endParaRPr>
          </a:p>
        </p:txBody>
      </p:sp>
      <p:sp>
        <p:nvSpPr>
          <p:cNvPr id="11" name="CuadroTexto 10">
            <a:extLst>
              <a:ext uri="{FF2B5EF4-FFF2-40B4-BE49-F238E27FC236}">
                <a16:creationId xmlns:a16="http://schemas.microsoft.com/office/drawing/2014/main" id="{459FAA3F-869B-0F02-D97D-F66949B66D8E}"/>
              </a:ext>
            </a:extLst>
          </p:cNvPr>
          <p:cNvSpPr txBox="1"/>
          <p:nvPr/>
        </p:nvSpPr>
        <p:spPr>
          <a:xfrm>
            <a:off x="121147" y="155525"/>
            <a:ext cx="9178214" cy="400110"/>
          </a:xfrm>
          <a:prstGeom prst="rect">
            <a:avLst/>
          </a:prstGeom>
          <a:noFill/>
        </p:spPr>
        <p:txBody>
          <a:bodyPr wrap="square" lIns="91440" tIns="45720" rIns="91440" bIns="45720" rtlCol="0" anchor="t">
            <a:spAutoFit/>
          </a:bodyPr>
          <a:lstStyle/>
          <a:p>
            <a:pPr>
              <a:defRPr/>
            </a:pPr>
            <a:r>
              <a:rPr kumimoji="0" lang="es-MX" sz="2000" b="1" i="0" u="none" strike="noStrike" kern="1200" cap="none" spc="0" normalizeH="0" baseline="0" noProof="0">
                <a:ln>
                  <a:noFill/>
                </a:ln>
                <a:solidFill>
                  <a:srgbClr val="691C32"/>
                </a:solidFill>
                <a:effectLst/>
                <a:uLnTx/>
                <a:uFillTx/>
                <a:latin typeface="Patria"/>
              </a:rPr>
              <a:t>Detalle validación de </a:t>
            </a:r>
            <a:r>
              <a:rPr lang="es-MX" sz="2000" b="1">
                <a:solidFill>
                  <a:srgbClr val="691C32"/>
                </a:solidFill>
                <a:latin typeface="Patria"/>
              </a:rPr>
              <a:t>d</a:t>
            </a:r>
            <a:r>
              <a:rPr kumimoji="0" lang="es-MX" sz="2000" b="1" i="0" u="none" strike="noStrike" kern="1200" cap="none" spc="0" normalizeH="0" baseline="0" noProof="0">
                <a:ln>
                  <a:noFill/>
                </a:ln>
                <a:solidFill>
                  <a:srgbClr val="691C32"/>
                </a:solidFill>
                <a:effectLst/>
                <a:uLnTx/>
                <a:uFillTx/>
                <a:latin typeface="Patria"/>
              </a:rPr>
              <a:t>onaciones </a:t>
            </a:r>
            <a:r>
              <a:rPr lang="es-MX" sz="2000" b="1">
                <a:solidFill>
                  <a:srgbClr val="691C32"/>
                </a:solidFill>
                <a:latin typeface="Patria"/>
              </a:rPr>
              <a:t>i</a:t>
            </a:r>
            <a:r>
              <a:rPr kumimoji="0" lang="es-MX" sz="2000" b="1" i="0" u="none" strike="noStrike" kern="1200" cap="none" spc="0" normalizeH="0" baseline="0" noProof="0">
                <a:ln>
                  <a:noFill/>
                </a:ln>
                <a:solidFill>
                  <a:srgbClr val="691C32"/>
                </a:solidFill>
                <a:effectLst/>
                <a:uLnTx/>
                <a:uFillTx/>
                <a:latin typeface="Patria"/>
              </a:rPr>
              <a:t>nmobiliarias para </a:t>
            </a:r>
            <a:r>
              <a:rPr lang="es-MX" sz="2000" b="1">
                <a:solidFill>
                  <a:srgbClr val="691C32"/>
                </a:solidFill>
                <a:latin typeface="Patria"/>
              </a:rPr>
              <a:t>diversos servicios</a:t>
            </a:r>
            <a:endParaRPr kumimoji="0" lang="es-MX" sz="2000" b="1" i="0" u="none" strike="noStrike" kern="1200" cap="none" spc="0" normalizeH="0" baseline="0" noProof="0">
              <a:ln>
                <a:noFill/>
              </a:ln>
              <a:solidFill>
                <a:srgbClr val="691C32"/>
              </a:solidFill>
              <a:effectLst/>
              <a:uLnTx/>
              <a:uFillTx/>
              <a:latin typeface="Patria"/>
            </a:endParaRPr>
          </a:p>
        </p:txBody>
      </p:sp>
      <p:sp>
        <p:nvSpPr>
          <p:cNvPr id="3" name="CuadroTexto 2">
            <a:extLst>
              <a:ext uri="{FF2B5EF4-FFF2-40B4-BE49-F238E27FC236}">
                <a16:creationId xmlns:a16="http://schemas.microsoft.com/office/drawing/2014/main" id="{33222358-EF99-A5D5-9999-D19ED6404716}"/>
              </a:ext>
            </a:extLst>
          </p:cNvPr>
          <p:cNvSpPr txBox="1"/>
          <p:nvPr/>
        </p:nvSpPr>
        <p:spPr>
          <a:xfrm>
            <a:off x="9007606" y="5742317"/>
            <a:ext cx="3130985" cy="646331"/>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s-MX" sz="900" b="0" i="0" u="none" strike="noStrike" kern="1200" cap="none" spc="0" normalizeH="0" baseline="0" noProof="0" dirty="0">
                <a:ln>
                  <a:noFill/>
                </a:ln>
                <a:solidFill>
                  <a:prstClr val="black"/>
                </a:solidFill>
                <a:effectLst/>
                <a:uLnTx/>
                <a:uFillTx/>
                <a:latin typeface="Noto Sans" panose="020B0502040504020204" pitchFamily="34" charset="0"/>
                <a:ea typeface="Noto Sans" panose="020B0502040504020204" pitchFamily="34" charset="0"/>
                <a:cs typeface="Noto Sans" panose="020B0502040504020204" pitchFamily="34" charset="0"/>
              </a:rPr>
              <a:t>CLG: Certificado de Libertad de Gravamen</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s-MX" sz="900" b="0" i="0" u="none" strike="noStrike" kern="1200" cap="none" spc="0" normalizeH="0" baseline="0" noProof="0" dirty="0" err="1">
                <a:ln>
                  <a:noFill/>
                </a:ln>
                <a:solidFill>
                  <a:prstClr val="black"/>
                </a:solidFill>
                <a:effectLst/>
                <a:uLnTx/>
                <a:uFillTx/>
                <a:latin typeface="Noto Sans" panose="020B0502040504020204" pitchFamily="34" charset="0"/>
                <a:ea typeface="Noto Sans" panose="020B0502040504020204" pitchFamily="34" charset="0"/>
                <a:cs typeface="Noto Sans" panose="020B0502040504020204" pitchFamily="34" charset="0"/>
              </a:rPr>
              <a:t>AYNº</a:t>
            </a:r>
            <a:r>
              <a:rPr kumimoji="0" lang="es-MX" sz="900" b="0" i="0" u="none" strike="noStrike" kern="1200" cap="none" spc="0" normalizeH="0" baseline="0" noProof="0" dirty="0">
                <a:ln>
                  <a:noFill/>
                </a:ln>
                <a:solidFill>
                  <a:prstClr val="black"/>
                </a:solidFill>
                <a:effectLst/>
                <a:uLnTx/>
                <a:uFillTx/>
                <a:latin typeface="Noto Sans" panose="020B0502040504020204" pitchFamily="34" charset="0"/>
                <a:ea typeface="Noto Sans" panose="020B0502040504020204" pitchFamily="34" charset="0"/>
                <a:cs typeface="Noto Sans" panose="020B0502040504020204" pitchFamily="34" charset="0"/>
              </a:rPr>
              <a:t>: Alineamiento y Número Oficial</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s-MX" sz="900" b="0" i="0" u="none" strike="noStrike" kern="1200" cap="none" spc="0" normalizeH="0" baseline="0" noProof="0" dirty="0">
                <a:ln>
                  <a:noFill/>
                </a:ln>
                <a:solidFill>
                  <a:prstClr val="black"/>
                </a:solidFill>
                <a:effectLst/>
                <a:uLnTx/>
                <a:uFillTx/>
                <a:latin typeface="Noto Sans" panose="020B0502040504020204" pitchFamily="34" charset="0"/>
                <a:ea typeface="Noto Sans" panose="020B0502040504020204" pitchFamily="34" charset="0"/>
                <a:cs typeface="Noto Sans" panose="020B0502040504020204" pitchFamily="34" charset="0"/>
              </a:rPr>
              <a:t>AC/DD: Acta de Cabildo/ Decreto de Desincorporación</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s-MX" sz="900" b="0" i="0" u="none" strike="noStrike" kern="1200" cap="none" spc="0" normalizeH="0" baseline="0" noProof="0" dirty="0">
                <a:ln>
                  <a:noFill/>
                </a:ln>
                <a:solidFill>
                  <a:prstClr val="black"/>
                </a:solidFill>
                <a:effectLst/>
                <a:uLnTx/>
                <a:uFillTx/>
                <a:latin typeface="Noto Sans" panose="020B0502040504020204" pitchFamily="34" charset="0"/>
                <a:ea typeface="Noto Sans" panose="020B0502040504020204" pitchFamily="34" charset="0"/>
                <a:cs typeface="Noto Sans" panose="020B0502040504020204" pitchFamily="34" charset="0"/>
              </a:rPr>
              <a:t>PLT: Plano Topográfico</a:t>
            </a:r>
          </a:p>
        </p:txBody>
      </p:sp>
      <p:graphicFrame>
        <p:nvGraphicFramePr>
          <p:cNvPr id="4" name="Tabla 3">
            <a:extLst>
              <a:ext uri="{FF2B5EF4-FFF2-40B4-BE49-F238E27FC236}">
                <a16:creationId xmlns:a16="http://schemas.microsoft.com/office/drawing/2014/main" id="{50C7E8A1-E884-AA7D-7279-3340C493A47A}"/>
              </a:ext>
            </a:extLst>
          </p:cNvPr>
          <p:cNvGraphicFramePr>
            <a:graphicFrameLocks noGrp="1"/>
          </p:cNvGraphicFramePr>
          <p:nvPr>
            <p:extLst>
              <p:ext uri="{D42A27DB-BD31-4B8C-83A1-F6EECF244321}">
                <p14:modId xmlns:p14="http://schemas.microsoft.com/office/powerpoint/2010/main" val="2718672210"/>
              </p:ext>
            </p:extLst>
          </p:nvPr>
        </p:nvGraphicFramePr>
        <p:xfrm>
          <a:off x="228955" y="1027353"/>
          <a:ext cx="11540681" cy="1532021"/>
        </p:xfrm>
        <a:graphic>
          <a:graphicData uri="http://schemas.openxmlformats.org/drawingml/2006/table">
            <a:tbl>
              <a:tblPr firstRow="1" bandRow="1">
                <a:tableStyleId>{21E4AEA4-8DFA-4A89-87EB-49C32662AFE0}</a:tableStyleId>
              </a:tblPr>
              <a:tblGrid>
                <a:gridCol w="407653">
                  <a:extLst>
                    <a:ext uri="{9D8B030D-6E8A-4147-A177-3AD203B41FA5}">
                      <a16:colId xmlns:a16="http://schemas.microsoft.com/office/drawing/2014/main" val="723530094"/>
                    </a:ext>
                  </a:extLst>
                </a:gridCol>
                <a:gridCol w="925974">
                  <a:extLst>
                    <a:ext uri="{9D8B030D-6E8A-4147-A177-3AD203B41FA5}">
                      <a16:colId xmlns:a16="http://schemas.microsoft.com/office/drawing/2014/main" val="756171452"/>
                    </a:ext>
                  </a:extLst>
                </a:gridCol>
                <a:gridCol w="983848">
                  <a:extLst>
                    <a:ext uri="{9D8B030D-6E8A-4147-A177-3AD203B41FA5}">
                      <a16:colId xmlns:a16="http://schemas.microsoft.com/office/drawing/2014/main" val="1201030546"/>
                    </a:ext>
                  </a:extLst>
                </a:gridCol>
                <a:gridCol w="1453248">
                  <a:extLst>
                    <a:ext uri="{9D8B030D-6E8A-4147-A177-3AD203B41FA5}">
                      <a16:colId xmlns:a16="http://schemas.microsoft.com/office/drawing/2014/main" val="1610847150"/>
                    </a:ext>
                  </a:extLst>
                </a:gridCol>
                <a:gridCol w="3292373">
                  <a:extLst>
                    <a:ext uri="{9D8B030D-6E8A-4147-A177-3AD203B41FA5}">
                      <a16:colId xmlns:a16="http://schemas.microsoft.com/office/drawing/2014/main" val="1208619848"/>
                    </a:ext>
                  </a:extLst>
                </a:gridCol>
                <a:gridCol w="833377">
                  <a:extLst>
                    <a:ext uri="{9D8B030D-6E8A-4147-A177-3AD203B41FA5}">
                      <a16:colId xmlns:a16="http://schemas.microsoft.com/office/drawing/2014/main" val="1837391683"/>
                    </a:ext>
                  </a:extLst>
                </a:gridCol>
                <a:gridCol w="810228">
                  <a:extLst>
                    <a:ext uri="{9D8B030D-6E8A-4147-A177-3AD203B41FA5}">
                      <a16:colId xmlns:a16="http://schemas.microsoft.com/office/drawing/2014/main" val="1750854147"/>
                    </a:ext>
                  </a:extLst>
                </a:gridCol>
                <a:gridCol w="381964">
                  <a:extLst>
                    <a:ext uri="{9D8B030D-6E8A-4147-A177-3AD203B41FA5}">
                      <a16:colId xmlns:a16="http://schemas.microsoft.com/office/drawing/2014/main" val="2061103895"/>
                    </a:ext>
                  </a:extLst>
                </a:gridCol>
                <a:gridCol w="381965">
                  <a:extLst>
                    <a:ext uri="{9D8B030D-6E8A-4147-A177-3AD203B41FA5}">
                      <a16:colId xmlns:a16="http://schemas.microsoft.com/office/drawing/2014/main" val="2893886517"/>
                    </a:ext>
                  </a:extLst>
                </a:gridCol>
                <a:gridCol w="439838">
                  <a:extLst>
                    <a:ext uri="{9D8B030D-6E8A-4147-A177-3AD203B41FA5}">
                      <a16:colId xmlns:a16="http://schemas.microsoft.com/office/drawing/2014/main" val="1648654690"/>
                    </a:ext>
                  </a:extLst>
                </a:gridCol>
                <a:gridCol w="405114">
                  <a:extLst>
                    <a:ext uri="{9D8B030D-6E8A-4147-A177-3AD203B41FA5}">
                      <a16:colId xmlns:a16="http://schemas.microsoft.com/office/drawing/2014/main" val="840380102"/>
                    </a:ext>
                  </a:extLst>
                </a:gridCol>
                <a:gridCol w="1225099">
                  <a:extLst>
                    <a:ext uri="{9D8B030D-6E8A-4147-A177-3AD203B41FA5}">
                      <a16:colId xmlns:a16="http://schemas.microsoft.com/office/drawing/2014/main" val="1302002376"/>
                    </a:ext>
                  </a:extLst>
                </a:gridCol>
              </a:tblGrid>
              <a:tr h="52864">
                <a:tc>
                  <a:txBody>
                    <a:bodyPr/>
                    <a:lstStyle/>
                    <a:p>
                      <a:pPr algn="ctr" rtl="0" fontAlgn="ctr">
                        <a:buNone/>
                      </a:pPr>
                      <a:r>
                        <a:rPr lang="es-MX" sz="1000" b="1" u="none" strike="noStrike" dirty="0">
                          <a:solidFill>
                            <a:srgbClr val="FFFFFF"/>
                          </a:solidFill>
                          <a:effectLst/>
                        </a:rPr>
                        <a:t>No</a:t>
                      </a:r>
                      <a:endParaRPr lang="es-MX" sz="1000" b="1" i="0" u="none" strike="noStrike" dirty="0">
                        <a:solidFill>
                          <a:srgbClr val="FFFFFF"/>
                        </a:solidFill>
                        <a:effectLst/>
                        <a:latin typeface="Noto Sans" panose="020B0502040504020204" pitchFamily="34" charset="0"/>
                      </a:endParaRPr>
                    </a:p>
                  </a:txBody>
                  <a:tcPr marL="0" marR="0" marT="0" marB="0" anchor="ctr"/>
                </a:tc>
                <a:tc>
                  <a:txBody>
                    <a:bodyPr/>
                    <a:lstStyle/>
                    <a:p>
                      <a:pPr algn="ctr" rtl="0" fontAlgn="ctr">
                        <a:buNone/>
                      </a:pPr>
                      <a:r>
                        <a:rPr lang="es-MX" sz="1000" b="1" u="none" strike="noStrike">
                          <a:solidFill>
                            <a:srgbClr val="FFFFFF"/>
                          </a:solidFill>
                          <a:effectLst/>
                        </a:rPr>
                        <a:t>OOAD</a:t>
                      </a:r>
                      <a:endParaRPr lang="es-MX" sz="1000" b="1" i="0" u="none" strike="noStrike">
                        <a:solidFill>
                          <a:srgbClr val="FFFFFF"/>
                        </a:solidFill>
                        <a:effectLst/>
                        <a:latin typeface="Noto Sans" panose="020B0502040504020204" pitchFamily="34" charset="0"/>
                      </a:endParaRPr>
                    </a:p>
                  </a:txBody>
                  <a:tcPr marL="0" marR="0" marT="0" marB="0" anchor="ctr"/>
                </a:tc>
                <a:tc>
                  <a:txBody>
                    <a:bodyPr/>
                    <a:lstStyle/>
                    <a:p>
                      <a:pPr algn="ctr" rtl="0" fontAlgn="ctr">
                        <a:buNone/>
                      </a:pPr>
                      <a:r>
                        <a:rPr lang="es-MX" sz="1000" b="1" u="none" strike="noStrike">
                          <a:solidFill>
                            <a:srgbClr val="FFFFFF"/>
                          </a:solidFill>
                          <a:effectLst/>
                        </a:rPr>
                        <a:t>Municipio</a:t>
                      </a:r>
                      <a:endParaRPr lang="es-MX" sz="1000" b="1" i="0" u="none" strike="noStrike">
                        <a:solidFill>
                          <a:srgbClr val="FFFFFF"/>
                        </a:solidFill>
                        <a:effectLst/>
                        <a:latin typeface="Noto Sans" panose="020B0502040504020204" pitchFamily="34" charset="0"/>
                      </a:endParaRPr>
                    </a:p>
                  </a:txBody>
                  <a:tcPr marL="0" marR="0" marT="0" marB="0" anchor="ctr"/>
                </a:tc>
                <a:tc>
                  <a:txBody>
                    <a:bodyPr/>
                    <a:lstStyle/>
                    <a:p>
                      <a:pPr algn="ctr" rtl="0" fontAlgn="ctr">
                        <a:buNone/>
                      </a:pPr>
                      <a:r>
                        <a:rPr lang="es-MX" sz="1000" b="1" u="none" strike="noStrike">
                          <a:solidFill>
                            <a:srgbClr val="FFFFFF"/>
                          </a:solidFill>
                          <a:effectLst/>
                        </a:rPr>
                        <a:t>Servicio</a:t>
                      </a:r>
                      <a:endParaRPr lang="es-MX" sz="1000" b="1" i="0" u="none" strike="noStrike">
                        <a:solidFill>
                          <a:srgbClr val="FFFFFF"/>
                        </a:solidFill>
                        <a:effectLst/>
                        <a:latin typeface="Noto Sans"/>
                      </a:endParaRPr>
                    </a:p>
                  </a:txBody>
                  <a:tcPr marL="0" marR="0" marT="0" marB="0" anchor="ctr"/>
                </a:tc>
                <a:tc>
                  <a:txBody>
                    <a:bodyPr/>
                    <a:lstStyle/>
                    <a:p>
                      <a:pPr algn="ctr" rtl="0" fontAlgn="ctr">
                        <a:buNone/>
                      </a:pPr>
                      <a:r>
                        <a:rPr lang="es-MX" sz="1000" b="1" u="none" strike="noStrike">
                          <a:solidFill>
                            <a:srgbClr val="FFFFFF"/>
                          </a:solidFill>
                          <a:effectLst/>
                        </a:rPr>
                        <a:t>Dirección</a:t>
                      </a:r>
                      <a:endParaRPr lang="es-MX" sz="1000" b="1" i="0" u="none" strike="noStrike">
                        <a:solidFill>
                          <a:srgbClr val="FFFFFF"/>
                        </a:solidFill>
                        <a:effectLst/>
                        <a:latin typeface="Noto Sans" panose="020B0502040504020204" pitchFamily="34" charset="0"/>
                      </a:endParaRPr>
                    </a:p>
                  </a:txBody>
                  <a:tcPr marL="0" marR="0" marT="0" marB="0" anchor="ctr"/>
                </a:tc>
                <a:tc>
                  <a:txBody>
                    <a:bodyPr/>
                    <a:lstStyle/>
                    <a:p>
                      <a:pPr algn="ctr" rtl="0" fontAlgn="ctr">
                        <a:buNone/>
                      </a:pPr>
                      <a:r>
                        <a:rPr lang="es-MX" sz="1000" b="1" u="none" strike="noStrike">
                          <a:solidFill>
                            <a:srgbClr val="FFFFFF"/>
                          </a:solidFill>
                          <a:effectLst/>
                        </a:rPr>
                        <a:t>Escrito de ofrecimiento</a:t>
                      </a:r>
                      <a:endParaRPr lang="es-MX" sz="1000" b="1" i="0" u="none" strike="noStrike">
                        <a:solidFill>
                          <a:srgbClr val="FFFFFF"/>
                        </a:solidFill>
                        <a:effectLst/>
                        <a:latin typeface="Noto Sans" panose="020B0502040504020204" pitchFamily="34" charset="0"/>
                      </a:endParaRPr>
                    </a:p>
                  </a:txBody>
                  <a:tcPr marL="0" marR="0" marT="0" marB="0" anchor="ctr"/>
                </a:tc>
                <a:tc>
                  <a:txBody>
                    <a:bodyPr/>
                    <a:lstStyle/>
                    <a:p>
                      <a:pPr algn="ctr" rtl="0" fontAlgn="ctr">
                        <a:buNone/>
                      </a:pPr>
                      <a:r>
                        <a:rPr lang="es-MX" sz="1000" b="1" u="none" strike="noStrike">
                          <a:solidFill>
                            <a:srgbClr val="FFFFFF"/>
                          </a:solidFill>
                          <a:effectLst/>
                        </a:rPr>
                        <a:t>Acredita propiedad</a:t>
                      </a:r>
                      <a:endParaRPr lang="es-MX" sz="1000" b="1" i="0" u="none" strike="noStrike">
                        <a:solidFill>
                          <a:srgbClr val="FFFFFF"/>
                        </a:solidFill>
                        <a:effectLst/>
                        <a:latin typeface="Noto Sans" panose="020B0502040504020204" pitchFamily="34" charset="0"/>
                      </a:endParaRPr>
                    </a:p>
                  </a:txBody>
                  <a:tcPr marL="0" marR="0" marT="0" marB="0" anchor="ctr"/>
                </a:tc>
                <a:tc>
                  <a:txBody>
                    <a:bodyPr/>
                    <a:lstStyle/>
                    <a:p>
                      <a:pPr algn="ctr" rtl="0" fontAlgn="ctr">
                        <a:buNone/>
                      </a:pPr>
                      <a:r>
                        <a:rPr lang="es-MX" sz="1000" b="1" u="none" strike="noStrike">
                          <a:solidFill>
                            <a:srgbClr val="FFFFFF"/>
                          </a:solidFill>
                          <a:effectLst/>
                        </a:rPr>
                        <a:t>CLG</a:t>
                      </a:r>
                      <a:endParaRPr lang="es-MX" sz="1000" b="1" i="0" u="none" strike="noStrike">
                        <a:solidFill>
                          <a:srgbClr val="FFFFFF"/>
                        </a:solidFill>
                        <a:effectLst/>
                        <a:latin typeface="Noto Sans" panose="020B0502040504020204" pitchFamily="34" charset="0"/>
                      </a:endParaRPr>
                    </a:p>
                  </a:txBody>
                  <a:tcPr marL="0" marR="0" marT="0" marB="0" anchor="ctr"/>
                </a:tc>
                <a:tc>
                  <a:txBody>
                    <a:bodyPr/>
                    <a:lstStyle/>
                    <a:p>
                      <a:pPr algn="ctr" rtl="0" fontAlgn="ctr">
                        <a:buNone/>
                      </a:pPr>
                      <a:r>
                        <a:rPr lang="es-MX" sz="1000" b="1" u="none" strike="noStrike">
                          <a:solidFill>
                            <a:srgbClr val="FFFFFF"/>
                          </a:solidFill>
                          <a:effectLst/>
                        </a:rPr>
                        <a:t>AYNº</a:t>
                      </a:r>
                      <a:endParaRPr lang="es-MX" sz="1000" b="1" i="0" u="none" strike="noStrike" err="1">
                        <a:solidFill>
                          <a:srgbClr val="FFFFFF"/>
                        </a:solidFill>
                        <a:effectLst/>
                        <a:latin typeface="Noto Sans"/>
                      </a:endParaRPr>
                    </a:p>
                  </a:txBody>
                  <a:tcPr marL="0" marR="0" marT="0" marB="0" anchor="ctr"/>
                </a:tc>
                <a:tc>
                  <a:txBody>
                    <a:bodyPr/>
                    <a:lstStyle/>
                    <a:p>
                      <a:pPr algn="ctr" rtl="0" fontAlgn="ctr">
                        <a:buNone/>
                      </a:pPr>
                      <a:r>
                        <a:rPr lang="es-MX" sz="1000" b="1" u="none" strike="noStrike">
                          <a:solidFill>
                            <a:srgbClr val="FFFFFF"/>
                          </a:solidFill>
                          <a:effectLst/>
                        </a:rPr>
                        <a:t>AC/DD</a:t>
                      </a:r>
                      <a:endParaRPr lang="es-MX" sz="1000" b="1" i="0" u="none" strike="noStrike">
                        <a:solidFill>
                          <a:srgbClr val="FFFFFF"/>
                        </a:solidFill>
                        <a:effectLst/>
                        <a:latin typeface="Noto Sans" panose="020B0502040504020204" pitchFamily="34" charset="0"/>
                      </a:endParaRPr>
                    </a:p>
                  </a:txBody>
                  <a:tcPr marL="0" marR="0" marT="0" marB="0" anchor="ctr"/>
                </a:tc>
                <a:tc>
                  <a:txBody>
                    <a:bodyPr/>
                    <a:lstStyle/>
                    <a:p>
                      <a:pPr algn="ctr" rtl="0" fontAlgn="ctr">
                        <a:buNone/>
                      </a:pPr>
                      <a:r>
                        <a:rPr lang="es-MX" sz="1000" b="1" u="none" strike="noStrike">
                          <a:solidFill>
                            <a:srgbClr val="FFFFFF"/>
                          </a:solidFill>
                          <a:effectLst/>
                        </a:rPr>
                        <a:t>PLT</a:t>
                      </a:r>
                      <a:endParaRPr lang="es-MX" sz="1000" b="1" i="0" u="none" strike="noStrike">
                        <a:solidFill>
                          <a:srgbClr val="FFFFFF"/>
                        </a:solidFill>
                        <a:effectLst/>
                        <a:latin typeface="Noto Sans" panose="020B0502040504020204" pitchFamily="34" charset="0"/>
                      </a:endParaRPr>
                    </a:p>
                  </a:txBody>
                  <a:tcPr marL="0" marR="0" marT="0" marB="0" anchor="ctr"/>
                </a:tc>
                <a:tc>
                  <a:txBody>
                    <a:bodyPr/>
                    <a:lstStyle/>
                    <a:p>
                      <a:pPr algn="ctr" rtl="0" fontAlgn="ctr">
                        <a:buNone/>
                      </a:pPr>
                      <a:r>
                        <a:rPr lang="es-MX" sz="1000" b="1" u="none" strike="noStrike">
                          <a:solidFill>
                            <a:srgbClr val="FFFFFF"/>
                          </a:solidFill>
                          <a:effectLst/>
                        </a:rPr>
                        <a:t>% Integración Expediente Inmobiliario</a:t>
                      </a:r>
                      <a:endParaRPr lang="es-MX" sz="1000" b="1" i="0" u="none" strike="noStrike">
                        <a:solidFill>
                          <a:srgbClr val="FFFFFF"/>
                        </a:solidFill>
                        <a:effectLst/>
                        <a:latin typeface="Noto Sans" panose="020B0502040504020204" pitchFamily="34" charset="0"/>
                      </a:endParaRPr>
                    </a:p>
                  </a:txBody>
                  <a:tcPr marL="0" marR="0" marT="0" marB="0" anchor="ctr"/>
                </a:tc>
                <a:extLst>
                  <a:ext uri="{0D108BD9-81ED-4DB2-BD59-A6C34878D82A}">
                    <a16:rowId xmlns:a16="http://schemas.microsoft.com/office/drawing/2014/main" val="3901558528"/>
                  </a:ext>
                </a:extLst>
              </a:tr>
              <a:tr h="160421">
                <a:tc>
                  <a:txBody>
                    <a:bodyPr/>
                    <a:lstStyle/>
                    <a:p>
                      <a:pPr lvl="0" algn="ctr">
                        <a:buNone/>
                      </a:pPr>
                      <a:r>
                        <a:rPr lang="es-MX" sz="1000" b="0" u="none" strike="noStrike">
                          <a:solidFill>
                            <a:schemeClr val="tx1"/>
                          </a:solidFill>
                          <a:effectLst/>
                        </a:rPr>
                        <a:t>32</a:t>
                      </a:r>
                      <a:endParaRPr lang="es-MX" sz="1000" b="0" i="0" u="none" strike="noStrike">
                        <a:solidFill>
                          <a:schemeClr val="tx1"/>
                        </a:solidFill>
                        <a:effectLst/>
                        <a:latin typeface="Noto Sans"/>
                      </a:endParaRPr>
                    </a:p>
                  </a:txBody>
                  <a:tcPr marL="0" marR="0" marT="0" marB="0" anchor="ctr"/>
                </a:tc>
                <a:tc>
                  <a:txBody>
                    <a:bodyPr/>
                    <a:lstStyle/>
                    <a:p>
                      <a:pPr marL="0" lvl="0" algn="l" rtl="0">
                        <a:buNone/>
                      </a:pPr>
                      <a:r>
                        <a:rPr lang="es-MX" sz="1000" b="0" u="none" strike="noStrike" kern="1200" dirty="0">
                          <a:solidFill>
                            <a:schemeClr val="tx1"/>
                          </a:solidFill>
                          <a:effectLst/>
                        </a:rPr>
                        <a:t>Chihuahua</a:t>
                      </a:r>
                      <a:endParaRPr lang="en-US" dirty="0">
                        <a:solidFill>
                          <a:schemeClr val="tx1"/>
                        </a:solidFill>
                      </a:endParaRPr>
                    </a:p>
                  </a:txBody>
                  <a:tcPr marL="0" marR="0" marT="0" marB="0" anchor="ctr"/>
                </a:tc>
                <a:tc>
                  <a:txBody>
                    <a:bodyPr/>
                    <a:lstStyle/>
                    <a:p>
                      <a:pPr marL="0" lvl="0" algn="l" rtl="0">
                        <a:buNone/>
                      </a:pPr>
                      <a:r>
                        <a:rPr lang="es-MX" sz="1000" b="0" u="none" strike="noStrike" kern="1200">
                          <a:solidFill>
                            <a:schemeClr val="tx1"/>
                          </a:solidFill>
                          <a:effectLst/>
                        </a:rPr>
                        <a:t>Cd Juárez</a:t>
                      </a:r>
                      <a:endParaRPr lang="en-US">
                        <a:solidFill>
                          <a:schemeClr val="tx1"/>
                        </a:solidFill>
                      </a:endParaRPr>
                    </a:p>
                  </a:txBody>
                  <a:tcPr marL="0" marR="0" marT="0" marB="0" anchor="ctr"/>
                </a:tc>
                <a:tc>
                  <a:txBody>
                    <a:bodyPr/>
                    <a:lstStyle/>
                    <a:p>
                      <a:pPr marL="0" lvl="0" algn="ctr" rtl="0">
                        <a:buNone/>
                      </a:pPr>
                      <a:r>
                        <a:rPr lang="es-MX" sz="1000" b="0" u="none" strike="noStrike" kern="1200" noProof="0">
                          <a:solidFill>
                            <a:schemeClr val="tx1"/>
                          </a:solidFill>
                          <a:effectLst/>
                        </a:rPr>
                        <a:t>Actividades Deportivas</a:t>
                      </a:r>
                      <a:endParaRPr lang="en-US">
                        <a:solidFill>
                          <a:schemeClr val="tx1"/>
                        </a:solidFill>
                      </a:endParaRPr>
                    </a:p>
                  </a:txBody>
                  <a:tcPr marL="0" marR="0" marT="0" marB="0" anchor="ctr"/>
                </a:tc>
                <a:tc>
                  <a:txBody>
                    <a:bodyPr/>
                    <a:lstStyle/>
                    <a:p>
                      <a:pPr marL="0" lvl="0" algn="just" rtl="0">
                        <a:buNone/>
                      </a:pPr>
                      <a:r>
                        <a:rPr lang="es-MX" sz="1000" b="0" u="none" strike="noStrike" kern="1200" noProof="0">
                          <a:solidFill>
                            <a:schemeClr val="tx1"/>
                          </a:solidFill>
                          <a:effectLst/>
                        </a:rPr>
                        <a:t>Cd. Juárez</a:t>
                      </a:r>
                      <a:endParaRPr lang="en-US">
                        <a:solidFill>
                          <a:schemeClr val="tx1"/>
                        </a:solidFill>
                      </a:endParaRPr>
                    </a:p>
                  </a:txBody>
                  <a:tcPr marL="0" marR="0" marT="0" marB="0" anchor="ctr"/>
                </a:tc>
                <a:tc>
                  <a:txBody>
                    <a:bodyPr/>
                    <a:lstStyle/>
                    <a:p>
                      <a:pPr lvl="0" algn="ctr">
                        <a:buNone/>
                      </a:pPr>
                      <a:r>
                        <a:rPr lang="es-MX" sz="1000" b="0" u="none" strike="noStrike">
                          <a:solidFill>
                            <a:schemeClr val="tx1"/>
                          </a:solidFill>
                          <a:effectLst/>
                        </a:rPr>
                        <a:t>Sí</a:t>
                      </a:r>
                      <a:endParaRPr lang="en-US">
                        <a:solidFill>
                          <a:schemeClr val="tx1"/>
                        </a:solidFill>
                      </a:endParaRPr>
                    </a:p>
                  </a:txBody>
                  <a:tcPr marL="0" marR="0" marT="0" marB="0" anchor="ctr"/>
                </a:tc>
                <a:tc>
                  <a:txBody>
                    <a:bodyPr/>
                    <a:lstStyle/>
                    <a:p>
                      <a:pPr lvl="0" algn="ctr">
                        <a:buNone/>
                      </a:pPr>
                      <a:r>
                        <a:rPr lang="es-MX" sz="1000" b="0" u="none" strike="noStrike">
                          <a:solidFill>
                            <a:schemeClr val="tx1"/>
                          </a:solidFill>
                          <a:effectLst/>
                        </a:rPr>
                        <a:t>-</a:t>
                      </a:r>
                      <a:endParaRPr lang="en-US">
                        <a:solidFill>
                          <a:schemeClr val="tx1"/>
                        </a:solidFill>
                      </a:endParaRPr>
                    </a:p>
                  </a:txBody>
                  <a:tcPr marL="0" marR="0" marT="0" marB="0" anchor="ctr"/>
                </a:tc>
                <a:tc>
                  <a:txBody>
                    <a:bodyPr/>
                    <a:lstStyle/>
                    <a:p>
                      <a:pPr lvl="0" algn="ctr">
                        <a:buNone/>
                      </a:pPr>
                      <a:r>
                        <a:rPr lang="es-MX" sz="1000" b="0" u="none" strike="noStrike">
                          <a:solidFill>
                            <a:schemeClr val="tx1"/>
                          </a:solidFill>
                          <a:effectLst/>
                        </a:rPr>
                        <a:t>-</a:t>
                      </a:r>
                      <a:endParaRPr lang="en-US">
                        <a:solidFill>
                          <a:schemeClr val="tx1"/>
                        </a:solidFill>
                      </a:endParaRPr>
                    </a:p>
                  </a:txBody>
                  <a:tcPr marL="0" marR="0" marT="0" marB="0" anchor="ctr"/>
                </a:tc>
                <a:tc>
                  <a:txBody>
                    <a:bodyPr/>
                    <a:lstStyle/>
                    <a:p>
                      <a:pPr lvl="0" algn="ctr">
                        <a:buNone/>
                      </a:pPr>
                      <a:r>
                        <a:rPr lang="es-MX" sz="1000" b="0" u="none" strike="noStrike">
                          <a:solidFill>
                            <a:schemeClr val="tx1"/>
                          </a:solidFill>
                          <a:effectLst/>
                        </a:rPr>
                        <a:t>-</a:t>
                      </a:r>
                      <a:endParaRPr lang="en-US">
                        <a:solidFill>
                          <a:schemeClr val="tx1"/>
                        </a:solidFill>
                      </a:endParaRPr>
                    </a:p>
                  </a:txBody>
                  <a:tcPr marL="0" marR="0" marT="0" marB="0" anchor="ctr"/>
                </a:tc>
                <a:tc>
                  <a:txBody>
                    <a:bodyPr/>
                    <a:lstStyle/>
                    <a:p>
                      <a:pPr lvl="0" algn="ctr">
                        <a:buNone/>
                      </a:pPr>
                      <a:r>
                        <a:rPr lang="es-MX" sz="1000" b="0" u="none" strike="noStrike">
                          <a:solidFill>
                            <a:schemeClr val="tx1"/>
                          </a:solidFill>
                          <a:effectLst/>
                        </a:rPr>
                        <a:t>-</a:t>
                      </a:r>
                      <a:endParaRPr lang="en-US">
                        <a:solidFill>
                          <a:schemeClr val="tx1"/>
                        </a:solidFill>
                      </a:endParaRPr>
                    </a:p>
                  </a:txBody>
                  <a:tcPr marL="0" marR="0" marT="0" marB="0" anchor="ctr"/>
                </a:tc>
                <a:tc>
                  <a:txBody>
                    <a:bodyPr/>
                    <a:lstStyle/>
                    <a:p>
                      <a:pPr lvl="0" algn="ctr">
                        <a:buNone/>
                      </a:pPr>
                      <a:r>
                        <a:rPr lang="es-MX" sz="1000" b="0" u="none" strike="noStrike">
                          <a:solidFill>
                            <a:schemeClr val="tx1"/>
                          </a:solidFill>
                          <a:effectLst/>
                        </a:rPr>
                        <a:t>-</a:t>
                      </a:r>
                      <a:endParaRPr lang="en-US">
                        <a:solidFill>
                          <a:schemeClr val="tx1"/>
                        </a:solidFill>
                      </a:endParaRPr>
                    </a:p>
                  </a:txBody>
                  <a:tcPr marL="0" marR="0" marT="0" marB="0" anchor="ctr"/>
                </a:tc>
                <a:tc>
                  <a:txBody>
                    <a:bodyPr/>
                    <a:lstStyle/>
                    <a:p>
                      <a:pPr lvl="0" algn="ctr">
                        <a:buNone/>
                      </a:pPr>
                      <a:r>
                        <a:rPr lang="es-MX" sz="1050" b="1" u="none" strike="noStrike">
                          <a:solidFill>
                            <a:schemeClr val="tx1"/>
                          </a:solidFill>
                          <a:effectLst/>
                        </a:rPr>
                        <a:t>4%</a:t>
                      </a:r>
                      <a:endParaRPr lang="en-US">
                        <a:solidFill>
                          <a:schemeClr val="tx1"/>
                        </a:solidFill>
                      </a:endParaRPr>
                    </a:p>
                  </a:txBody>
                  <a:tcPr marL="0" marR="0" marT="0" marB="0" anchor="ctr"/>
                </a:tc>
                <a:extLst>
                  <a:ext uri="{0D108BD9-81ED-4DB2-BD59-A6C34878D82A}">
                    <a16:rowId xmlns:a16="http://schemas.microsoft.com/office/drawing/2014/main" val="649272099"/>
                  </a:ext>
                </a:extLst>
              </a:tr>
              <a:tr h="160421">
                <a:tc>
                  <a:txBody>
                    <a:bodyPr/>
                    <a:lstStyle/>
                    <a:p>
                      <a:pPr lvl="0" algn="ctr">
                        <a:buNone/>
                      </a:pPr>
                      <a:r>
                        <a:rPr lang="es-MX" sz="1000" b="0" u="none" strike="noStrike">
                          <a:solidFill>
                            <a:schemeClr val="tx1"/>
                          </a:solidFill>
                          <a:effectLst/>
                        </a:rPr>
                        <a:t>33</a:t>
                      </a:r>
                      <a:endParaRPr lang="es-MX" sz="1000" b="0" i="0" u="none" strike="noStrike">
                        <a:solidFill>
                          <a:schemeClr val="tx1"/>
                        </a:solidFill>
                        <a:effectLst/>
                        <a:latin typeface="Noto Sans"/>
                      </a:endParaRPr>
                    </a:p>
                  </a:txBody>
                  <a:tcPr marL="0" marR="0" marT="0" marB="0" anchor="ctr"/>
                </a:tc>
                <a:tc>
                  <a:txBody>
                    <a:bodyPr/>
                    <a:lstStyle/>
                    <a:p>
                      <a:pPr marL="0" lvl="0" algn="l" rtl="0">
                        <a:buNone/>
                      </a:pPr>
                      <a:r>
                        <a:rPr lang="es-MX" sz="1000" b="0" u="none" strike="noStrike" kern="1200">
                          <a:solidFill>
                            <a:schemeClr val="tx1"/>
                          </a:solidFill>
                          <a:effectLst/>
                        </a:rPr>
                        <a:t>Sinaloa</a:t>
                      </a:r>
                      <a:endParaRPr lang="en-US">
                        <a:solidFill>
                          <a:schemeClr val="tx1"/>
                        </a:solidFill>
                      </a:endParaRPr>
                    </a:p>
                  </a:txBody>
                  <a:tcPr marL="0" marR="0" marT="0" marB="0" anchor="ctr"/>
                </a:tc>
                <a:tc>
                  <a:txBody>
                    <a:bodyPr/>
                    <a:lstStyle/>
                    <a:p>
                      <a:pPr marL="0" lvl="0" algn="l" rtl="0">
                        <a:buNone/>
                      </a:pPr>
                      <a:r>
                        <a:rPr lang="es-MX" sz="1000" b="0" u="none" strike="noStrike" kern="1200">
                          <a:solidFill>
                            <a:schemeClr val="tx1"/>
                          </a:solidFill>
                          <a:effectLst/>
                        </a:rPr>
                        <a:t>Navolato</a:t>
                      </a:r>
                      <a:endParaRPr lang="es-MX" sz="1000" b="0" i="0" u="none" strike="noStrike" kern="1200">
                        <a:solidFill>
                          <a:schemeClr val="tx1"/>
                        </a:solidFill>
                        <a:effectLst/>
                        <a:latin typeface="Noto Sans"/>
                        <a:ea typeface="+mn-ea"/>
                        <a:cs typeface="+mn-cs"/>
                      </a:endParaRPr>
                    </a:p>
                  </a:txBody>
                  <a:tcPr marL="0" marR="0" marT="0" marB="0" anchor="ctr"/>
                </a:tc>
                <a:tc>
                  <a:txBody>
                    <a:bodyPr/>
                    <a:lstStyle/>
                    <a:p>
                      <a:pPr marL="0" lvl="0" algn="ctr" rtl="0">
                        <a:buNone/>
                      </a:pPr>
                      <a:r>
                        <a:rPr lang="es-MX" sz="1000" b="0" u="none" strike="noStrike" kern="1200" noProof="0">
                          <a:solidFill>
                            <a:schemeClr val="tx1"/>
                          </a:solidFill>
                          <a:effectLst/>
                        </a:rPr>
                        <a:t>Hospital General de Zona</a:t>
                      </a:r>
                      <a:endParaRPr lang="en-US">
                        <a:solidFill>
                          <a:schemeClr val="tx1"/>
                        </a:solidFill>
                      </a:endParaRPr>
                    </a:p>
                  </a:txBody>
                  <a:tcPr marL="0" marR="0" marT="0" marB="0" anchor="ctr"/>
                </a:tc>
                <a:tc>
                  <a:txBody>
                    <a:bodyPr/>
                    <a:lstStyle/>
                    <a:p>
                      <a:pPr marL="0" lvl="0" algn="just" rtl="0">
                        <a:lnSpc>
                          <a:spcPct val="100000"/>
                        </a:lnSpc>
                        <a:spcBef>
                          <a:spcPts val="0"/>
                        </a:spcBef>
                        <a:spcAft>
                          <a:spcPts val="0"/>
                        </a:spcAft>
                        <a:buNone/>
                      </a:pPr>
                      <a:r>
                        <a:rPr lang="es-MX" sz="1000" b="0" u="none" strike="noStrike" kern="1200" noProof="0">
                          <a:solidFill>
                            <a:schemeClr val="tx1"/>
                          </a:solidFill>
                          <a:effectLst/>
                        </a:rPr>
                        <a:t>Boulevard De Las Palmas Entre Calzada Jorge Aldama De La Vega Y Av. Licenciado Benito Juárez</a:t>
                      </a:r>
                      <a:endParaRPr lang="es-ES" sz="1000" b="0" u="none" strike="noStrike" kern="1200">
                        <a:solidFill>
                          <a:schemeClr val="tx1"/>
                        </a:solidFill>
                        <a:effectLst/>
                      </a:endParaRPr>
                    </a:p>
                    <a:p>
                      <a:pPr marL="0" lvl="0" algn="just" rtl="0">
                        <a:buNone/>
                      </a:pPr>
                      <a:endParaRPr lang="es-MX" sz="1000" b="0" i="0" u="none" strike="noStrike" kern="1200" noProof="0">
                        <a:solidFill>
                          <a:schemeClr val="tx1"/>
                        </a:solidFill>
                        <a:effectLst/>
                        <a:latin typeface="Noto Sans"/>
                        <a:ea typeface="+mn-ea"/>
                        <a:cs typeface="+mn-cs"/>
                      </a:endParaRPr>
                    </a:p>
                  </a:txBody>
                  <a:tcPr marL="0" marR="0" marT="0" marB="0" anchor="ctr"/>
                </a:tc>
                <a:tc>
                  <a:txBody>
                    <a:bodyPr/>
                    <a:lstStyle/>
                    <a:p>
                      <a:pPr marL="0" lvl="0" algn="ctr" rtl="0">
                        <a:buNone/>
                      </a:pPr>
                      <a:r>
                        <a:rPr lang="es-MX" sz="1000" b="0" u="none" strike="noStrike" kern="1200">
                          <a:solidFill>
                            <a:schemeClr val="tx1"/>
                          </a:solidFill>
                          <a:effectLst/>
                        </a:rPr>
                        <a:t>-</a:t>
                      </a:r>
                      <a:endParaRPr lang="en-US">
                        <a:solidFill>
                          <a:schemeClr val="tx1"/>
                        </a:solidFill>
                      </a:endParaRPr>
                    </a:p>
                  </a:txBody>
                  <a:tcPr marL="0" marR="0" marT="0" marB="0" anchor="ctr"/>
                </a:tc>
                <a:tc>
                  <a:txBody>
                    <a:bodyPr/>
                    <a:lstStyle/>
                    <a:p>
                      <a:pPr lvl="0" algn="ctr">
                        <a:buNone/>
                      </a:pPr>
                      <a:r>
                        <a:rPr lang="es-MX" sz="1000" b="0" u="none" strike="noStrike">
                          <a:solidFill>
                            <a:schemeClr val="tx1"/>
                          </a:solidFill>
                          <a:effectLst/>
                        </a:rPr>
                        <a:t>-</a:t>
                      </a:r>
                      <a:endParaRPr lang="en-US">
                        <a:solidFill>
                          <a:schemeClr val="tx1"/>
                        </a:solidFill>
                      </a:endParaRPr>
                    </a:p>
                  </a:txBody>
                  <a:tcPr marL="0" marR="0" marT="0" marB="0" anchor="ctr"/>
                </a:tc>
                <a:tc>
                  <a:txBody>
                    <a:bodyPr/>
                    <a:lstStyle/>
                    <a:p>
                      <a:pPr lvl="0" algn="ctr">
                        <a:buNone/>
                      </a:pPr>
                      <a:r>
                        <a:rPr lang="es-MX" sz="1000" b="0" u="none" strike="noStrike">
                          <a:solidFill>
                            <a:schemeClr val="tx1"/>
                          </a:solidFill>
                          <a:effectLst/>
                        </a:rPr>
                        <a:t>-</a:t>
                      </a:r>
                      <a:endParaRPr lang="en-US">
                        <a:solidFill>
                          <a:schemeClr val="tx1"/>
                        </a:solidFill>
                      </a:endParaRPr>
                    </a:p>
                  </a:txBody>
                  <a:tcPr marL="0" marR="0" marT="0" marB="0" anchor="ctr"/>
                </a:tc>
                <a:tc>
                  <a:txBody>
                    <a:bodyPr/>
                    <a:lstStyle/>
                    <a:p>
                      <a:pPr lvl="0" algn="ctr">
                        <a:buNone/>
                      </a:pPr>
                      <a:r>
                        <a:rPr lang="es-MX" sz="1000" b="0" u="none" strike="noStrike">
                          <a:solidFill>
                            <a:schemeClr val="tx1"/>
                          </a:solidFill>
                          <a:effectLst/>
                        </a:rPr>
                        <a:t>-</a:t>
                      </a:r>
                      <a:endParaRPr lang="en-US">
                        <a:solidFill>
                          <a:schemeClr val="tx1"/>
                        </a:solidFill>
                      </a:endParaRPr>
                    </a:p>
                  </a:txBody>
                  <a:tcPr marL="0" marR="0" marT="0" marB="0" anchor="ctr"/>
                </a:tc>
                <a:tc>
                  <a:txBody>
                    <a:bodyPr/>
                    <a:lstStyle/>
                    <a:p>
                      <a:pPr lvl="0" algn="ctr">
                        <a:buNone/>
                      </a:pPr>
                      <a:r>
                        <a:rPr lang="es-MX" sz="1000" b="0" u="none" strike="noStrike">
                          <a:solidFill>
                            <a:schemeClr val="tx1"/>
                          </a:solidFill>
                          <a:effectLst/>
                        </a:rPr>
                        <a:t>-</a:t>
                      </a:r>
                      <a:endParaRPr lang="en-US">
                        <a:solidFill>
                          <a:schemeClr val="tx1"/>
                        </a:solidFill>
                      </a:endParaRPr>
                    </a:p>
                  </a:txBody>
                  <a:tcPr marL="0" marR="0" marT="0" marB="0" anchor="ctr"/>
                </a:tc>
                <a:tc>
                  <a:txBody>
                    <a:bodyPr/>
                    <a:lstStyle/>
                    <a:p>
                      <a:pPr lvl="0" algn="ctr">
                        <a:buNone/>
                      </a:pPr>
                      <a:r>
                        <a:rPr lang="es-MX" sz="1000" b="0" u="none" strike="noStrike">
                          <a:solidFill>
                            <a:schemeClr val="tx1"/>
                          </a:solidFill>
                          <a:effectLst/>
                        </a:rPr>
                        <a:t>-</a:t>
                      </a:r>
                      <a:endParaRPr lang="en-US">
                        <a:solidFill>
                          <a:schemeClr val="tx1"/>
                        </a:solidFill>
                      </a:endParaRPr>
                    </a:p>
                  </a:txBody>
                  <a:tcPr marL="0" marR="0" marT="0" marB="0" anchor="ctr"/>
                </a:tc>
                <a:tc>
                  <a:txBody>
                    <a:bodyPr/>
                    <a:lstStyle/>
                    <a:p>
                      <a:pPr lvl="0" algn="ctr">
                        <a:buNone/>
                      </a:pPr>
                      <a:r>
                        <a:rPr lang="es-MX" sz="1050" b="1" u="none" strike="noStrike">
                          <a:solidFill>
                            <a:schemeClr val="tx1"/>
                          </a:solidFill>
                          <a:effectLst/>
                        </a:rPr>
                        <a:t>4%</a:t>
                      </a:r>
                      <a:endParaRPr lang="en-US">
                        <a:solidFill>
                          <a:schemeClr val="tx1"/>
                        </a:solidFill>
                      </a:endParaRPr>
                    </a:p>
                  </a:txBody>
                  <a:tcPr marL="0" marR="0" marT="0" marB="0" anchor="ctr"/>
                </a:tc>
                <a:extLst>
                  <a:ext uri="{0D108BD9-81ED-4DB2-BD59-A6C34878D82A}">
                    <a16:rowId xmlns:a16="http://schemas.microsoft.com/office/drawing/2014/main" val="2853230593"/>
                  </a:ext>
                </a:extLst>
              </a:tr>
              <a:tr h="151983">
                <a:tc>
                  <a:txBody>
                    <a:bodyPr/>
                    <a:lstStyle/>
                    <a:p>
                      <a:pPr lvl="0" algn="ctr" rtl="0">
                        <a:buNone/>
                      </a:pPr>
                      <a:r>
                        <a:rPr lang="es-MX" sz="900" b="0" u="none" strike="noStrike" kern="1200">
                          <a:solidFill>
                            <a:schemeClr val="tx1"/>
                          </a:solidFill>
                          <a:effectLst/>
                        </a:rPr>
                        <a:t>34</a:t>
                      </a:r>
                      <a:endParaRPr lang="es-MX" sz="900" b="0" i="0" u="none" strike="noStrike" kern="1200">
                        <a:solidFill>
                          <a:schemeClr val="tx1"/>
                        </a:solidFill>
                        <a:effectLst/>
                        <a:latin typeface="+mn-lt"/>
                        <a:ea typeface="+mn-ea"/>
                        <a:cs typeface="+mn-cs"/>
                      </a:endParaRPr>
                    </a:p>
                  </a:txBody>
                  <a:tcPr marL="0" marR="0" marT="0" marB="0" anchor="ctr"/>
                </a:tc>
                <a:tc>
                  <a:txBody>
                    <a:bodyPr/>
                    <a:lstStyle/>
                    <a:p>
                      <a:pPr lvl="0" algn="l" rtl="0">
                        <a:buNone/>
                      </a:pPr>
                      <a:r>
                        <a:rPr lang="es-MX" sz="1000" b="0" u="none" strike="noStrike" kern="1200">
                          <a:solidFill>
                            <a:schemeClr val="tx1"/>
                          </a:solidFill>
                          <a:effectLst/>
                        </a:rPr>
                        <a:t>Chiapas </a:t>
                      </a:r>
                      <a:endParaRPr lang="en-US" sz="1000" b="0" i="0" u="none" strike="noStrike" kern="1200">
                        <a:solidFill>
                          <a:schemeClr val="tx1"/>
                        </a:solidFill>
                        <a:effectLst/>
                        <a:latin typeface="Noto Sans"/>
                        <a:ea typeface="+mn-ea"/>
                        <a:cs typeface="+mn-cs"/>
                      </a:endParaRPr>
                    </a:p>
                  </a:txBody>
                  <a:tcPr marL="0" marR="0" marT="0" marB="0" anchor="ctr"/>
                </a:tc>
                <a:tc>
                  <a:txBody>
                    <a:bodyPr/>
                    <a:lstStyle/>
                    <a:p>
                      <a:pPr lvl="0" algn="l" rtl="0">
                        <a:buNone/>
                      </a:pPr>
                      <a:r>
                        <a:rPr lang="es-MX" sz="1000" b="0" u="none" strike="noStrike" kern="1200">
                          <a:solidFill>
                            <a:schemeClr val="tx1"/>
                          </a:solidFill>
                          <a:effectLst/>
                        </a:rPr>
                        <a:t>Tuxtla Gutiérrez</a:t>
                      </a:r>
                      <a:endParaRPr lang="en-US" sz="1000" b="0" i="0" u="none" strike="noStrike" kern="1200">
                        <a:solidFill>
                          <a:schemeClr val="tx1"/>
                        </a:solidFill>
                        <a:effectLst/>
                        <a:latin typeface="Noto Sans"/>
                        <a:ea typeface="+mn-ea"/>
                        <a:cs typeface="+mn-cs"/>
                      </a:endParaRPr>
                    </a:p>
                  </a:txBody>
                  <a:tcPr marL="0" marR="0" marT="0" marB="0" anchor="ctr"/>
                </a:tc>
                <a:tc>
                  <a:txBody>
                    <a:bodyPr/>
                    <a:lstStyle/>
                    <a:p>
                      <a:pPr lvl="0" algn="ctr" rtl="0">
                        <a:buNone/>
                      </a:pPr>
                      <a:r>
                        <a:rPr lang="es-MX" sz="1000" b="0" u="none" strike="noStrike" kern="1200">
                          <a:solidFill>
                            <a:schemeClr val="tx1"/>
                          </a:solidFill>
                          <a:effectLst/>
                        </a:rPr>
                        <a:t>Unidad Deportiva </a:t>
                      </a:r>
                      <a:endParaRPr lang="es-MX" sz="1000" b="0" i="0" u="none" strike="noStrike" kern="1200">
                        <a:solidFill>
                          <a:schemeClr val="tx1"/>
                        </a:solidFill>
                        <a:effectLst/>
                        <a:latin typeface="Noto Sans"/>
                        <a:ea typeface="+mn-ea"/>
                        <a:cs typeface="+mn-cs"/>
                      </a:endParaRPr>
                    </a:p>
                  </a:txBody>
                  <a:tcPr marL="0" marR="0" marT="0" marB="0" anchor="ctr"/>
                </a:tc>
                <a:tc>
                  <a:txBody>
                    <a:bodyPr/>
                    <a:lstStyle/>
                    <a:p>
                      <a:pPr lvl="0" algn="just">
                        <a:buNone/>
                      </a:pPr>
                      <a:r>
                        <a:rPr lang="en-US" sz="1000" b="0" u="none" strike="noStrike" kern="1200" noProof="0">
                          <a:solidFill>
                            <a:schemeClr val="tx1"/>
                          </a:solidFill>
                          <a:effectLst/>
                        </a:rPr>
                        <a:t>5ª Avenida Oriente S/N, Colonia Los </a:t>
                      </a:r>
                      <a:r>
                        <a:rPr lang="en-US" sz="1000" b="0" u="none" strike="noStrike" kern="1200" noProof="0" err="1">
                          <a:solidFill>
                            <a:schemeClr val="tx1"/>
                          </a:solidFill>
                          <a:effectLst/>
                        </a:rPr>
                        <a:t>Manguitos</a:t>
                      </a:r>
                      <a:r>
                        <a:rPr lang="en-US" sz="1000" b="0" u="none" strike="noStrike" kern="1200" noProof="0">
                          <a:solidFill>
                            <a:schemeClr val="tx1"/>
                          </a:solidFill>
                          <a:effectLst/>
                        </a:rPr>
                        <a:t>, antes Calzada a la Ciudad </a:t>
                      </a:r>
                      <a:r>
                        <a:rPr lang="en-US" sz="1000" b="0" u="none" strike="noStrike" kern="1200" noProof="0" err="1">
                          <a:solidFill>
                            <a:schemeClr val="tx1"/>
                          </a:solidFill>
                          <a:effectLst/>
                        </a:rPr>
                        <a:t>Deportiva</a:t>
                      </a:r>
                      <a:r>
                        <a:rPr lang="en-US" sz="1000" b="0" u="none" strike="noStrike" kern="1200" noProof="0">
                          <a:solidFill>
                            <a:schemeClr val="tx1"/>
                          </a:solidFill>
                          <a:effectLst/>
                        </a:rPr>
                        <a:t> S/N, </a:t>
                      </a:r>
                      <a:r>
                        <a:rPr lang="en-US" sz="1000" b="0" u="none" strike="noStrike" kern="1200" noProof="0" err="1">
                          <a:solidFill>
                            <a:schemeClr val="tx1"/>
                          </a:solidFill>
                          <a:effectLst/>
                        </a:rPr>
                        <a:t>Panchón</a:t>
                      </a:r>
                      <a:r>
                        <a:rPr lang="en-US" sz="1000" b="0" u="none" strike="noStrike" kern="1200" noProof="0">
                          <a:solidFill>
                            <a:schemeClr val="tx1"/>
                          </a:solidFill>
                          <a:effectLst/>
                        </a:rPr>
                        <a:t> Contreras, C.P. 29010</a:t>
                      </a:r>
                      <a:endParaRPr lang="en-US" sz="1000" b="0" i="0" u="none" strike="noStrike" kern="1200">
                        <a:solidFill>
                          <a:schemeClr val="tx1"/>
                        </a:solidFill>
                        <a:effectLst/>
                        <a:latin typeface="Noto Sans"/>
                        <a:ea typeface="+mn-ea"/>
                        <a:cs typeface="+mn-cs"/>
                      </a:endParaRPr>
                    </a:p>
                  </a:txBody>
                  <a:tcPr marL="0" marR="0" marT="0" marB="0" anchor="ctr"/>
                </a:tc>
                <a:tc>
                  <a:txBody>
                    <a:bodyPr/>
                    <a:lstStyle/>
                    <a:p>
                      <a:pPr lvl="0" algn="ctr" rtl="0">
                        <a:buNone/>
                      </a:pPr>
                      <a:r>
                        <a:rPr lang="es-MX" sz="1000" b="0" u="none" strike="noStrike">
                          <a:solidFill>
                            <a:schemeClr val="tx1"/>
                          </a:solidFill>
                          <a:effectLst/>
                        </a:rPr>
                        <a:t>-</a:t>
                      </a:r>
                      <a:endParaRPr lang="en-US">
                        <a:solidFill>
                          <a:schemeClr val="tx1"/>
                        </a:solidFill>
                      </a:endParaRPr>
                    </a:p>
                  </a:txBody>
                  <a:tcPr marL="0" marR="0" marT="0" marB="0" anchor="ctr"/>
                </a:tc>
                <a:tc>
                  <a:txBody>
                    <a:bodyPr/>
                    <a:lstStyle/>
                    <a:p>
                      <a:pPr lvl="0" algn="ctr" rtl="0">
                        <a:buNone/>
                      </a:pPr>
                      <a:r>
                        <a:rPr lang="es-MX" sz="1000" b="0" u="none" strike="noStrike">
                          <a:solidFill>
                            <a:schemeClr val="tx1"/>
                          </a:solidFill>
                          <a:effectLst/>
                        </a:rPr>
                        <a:t>-</a:t>
                      </a:r>
                      <a:endParaRPr lang="en-US">
                        <a:solidFill>
                          <a:schemeClr val="tx1"/>
                        </a:solidFill>
                      </a:endParaRPr>
                    </a:p>
                  </a:txBody>
                  <a:tcPr marL="0" marR="0" marT="0" marB="0" anchor="ctr"/>
                </a:tc>
                <a:tc>
                  <a:txBody>
                    <a:bodyPr/>
                    <a:lstStyle/>
                    <a:p>
                      <a:pPr lvl="0" algn="ctr" rtl="0">
                        <a:buNone/>
                      </a:pPr>
                      <a:r>
                        <a:rPr lang="es-MX" sz="1000" b="0" u="none" strike="noStrike">
                          <a:solidFill>
                            <a:schemeClr val="tx1"/>
                          </a:solidFill>
                          <a:effectLst/>
                        </a:rPr>
                        <a:t>-</a:t>
                      </a:r>
                      <a:endParaRPr lang="en-US">
                        <a:solidFill>
                          <a:schemeClr val="tx1"/>
                        </a:solidFill>
                      </a:endParaRPr>
                    </a:p>
                  </a:txBody>
                  <a:tcPr marL="0" marR="0" marT="0" marB="0" anchor="ctr"/>
                </a:tc>
                <a:tc>
                  <a:txBody>
                    <a:bodyPr/>
                    <a:lstStyle/>
                    <a:p>
                      <a:pPr lvl="0" algn="ctr" rtl="0">
                        <a:buNone/>
                      </a:pPr>
                      <a:r>
                        <a:rPr lang="es-MX" sz="1000" b="0" u="none" strike="noStrike">
                          <a:solidFill>
                            <a:schemeClr val="tx1"/>
                          </a:solidFill>
                          <a:effectLst/>
                        </a:rPr>
                        <a:t>-</a:t>
                      </a:r>
                      <a:endParaRPr lang="es-MX" sz="1000" b="0" i="0" u="none" strike="noStrike">
                        <a:solidFill>
                          <a:schemeClr val="tx1"/>
                        </a:solidFill>
                        <a:effectLst/>
                        <a:latin typeface="Noto Sans"/>
                      </a:endParaRPr>
                    </a:p>
                  </a:txBody>
                  <a:tcPr marL="0" marR="0" marT="0" marB="0" anchor="ctr"/>
                </a:tc>
                <a:tc>
                  <a:txBody>
                    <a:bodyPr/>
                    <a:lstStyle/>
                    <a:p>
                      <a:pPr lvl="0" algn="ctr" rtl="0">
                        <a:buNone/>
                      </a:pPr>
                      <a:r>
                        <a:rPr lang="es-MX" sz="1000" b="0" u="none" strike="noStrike">
                          <a:solidFill>
                            <a:schemeClr val="tx1"/>
                          </a:solidFill>
                          <a:effectLst/>
                        </a:rPr>
                        <a:t>-</a:t>
                      </a:r>
                      <a:endParaRPr lang="en-US">
                        <a:solidFill>
                          <a:schemeClr val="tx1"/>
                        </a:solidFill>
                      </a:endParaRPr>
                    </a:p>
                  </a:txBody>
                  <a:tcPr marL="0" marR="0" marT="0" marB="0" anchor="ctr"/>
                </a:tc>
                <a:tc>
                  <a:txBody>
                    <a:bodyPr/>
                    <a:lstStyle/>
                    <a:p>
                      <a:pPr lvl="0" algn="ctr" rtl="0">
                        <a:buNone/>
                      </a:pPr>
                      <a:r>
                        <a:rPr lang="es-MX" sz="1000" b="0" u="none" strike="noStrike">
                          <a:solidFill>
                            <a:schemeClr val="tx1"/>
                          </a:solidFill>
                          <a:effectLst/>
                        </a:rPr>
                        <a:t>-</a:t>
                      </a:r>
                      <a:endParaRPr lang="es-MX" sz="1000" b="0" i="0" u="none" strike="noStrike">
                        <a:solidFill>
                          <a:schemeClr val="tx1"/>
                        </a:solidFill>
                        <a:effectLst/>
                        <a:latin typeface="Noto Sans"/>
                      </a:endParaRPr>
                    </a:p>
                  </a:txBody>
                  <a:tcPr marL="0" marR="0" marT="0" marB="0" anchor="ctr"/>
                </a:tc>
                <a:tc>
                  <a:txBody>
                    <a:bodyPr/>
                    <a:lstStyle/>
                    <a:p>
                      <a:pPr lvl="0" algn="ctr" rtl="0">
                        <a:buNone/>
                      </a:pPr>
                      <a:r>
                        <a:rPr lang="es-MX" sz="1050" b="1" u="none" strike="noStrike" dirty="0">
                          <a:solidFill>
                            <a:schemeClr val="tx1"/>
                          </a:solidFill>
                          <a:effectLst/>
                        </a:rPr>
                        <a:t>0%</a:t>
                      </a:r>
                      <a:endParaRPr lang="en-US" dirty="0">
                        <a:solidFill>
                          <a:schemeClr val="tx1"/>
                        </a:solidFill>
                      </a:endParaRPr>
                    </a:p>
                  </a:txBody>
                  <a:tcPr marL="0" marR="0" marT="0" marB="0" anchor="ctr"/>
                </a:tc>
                <a:extLst>
                  <a:ext uri="{0D108BD9-81ED-4DB2-BD59-A6C34878D82A}">
                    <a16:rowId xmlns:a16="http://schemas.microsoft.com/office/drawing/2014/main" val="3985554154"/>
                  </a:ext>
                </a:extLst>
              </a:tr>
            </a:tbl>
          </a:graphicData>
        </a:graphic>
      </p:graphicFrame>
    </p:spTree>
    <p:extLst>
      <p:ext uri="{BB962C8B-B14F-4D97-AF65-F5344CB8AC3E}">
        <p14:creationId xmlns:p14="http://schemas.microsoft.com/office/powerpoint/2010/main" val="3643949855"/>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0CE236B-3E47-0272-63D0-A50790EB51D7}"/>
            </a:ext>
          </a:extLst>
        </p:cNvPr>
        <p:cNvGrpSpPr/>
        <p:nvPr/>
      </p:nvGrpSpPr>
      <p:grpSpPr>
        <a:xfrm>
          <a:off x="0" y="0"/>
          <a:ext cx="0" cy="0"/>
          <a:chOff x="0" y="0"/>
          <a:chExt cx="0" cy="0"/>
        </a:xfrm>
      </p:grpSpPr>
      <p:sp>
        <p:nvSpPr>
          <p:cNvPr id="2" name="Google Shape;106;p3">
            <a:extLst>
              <a:ext uri="{FF2B5EF4-FFF2-40B4-BE49-F238E27FC236}">
                <a16:creationId xmlns:a16="http://schemas.microsoft.com/office/drawing/2014/main" id="{1AA94C68-015B-E449-1978-AD1FE465CB68}"/>
              </a:ext>
            </a:extLst>
          </p:cNvPr>
          <p:cNvSpPr txBox="1">
            <a:spLocks/>
          </p:cNvSpPr>
          <p:nvPr/>
        </p:nvSpPr>
        <p:spPr>
          <a:xfrm>
            <a:off x="303163" y="377423"/>
            <a:ext cx="7631470" cy="450674"/>
          </a:xfrm>
          <a:prstGeom prst="rect">
            <a:avLst/>
          </a:prstGeom>
          <a:noFill/>
          <a:ln>
            <a:noFill/>
          </a:ln>
        </p:spPr>
        <p:txBody>
          <a:bodyPr spcFirstLastPara="1" wrap="square" lIns="91425" tIns="45700" rIns="91425" bIns="45700" anchor="t" anchorCtr="0">
            <a:noAutofit/>
          </a:bodyPr>
          <a:lstStyle>
            <a:lvl1pPr marL="0" indent="0" algn="ctr" defTabSz="914400" rtl="0" eaLnBrk="1" latinLnBrk="0" hangingPunct="1">
              <a:lnSpc>
                <a:spcPct val="90000"/>
              </a:lnSpc>
              <a:spcBef>
                <a:spcPts val="1000"/>
              </a:spcBef>
              <a:buFont typeface="Arial" panose="020B0604020202020204" pitchFamily="34" charset="0"/>
              <a:buNone/>
              <a:defRPr sz="2800" b="1" kern="1200">
                <a:solidFill>
                  <a:srgbClr val="A7802D"/>
                </a:solidFill>
                <a:latin typeface="MadrePatria" pitchFamily="2"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l">
              <a:spcBef>
                <a:spcPts val="0"/>
              </a:spcBef>
              <a:buClr>
                <a:srgbClr val="BC945A"/>
              </a:buClr>
              <a:buSzPts val="2400"/>
              <a:buFont typeface="Arial"/>
              <a:buNone/>
            </a:pPr>
            <a:r>
              <a:rPr lang="es-MX" sz="2600" dirty="0">
                <a:solidFill>
                  <a:srgbClr val="235C4F"/>
                </a:solidFill>
                <a:latin typeface="Noto Sans" panose="020B0502040504020204" pitchFamily="34" charset="0"/>
                <a:ea typeface="Noto Sans" panose="020B0502040504020204" pitchFamily="34" charset="0"/>
                <a:cs typeface="Noto Sans" panose="020B0502040504020204" pitchFamily="34" charset="0"/>
              </a:rPr>
              <a:t>Propuestas de Reordenamiento de NC</a:t>
            </a:r>
          </a:p>
        </p:txBody>
      </p:sp>
      <p:sp>
        <p:nvSpPr>
          <p:cNvPr id="4" name="CuadroTexto 3">
            <a:extLst>
              <a:ext uri="{FF2B5EF4-FFF2-40B4-BE49-F238E27FC236}">
                <a16:creationId xmlns:a16="http://schemas.microsoft.com/office/drawing/2014/main" id="{BAE7E342-5D35-A154-D415-D32B2FE7EDE4}"/>
              </a:ext>
            </a:extLst>
          </p:cNvPr>
          <p:cNvSpPr txBox="1"/>
          <p:nvPr/>
        </p:nvSpPr>
        <p:spPr>
          <a:xfrm>
            <a:off x="303162" y="1174386"/>
            <a:ext cx="11450687" cy="646331"/>
          </a:xfrm>
          <a:prstGeom prst="rect">
            <a:avLst/>
          </a:prstGeom>
          <a:noFill/>
        </p:spPr>
        <p:txBody>
          <a:bodyPr wrap="square" lIns="91440" tIns="45720" rIns="91440" bIns="45720" anchor="t">
            <a:spAutoFit/>
          </a:bodyPr>
          <a:lstStyle/>
          <a:p>
            <a:pPr algn="just" defTabSz="814463">
              <a:defRPr/>
            </a:pPr>
            <a:r>
              <a:rPr lang="es-ES" b="1">
                <a:latin typeface="Noto Sans"/>
                <a:ea typeface="Noto Sans"/>
                <a:cs typeface="Noto Sans"/>
              </a:rPr>
              <a:t>Existen 15 requerimientos de trabajos de reordenamiento y optimización de espacios de Nivel Central, con propuestas validadas pendientes de ejecución, conforme al siguiente detalle:</a:t>
            </a:r>
          </a:p>
        </p:txBody>
      </p:sp>
      <p:graphicFrame>
        <p:nvGraphicFramePr>
          <p:cNvPr id="6" name="Tabla 5">
            <a:extLst>
              <a:ext uri="{FF2B5EF4-FFF2-40B4-BE49-F238E27FC236}">
                <a16:creationId xmlns:a16="http://schemas.microsoft.com/office/drawing/2014/main" id="{8C04C242-A698-19AA-4897-5F740AA21170}"/>
              </a:ext>
            </a:extLst>
          </p:cNvPr>
          <p:cNvGraphicFramePr>
            <a:graphicFrameLocks noGrp="1"/>
          </p:cNvGraphicFramePr>
          <p:nvPr/>
        </p:nvGraphicFramePr>
        <p:xfrm>
          <a:off x="1338606" y="1832168"/>
          <a:ext cx="10415242" cy="4517849"/>
        </p:xfrm>
        <a:graphic>
          <a:graphicData uri="http://schemas.openxmlformats.org/drawingml/2006/table">
            <a:tbl>
              <a:tblPr/>
              <a:tblGrid>
                <a:gridCol w="537328">
                  <a:extLst>
                    <a:ext uri="{9D8B030D-6E8A-4147-A177-3AD203B41FA5}">
                      <a16:colId xmlns:a16="http://schemas.microsoft.com/office/drawing/2014/main" val="3612962860"/>
                    </a:ext>
                  </a:extLst>
                </a:gridCol>
                <a:gridCol w="2933084">
                  <a:extLst>
                    <a:ext uri="{9D8B030D-6E8A-4147-A177-3AD203B41FA5}">
                      <a16:colId xmlns:a16="http://schemas.microsoft.com/office/drawing/2014/main" val="412312839"/>
                    </a:ext>
                  </a:extLst>
                </a:gridCol>
                <a:gridCol w="2624181">
                  <a:extLst>
                    <a:ext uri="{9D8B030D-6E8A-4147-A177-3AD203B41FA5}">
                      <a16:colId xmlns:a16="http://schemas.microsoft.com/office/drawing/2014/main" val="2030453280"/>
                    </a:ext>
                  </a:extLst>
                </a:gridCol>
                <a:gridCol w="1463389">
                  <a:extLst>
                    <a:ext uri="{9D8B030D-6E8A-4147-A177-3AD203B41FA5}">
                      <a16:colId xmlns:a16="http://schemas.microsoft.com/office/drawing/2014/main" val="2160281995"/>
                    </a:ext>
                  </a:extLst>
                </a:gridCol>
                <a:gridCol w="952420">
                  <a:extLst>
                    <a:ext uri="{9D8B030D-6E8A-4147-A177-3AD203B41FA5}">
                      <a16:colId xmlns:a16="http://schemas.microsoft.com/office/drawing/2014/main" val="2892926083"/>
                    </a:ext>
                  </a:extLst>
                </a:gridCol>
                <a:gridCol w="952420">
                  <a:extLst>
                    <a:ext uri="{9D8B030D-6E8A-4147-A177-3AD203B41FA5}">
                      <a16:colId xmlns:a16="http://schemas.microsoft.com/office/drawing/2014/main" val="332749541"/>
                    </a:ext>
                  </a:extLst>
                </a:gridCol>
                <a:gridCol w="952420">
                  <a:extLst>
                    <a:ext uri="{9D8B030D-6E8A-4147-A177-3AD203B41FA5}">
                      <a16:colId xmlns:a16="http://schemas.microsoft.com/office/drawing/2014/main" val="233707909"/>
                    </a:ext>
                  </a:extLst>
                </a:gridCol>
              </a:tblGrid>
              <a:tr h="517941">
                <a:tc rowSpan="2">
                  <a:txBody>
                    <a:bodyPr/>
                    <a:lstStyle/>
                    <a:p>
                      <a:pPr algn="ctr" fontAlgn="ctr"/>
                      <a:r>
                        <a:rPr lang="es-MX" sz="1000" b="1" i="0" u="none" strike="noStrike" dirty="0">
                          <a:solidFill>
                            <a:srgbClr val="FFFFFF"/>
                          </a:solidFill>
                          <a:effectLst/>
                          <a:highlight>
                            <a:srgbClr val="183429"/>
                          </a:highlight>
                          <a:latin typeface="Noto Sans" panose="020B0502040504020204" pitchFamily="34" charset="0"/>
                          <a:ea typeface="Noto Sans" panose="020B0502040504020204" pitchFamily="34" charset="0"/>
                          <a:cs typeface="Noto Sans" panose="020B0502040504020204" pitchFamily="34" charset="0"/>
                        </a:rPr>
                        <a:t>Cons.</a:t>
                      </a:r>
                    </a:p>
                  </a:txBody>
                  <a:tcPr marL="83487" marR="83487" marT="41743" marB="41743" anchor="ctr">
                    <a:lnL w="12700" cap="flat" cmpd="sng" algn="ctr">
                      <a:solidFill>
                        <a:srgbClr val="DEC9A2"/>
                      </a:solidFill>
                      <a:prstDash val="solid"/>
                      <a:round/>
                      <a:headEnd type="none" w="med" len="med"/>
                      <a:tailEnd type="none" w="med" len="med"/>
                    </a:lnL>
                    <a:lnR w="12700" cap="flat" cmpd="sng" algn="ctr">
                      <a:solidFill>
                        <a:srgbClr val="DEC9A2"/>
                      </a:solidFill>
                      <a:prstDash val="solid"/>
                      <a:round/>
                      <a:headEnd type="none" w="med" len="med"/>
                      <a:tailEnd type="none" w="med" len="med"/>
                    </a:lnR>
                    <a:lnT w="12700" cap="flat" cmpd="sng" algn="ctr">
                      <a:solidFill>
                        <a:srgbClr val="DEC9A2"/>
                      </a:solidFill>
                      <a:prstDash val="solid"/>
                      <a:round/>
                      <a:headEnd type="none" w="med" len="med"/>
                      <a:tailEnd type="none" w="med" len="med"/>
                    </a:lnT>
                    <a:lnB w="12700" cap="flat" cmpd="sng" algn="ctr">
                      <a:solidFill>
                        <a:srgbClr val="DEC9A2"/>
                      </a:solidFill>
                      <a:prstDash val="solid"/>
                      <a:round/>
                      <a:headEnd type="none" w="med" len="med"/>
                      <a:tailEnd type="none" w="med" len="med"/>
                    </a:lnB>
                    <a:solidFill>
                      <a:srgbClr val="183429"/>
                    </a:solidFill>
                  </a:tcPr>
                </a:tc>
                <a:tc rowSpan="2">
                  <a:txBody>
                    <a:bodyPr/>
                    <a:lstStyle/>
                    <a:p>
                      <a:pPr algn="ctr" fontAlgn="ctr"/>
                      <a:r>
                        <a:rPr lang="es-MX" sz="1000" b="1" i="0" u="none" strike="noStrike" dirty="0">
                          <a:solidFill>
                            <a:srgbClr val="FFFFFF"/>
                          </a:solidFill>
                          <a:effectLst/>
                          <a:highlight>
                            <a:srgbClr val="183429"/>
                          </a:highlight>
                          <a:latin typeface="Noto Sans" panose="020B0502040504020204" pitchFamily="34" charset="0"/>
                          <a:ea typeface="Noto Sans" panose="020B0502040504020204" pitchFamily="34" charset="0"/>
                          <a:cs typeface="Noto Sans" panose="020B0502040504020204" pitchFamily="34" charset="0"/>
                        </a:rPr>
                        <a:t>Asunto</a:t>
                      </a:r>
                    </a:p>
                  </a:txBody>
                  <a:tcPr marL="83487" marR="83487" marT="41743" marB="41743" anchor="ctr">
                    <a:lnL w="12700" cap="flat" cmpd="sng" algn="ctr">
                      <a:solidFill>
                        <a:srgbClr val="DEC9A2"/>
                      </a:solidFill>
                      <a:prstDash val="solid"/>
                      <a:round/>
                      <a:headEnd type="none" w="med" len="med"/>
                      <a:tailEnd type="none" w="med" len="med"/>
                    </a:lnL>
                    <a:lnR w="12700" cap="flat" cmpd="sng" algn="ctr">
                      <a:solidFill>
                        <a:srgbClr val="DEC9A2"/>
                      </a:solidFill>
                      <a:prstDash val="solid"/>
                      <a:round/>
                      <a:headEnd type="none" w="med" len="med"/>
                      <a:tailEnd type="none" w="med" len="med"/>
                    </a:lnR>
                    <a:lnT w="12700" cap="flat" cmpd="sng" algn="ctr">
                      <a:solidFill>
                        <a:srgbClr val="DEC9A2"/>
                      </a:solidFill>
                      <a:prstDash val="solid"/>
                      <a:round/>
                      <a:headEnd type="none" w="med" len="med"/>
                      <a:tailEnd type="none" w="med" len="med"/>
                    </a:lnT>
                    <a:lnB w="12700" cap="flat" cmpd="sng" algn="ctr">
                      <a:solidFill>
                        <a:srgbClr val="DEC9A2"/>
                      </a:solidFill>
                      <a:prstDash val="solid"/>
                      <a:round/>
                      <a:headEnd type="none" w="med" len="med"/>
                      <a:tailEnd type="none" w="med" len="med"/>
                    </a:lnB>
                    <a:solidFill>
                      <a:srgbClr val="183429"/>
                    </a:solidFill>
                  </a:tcPr>
                </a:tc>
                <a:tc rowSpan="2">
                  <a:txBody>
                    <a:bodyPr/>
                    <a:lstStyle/>
                    <a:p>
                      <a:pPr algn="ctr" fontAlgn="ctr"/>
                      <a:r>
                        <a:rPr lang="es-MX" sz="1000" b="1" i="0" u="none" strike="noStrike">
                          <a:solidFill>
                            <a:srgbClr val="FFFFFF"/>
                          </a:solidFill>
                          <a:effectLst/>
                          <a:highlight>
                            <a:srgbClr val="183429"/>
                          </a:highlight>
                          <a:latin typeface="Noto Sans" panose="020B0502040504020204" pitchFamily="34" charset="0"/>
                          <a:ea typeface="Noto Sans" panose="020B0502040504020204" pitchFamily="34" charset="0"/>
                          <a:cs typeface="Noto Sans" panose="020B0502040504020204" pitchFamily="34" charset="0"/>
                        </a:rPr>
                        <a:t>Área Requirente</a:t>
                      </a:r>
                    </a:p>
                  </a:txBody>
                  <a:tcPr marL="83487" marR="83487" marT="41743" marB="41743" anchor="ctr">
                    <a:lnL w="12700" cap="flat" cmpd="sng" algn="ctr">
                      <a:solidFill>
                        <a:srgbClr val="DEC9A2"/>
                      </a:solidFill>
                      <a:prstDash val="solid"/>
                      <a:round/>
                      <a:headEnd type="none" w="med" len="med"/>
                      <a:tailEnd type="none" w="med" len="med"/>
                    </a:lnL>
                    <a:lnR w="12700" cap="flat" cmpd="sng" algn="ctr">
                      <a:solidFill>
                        <a:srgbClr val="DEC9A2"/>
                      </a:solidFill>
                      <a:prstDash val="solid"/>
                      <a:round/>
                      <a:headEnd type="none" w="med" len="med"/>
                      <a:tailEnd type="none" w="med" len="med"/>
                    </a:lnR>
                    <a:lnT w="12700" cap="flat" cmpd="sng" algn="ctr">
                      <a:solidFill>
                        <a:srgbClr val="DEC9A2"/>
                      </a:solidFill>
                      <a:prstDash val="solid"/>
                      <a:round/>
                      <a:headEnd type="none" w="med" len="med"/>
                      <a:tailEnd type="none" w="med" len="med"/>
                    </a:lnT>
                    <a:lnB w="12700" cap="flat" cmpd="sng" algn="ctr">
                      <a:solidFill>
                        <a:srgbClr val="DEC9A2"/>
                      </a:solidFill>
                      <a:prstDash val="solid"/>
                      <a:round/>
                      <a:headEnd type="none" w="med" len="med"/>
                      <a:tailEnd type="none" w="med" len="med"/>
                    </a:lnB>
                    <a:solidFill>
                      <a:srgbClr val="183429"/>
                    </a:solidFill>
                  </a:tcPr>
                </a:tc>
                <a:tc rowSpan="2">
                  <a:txBody>
                    <a:bodyPr/>
                    <a:lstStyle/>
                    <a:p>
                      <a:pPr algn="ctr" fontAlgn="ctr"/>
                      <a:r>
                        <a:rPr lang="es-MX" sz="1000" b="1" i="0" u="none" strike="noStrike">
                          <a:solidFill>
                            <a:srgbClr val="FFFFFF"/>
                          </a:solidFill>
                          <a:effectLst/>
                          <a:highlight>
                            <a:srgbClr val="183429"/>
                          </a:highlight>
                          <a:latin typeface="Noto Sans" panose="020B0502040504020204" pitchFamily="34" charset="0"/>
                          <a:ea typeface="Noto Sans" panose="020B0502040504020204" pitchFamily="34" charset="0"/>
                          <a:cs typeface="Noto Sans" panose="020B0502040504020204" pitchFamily="34" charset="0"/>
                        </a:rPr>
                        <a:t>Área Administrativa que Solicita</a:t>
                      </a:r>
                    </a:p>
                  </a:txBody>
                  <a:tcPr marL="83487" marR="83487" marT="41743" marB="41743" anchor="ctr">
                    <a:lnL w="12700" cap="flat" cmpd="sng" algn="ctr">
                      <a:solidFill>
                        <a:srgbClr val="DEC9A2"/>
                      </a:solidFill>
                      <a:prstDash val="solid"/>
                      <a:round/>
                      <a:headEnd type="none" w="med" len="med"/>
                      <a:tailEnd type="none" w="med" len="med"/>
                    </a:lnL>
                    <a:lnR w="12700" cap="flat" cmpd="sng" algn="ctr">
                      <a:solidFill>
                        <a:srgbClr val="DEC9A2"/>
                      </a:solidFill>
                      <a:prstDash val="solid"/>
                      <a:round/>
                      <a:headEnd type="none" w="med" len="med"/>
                      <a:tailEnd type="none" w="med" len="med"/>
                    </a:lnR>
                    <a:lnT w="12700" cap="flat" cmpd="sng" algn="ctr">
                      <a:solidFill>
                        <a:srgbClr val="DEC9A2"/>
                      </a:solidFill>
                      <a:prstDash val="solid"/>
                      <a:round/>
                      <a:headEnd type="none" w="med" len="med"/>
                      <a:tailEnd type="none" w="med" len="med"/>
                    </a:lnT>
                    <a:lnB w="12700" cap="flat" cmpd="sng" algn="ctr">
                      <a:solidFill>
                        <a:srgbClr val="DEC9A2"/>
                      </a:solidFill>
                      <a:prstDash val="solid"/>
                      <a:round/>
                      <a:headEnd type="none" w="med" len="med"/>
                      <a:tailEnd type="none" w="med" len="med"/>
                    </a:lnB>
                    <a:solidFill>
                      <a:srgbClr val="183429"/>
                    </a:solidFill>
                  </a:tcPr>
                </a:tc>
                <a:tc>
                  <a:txBody>
                    <a:bodyPr/>
                    <a:lstStyle/>
                    <a:p>
                      <a:pPr algn="ctr" fontAlgn="ctr"/>
                      <a:r>
                        <a:rPr lang="es-MX" sz="1000" b="1" i="0" u="none" strike="noStrike">
                          <a:solidFill>
                            <a:srgbClr val="FFFFFF"/>
                          </a:solidFill>
                          <a:effectLst/>
                          <a:latin typeface="Noto Sans" panose="020B0502040504020204" pitchFamily="34" charset="0"/>
                          <a:ea typeface="Noto Sans" panose="020B0502040504020204" pitchFamily="34" charset="0"/>
                          <a:cs typeface="Noto Sans" panose="020B0502040504020204" pitchFamily="34" charset="0"/>
                        </a:rPr>
                        <a:t>Oficio envío a</a:t>
                      </a:r>
                      <a:br>
                        <a:rPr lang="es-MX" sz="1000" b="1" i="0" u="none" strike="noStrike">
                          <a:solidFill>
                            <a:srgbClr val="FFFFFF"/>
                          </a:solidFill>
                          <a:effectLst/>
                          <a:latin typeface="Noto Sans" panose="020B0502040504020204" pitchFamily="34" charset="0"/>
                          <a:ea typeface="Noto Sans" panose="020B0502040504020204" pitchFamily="34" charset="0"/>
                          <a:cs typeface="Noto Sans" panose="020B0502040504020204" pitchFamily="34" charset="0"/>
                        </a:rPr>
                      </a:br>
                      <a:r>
                        <a:rPr lang="es-MX" sz="1000" b="1" i="0" u="none" strike="noStrike">
                          <a:solidFill>
                            <a:srgbClr val="FFFFFF"/>
                          </a:solidFill>
                          <a:effectLst/>
                          <a:latin typeface="Noto Sans" panose="020B0502040504020204" pitchFamily="34" charset="0"/>
                          <a:ea typeface="Noto Sans" panose="020B0502040504020204" pitchFamily="34" charset="0"/>
                          <a:cs typeface="Noto Sans" panose="020B0502040504020204" pitchFamily="34" charset="0"/>
                        </a:rPr>
                        <a:t>CTCSC</a:t>
                      </a:r>
                      <a:endParaRPr lang="es-MX" sz="1000" b="1" i="0" u="none" strike="noStrike">
                        <a:solidFill>
                          <a:srgbClr val="FFFFFF"/>
                        </a:solidFill>
                        <a:effectLst/>
                        <a:highlight>
                          <a:srgbClr val="183429"/>
                        </a:highlight>
                        <a:latin typeface="Noto Sans" panose="020B0502040504020204" pitchFamily="34" charset="0"/>
                        <a:ea typeface="Noto Sans" panose="020B0502040504020204" pitchFamily="34" charset="0"/>
                        <a:cs typeface="Noto Sans" panose="020B0502040504020204" pitchFamily="34" charset="0"/>
                      </a:endParaRPr>
                    </a:p>
                  </a:txBody>
                  <a:tcPr marL="2921" marR="2921" marT="2921" marB="0" anchor="ctr">
                    <a:lnL w="12700" cap="flat" cmpd="sng" algn="ctr">
                      <a:solidFill>
                        <a:srgbClr val="DEC9A2"/>
                      </a:solidFill>
                      <a:prstDash val="solid"/>
                      <a:round/>
                      <a:headEnd type="none" w="med" len="med"/>
                      <a:tailEnd type="none" w="med" len="med"/>
                    </a:lnL>
                    <a:lnR w="12700" cap="flat" cmpd="sng" algn="ctr">
                      <a:solidFill>
                        <a:srgbClr val="DEC9A2"/>
                      </a:solidFill>
                      <a:prstDash val="solid"/>
                      <a:round/>
                      <a:headEnd type="none" w="med" len="med"/>
                      <a:tailEnd type="none" w="med" len="med"/>
                    </a:lnR>
                    <a:lnT w="12700" cap="flat" cmpd="sng" algn="ctr">
                      <a:solidFill>
                        <a:srgbClr val="DEC9A2"/>
                      </a:solidFill>
                      <a:prstDash val="solid"/>
                      <a:round/>
                      <a:headEnd type="none" w="med" len="med"/>
                      <a:tailEnd type="none" w="med" len="med"/>
                    </a:lnT>
                    <a:lnB w="12700" cap="flat" cmpd="sng" algn="ctr">
                      <a:solidFill>
                        <a:srgbClr val="DEC9A2"/>
                      </a:solidFill>
                      <a:prstDash val="solid"/>
                      <a:round/>
                      <a:headEnd type="none" w="med" len="med"/>
                      <a:tailEnd type="none" w="med" len="med"/>
                    </a:lnB>
                    <a:solidFill>
                      <a:srgbClr val="183429"/>
                    </a:solidFill>
                  </a:tcPr>
                </a:tc>
                <a:tc>
                  <a:txBody>
                    <a:bodyPr/>
                    <a:lstStyle/>
                    <a:p>
                      <a:pPr algn="ctr" fontAlgn="ctr"/>
                      <a:r>
                        <a:rPr lang="es-MX" sz="1000" b="1" i="0" u="none" strike="noStrike">
                          <a:solidFill>
                            <a:srgbClr val="FFFFFF"/>
                          </a:solidFill>
                          <a:effectLst/>
                          <a:highlight>
                            <a:srgbClr val="183429"/>
                          </a:highlight>
                          <a:latin typeface="Noto Sans" panose="020B0502040504020204" pitchFamily="34" charset="0"/>
                          <a:ea typeface="Noto Sans" panose="020B0502040504020204" pitchFamily="34" charset="0"/>
                          <a:cs typeface="Noto Sans" panose="020B0502040504020204" pitchFamily="34" charset="0"/>
                        </a:rPr>
                        <a:t>Oficio Ratificación </a:t>
                      </a:r>
                    </a:p>
                  </a:txBody>
                  <a:tcPr marL="2921" marR="2921" marT="2921" marB="0" anchor="ctr">
                    <a:lnL w="12700" cap="flat" cmpd="sng" algn="ctr">
                      <a:solidFill>
                        <a:srgbClr val="DEC9A2"/>
                      </a:solidFill>
                      <a:prstDash val="solid"/>
                      <a:round/>
                      <a:headEnd type="none" w="med" len="med"/>
                      <a:tailEnd type="none" w="med" len="med"/>
                    </a:lnL>
                    <a:lnR w="12700" cap="flat" cmpd="sng" algn="ctr">
                      <a:solidFill>
                        <a:srgbClr val="DEC9A2"/>
                      </a:solidFill>
                      <a:prstDash val="solid"/>
                      <a:round/>
                      <a:headEnd type="none" w="med" len="med"/>
                      <a:tailEnd type="none" w="med" len="med"/>
                    </a:lnR>
                    <a:lnT w="12700" cap="flat" cmpd="sng" algn="ctr">
                      <a:solidFill>
                        <a:srgbClr val="DEC9A2"/>
                      </a:solidFill>
                      <a:prstDash val="solid"/>
                      <a:round/>
                      <a:headEnd type="none" w="med" len="med"/>
                      <a:tailEnd type="none" w="med" len="med"/>
                    </a:lnT>
                    <a:lnB w="12700" cap="flat" cmpd="sng" algn="ctr">
                      <a:solidFill>
                        <a:srgbClr val="DEC9A2"/>
                      </a:solidFill>
                      <a:prstDash val="solid"/>
                      <a:round/>
                      <a:headEnd type="none" w="med" len="med"/>
                      <a:tailEnd type="none" w="med" len="med"/>
                    </a:lnB>
                    <a:solidFill>
                      <a:srgbClr val="183429"/>
                    </a:solidFill>
                  </a:tcPr>
                </a:tc>
                <a:tc rowSpan="2">
                  <a:txBody>
                    <a:bodyPr/>
                    <a:lstStyle/>
                    <a:p>
                      <a:pPr algn="ctr" fontAlgn="ctr"/>
                      <a:r>
                        <a:rPr lang="es-MX" sz="1000" b="1" i="0" u="none" strike="noStrike">
                          <a:solidFill>
                            <a:srgbClr val="FFFFFF"/>
                          </a:solidFill>
                          <a:effectLst/>
                          <a:highlight>
                            <a:srgbClr val="183429"/>
                          </a:highlight>
                          <a:latin typeface="Noto Sans" panose="020B0502040504020204" pitchFamily="34" charset="0"/>
                          <a:ea typeface="Noto Sans" panose="020B0502040504020204" pitchFamily="34" charset="0"/>
                          <a:cs typeface="Noto Sans" panose="020B0502040504020204" pitchFamily="34" charset="0"/>
                        </a:rPr>
                        <a:t>Estatus DIC</a:t>
                      </a:r>
                    </a:p>
                  </a:txBody>
                  <a:tcPr marL="2921" marR="2921" marT="2921" marB="0" anchor="ctr">
                    <a:lnL w="12700" cap="flat" cmpd="sng" algn="ctr">
                      <a:solidFill>
                        <a:srgbClr val="DEC9A2"/>
                      </a:solidFill>
                      <a:prstDash val="solid"/>
                      <a:round/>
                      <a:headEnd type="none" w="med" len="med"/>
                      <a:tailEnd type="none" w="med" len="med"/>
                    </a:lnL>
                    <a:lnR w="12700" cap="flat" cmpd="sng" algn="ctr">
                      <a:solidFill>
                        <a:srgbClr val="DEC9A2"/>
                      </a:solidFill>
                      <a:prstDash val="solid"/>
                      <a:round/>
                      <a:headEnd type="none" w="med" len="med"/>
                      <a:tailEnd type="none" w="med" len="med"/>
                    </a:lnR>
                    <a:lnT w="12700" cap="flat" cmpd="sng" algn="ctr">
                      <a:solidFill>
                        <a:srgbClr val="DEC9A2"/>
                      </a:solidFill>
                      <a:prstDash val="solid"/>
                      <a:round/>
                      <a:headEnd type="none" w="med" len="med"/>
                      <a:tailEnd type="none" w="med" len="med"/>
                    </a:lnT>
                    <a:lnB w="12700" cap="flat" cmpd="sng" algn="ctr">
                      <a:solidFill>
                        <a:srgbClr val="DEC9A2"/>
                      </a:solidFill>
                      <a:prstDash val="solid"/>
                      <a:round/>
                      <a:headEnd type="none" w="med" len="med"/>
                      <a:tailEnd type="none" w="med" len="med"/>
                    </a:lnB>
                    <a:solidFill>
                      <a:srgbClr val="183429"/>
                    </a:solidFill>
                  </a:tcPr>
                </a:tc>
                <a:extLst>
                  <a:ext uri="{0D108BD9-81ED-4DB2-BD59-A6C34878D82A}">
                    <a16:rowId xmlns:a16="http://schemas.microsoft.com/office/drawing/2014/main" val="335675125"/>
                  </a:ext>
                </a:extLst>
              </a:tr>
              <a:tr h="174594">
                <a:tc vMerge="1">
                  <a:txBody>
                    <a:bodyPr/>
                    <a:lstStyle/>
                    <a:p>
                      <a:endParaRPr lang="es-MX"/>
                    </a:p>
                  </a:txBody>
                  <a:tcPr/>
                </a:tc>
                <a:tc vMerge="1">
                  <a:txBody>
                    <a:bodyPr/>
                    <a:lstStyle/>
                    <a:p>
                      <a:endParaRPr lang="es-MX"/>
                    </a:p>
                  </a:txBody>
                  <a:tcPr/>
                </a:tc>
                <a:tc vMerge="1">
                  <a:txBody>
                    <a:bodyPr/>
                    <a:lstStyle/>
                    <a:p>
                      <a:endParaRPr lang="es-MX"/>
                    </a:p>
                  </a:txBody>
                  <a:tcPr/>
                </a:tc>
                <a:tc vMerge="1">
                  <a:txBody>
                    <a:bodyPr/>
                    <a:lstStyle/>
                    <a:p>
                      <a:endParaRPr lang="es-MX"/>
                    </a:p>
                  </a:txBody>
                  <a:tcPr/>
                </a:tc>
                <a:tc>
                  <a:txBody>
                    <a:bodyPr/>
                    <a:lstStyle/>
                    <a:p>
                      <a:pPr algn="ctr" fontAlgn="ctr"/>
                      <a:r>
                        <a:rPr lang="es-MX" sz="1000" b="1" i="0" u="none" strike="noStrike">
                          <a:solidFill>
                            <a:srgbClr val="FFFFFF"/>
                          </a:solidFill>
                          <a:effectLst/>
                          <a:highlight>
                            <a:srgbClr val="183429"/>
                          </a:highlight>
                          <a:latin typeface="Noto Sans" panose="020B0502040504020204" pitchFamily="34" charset="0"/>
                          <a:ea typeface="Noto Sans" panose="020B0502040504020204" pitchFamily="34" charset="0"/>
                          <a:cs typeface="Noto Sans" panose="020B0502040504020204" pitchFamily="34" charset="0"/>
                        </a:rPr>
                        <a:t>(</a:t>
                      </a:r>
                      <a:r>
                        <a:rPr lang="es-MX" sz="1000" b="1" i="0" u="none" strike="noStrike" err="1">
                          <a:solidFill>
                            <a:srgbClr val="FFFFFF"/>
                          </a:solidFill>
                          <a:effectLst/>
                          <a:highlight>
                            <a:srgbClr val="183429"/>
                          </a:highlight>
                          <a:latin typeface="Noto Sans" panose="020B0502040504020204" pitchFamily="34" charset="0"/>
                          <a:ea typeface="Noto Sans" panose="020B0502040504020204" pitchFamily="34" charset="0"/>
                          <a:cs typeface="Noto Sans" panose="020B0502040504020204" pitchFamily="34" charset="0"/>
                        </a:rPr>
                        <a:t>dd</a:t>
                      </a:r>
                      <a:r>
                        <a:rPr lang="es-MX" sz="1000" b="1" i="0" u="none" strike="noStrike">
                          <a:solidFill>
                            <a:srgbClr val="FFFFFF"/>
                          </a:solidFill>
                          <a:effectLst/>
                          <a:highlight>
                            <a:srgbClr val="183429"/>
                          </a:highlight>
                          <a:latin typeface="Noto Sans" panose="020B0502040504020204" pitchFamily="34" charset="0"/>
                          <a:ea typeface="Noto Sans" panose="020B0502040504020204" pitchFamily="34" charset="0"/>
                          <a:cs typeface="Noto Sans" panose="020B0502040504020204" pitchFamily="34" charset="0"/>
                        </a:rPr>
                        <a:t>/mm/</a:t>
                      </a:r>
                      <a:r>
                        <a:rPr lang="es-MX" sz="1000" b="1" i="0" u="none" strike="noStrike" err="1">
                          <a:solidFill>
                            <a:srgbClr val="FFFFFF"/>
                          </a:solidFill>
                          <a:effectLst/>
                          <a:highlight>
                            <a:srgbClr val="183429"/>
                          </a:highlight>
                          <a:latin typeface="Noto Sans" panose="020B0502040504020204" pitchFamily="34" charset="0"/>
                          <a:ea typeface="Noto Sans" panose="020B0502040504020204" pitchFamily="34" charset="0"/>
                          <a:cs typeface="Noto Sans" panose="020B0502040504020204" pitchFamily="34" charset="0"/>
                        </a:rPr>
                        <a:t>aa</a:t>
                      </a:r>
                      <a:r>
                        <a:rPr lang="es-MX" sz="1000" b="1" i="0" u="none" strike="noStrike">
                          <a:solidFill>
                            <a:srgbClr val="FFFFFF"/>
                          </a:solidFill>
                          <a:effectLst/>
                          <a:highlight>
                            <a:srgbClr val="183429"/>
                          </a:highlight>
                          <a:latin typeface="Noto Sans" panose="020B0502040504020204" pitchFamily="34" charset="0"/>
                          <a:ea typeface="Noto Sans" panose="020B0502040504020204" pitchFamily="34" charset="0"/>
                          <a:cs typeface="Noto Sans" panose="020B0502040504020204" pitchFamily="34" charset="0"/>
                        </a:rPr>
                        <a:t>)</a:t>
                      </a:r>
                    </a:p>
                  </a:txBody>
                  <a:tcPr marL="2921" marR="2921" marT="2921" marB="0" anchor="ctr">
                    <a:lnL w="12700" cap="flat" cmpd="sng" algn="ctr">
                      <a:solidFill>
                        <a:srgbClr val="DEC9A2"/>
                      </a:solidFill>
                      <a:prstDash val="solid"/>
                      <a:round/>
                      <a:headEnd type="none" w="med" len="med"/>
                      <a:tailEnd type="none" w="med" len="med"/>
                    </a:lnL>
                    <a:lnR w="12700" cap="flat" cmpd="sng" algn="ctr">
                      <a:solidFill>
                        <a:srgbClr val="DEC9A2"/>
                      </a:solidFill>
                      <a:prstDash val="solid"/>
                      <a:round/>
                      <a:headEnd type="none" w="med" len="med"/>
                      <a:tailEnd type="none" w="med" len="med"/>
                    </a:lnR>
                    <a:lnT w="12700" cap="flat" cmpd="sng" algn="ctr">
                      <a:solidFill>
                        <a:srgbClr val="DEC9A2"/>
                      </a:solidFill>
                      <a:prstDash val="solid"/>
                      <a:round/>
                      <a:headEnd type="none" w="med" len="med"/>
                      <a:tailEnd type="none" w="med" len="med"/>
                    </a:lnT>
                    <a:lnB w="12700" cap="flat" cmpd="sng" algn="ctr">
                      <a:solidFill>
                        <a:srgbClr val="DEC9A2"/>
                      </a:solidFill>
                      <a:prstDash val="solid"/>
                      <a:round/>
                      <a:headEnd type="none" w="med" len="med"/>
                      <a:tailEnd type="none" w="med" len="med"/>
                    </a:lnB>
                    <a:solidFill>
                      <a:srgbClr val="183429"/>
                    </a:solidFill>
                  </a:tcPr>
                </a:tc>
                <a:tc>
                  <a:txBody>
                    <a:bodyPr/>
                    <a:lstStyle/>
                    <a:p>
                      <a:pPr marL="0" marR="0" lvl="0" indent="0" algn="ctr" defTabSz="914400" rtl="0" eaLnBrk="1" fontAlgn="ctr" latinLnBrk="0" hangingPunct="1">
                        <a:lnSpc>
                          <a:spcPct val="100000"/>
                        </a:lnSpc>
                        <a:spcBef>
                          <a:spcPts val="0"/>
                        </a:spcBef>
                        <a:spcAft>
                          <a:spcPts val="0"/>
                        </a:spcAft>
                        <a:buClr>
                          <a:srgbClr val="000000"/>
                        </a:buClr>
                        <a:buSzTx/>
                        <a:buFont typeface="Arial"/>
                        <a:buNone/>
                        <a:tabLst/>
                        <a:defRPr/>
                      </a:pPr>
                      <a:r>
                        <a:rPr lang="es-MX" sz="1000" b="1" i="0" u="none" strike="noStrike">
                          <a:solidFill>
                            <a:srgbClr val="FFFFFF"/>
                          </a:solidFill>
                          <a:effectLst/>
                          <a:highlight>
                            <a:srgbClr val="183429"/>
                          </a:highlight>
                          <a:latin typeface="Noto Sans" panose="020B0502040504020204" pitchFamily="34" charset="0"/>
                          <a:ea typeface="Noto Sans" panose="020B0502040504020204" pitchFamily="34" charset="0"/>
                          <a:cs typeface="Noto Sans" panose="020B0502040504020204" pitchFamily="34" charset="0"/>
                        </a:rPr>
                        <a:t>(</a:t>
                      </a:r>
                      <a:r>
                        <a:rPr lang="es-MX" sz="1000" b="1" i="0" u="none" strike="noStrike" err="1">
                          <a:solidFill>
                            <a:srgbClr val="FFFFFF"/>
                          </a:solidFill>
                          <a:effectLst/>
                          <a:highlight>
                            <a:srgbClr val="183429"/>
                          </a:highlight>
                          <a:latin typeface="Noto Sans" panose="020B0502040504020204" pitchFamily="34" charset="0"/>
                          <a:ea typeface="Noto Sans" panose="020B0502040504020204" pitchFamily="34" charset="0"/>
                          <a:cs typeface="Noto Sans" panose="020B0502040504020204" pitchFamily="34" charset="0"/>
                        </a:rPr>
                        <a:t>dd</a:t>
                      </a:r>
                      <a:r>
                        <a:rPr lang="es-MX" sz="1000" b="1" i="0" u="none" strike="noStrike">
                          <a:solidFill>
                            <a:srgbClr val="FFFFFF"/>
                          </a:solidFill>
                          <a:effectLst/>
                          <a:highlight>
                            <a:srgbClr val="183429"/>
                          </a:highlight>
                          <a:latin typeface="Noto Sans" panose="020B0502040504020204" pitchFamily="34" charset="0"/>
                          <a:ea typeface="Noto Sans" panose="020B0502040504020204" pitchFamily="34" charset="0"/>
                          <a:cs typeface="Noto Sans" panose="020B0502040504020204" pitchFamily="34" charset="0"/>
                        </a:rPr>
                        <a:t>/mm/</a:t>
                      </a:r>
                      <a:r>
                        <a:rPr lang="es-MX" sz="1000" b="1" i="0" u="none" strike="noStrike" err="1">
                          <a:solidFill>
                            <a:srgbClr val="FFFFFF"/>
                          </a:solidFill>
                          <a:effectLst/>
                          <a:highlight>
                            <a:srgbClr val="183429"/>
                          </a:highlight>
                          <a:latin typeface="Noto Sans" panose="020B0502040504020204" pitchFamily="34" charset="0"/>
                          <a:ea typeface="Noto Sans" panose="020B0502040504020204" pitchFamily="34" charset="0"/>
                          <a:cs typeface="Noto Sans" panose="020B0502040504020204" pitchFamily="34" charset="0"/>
                        </a:rPr>
                        <a:t>aa</a:t>
                      </a:r>
                      <a:r>
                        <a:rPr lang="es-MX" sz="1000" b="1" i="0" u="none" strike="noStrike">
                          <a:solidFill>
                            <a:srgbClr val="FFFFFF"/>
                          </a:solidFill>
                          <a:effectLst/>
                          <a:highlight>
                            <a:srgbClr val="183429"/>
                          </a:highlight>
                          <a:latin typeface="Noto Sans" panose="020B0502040504020204" pitchFamily="34" charset="0"/>
                          <a:ea typeface="Noto Sans" panose="020B0502040504020204" pitchFamily="34" charset="0"/>
                          <a:cs typeface="Noto Sans" panose="020B0502040504020204" pitchFamily="34" charset="0"/>
                        </a:rPr>
                        <a:t>)</a:t>
                      </a:r>
                    </a:p>
                  </a:txBody>
                  <a:tcPr marL="2921" marR="2921" marT="2921" marB="0" anchor="ctr">
                    <a:lnL w="12700" cap="flat" cmpd="sng" algn="ctr">
                      <a:solidFill>
                        <a:srgbClr val="DEC9A2"/>
                      </a:solidFill>
                      <a:prstDash val="solid"/>
                      <a:round/>
                      <a:headEnd type="none" w="med" len="med"/>
                      <a:tailEnd type="none" w="med" len="med"/>
                    </a:lnL>
                    <a:lnR w="12700" cap="flat" cmpd="sng" algn="ctr">
                      <a:solidFill>
                        <a:srgbClr val="DEC9A2"/>
                      </a:solidFill>
                      <a:prstDash val="solid"/>
                      <a:round/>
                      <a:headEnd type="none" w="med" len="med"/>
                      <a:tailEnd type="none" w="med" len="med"/>
                    </a:lnR>
                    <a:lnT w="12700" cap="flat" cmpd="sng" algn="ctr">
                      <a:solidFill>
                        <a:srgbClr val="DEC9A2"/>
                      </a:solidFill>
                      <a:prstDash val="solid"/>
                      <a:round/>
                      <a:headEnd type="none" w="med" len="med"/>
                      <a:tailEnd type="none" w="med" len="med"/>
                    </a:lnT>
                    <a:lnB w="12700" cap="flat" cmpd="sng" algn="ctr">
                      <a:solidFill>
                        <a:srgbClr val="DEC9A2"/>
                      </a:solidFill>
                      <a:prstDash val="solid"/>
                      <a:round/>
                      <a:headEnd type="none" w="med" len="med"/>
                      <a:tailEnd type="none" w="med" len="med"/>
                    </a:lnB>
                    <a:solidFill>
                      <a:srgbClr val="183429"/>
                    </a:solidFill>
                  </a:tcPr>
                </a:tc>
                <a:tc vMerge="1">
                  <a:txBody>
                    <a:bodyPr/>
                    <a:lstStyle/>
                    <a:p>
                      <a:pPr marL="0" marR="0" lvl="0" indent="0" algn="ctr" defTabSz="914400" rtl="0" eaLnBrk="1" fontAlgn="ctr" latinLnBrk="0" hangingPunct="1">
                        <a:lnSpc>
                          <a:spcPct val="100000"/>
                        </a:lnSpc>
                        <a:spcBef>
                          <a:spcPts val="0"/>
                        </a:spcBef>
                        <a:spcAft>
                          <a:spcPts val="0"/>
                        </a:spcAft>
                        <a:buClr>
                          <a:srgbClr val="000000"/>
                        </a:buClr>
                        <a:buSzTx/>
                        <a:buFont typeface="Arial"/>
                        <a:buNone/>
                        <a:tabLst/>
                        <a:defRPr/>
                      </a:pPr>
                      <a:endParaRPr lang="es-MX" sz="1000" b="1" i="0" u="none" strike="noStrike">
                        <a:solidFill>
                          <a:srgbClr val="FFFFFF"/>
                        </a:solidFill>
                        <a:effectLst/>
                        <a:highlight>
                          <a:srgbClr val="183429"/>
                        </a:highlight>
                        <a:latin typeface="Noto Sans" panose="020B0502040504020204" pitchFamily="34" charset="0"/>
                        <a:ea typeface="Noto Sans" panose="020B0502040504020204" pitchFamily="34" charset="0"/>
                        <a:cs typeface="Noto Sans" panose="020B0502040504020204" pitchFamily="34" charset="0"/>
                      </a:endParaRPr>
                    </a:p>
                  </a:txBody>
                  <a:tcPr marL="2921" marR="2921" marT="2921" marB="0" anchor="ctr">
                    <a:lnL w="12700" cap="flat" cmpd="sng" algn="ctr">
                      <a:solidFill>
                        <a:srgbClr val="DEC9A2"/>
                      </a:solidFill>
                      <a:prstDash val="solid"/>
                      <a:round/>
                      <a:headEnd type="none" w="med" len="med"/>
                      <a:tailEnd type="none" w="med" len="med"/>
                    </a:lnL>
                    <a:lnR w="12700" cap="flat" cmpd="sng" algn="ctr">
                      <a:solidFill>
                        <a:srgbClr val="DEC9A2"/>
                      </a:solidFill>
                      <a:prstDash val="solid"/>
                      <a:round/>
                      <a:headEnd type="none" w="med" len="med"/>
                      <a:tailEnd type="none" w="med" len="med"/>
                    </a:lnR>
                    <a:lnT w="12700" cap="flat" cmpd="sng" algn="ctr">
                      <a:solidFill>
                        <a:srgbClr val="DEC9A2"/>
                      </a:solidFill>
                      <a:prstDash val="solid"/>
                      <a:round/>
                      <a:headEnd type="none" w="med" len="med"/>
                      <a:tailEnd type="none" w="med" len="med"/>
                    </a:lnT>
                    <a:lnB w="12700" cap="flat" cmpd="sng" algn="ctr">
                      <a:solidFill>
                        <a:srgbClr val="DEC9A2"/>
                      </a:solidFill>
                      <a:prstDash val="solid"/>
                      <a:round/>
                      <a:headEnd type="none" w="med" len="med"/>
                      <a:tailEnd type="none" w="med" len="med"/>
                    </a:lnB>
                    <a:solidFill>
                      <a:srgbClr val="183429"/>
                    </a:solidFill>
                  </a:tcPr>
                </a:tc>
                <a:extLst>
                  <a:ext uri="{0D108BD9-81ED-4DB2-BD59-A6C34878D82A}">
                    <a16:rowId xmlns:a16="http://schemas.microsoft.com/office/drawing/2014/main" val="2542649040"/>
                  </a:ext>
                </a:extLst>
              </a:tr>
              <a:tr h="517941">
                <a:tc>
                  <a:txBody>
                    <a:bodyPr/>
                    <a:lstStyle/>
                    <a:p>
                      <a:pPr algn="ctr" fontAlgn="ctr"/>
                      <a:r>
                        <a:rPr lang="es-MX" sz="1000" b="0" i="0" u="none" strike="noStrike">
                          <a:solidFill>
                            <a:srgbClr val="000000"/>
                          </a:solidFill>
                          <a:effectLst/>
                          <a:latin typeface="Noto Sans" panose="020B0502040504020204" pitchFamily="34" charset="0"/>
                          <a:ea typeface="Noto Sans" panose="020B0502040504020204" pitchFamily="34" charset="0"/>
                          <a:cs typeface="Noto Sans" panose="020B0502040504020204" pitchFamily="34" charset="0"/>
                        </a:rPr>
                        <a:t>1</a:t>
                      </a:r>
                    </a:p>
                  </a:txBody>
                  <a:tcPr marL="2921" marR="2921" marT="2921" marB="0" anchor="ctr">
                    <a:lnL w="12700" cap="flat" cmpd="sng" algn="ctr">
                      <a:solidFill>
                        <a:srgbClr val="DEC9A2"/>
                      </a:solidFill>
                      <a:prstDash val="solid"/>
                      <a:round/>
                      <a:headEnd type="none" w="med" len="med"/>
                      <a:tailEnd type="none" w="med" len="med"/>
                    </a:lnL>
                    <a:lnR w="12700" cap="flat" cmpd="sng" algn="ctr">
                      <a:solidFill>
                        <a:srgbClr val="DEC9A2"/>
                      </a:solidFill>
                      <a:prstDash val="solid"/>
                      <a:round/>
                      <a:headEnd type="none" w="med" len="med"/>
                      <a:tailEnd type="none" w="med" len="med"/>
                    </a:lnR>
                    <a:lnT w="12700" cap="flat" cmpd="sng" algn="ctr">
                      <a:solidFill>
                        <a:srgbClr val="DEC9A2"/>
                      </a:solidFill>
                      <a:prstDash val="solid"/>
                      <a:round/>
                      <a:headEnd type="none" w="med" len="med"/>
                      <a:tailEnd type="none" w="med" len="med"/>
                    </a:lnT>
                    <a:lnB w="12700" cap="flat" cmpd="sng" algn="ctr">
                      <a:solidFill>
                        <a:srgbClr val="DEC9A2"/>
                      </a:solidFill>
                      <a:prstDash val="solid"/>
                      <a:round/>
                      <a:headEnd type="none" w="med" len="med"/>
                      <a:tailEnd type="none" w="med" len="med"/>
                    </a:lnB>
                    <a:noFill/>
                  </a:tcPr>
                </a:tc>
                <a:tc>
                  <a:txBody>
                    <a:bodyPr/>
                    <a:lstStyle/>
                    <a:p>
                      <a:pPr algn="ctr" fontAlgn="ctr"/>
                      <a:r>
                        <a:rPr lang="es-MX" sz="1000" b="0" i="0" u="none" strike="noStrike" dirty="0">
                          <a:solidFill>
                            <a:srgbClr val="000000"/>
                          </a:solidFill>
                          <a:effectLst/>
                          <a:latin typeface="Noto Sans" panose="020B0502040504020204" pitchFamily="34" charset="0"/>
                          <a:ea typeface="Noto Sans" panose="020B0502040504020204" pitchFamily="34" charset="0"/>
                          <a:cs typeface="Noto Sans" panose="020B0502040504020204" pitchFamily="34" charset="0"/>
                        </a:rPr>
                        <a:t>Solicitud de sala de juntas en Tokio 104 piso 1.</a:t>
                      </a:r>
                    </a:p>
                  </a:txBody>
                  <a:tcPr marL="2921" marR="2921" marT="2921" marB="0" anchor="ctr">
                    <a:lnL w="12700" cap="flat" cmpd="sng" algn="ctr">
                      <a:solidFill>
                        <a:srgbClr val="DEC9A2"/>
                      </a:solidFill>
                      <a:prstDash val="solid"/>
                      <a:round/>
                      <a:headEnd type="none" w="med" len="med"/>
                      <a:tailEnd type="none" w="med" len="med"/>
                    </a:lnL>
                    <a:lnR w="12700" cap="flat" cmpd="sng" algn="ctr">
                      <a:solidFill>
                        <a:srgbClr val="DEC9A2"/>
                      </a:solidFill>
                      <a:prstDash val="solid"/>
                      <a:round/>
                      <a:headEnd type="none" w="med" len="med"/>
                      <a:tailEnd type="none" w="med" len="med"/>
                    </a:lnR>
                    <a:lnT w="12700" cap="flat" cmpd="sng" algn="ctr">
                      <a:solidFill>
                        <a:srgbClr val="DEC9A2"/>
                      </a:solidFill>
                      <a:prstDash val="solid"/>
                      <a:round/>
                      <a:headEnd type="none" w="med" len="med"/>
                      <a:tailEnd type="none" w="med" len="med"/>
                    </a:lnT>
                    <a:lnB w="12700" cap="flat" cmpd="sng" algn="ctr">
                      <a:solidFill>
                        <a:srgbClr val="DEC9A2"/>
                      </a:solidFill>
                      <a:prstDash val="solid"/>
                      <a:round/>
                      <a:headEnd type="none" w="med" len="med"/>
                      <a:tailEnd type="none" w="med" len="med"/>
                    </a:lnB>
                    <a:noFill/>
                  </a:tcPr>
                </a:tc>
                <a:tc>
                  <a:txBody>
                    <a:bodyPr/>
                    <a:lstStyle/>
                    <a:p>
                      <a:pPr algn="ctr" fontAlgn="ctr"/>
                      <a:r>
                        <a:rPr lang="es-MX" sz="1000" b="0" i="0" u="none" strike="noStrike" dirty="0">
                          <a:solidFill>
                            <a:srgbClr val="000000"/>
                          </a:solidFill>
                          <a:effectLst/>
                          <a:latin typeface="Noto Sans" panose="020B0502040504020204" pitchFamily="34" charset="0"/>
                          <a:ea typeface="Noto Sans" panose="020B0502040504020204" pitchFamily="34" charset="0"/>
                          <a:cs typeface="Noto Sans" panose="020B0502040504020204" pitchFamily="34" charset="0"/>
                        </a:rPr>
                        <a:t>Coordinación Administrativa de la Dirección de Planeación para la Transformación Institucional</a:t>
                      </a:r>
                    </a:p>
                  </a:txBody>
                  <a:tcPr marL="2921" marR="2921" marT="2921" marB="0" anchor="ctr">
                    <a:lnL w="12700" cap="flat" cmpd="sng" algn="ctr">
                      <a:solidFill>
                        <a:srgbClr val="DEC9A2"/>
                      </a:solidFill>
                      <a:prstDash val="solid"/>
                      <a:round/>
                      <a:headEnd type="none" w="med" len="med"/>
                      <a:tailEnd type="none" w="med" len="med"/>
                    </a:lnL>
                    <a:lnR w="12700" cap="flat" cmpd="sng" algn="ctr">
                      <a:solidFill>
                        <a:srgbClr val="DEC9A2"/>
                      </a:solidFill>
                      <a:prstDash val="solid"/>
                      <a:round/>
                      <a:headEnd type="none" w="med" len="med"/>
                      <a:tailEnd type="none" w="med" len="med"/>
                    </a:lnR>
                    <a:lnT w="12700" cap="flat" cmpd="sng" algn="ctr">
                      <a:solidFill>
                        <a:srgbClr val="DEC9A2"/>
                      </a:solidFill>
                      <a:prstDash val="solid"/>
                      <a:round/>
                      <a:headEnd type="none" w="med" len="med"/>
                      <a:tailEnd type="none" w="med" len="med"/>
                    </a:lnT>
                    <a:lnB w="12700" cap="flat" cmpd="sng" algn="ctr">
                      <a:solidFill>
                        <a:srgbClr val="DEC9A2"/>
                      </a:solidFill>
                      <a:prstDash val="solid"/>
                      <a:round/>
                      <a:headEnd type="none" w="med" len="med"/>
                      <a:tailEnd type="none" w="med" len="med"/>
                    </a:lnB>
                    <a:noFill/>
                  </a:tcPr>
                </a:tc>
                <a:tc>
                  <a:txBody>
                    <a:bodyPr/>
                    <a:lstStyle/>
                    <a:p>
                      <a:pPr algn="ctr" fontAlgn="ctr"/>
                      <a:r>
                        <a:rPr lang="es-MX" sz="1000" b="0" i="0" u="none" strike="noStrike">
                          <a:solidFill>
                            <a:srgbClr val="000000"/>
                          </a:solidFill>
                          <a:effectLst/>
                          <a:latin typeface="Noto Sans" panose="020B0502040504020204" pitchFamily="34" charset="0"/>
                          <a:ea typeface="Noto Sans" panose="020B0502040504020204" pitchFamily="34" charset="0"/>
                          <a:cs typeface="Noto Sans" panose="020B0502040504020204" pitchFamily="34" charset="0"/>
                        </a:rPr>
                        <a:t>DPTI </a:t>
                      </a:r>
                    </a:p>
                  </a:txBody>
                  <a:tcPr marL="2921" marR="2921" marT="2921" marB="0" anchor="ctr">
                    <a:lnL w="12700" cap="flat" cmpd="sng" algn="ctr">
                      <a:solidFill>
                        <a:srgbClr val="DEC9A2"/>
                      </a:solidFill>
                      <a:prstDash val="solid"/>
                      <a:round/>
                      <a:headEnd type="none" w="med" len="med"/>
                      <a:tailEnd type="none" w="med" len="med"/>
                    </a:lnL>
                    <a:lnR w="12700" cap="flat" cmpd="sng" algn="ctr">
                      <a:solidFill>
                        <a:srgbClr val="DEC9A2"/>
                      </a:solidFill>
                      <a:prstDash val="solid"/>
                      <a:round/>
                      <a:headEnd type="none" w="med" len="med"/>
                      <a:tailEnd type="none" w="med" len="med"/>
                    </a:lnR>
                    <a:lnT w="12700" cap="flat" cmpd="sng" algn="ctr">
                      <a:solidFill>
                        <a:srgbClr val="DEC9A2"/>
                      </a:solidFill>
                      <a:prstDash val="solid"/>
                      <a:round/>
                      <a:headEnd type="none" w="med" len="med"/>
                      <a:tailEnd type="none" w="med" len="med"/>
                    </a:lnT>
                    <a:lnB w="12700" cap="flat" cmpd="sng" algn="ctr">
                      <a:solidFill>
                        <a:srgbClr val="DEC9A2"/>
                      </a:solidFill>
                      <a:prstDash val="solid"/>
                      <a:round/>
                      <a:headEnd type="none" w="med" len="med"/>
                      <a:tailEnd type="none" w="med" len="med"/>
                    </a:lnB>
                    <a:noFill/>
                  </a:tcPr>
                </a:tc>
                <a:tc>
                  <a:txBody>
                    <a:bodyPr/>
                    <a:lstStyle/>
                    <a:p>
                      <a:pPr algn="ctr" fontAlgn="ctr"/>
                      <a:r>
                        <a:rPr lang="es-MX" sz="1000" b="0" i="0" u="none" strike="noStrike">
                          <a:solidFill>
                            <a:srgbClr val="000000"/>
                          </a:solidFill>
                          <a:effectLst/>
                          <a:latin typeface="Noto Sans" panose="020B0502040504020204" pitchFamily="34" charset="0"/>
                          <a:ea typeface="Noto Sans" panose="020B0502040504020204" pitchFamily="34" charset="0"/>
                          <a:cs typeface="Noto Sans" panose="020B0502040504020204" pitchFamily="34" charset="0"/>
                        </a:rPr>
                        <a:t> No. 3300</a:t>
                      </a:r>
                      <a:br>
                        <a:rPr lang="es-MX" sz="1000" b="0" i="0" u="none" strike="noStrike">
                          <a:solidFill>
                            <a:srgbClr val="000000"/>
                          </a:solidFill>
                          <a:effectLst/>
                          <a:latin typeface="Noto Sans" panose="020B0502040504020204" pitchFamily="34" charset="0"/>
                          <a:ea typeface="Noto Sans" panose="020B0502040504020204" pitchFamily="34" charset="0"/>
                          <a:cs typeface="Noto Sans" panose="020B0502040504020204" pitchFamily="34" charset="0"/>
                        </a:rPr>
                      </a:br>
                      <a:r>
                        <a:rPr lang="es-MX" sz="1000" b="0" i="0" u="none" strike="noStrike">
                          <a:solidFill>
                            <a:srgbClr val="000000"/>
                          </a:solidFill>
                          <a:effectLst/>
                          <a:latin typeface="Noto Sans" panose="020B0502040504020204" pitchFamily="34" charset="0"/>
                          <a:ea typeface="Noto Sans" panose="020B0502040504020204" pitchFamily="34" charset="0"/>
                          <a:cs typeface="Noto Sans" panose="020B0502040504020204" pitchFamily="34" charset="0"/>
                        </a:rPr>
                        <a:t>28/03/2022</a:t>
                      </a:r>
                      <a:br>
                        <a:rPr lang="es-MX" sz="1000" b="0" i="0" u="none" strike="noStrike">
                          <a:solidFill>
                            <a:srgbClr val="000000"/>
                          </a:solidFill>
                          <a:effectLst/>
                          <a:latin typeface="Noto Sans" panose="020B0502040504020204" pitchFamily="34" charset="0"/>
                          <a:ea typeface="Noto Sans" panose="020B0502040504020204" pitchFamily="34" charset="0"/>
                          <a:cs typeface="Noto Sans" panose="020B0502040504020204" pitchFamily="34" charset="0"/>
                        </a:rPr>
                      </a:br>
                      <a:endParaRPr lang="es-MX" sz="1000" b="0" i="0" u="none" strike="noStrike">
                        <a:solidFill>
                          <a:srgbClr val="000000"/>
                        </a:solidFill>
                        <a:effectLst/>
                        <a:latin typeface="Noto Sans" panose="020B0502040504020204" pitchFamily="34" charset="0"/>
                        <a:ea typeface="Noto Sans" panose="020B0502040504020204" pitchFamily="34" charset="0"/>
                        <a:cs typeface="Noto Sans" panose="020B0502040504020204" pitchFamily="34" charset="0"/>
                      </a:endParaRPr>
                    </a:p>
                  </a:txBody>
                  <a:tcPr marL="2921" marR="2921" marT="2921" marB="0" anchor="ctr">
                    <a:lnL w="12700" cap="flat" cmpd="sng" algn="ctr">
                      <a:solidFill>
                        <a:srgbClr val="DEC9A2"/>
                      </a:solidFill>
                      <a:prstDash val="solid"/>
                      <a:round/>
                      <a:headEnd type="none" w="med" len="med"/>
                      <a:tailEnd type="none" w="med" len="med"/>
                    </a:lnL>
                    <a:lnR w="12700" cap="flat" cmpd="sng" algn="ctr">
                      <a:solidFill>
                        <a:srgbClr val="DEC9A2"/>
                      </a:solidFill>
                      <a:prstDash val="solid"/>
                      <a:round/>
                      <a:headEnd type="none" w="med" len="med"/>
                      <a:tailEnd type="none" w="med" len="med"/>
                    </a:lnR>
                    <a:lnT w="12700" cap="flat" cmpd="sng" algn="ctr">
                      <a:solidFill>
                        <a:srgbClr val="DEC9A2"/>
                      </a:solidFill>
                      <a:prstDash val="solid"/>
                      <a:round/>
                      <a:headEnd type="none" w="med" len="med"/>
                      <a:tailEnd type="none" w="med" len="med"/>
                    </a:lnT>
                    <a:lnB w="12700" cap="flat" cmpd="sng" algn="ctr">
                      <a:solidFill>
                        <a:srgbClr val="DEC9A2"/>
                      </a:solidFill>
                      <a:prstDash val="solid"/>
                      <a:round/>
                      <a:headEnd type="none" w="med" len="med"/>
                      <a:tailEnd type="none" w="med" len="med"/>
                    </a:lnB>
                    <a:noFill/>
                  </a:tcPr>
                </a:tc>
                <a:tc>
                  <a:txBody>
                    <a:bodyPr/>
                    <a:lstStyle/>
                    <a:p>
                      <a:pPr marL="0" marR="0" lvl="0" indent="0" algn="ctr" defTabSz="914400" rtl="0" eaLnBrk="1" fontAlgn="ctr" latinLnBrk="0" hangingPunct="1">
                        <a:lnSpc>
                          <a:spcPct val="100000"/>
                        </a:lnSpc>
                        <a:spcBef>
                          <a:spcPts val="0"/>
                        </a:spcBef>
                        <a:spcAft>
                          <a:spcPts val="0"/>
                        </a:spcAft>
                        <a:buClr>
                          <a:srgbClr val="000000"/>
                        </a:buClr>
                        <a:buSzTx/>
                        <a:buFont typeface="Arial"/>
                        <a:buNone/>
                        <a:tabLst/>
                        <a:defRPr/>
                      </a:pPr>
                      <a:r>
                        <a:rPr lang="es-MX" sz="1000" b="0" i="0" u="none" strike="noStrike">
                          <a:solidFill>
                            <a:srgbClr val="000000"/>
                          </a:solidFill>
                          <a:effectLst/>
                          <a:latin typeface="Noto Sans" panose="020B0502040504020204" pitchFamily="34" charset="0"/>
                          <a:ea typeface="Noto Sans" panose="020B0502040504020204" pitchFamily="34" charset="0"/>
                          <a:cs typeface="Noto Sans" panose="020B0502040504020204" pitchFamily="34" charset="0"/>
                        </a:rPr>
                        <a:t>Se ratifica</a:t>
                      </a:r>
                    </a:p>
                    <a:p>
                      <a:pPr algn="ctr" fontAlgn="ctr"/>
                      <a:r>
                        <a:rPr lang="es-MX" sz="1000" b="0" i="0" u="none" strike="noStrike">
                          <a:solidFill>
                            <a:srgbClr val="000000"/>
                          </a:solidFill>
                          <a:effectLst/>
                          <a:latin typeface="Noto Sans" panose="020B0502040504020204" pitchFamily="34" charset="0"/>
                          <a:ea typeface="Noto Sans" panose="020B0502040504020204" pitchFamily="34" charset="0"/>
                          <a:cs typeface="Noto Sans" panose="020B0502040504020204" pitchFamily="34" charset="0"/>
                        </a:rPr>
                        <a:t>No. 072</a:t>
                      </a:r>
                    </a:p>
                    <a:p>
                      <a:pPr algn="ctr" fontAlgn="ctr"/>
                      <a:r>
                        <a:rPr lang="es-MX" sz="1000" b="0" i="0" u="none" strike="noStrike">
                          <a:solidFill>
                            <a:srgbClr val="000000"/>
                          </a:solidFill>
                          <a:effectLst/>
                          <a:latin typeface="Noto Sans" panose="020B0502040504020204" pitchFamily="34" charset="0"/>
                          <a:ea typeface="Noto Sans" panose="020B0502040504020204" pitchFamily="34" charset="0"/>
                          <a:cs typeface="Noto Sans" panose="020B0502040504020204" pitchFamily="34" charset="0"/>
                        </a:rPr>
                        <a:t>04/03/2025</a:t>
                      </a:r>
                    </a:p>
                  </a:txBody>
                  <a:tcPr marL="2921" marR="2921" marT="2921" marB="0" anchor="ctr">
                    <a:lnL w="12700" cap="flat" cmpd="sng" algn="ctr">
                      <a:solidFill>
                        <a:srgbClr val="DEC9A2"/>
                      </a:solidFill>
                      <a:prstDash val="solid"/>
                      <a:round/>
                      <a:headEnd type="none" w="med" len="med"/>
                      <a:tailEnd type="none" w="med" len="med"/>
                    </a:lnL>
                    <a:lnR w="12700" cap="flat" cmpd="sng" algn="ctr">
                      <a:solidFill>
                        <a:srgbClr val="DEC9A2"/>
                      </a:solidFill>
                      <a:prstDash val="solid"/>
                      <a:round/>
                      <a:headEnd type="none" w="med" len="med"/>
                      <a:tailEnd type="none" w="med" len="med"/>
                    </a:lnR>
                    <a:lnT w="12700" cap="flat" cmpd="sng" algn="ctr">
                      <a:solidFill>
                        <a:srgbClr val="DEC9A2"/>
                      </a:solidFill>
                      <a:prstDash val="solid"/>
                      <a:round/>
                      <a:headEnd type="none" w="med" len="med"/>
                      <a:tailEnd type="none" w="med" len="med"/>
                    </a:lnT>
                    <a:lnB w="12700" cap="flat" cmpd="sng" algn="ctr">
                      <a:solidFill>
                        <a:srgbClr val="DEC9A2"/>
                      </a:solidFill>
                      <a:prstDash val="solid"/>
                      <a:round/>
                      <a:headEnd type="none" w="med" len="med"/>
                      <a:tailEnd type="none" w="med" len="med"/>
                    </a:lnB>
                    <a:noFill/>
                  </a:tcPr>
                </a:tc>
                <a:tc>
                  <a:txBody>
                    <a:bodyPr/>
                    <a:lstStyle/>
                    <a:p>
                      <a:pPr algn="ctr" fontAlgn="ctr"/>
                      <a:r>
                        <a:rPr lang="es-MX" sz="1000" b="0" i="0" u="none" strike="noStrike">
                          <a:solidFill>
                            <a:srgbClr val="000000"/>
                          </a:solidFill>
                          <a:effectLst/>
                          <a:latin typeface="Noto Sans" panose="020B0502040504020204" pitchFamily="34" charset="0"/>
                          <a:ea typeface="Noto Sans" panose="020B0502040504020204" pitchFamily="34" charset="0"/>
                          <a:cs typeface="Noto Sans" panose="020B0502040504020204" pitchFamily="34" charset="0"/>
                        </a:rPr>
                        <a:t>Validación para ejecución de la CTCSC</a:t>
                      </a:r>
                    </a:p>
                    <a:p>
                      <a:pPr algn="ctr" fontAlgn="ctr"/>
                      <a:r>
                        <a:rPr lang="es-MX" sz="1000" b="0" i="0" u="none" strike="noStrike" err="1">
                          <a:solidFill>
                            <a:srgbClr val="000000"/>
                          </a:solidFill>
                          <a:effectLst/>
                          <a:latin typeface="Noto Sans" panose="020B0502040504020204" pitchFamily="34" charset="0"/>
                          <a:ea typeface="Noto Sans" panose="020B0502040504020204" pitchFamily="34" charset="0"/>
                          <a:cs typeface="Noto Sans" panose="020B0502040504020204" pitchFamily="34" charset="0"/>
                        </a:rPr>
                        <a:t>Of</a:t>
                      </a:r>
                      <a:r>
                        <a:rPr lang="es-MX" sz="1000" b="0" i="0" u="none" strike="noStrike">
                          <a:solidFill>
                            <a:srgbClr val="000000"/>
                          </a:solidFill>
                          <a:effectLst/>
                          <a:latin typeface="Noto Sans" panose="020B0502040504020204" pitchFamily="34" charset="0"/>
                          <a:ea typeface="Noto Sans" panose="020B0502040504020204" pitchFamily="34" charset="0"/>
                          <a:cs typeface="Noto Sans" panose="020B0502040504020204" pitchFamily="34" charset="0"/>
                        </a:rPr>
                        <a:t>. 6235 14/05/26</a:t>
                      </a:r>
                    </a:p>
                  </a:txBody>
                  <a:tcPr marL="2921" marR="2921" marT="2921" marB="0" anchor="ctr">
                    <a:lnL w="12700" cap="flat" cmpd="sng" algn="ctr">
                      <a:solidFill>
                        <a:srgbClr val="DEC9A2"/>
                      </a:solidFill>
                      <a:prstDash val="solid"/>
                      <a:round/>
                      <a:headEnd type="none" w="med" len="med"/>
                      <a:tailEnd type="none" w="med" len="med"/>
                    </a:lnL>
                    <a:lnR w="12700" cap="flat" cmpd="sng" algn="ctr">
                      <a:solidFill>
                        <a:srgbClr val="DEC9A2"/>
                      </a:solidFill>
                      <a:prstDash val="solid"/>
                      <a:round/>
                      <a:headEnd type="none" w="med" len="med"/>
                      <a:tailEnd type="none" w="med" len="med"/>
                    </a:lnR>
                    <a:lnT w="12700" cap="flat" cmpd="sng" algn="ctr">
                      <a:solidFill>
                        <a:srgbClr val="DEC9A2"/>
                      </a:solidFill>
                      <a:prstDash val="solid"/>
                      <a:round/>
                      <a:headEnd type="none" w="med" len="med"/>
                      <a:tailEnd type="none" w="med" len="med"/>
                    </a:lnT>
                    <a:lnB w="12700" cap="flat" cmpd="sng" algn="ctr">
                      <a:solidFill>
                        <a:srgbClr val="DEC9A2"/>
                      </a:solidFill>
                      <a:prstDash val="solid"/>
                      <a:round/>
                      <a:headEnd type="none" w="med" len="med"/>
                      <a:tailEnd type="none" w="med" len="med"/>
                    </a:lnB>
                    <a:noFill/>
                  </a:tcPr>
                </a:tc>
                <a:extLst>
                  <a:ext uri="{0D108BD9-81ED-4DB2-BD59-A6C34878D82A}">
                    <a16:rowId xmlns:a16="http://schemas.microsoft.com/office/drawing/2014/main" val="379137645"/>
                  </a:ext>
                </a:extLst>
              </a:tr>
              <a:tr h="473605">
                <a:tc>
                  <a:txBody>
                    <a:bodyPr/>
                    <a:lstStyle/>
                    <a:p>
                      <a:pPr algn="ctr" fontAlgn="ctr"/>
                      <a:r>
                        <a:rPr lang="es-MX" sz="1000" b="0" i="0" u="none" strike="noStrike">
                          <a:solidFill>
                            <a:srgbClr val="000000"/>
                          </a:solidFill>
                          <a:effectLst/>
                          <a:latin typeface="Noto Sans" panose="020B0502040504020204" pitchFamily="34" charset="0"/>
                          <a:ea typeface="Noto Sans" panose="020B0502040504020204" pitchFamily="34" charset="0"/>
                          <a:cs typeface="Noto Sans" panose="020B0502040504020204" pitchFamily="34" charset="0"/>
                        </a:rPr>
                        <a:t>2</a:t>
                      </a:r>
                    </a:p>
                  </a:txBody>
                  <a:tcPr marL="2921" marR="2921" marT="2921" marB="0" anchor="ctr">
                    <a:lnL w="12700" cap="flat" cmpd="sng" algn="ctr">
                      <a:solidFill>
                        <a:srgbClr val="DEC9A2"/>
                      </a:solidFill>
                      <a:prstDash val="solid"/>
                      <a:round/>
                      <a:headEnd type="none" w="med" len="med"/>
                      <a:tailEnd type="none" w="med" len="med"/>
                    </a:lnL>
                    <a:lnR w="12700" cap="flat" cmpd="sng" algn="ctr">
                      <a:solidFill>
                        <a:srgbClr val="DEC9A2"/>
                      </a:solidFill>
                      <a:prstDash val="solid"/>
                      <a:round/>
                      <a:headEnd type="none" w="med" len="med"/>
                      <a:tailEnd type="none" w="med" len="med"/>
                    </a:lnR>
                    <a:lnT w="12700" cap="flat" cmpd="sng" algn="ctr">
                      <a:solidFill>
                        <a:srgbClr val="DEC9A2"/>
                      </a:solidFill>
                      <a:prstDash val="solid"/>
                      <a:round/>
                      <a:headEnd type="none" w="med" len="med"/>
                      <a:tailEnd type="none" w="med" len="med"/>
                    </a:lnT>
                    <a:lnB w="12700" cap="flat" cmpd="sng" algn="ctr">
                      <a:solidFill>
                        <a:srgbClr val="DEC9A2"/>
                      </a:solidFill>
                      <a:prstDash val="solid"/>
                      <a:round/>
                      <a:headEnd type="none" w="med" len="med"/>
                      <a:tailEnd type="none" w="med" len="med"/>
                    </a:lnB>
                    <a:noFill/>
                  </a:tcPr>
                </a:tc>
                <a:tc>
                  <a:txBody>
                    <a:bodyPr/>
                    <a:lstStyle/>
                    <a:p>
                      <a:pPr algn="ctr" fontAlgn="ctr"/>
                      <a:r>
                        <a:rPr lang="es-MX" sz="1000" b="0" i="0" u="none" strike="noStrike">
                          <a:solidFill>
                            <a:srgbClr val="000000"/>
                          </a:solidFill>
                          <a:effectLst/>
                          <a:latin typeface="Noto Sans" panose="020B0502040504020204" pitchFamily="34" charset="0"/>
                          <a:ea typeface="Noto Sans" panose="020B0502040504020204" pitchFamily="34" charset="0"/>
                          <a:cs typeface="Noto Sans" panose="020B0502040504020204" pitchFamily="34" charset="0"/>
                        </a:rPr>
                        <a:t>NORMATECA  Asignación de espacios para archivo, en Mezanine de Tokio 80.</a:t>
                      </a:r>
                    </a:p>
                  </a:txBody>
                  <a:tcPr marL="2921" marR="2921" marT="2921" marB="0" anchor="ctr">
                    <a:lnL w="12700" cap="flat" cmpd="sng" algn="ctr">
                      <a:solidFill>
                        <a:srgbClr val="DEC9A2"/>
                      </a:solidFill>
                      <a:prstDash val="solid"/>
                      <a:round/>
                      <a:headEnd type="none" w="med" len="med"/>
                      <a:tailEnd type="none" w="med" len="med"/>
                    </a:lnL>
                    <a:lnR w="12700" cap="flat" cmpd="sng" algn="ctr">
                      <a:solidFill>
                        <a:srgbClr val="DEC9A2"/>
                      </a:solidFill>
                      <a:prstDash val="solid"/>
                      <a:round/>
                      <a:headEnd type="none" w="med" len="med"/>
                      <a:tailEnd type="none" w="med" len="med"/>
                    </a:lnR>
                    <a:lnT w="12700" cap="flat" cmpd="sng" algn="ctr">
                      <a:solidFill>
                        <a:srgbClr val="DEC9A2"/>
                      </a:solidFill>
                      <a:prstDash val="solid"/>
                      <a:round/>
                      <a:headEnd type="none" w="med" len="med"/>
                      <a:tailEnd type="none" w="med" len="med"/>
                    </a:lnT>
                    <a:lnB w="12700" cap="flat" cmpd="sng" algn="ctr">
                      <a:solidFill>
                        <a:srgbClr val="DEC9A2"/>
                      </a:solidFill>
                      <a:prstDash val="solid"/>
                      <a:round/>
                      <a:headEnd type="none" w="med" len="med"/>
                      <a:tailEnd type="none" w="med" len="med"/>
                    </a:lnB>
                    <a:noFill/>
                  </a:tcPr>
                </a:tc>
                <a:tc>
                  <a:txBody>
                    <a:bodyPr/>
                    <a:lstStyle/>
                    <a:p>
                      <a:pPr algn="ctr" fontAlgn="ctr"/>
                      <a:r>
                        <a:rPr lang="es-MX" sz="1000" b="0" i="0" u="none" strike="noStrike" dirty="0">
                          <a:solidFill>
                            <a:srgbClr val="000000"/>
                          </a:solidFill>
                          <a:effectLst/>
                          <a:latin typeface="Noto Sans" panose="020B0502040504020204" pitchFamily="34" charset="0"/>
                          <a:ea typeface="Noto Sans" panose="020B0502040504020204" pitchFamily="34" charset="0"/>
                          <a:cs typeface="Noto Sans" panose="020B0502040504020204" pitchFamily="34" charset="0"/>
                        </a:rPr>
                        <a:t>División de Normatividad de Mejora Regulatoria</a:t>
                      </a:r>
                    </a:p>
                  </a:txBody>
                  <a:tcPr marL="2921" marR="2921" marT="2921" marB="0" anchor="ctr">
                    <a:lnL w="12700" cap="flat" cmpd="sng" algn="ctr">
                      <a:solidFill>
                        <a:srgbClr val="DEC9A2"/>
                      </a:solidFill>
                      <a:prstDash val="solid"/>
                      <a:round/>
                      <a:headEnd type="none" w="med" len="med"/>
                      <a:tailEnd type="none" w="med" len="med"/>
                    </a:lnL>
                    <a:lnR w="12700" cap="flat" cmpd="sng" algn="ctr">
                      <a:solidFill>
                        <a:srgbClr val="DEC9A2"/>
                      </a:solidFill>
                      <a:prstDash val="solid"/>
                      <a:round/>
                      <a:headEnd type="none" w="med" len="med"/>
                      <a:tailEnd type="none" w="med" len="med"/>
                    </a:lnR>
                    <a:lnT w="12700" cap="flat" cmpd="sng" algn="ctr">
                      <a:solidFill>
                        <a:srgbClr val="DEC9A2"/>
                      </a:solidFill>
                      <a:prstDash val="solid"/>
                      <a:round/>
                      <a:headEnd type="none" w="med" len="med"/>
                      <a:tailEnd type="none" w="med" len="med"/>
                    </a:lnT>
                    <a:lnB w="12700" cap="flat" cmpd="sng" algn="ctr">
                      <a:solidFill>
                        <a:srgbClr val="DEC9A2"/>
                      </a:solidFill>
                      <a:prstDash val="solid"/>
                      <a:round/>
                      <a:headEnd type="none" w="med" len="med"/>
                      <a:tailEnd type="none" w="med" len="med"/>
                    </a:lnB>
                    <a:noFill/>
                  </a:tcPr>
                </a:tc>
                <a:tc>
                  <a:txBody>
                    <a:bodyPr/>
                    <a:lstStyle/>
                    <a:p>
                      <a:pPr algn="ctr" fontAlgn="ctr"/>
                      <a:r>
                        <a:rPr lang="es-MX" sz="1000" b="0" i="0" u="none" strike="noStrike" dirty="0">
                          <a:solidFill>
                            <a:srgbClr val="000000"/>
                          </a:solidFill>
                          <a:effectLst/>
                          <a:latin typeface="Noto Sans" panose="020B0502040504020204" pitchFamily="34" charset="0"/>
                          <a:ea typeface="Noto Sans" panose="020B0502040504020204" pitchFamily="34" charset="0"/>
                          <a:cs typeface="Noto Sans" panose="020B0502040504020204" pitchFamily="34" charset="0"/>
                        </a:rPr>
                        <a:t>DG</a:t>
                      </a:r>
                    </a:p>
                  </a:txBody>
                  <a:tcPr marL="2921" marR="2921" marT="2921" marB="0" anchor="ctr">
                    <a:lnL w="12700" cap="flat" cmpd="sng" algn="ctr">
                      <a:solidFill>
                        <a:srgbClr val="DEC9A2"/>
                      </a:solidFill>
                      <a:prstDash val="solid"/>
                      <a:round/>
                      <a:headEnd type="none" w="med" len="med"/>
                      <a:tailEnd type="none" w="med" len="med"/>
                    </a:lnL>
                    <a:lnR w="12700" cap="flat" cmpd="sng" algn="ctr">
                      <a:solidFill>
                        <a:srgbClr val="DEC9A2"/>
                      </a:solidFill>
                      <a:prstDash val="solid"/>
                      <a:round/>
                      <a:headEnd type="none" w="med" len="med"/>
                      <a:tailEnd type="none" w="med" len="med"/>
                    </a:lnR>
                    <a:lnT w="12700" cap="flat" cmpd="sng" algn="ctr">
                      <a:solidFill>
                        <a:srgbClr val="DEC9A2"/>
                      </a:solidFill>
                      <a:prstDash val="solid"/>
                      <a:round/>
                      <a:headEnd type="none" w="med" len="med"/>
                      <a:tailEnd type="none" w="med" len="med"/>
                    </a:lnT>
                    <a:lnB w="12700" cap="flat" cmpd="sng" algn="ctr">
                      <a:solidFill>
                        <a:srgbClr val="DEC9A2"/>
                      </a:solidFill>
                      <a:prstDash val="solid"/>
                      <a:round/>
                      <a:headEnd type="none" w="med" len="med"/>
                      <a:tailEnd type="none" w="med" len="med"/>
                    </a:lnB>
                    <a:noFill/>
                  </a:tcPr>
                </a:tc>
                <a:tc>
                  <a:txBody>
                    <a:bodyPr/>
                    <a:lstStyle/>
                    <a:p>
                      <a:pPr algn="ctr" fontAlgn="ctr"/>
                      <a:r>
                        <a:rPr lang="es-MX" sz="1000" b="0" i="0" u="none" strike="noStrike">
                          <a:solidFill>
                            <a:srgbClr val="000000"/>
                          </a:solidFill>
                          <a:effectLst/>
                          <a:latin typeface="Noto Sans" panose="020B0502040504020204" pitchFamily="34" charset="0"/>
                          <a:ea typeface="Noto Sans" panose="020B0502040504020204" pitchFamily="34" charset="0"/>
                          <a:cs typeface="Noto Sans" panose="020B0502040504020204" pitchFamily="34" charset="0"/>
                        </a:rPr>
                        <a:t>No. 5868</a:t>
                      </a:r>
                      <a:br>
                        <a:rPr lang="es-MX" sz="1000" b="0" i="0" u="none" strike="noStrike">
                          <a:solidFill>
                            <a:srgbClr val="000000"/>
                          </a:solidFill>
                          <a:effectLst/>
                          <a:latin typeface="Noto Sans" panose="020B0502040504020204" pitchFamily="34" charset="0"/>
                          <a:ea typeface="Noto Sans" panose="020B0502040504020204" pitchFamily="34" charset="0"/>
                          <a:cs typeface="Noto Sans" panose="020B0502040504020204" pitchFamily="34" charset="0"/>
                        </a:rPr>
                      </a:br>
                      <a:r>
                        <a:rPr lang="es-MX" sz="1000" b="0" i="0" u="none" strike="noStrike">
                          <a:solidFill>
                            <a:srgbClr val="000000"/>
                          </a:solidFill>
                          <a:effectLst/>
                          <a:latin typeface="Noto Sans" panose="020B0502040504020204" pitchFamily="34" charset="0"/>
                          <a:ea typeface="Noto Sans" panose="020B0502040504020204" pitchFamily="34" charset="0"/>
                          <a:cs typeface="Noto Sans" panose="020B0502040504020204" pitchFamily="34" charset="0"/>
                        </a:rPr>
                        <a:t>11/05/2023</a:t>
                      </a:r>
                    </a:p>
                  </a:txBody>
                  <a:tcPr marL="2921" marR="2921" marT="2921" marB="0" anchor="ctr">
                    <a:lnL w="12700" cap="flat" cmpd="sng" algn="ctr">
                      <a:solidFill>
                        <a:srgbClr val="DEC9A2"/>
                      </a:solidFill>
                      <a:prstDash val="solid"/>
                      <a:round/>
                      <a:headEnd type="none" w="med" len="med"/>
                      <a:tailEnd type="none" w="med" len="med"/>
                    </a:lnL>
                    <a:lnR w="12700" cap="flat" cmpd="sng" algn="ctr">
                      <a:solidFill>
                        <a:srgbClr val="DEC9A2"/>
                      </a:solidFill>
                      <a:prstDash val="solid"/>
                      <a:round/>
                      <a:headEnd type="none" w="med" len="med"/>
                      <a:tailEnd type="none" w="med" len="med"/>
                    </a:lnR>
                    <a:lnT w="12700" cap="flat" cmpd="sng" algn="ctr">
                      <a:solidFill>
                        <a:srgbClr val="DEC9A2"/>
                      </a:solidFill>
                      <a:prstDash val="solid"/>
                      <a:round/>
                      <a:headEnd type="none" w="med" len="med"/>
                      <a:tailEnd type="none" w="med" len="med"/>
                    </a:lnT>
                    <a:lnB w="12700" cap="flat" cmpd="sng" algn="ctr">
                      <a:solidFill>
                        <a:srgbClr val="DEC9A2"/>
                      </a:solidFill>
                      <a:prstDash val="solid"/>
                      <a:round/>
                      <a:headEnd type="none" w="med" len="med"/>
                      <a:tailEnd type="none" w="med" len="med"/>
                    </a:lnB>
                    <a:noFill/>
                  </a:tcPr>
                </a:tc>
                <a:tc>
                  <a:txBody>
                    <a:bodyPr/>
                    <a:lstStyle/>
                    <a:p>
                      <a:pPr marL="0" marR="0" lvl="0" indent="0" algn="ctr" defTabSz="914400" rtl="0" eaLnBrk="1" fontAlgn="ctr" latinLnBrk="0" hangingPunct="1">
                        <a:lnSpc>
                          <a:spcPct val="100000"/>
                        </a:lnSpc>
                        <a:spcBef>
                          <a:spcPts val="0"/>
                        </a:spcBef>
                        <a:spcAft>
                          <a:spcPts val="0"/>
                        </a:spcAft>
                        <a:buClr>
                          <a:srgbClr val="000000"/>
                        </a:buClr>
                        <a:buSzTx/>
                        <a:buFont typeface="Arial"/>
                        <a:buNone/>
                        <a:tabLst/>
                        <a:defRPr/>
                      </a:pPr>
                      <a:r>
                        <a:rPr lang="es-MX" sz="1000" b="0" i="0" u="none" strike="noStrike">
                          <a:solidFill>
                            <a:srgbClr val="000000"/>
                          </a:solidFill>
                          <a:effectLst/>
                          <a:latin typeface="Noto Sans" panose="020B0502040504020204" pitchFamily="34" charset="0"/>
                          <a:ea typeface="Noto Sans" panose="020B0502040504020204" pitchFamily="34" charset="0"/>
                          <a:cs typeface="Noto Sans" panose="020B0502040504020204" pitchFamily="34" charset="0"/>
                        </a:rPr>
                        <a:t>Se ratifica</a:t>
                      </a:r>
                    </a:p>
                    <a:p>
                      <a:pPr algn="ctr" fontAlgn="ctr"/>
                      <a:r>
                        <a:rPr lang="es-MX" sz="1000" b="0" i="0" u="none" strike="noStrike">
                          <a:solidFill>
                            <a:srgbClr val="000000"/>
                          </a:solidFill>
                          <a:effectLst/>
                          <a:latin typeface="Noto Sans" panose="020B0502040504020204" pitchFamily="34" charset="0"/>
                          <a:ea typeface="Noto Sans" panose="020B0502040504020204" pitchFamily="34" charset="0"/>
                          <a:cs typeface="Noto Sans" panose="020B0502040504020204" pitchFamily="34" charset="0"/>
                        </a:rPr>
                        <a:t>No. 022</a:t>
                      </a:r>
                    </a:p>
                    <a:p>
                      <a:pPr algn="ctr" fontAlgn="ctr"/>
                      <a:r>
                        <a:rPr lang="es-MX" sz="1000" b="0" i="0" u="none" strike="noStrike">
                          <a:solidFill>
                            <a:srgbClr val="000000"/>
                          </a:solidFill>
                          <a:effectLst/>
                          <a:latin typeface="Noto Sans" panose="020B0502040504020204" pitchFamily="34" charset="0"/>
                          <a:ea typeface="Noto Sans" panose="020B0502040504020204" pitchFamily="34" charset="0"/>
                          <a:cs typeface="Noto Sans" panose="020B0502040504020204" pitchFamily="34" charset="0"/>
                        </a:rPr>
                        <a:t>14/02/2025</a:t>
                      </a:r>
                    </a:p>
                  </a:txBody>
                  <a:tcPr marL="2921" marR="2921" marT="2921" marB="0" anchor="ctr">
                    <a:lnL w="12700" cap="flat" cmpd="sng" algn="ctr">
                      <a:solidFill>
                        <a:srgbClr val="DEC9A2"/>
                      </a:solidFill>
                      <a:prstDash val="solid"/>
                      <a:round/>
                      <a:headEnd type="none" w="med" len="med"/>
                      <a:tailEnd type="none" w="med" len="med"/>
                    </a:lnL>
                    <a:lnR w="12700" cap="flat" cmpd="sng" algn="ctr">
                      <a:solidFill>
                        <a:srgbClr val="DEC9A2"/>
                      </a:solidFill>
                      <a:prstDash val="solid"/>
                      <a:round/>
                      <a:headEnd type="none" w="med" len="med"/>
                      <a:tailEnd type="none" w="med" len="med"/>
                    </a:lnR>
                    <a:lnT w="12700" cap="flat" cmpd="sng" algn="ctr">
                      <a:solidFill>
                        <a:srgbClr val="DEC9A2"/>
                      </a:solidFill>
                      <a:prstDash val="solid"/>
                      <a:round/>
                      <a:headEnd type="none" w="med" len="med"/>
                      <a:tailEnd type="none" w="med" len="med"/>
                    </a:lnT>
                    <a:lnB w="12700" cap="flat" cmpd="sng" algn="ctr">
                      <a:solidFill>
                        <a:srgbClr val="DEC9A2"/>
                      </a:solidFill>
                      <a:prstDash val="solid"/>
                      <a:round/>
                      <a:headEnd type="none" w="med" len="med"/>
                      <a:tailEnd type="none" w="med" len="med"/>
                    </a:lnB>
                    <a:noFill/>
                  </a:tcPr>
                </a:tc>
                <a:tc>
                  <a:txBody>
                    <a:bodyPr/>
                    <a:lstStyle/>
                    <a:p>
                      <a:pPr algn="ctr" fontAlgn="ctr"/>
                      <a:r>
                        <a:rPr lang="es-MX" sz="1000" b="0" i="0" u="none" strike="noStrike">
                          <a:solidFill>
                            <a:srgbClr val="000000"/>
                          </a:solidFill>
                          <a:effectLst/>
                          <a:latin typeface="Noto Sans" panose="020B0502040504020204" pitchFamily="34" charset="0"/>
                          <a:ea typeface="Noto Sans" panose="020B0502040504020204" pitchFamily="34" charset="0"/>
                          <a:cs typeface="Noto Sans" panose="020B0502040504020204" pitchFamily="34" charset="0"/>
                        </a:rPr>
                        <a:t>Validación para ejecución de la CTCSC</a:t>
                      </a:r>
                    </a:p>
                    <a:p>
                      <a:pPr algn="ctr" fontAlgn="ctr"/>
                      <a:r>
                        <a:rPr lang="es-MX" sz="1000" b="0" i="0" u="none" strike="noStrike" err="1">
                          <a:solidFill>
                            <a:srgbClr val="000000"/>
                          </a:solidFill>
                          <a:effectLst/>
                          <a:latin typeface="Noto Sans" panose="020B0502040504020204" pitchFamily="34" charset="0"/>
                          <a:ea typeface="Noto Sans" panose="020B0502040504020204" pitchFamily="34" charset="0"/>
                          <a:cs typeface="Noto Sans" panose="020B0502040504020204" pitchFamily="34" charset="0"/>
                        </a:rPr>
                        <a:t>Of</a:t>
                      </a:r>
                      <a:r>
                        <a:rPr lang="es-MX" sz="1000" b="0" i="0" u="none" strike="noStrike">
                          <a:solidFill>
                            <a:srgbClr val="000000"/>
                          </a:solidFill>
                          <a:effectLst/>
                          <a:latin typeface="Noto Sans" panose="020B0502040504020204" pitchFamily="34" charset="0"/>
                          <a:ea typeface="Noto Sans" panose="020B0502040504020204" pitchFamily="34" charset="0"/>
                          <a:cs typeface="Noto Sans" panose="020B0502040504020204" pitchFamily="34" charset="0"/>
                        </a:rPr>
                        <a:t>. 6234 14/05/26</a:t>
                      </a:r>
                    </a:p>
                  </a:txBody>
                  <a:tcPr marL="2921" marR="2921" marT="2921" marB="0" anchor="ctr">
                    <a:lnL w="12700" cap="flat" cmpd="sng" algn="ctr">
                      <a:solidFill>
                        <a:srgbClr val="DEC9A2"/>
                      </a:solidFill>
                      <a:prstDash val="solid"/>
                      <a:round/>
                      <a:headEnd type="none" w="med" len="med"/>
                      <a:tailEnd type="none" w="med" len="med"/>
                    </a:lnL>
                    <a:lnR w="12700" cap="flat" cmpd="sng" algn="ctr">
                      <a:solidFill>
                        <a:srgbClr val="DEC9A2"/>
                      </a:solidFill>
                      <a:prstDash val="solid"/>
                      <a:round/>
                      <a:headEnd type="none" w="med" len="med"/>
                      <a:tailEnd type="none" w="med" len="med"/>
                    </a:lnR>
                    <a:lnT w="12700" cap="flat" cmpd="sng" algn="ctr">
                      <a:solidFill>
                        <a:srgbClr val="DEC9A2"/>
                      </a:solidFill>
                      <a:prstDash val="solid"/>
                      <a:round/>
                      <a:headEnd type="none" w="med" len="med"/>
                      <a:tailEnd type="none" w="med" len="med"/>
                    </a:lnT>
                    <a:lnB w="12700" cap="flat" cmpd="sng" algn="ctr">
                      <a:solidFill>
                        <a:srgbClr val="DEC9A2"/>
                      </a:solidFill>
                      <a:prstDash val="solid"/>
                      <a:round/>
                      <a:headEnd type="none" w="med" len="med"/>
                      <a:tailEnd type="none" w="med" len="med"/>
                    </a:lnB>
                    <a:noFill/>
                  </a:tcPr>
                </a:tc>
                <a:extLst>
                  <a:ext uri="{0D108BD9-81ED-4DB2-BD59-A6C34878D82A}">
                    <a16:rowId xmlns:a16="http://schemas.microsoft.com/office/drawing/2014/main" val="3665266307"/>
                  </a:ext>
                </a:extLst>
              </a:tr>
              <a:tr h="444994">
                <a:tc>
                  <a:txBody>
                    <a:bodyPr/>
                    <a:lstStyle/>
                    <a:p>
                      <a:pPr algn="ctr" fontAlgn="ctr"/>
                      <a:r>
                        <a:rPr lang="es-MX" sz="1000" b="0" i="0" u="none" strike="noStrike">
                          <a:solidFill>
                            <a:srgbClr val="000000"/>
                          </a:solidFill>
                          <a:effectLst/>
                          <a:latin typeface="Noto Sans" panose="020B0502040504020204" pitchFamily="34" charset="0"/>
                          <a:ea typeface="Noto Sans" panose="020B0502040504020204" pitchFamily="34" charset="0"/>
                          <a:cs typeface="Noto Sans" panose="020B0502040504020204" pitchFamily="34" charset="0"/>
                        </a:rPr>
                        <a:t>3</a:t>
                      </a:r>
                    </a:p>
                  </a:txBody>
                  <a:tcPr marL="2921" marR="2921" marT="2921" marB="0" anchor="ctr">
                    <a:lnL w="12700" cap="flat" cmpd="sng" algn="ctr">
                      <a:solidFill>
                        <a:srgbClr val="DEC9A2"/>
                      </a:solidFill>
                      <a:prstDash val="solid"/>
                      <a:round/>
                      <a:headEnd type="none" w="med" len="med"/>
                      <a:tailEnd type="none" w="med" len="med"/>
                    </a:lnL>
                    <a:lnR w="12700" cap="flat" cmpd="sng" algn="ctr">
                      <a:solidFill>
                        <a:srgbClr val="DEC9A2"/>
                      </a:solidFill>
                      <a:prstDash val="solid"/>
                      <a:round/>
                      <a:headEnd type="none" w="med" len="med"/>
                      <a:tailEnd type="none" w="med" len="med"/>
                    </a:lnR>
                    <a:lnT w="12700" cap="flat" cmpd="sng" algn="ctr">
                      <a:solidFill>
                        <a:srgbClr val="DEC9A2"/>
                      </a:solidFill>
                      <a:prstDash val="solid"/>
                      <a:round/>
                      <a:headEnd type="none" w="med" len="med"/>
                      <a:tailEnd type="none" w="med" len="med"/>
                    </a:lnT>
                    <a:lnB w="12700" cap="flat" cmpd="sng" algn="ctr">
                      <a:solidFill>
                        <a:srgbClr val="DEC9A2"/>
                      </a:solidFill>
                      <a:prstDash val="solid"/>
                      <a:round/>
                      <a:headEnd type="none" w="med" len="med"/>
                      <a:tailEnd type="none" w="med" len="med"/>
                    </a:lnB>
                    <a:noFill/>
                  </a:tcPr>
                </a:tc>
                <a:tc>
                  <a:txBody>
                    <a:bodyPr/>
                    <a:lstStyle/>
                    <a:p>
                      <a:pPr algn="ctr" fontAlgn="ctr"/>
                      <a:r>
                        <a:rPr lang="es-MX" sz="1000" b="0" i="0" u="none" strike="noStrike">
                          <a:solidFill>
                            <a:srgbClr val="000000"/>
                          </a:solidFill>
                          <a:effectLst/>
                          <a:latin typeface="Noto Sans" panose="020B0502040504020204" pitchFamily="34" charset="0"/>
                          <a:ea typeface="Noto Sans" panose="020B0502040504020204" pitchFamily="34" charset="0"/>
                          <a:cs typeface="Noto Sans" panose="020B0502040504020204" pitchFamily="34" charset="0"/>
                        </a:rPr>
                        <a:t>Propuesta de reordenamiento de espacios de la Unidad de Educación e Investigación (UEI) en Mezanine Unidad de Congresos CMNSXXI.</a:t>
                      </a:r>
                    </a:p>
                  </a:txBody>
                  <a:tcPr marL="2921" marR="2921" marT="2921" marB="0" anchor="ctr">
                    <a:lnL w="12700" cap="flat" cmpd="sng" algn="ctr">
                      <a:solidFill>
                        <a:srgbClr val="DEC9A2"/>
                      </a:solidFill>
                      <a:prstDash val="solid"/>
                      <a:round/>
                      <a:headEnd type="none" w="med" len="med"/>
                      <a:tailEnd type="none" w="med" len="med"/>
                    </a:lnL>
                    <a:lnR w="12700" cap="flat" cmpd="sng" algn="ctr">
                      <a:solidFill>
                        <a:srgbClr val="DEC9A2"/>
                      </a:solidFill>
                      <a:prstDash val="solid"/>
                      <a:round/>
                      <a:headEnd type="none" w="med" len="med"/>
                      <a:tailEnd type="none" w="med" len="med"/>
                    </a:lnR>
                    <a:lnT w="12700" cap="flat" cmpd="sng" algn="ctr">
                      <a:solidFill>
                        <a:srgbClr val="DEC9A2"/>
                      </a:solidFill>
                      <a:prstDash val="solid"/>
                      <a:round/>
                      <a:headEnd type="none" w="med" len="med"/>
                      <a:tailEnd type="none" w="med" len="med"/>
                    </a:lnT>
                    <a:lnB w="12700" cap="flat" cmpd="sng" algn="ctr">
                      <a:solidFill>
                        <a:srgbClr val="DEC9A2"/>
                      </a:solidFill>
                      <a:prstDash val="solid"/>
                      <a:round/>
                      <a:headEnd type="none" w="med" len="med"/>
                      <a:tailEnd type="none" w="med" len="med"/>
                    </a:lnB>
                    <a:noFill/>
                  </a:tcPr>
                </a:tc>
                <a:tc>
                  <a:txBody>
                    <a:bodyPr/>
                    <a:lstStyle/>
                    <a:p>
                      <a:pPr algn="ctr" fontAlgn="ctr"/>
                      <a:r>
                        <a:rPr lang="es-MX" sz="1000" b="0" i="0" u="none" strike="noStrike">
                          <a:solidFill>
                            <a:srgbClr val="000000"/>
                          </a:solidFill>
                          <a:effectLst/>
                          <a:latin typeface="Noto Sans" panose="020B0502040504020204" pitchFamily="34" charset="0"/>
                          <a:ea typeface="Noto Sans" panose="020B0502040504020204" pitchFamily="34" charset="0"/>
                          <a:cs typeface="Noto Sans" panose="020B0502040504020204" pitchFamily="34" charset="0"/>
                        </a:rPr>
                        <a:t>Unidad de Educación e Investigación (UEI) </a:t>
                      </a:r>
                    </a:p>
                  </a:txBody>
                  <a:tcPr marL="2921" marR="2921" marT="2921" marB="0" anchor="ctr">
                    <a:lnL w="12700" cap="flat" cmpd="sng" algn="ctr">
                      <a:solidFill>
                        <a:srgbClr val="DEC9A2"/>
                      </a:solidFill>
                      <a:prstDash val="solid"/>
                      <a:round/>
                      <a:headEnd type="none" w="med" len="med"/>
                      <a:tailEnd type="none" w="med" len="med"/>
                    </a:lnL>
                    <a:lnR w="12700" cap="flat" cmpd="sng" algn="ctr">
                      <a:solidFill>
                        <a:srgbClr val="DEC9A2"/>
                      </a:solidFill>
                      <a:prstDash val="solid"/>
                      <a:round/>
                      <a:headEnd type="none" w="med" len="med"/>
                      <a:tailEnd type="none" w="med" len="med"/>
                    </a:lnR>
                    <a:lnT w="12700" cap="flat" cmpd="sng" algn="ctr">
                      <a:solidFill>
                        <a:srgbClr val="DEC9A2"/>
                      </a:solidFill>
                      <a:prstDash val="solid"/>
                      <a:round/>
                      <a:headEnd type="none" w="med" len="med"/>
                      <a:tailEnd type="none" w="med" len="med"/>
                    </a:lnT>
                    <a:lnB w="12700" cap="flat" cmpd="sng" algn="ctr">
                      <a:solidFill>
                        <a:srgbClr val="DEC9A2"/>
                      </a:solidFill>
                      <a:prstDash val="solid"/>
                      <a:round/>
                      <a:headEnd type="none" w="med" len="med"/>
                      <a:tailEnd type="none" w="med" len="med"/>
                    </a:lnB>
                    <a:noFill/>
                  </a:tcPr>
                </a:tc>
                <a:tc>
                  <a:txBody>
                    <a:bodyPr/>
                    <a:lstStyle/>
                    <a:p>
                      <a:pPr algn="ctr" fontAlgn="ctr"/>
                      <a:r>
                        <a:rPr lang="es-MX" sz="1000" b="0" i="0" u="none" strike="noStrike" dirty="0">
                          <a:solidFill>
                            <a:srgbClr val="000000"/>
                          </a:solidFill>
                          <a:effectLst/>
                          <a:latin typeface="Noto Sans" panose="020B0502040504020204" pitchFamily="34" charset="0"/>
                          <a:ea typeface="Noto Sans" panose="020B0502040504020204" pitchFamily="34" charset="0"/>
                          <a:cs typeface="Noto Sans" panose="020B0502040504020204" pitchFamily="34" charset="0"/>
                        </a:rPr>
                        <a:t>DPM</a:t>
                      </a:r>
                    </a:p>
                  </a:txBody>
                  <a:tcPr marL="2921" marR="2921" marT="2921" marB="0" anchor="ctr">
                    <a:lnL w="12700" cap="flat" cmpd="sng" algn="ctr">
                      <a:solidFill>
                        <a:srgbClr val="DEC9A2"/>
                      </a:solidFill>
                      <a:prstDash val="solid"/>
                      <a:round/>
                      <a:headEnd type="none" w="med" len="med"/>
                      <a:tailEnd type="none" w="med" len="med"/>
                    </a:lnL>
                    <a:lnR w="12700" cap="flat" cmpd="sng" algn="ctr">
                      <a:solidFill>
                        <a:srgbClr val="DEC9A2"/>
                      </a:solidFill>
                      <a:prstDash val="solid"/>
                      <a:round/>
                      <a:headEnd type="none" w="med" len="med"/>
                      <a:tailEnd type="none" w="med" len="med"/>
                    </a:lnR>
                    <a:lnT w="12700" cap="flat" cmpd="sng" algn="ctr">
                      <a:solidFill>
                        <a:srgbClr val="DEC9A2"/>
                      </a:solidFill>
                      <a:prstDash val="solid"/>
                      <a:round/>
                      <a:headEnd type="none" w="med" len="med"/>
                      <a:tailEnd type="none" w="med" len="med"/>
                    </a:lnT>
                    <a:lnB w="12700" cap="flat" cmpd="sng" algn="ctr">
                      <a:solidFill>
                        <a:srgbClr val="DEC9A2"/>
                      </a:solidFill>
                      <a:prstDash val="solid"/>
                      <a:round/>
                      <a:headEnd type="none" w="med" len="med"/>
                      <a:tailEnd type="none" w="med" len="med"/>
                    </a:lnB>
                    <a:noFill/>
                  </a:tcPr>
                </a:tc>
                <a:tc>
                  <a:txBody>
                    <a:bodyPr/>
                    <a:lstStyle/>
                    <a:p>
                      <a:pPr algn="ctr" fontAlgn="ctr"/>
                      <a:r>
                        <a:rPr lang="es-MX" sz="1000" b="0" i="0" u="none" strike="noStrike" dirty="0">
                          <a:solidFill>
                            <a:srgbClr val="000000"/>
                          </a:solidFill>
                          <a:effectLst/>
                          <a:latin typeface="Noto Sans" panose="020B0502040504020204" pitchFamily="34" charset="0"/>
                          <a:ea typeface="Noto Sans" panose="020B0502040504020204" pitchFamily="34" charset="0"/>
                          <a:cs typeface="Noto Sans" panose="020B0502040504020204" pitchFamily="34" charset="0"/>
                        </a:rPr>
                        <a:t>No.12454</a:t>
                      </a:r>
                      <a:br>
                        <a:rPr lang="es-MX" sz="1000" b="0" i="0" u="none" strike="noStrike" dirty="0">
                          <a:solidFill>
                            <a:srgbClr val="000000"/>
                          </a:solidFill>
                          <a:effectLst/>
                          <a:latin typeface="Noto Sans" panose="020B0502040504020204" pitchFamily="34" charset="0"/>
                          <a:ea typeface="Noto Sans" panose="020B0502040504020204" pitchFamily="34" charset="0"/>
                          <a:cs typeface="Noto Sans" panose="020B0502040504020204" pitchFamily="34" charset="0"/>
                        </a:rPr>
                      </a:br>
                      <a:r>
                        <a:rPr lang="es-MX" sz="1000" b="0" i="0" u="none" strike="noStrike" dirty="0">
                          <a:solidFill>
                            <a:srgbClr val="000000"/>
                          </a:solidFill>
                          <a:effectLst/>
                          <a:latin typeface="Noto Sans" panose="020B0502040504020204" pitchFamily="34" charset="0"/>
                          <a:ea typeface="Noto Sans" panose="020B0502040504020204" pitchFamily="34" charset="0"/>
                          <a:cs typeface="Noto Sans" panose="020B0502040504020204" pitchFamily="34" charset="0"/>
                        </a:rPr>
                        <a:t>22/09/23</a:t>
                      </a:r>
                    </a:p>
                  </a:txBody>
                  <a:tcPr marL="2921" marR="2921" marT="2921" marB="0" anchor="ctr">
                    <a:lnL w="12700" cap="flat" cmpd="sng" algn="ctr">
                      <a:solidFill>
                        <a:srgbClr val="DEC9A2"/>
                      </a:solidFill>
                      <a:prstDash val="solid"/>
                      <a:round/>
                      <a:headEnd type="none" w="med" len="med"/>
                      <a:tailEnd type="none" w="med" len="med"/>
                    </a:lnL>
                    <a:lnR w="12700" cap="flat" cmpd="sng" algn="ctr">
                      <a:solidFill>
                        <a:srgbClr val="DEC9A2"/>
                      </a:solidFill>
                      <a:prstDash val="solid"/>
                      <a:round/>
                      <a:headEnd type="none" w="med" len="med"/>
                      <a:tailEnd type="none" w="med" len="med"/>
                    </a:lnR>
                    <a:lnT w="12700" cap="flat" cmpd="sng" algn="ctr">
                      <a:solidFill>
                        <a:srgbClr val="DEC9A2"/>
                      </a:solidFill>
                      <a:prstDash val="solid"/>
                      <a:round/>
                      <a:headEnd type="none" w="med" len="med"/>
                      <a:tailEnd type="none" w="med" len="med"/>
                    </a:lnT>
                    <a:lnB w="12700" cap="flat" cmpd="sng" algn="ctr">
                      <a:solidFill>
                        <a:srgbClr val="DEC9A2"/>
                      </a:solidFill>
                      <a:prstDash val="solid"/>
                      <a:round/>
                      <a:headEnd type="none" w="med" len="med"/>
                      <a:tailEnd type="none" w="med" len="med"/>
                    </a:lnB>
                    <a:noFill/>
                  </a:tcPr>
                </a:tc>
                <a:tc>
                  <a:txBody>
                    <a:bodyPr/>
                    <a:lstStyle/>
                    <a:p>
                      <a:pPr marL="0" marR="0" lvl="0" indent="0" algn="ctr" defTabSz="914400" rtl="0" eaLnBrk="1" fontAlgn="ctr" latinLnBrk="0" hangingPunct="1">
                        <a:lnSpc>
                          <a:spcPct val="100000"/>
                        </a:lnSpc>
                        <a:spcBef>
                          <a:spcPts val="0"/>
                        </a:spcBef>
                        <a:spcAft>
                          <a:spcPts val="0"/>
                        </a:spcAft>
                        <a:buClr>
                          <a:srgbClr val="000000"/>
                        </a:buClr>
                        <a:buSzTx/>
                        <a:buFont typeface="Arial"/>
                        <a:buNone/>
                        <a:tabLst/>
                        <a:defRPr/>
                      </a:pPr>
                      <a:r>
                        <a:rPr lang="es-MX" sz="1000" b="0" i="0" u="none" strike="noStrike">
                          <a:solidFill>
                            <a:srgbClr val="000000"/>
                          </a:solidFill>
                          <a:effectLst/>
                          <a:latin typeface="Noto Sans" panose="020B0502040504020204" pitchFamily="34" charset="0"/>
                          <a:ea typeface="Noto Sans" panose="020B0502040504020204" pitchFamily="34" charset="0"/>
                          <a:cs typeface="Noto Sans" panose="020B0502040504020204" pitchFamily="34" charset="0"/>
                        </a:rPr>
                        <a:t>Se ratifica</a:t>
                      </a:r>
                    </a:p>
                    <a:p>
                      <a:pPr algn="ctr" fontAlgn="ctr"/>
                      <a:r>
                        <a:rPr lang="es-MX" sz="1000" b="0" i="0" u="none" strike="noStrike">
                          <a:solidFill>
                            <a:srgbClr val="000000"/>
                          </a:solidFill>
                          <a:effectLst/>
                          <a:latin typeface="Noto Sans" panose="020B0502040504020204" pitchFamily="34" charset="0"/>
                          <a:ea typeface="Noto Sans" panose="020B0502040504020204" pitchFamily="34" charset="0"/>
                          <a:cs typeface="Noto Sans" panose="020B0502040504020204" pitchFamily="34" charset="0"/>
                        </a:rPr>
                        <a:t>No. 0339</a:t>
                      </a:r>
                    </a:p>
                    <a:p>
                      <a:pPr algn="ctr" fontAlgn="ctr"/>
                      <a:r>
                        <a:rPr lang="es-MX" sz="1000" b="0" i="0" u="none" strike="noStrike">
                          <a:solidFill>
                            <a:srgbClr val="000000"/>
                          </a:solidFill>
                          <a:effectLst/>
                          <a:latin typeface="Noto Sans" panose="020B0502040504020204" pitchFamily="34" charset="0"/>
                          <a:ea typeface="Noto Sans" panose="020B0502040504020204" pitchFamily="34" charset="0"/>
                          <a:cs typeface="Noto Sans" panose="020B0502040504020204" pitchFamily="34" charset="0"/>
                        </a:rPr>
                        <a:t>19/02/2025</a:t>
                      </a:r>
                    </a:p>
                  </a:txBody>
                  <a:tcPr marL="2921" marR="2921" marT="2921" marB="0" anchor="ctr">
                    <a:lnL w="12700" cap="flat" cmpd="sng" algn="ctr">
                      <a:solidFill>
                        <a:srgbClr val="DEC9A2"/>
                      </a:solidFill>
                      <a:prstDash val="solid"/>
                      <a:round/>
                      <a:headEnd type="none" w="med" len="med"/>
                      <a:tailEnd type="none" w="med" len="med"/>
                    </a:lnL>
                    <a:lnR w="12700" cap="flat" cmpd="sng" algn="ctr">
                      <a:solidFill>
                        <a:srgbClr val="DEC9A2"/>
                      </a:solidFill>
                      <a:prstDash val="solid"/>
                      <a:round/>
                      <a:headEnd type="none" w="med" len="med"/>
                      <a:tailEnd type="none" w="med" len="med"/>
                    </a:lnR>
                    <a:lnT w="12700" cap="flat" cmpd="sng" algn="ctr">
                      <a:solidFill>
                        <a:srgbClr val="DEC9A2"/>
                      </a:solidFill>
                      <a:prstDash val="solid"/>
                      <a:round/>
                      <a:headEnd type="none" w="med" len="med"/>
                      <a:tailEnd type="none" w="med" len="med"/>
                    </a:lnT>
                    <a:lnB w="12700" cap="flat" cmpd="sng" algn="ctr">
                      <a:solidFill>
                        <a:srgbClr val="DEC9A2"/>
                      </a:solidFill>
                      <a:prstDash val="solid"/>
                      <a:round/>
                      <a:headEnd type="none" w="med" len="med"/>
                      <a:tailEnd type="none" w="med" len="med"/>
                    </a:lnB>
                    <a:noFill/>
                  </a:tcPr>
                </a:tc>
                <a:tc>
                  <a:txBody>
                    <a:bodyPr/>
                    <a:lstStyle/>
                    <a:p>
                      <a:pPr algn="ctr" fontAlgn="ctr"/>
                      <a:r>
                        <a:rPr lang="es-MX" sz="1000" b="0" i="0" u="none" strike="noStrike">
                          <a:solidFill>
                            <a:srgbClr val="000000"/>
                          </a:solidFill>
                          <a:effectLst/>
                          <a:latin typeface="Noto Sans" panose="020B0502040504020204" pitchFamily="34" charset="0"/>
                          <a:ea typeface="Noto Sans" panose="020B0502040504020204" pitchFamily="34" charset="0"/>
                          <a:cs typeface="Noto Sans" panose="020B0502040504020204" pitchFamily="34" charset="0"/>
                        </a:rPr>
                        <a:t>Validación para ejecución de la CTCSC</a:t>
                      </a:r>
                    </a:p>
                    <a:p>
                      <a:pPr algn="ctr" fontAlgn="ctr"/>
                      <a:r>
                        <a:rPr lang="es-MX" sz="1000" b="0" i="0" u="none" strike="noStrike" err="1">
                          <a:solidFill>
                            <a:srgbClr val="000000"/>
                          </a:solidFill>
                          <a:effectLst/>
                          <a:latin typeface="Noto Sans" panose="020B0502040504020204" pitchFamily="34" charset="0"/>
                          <a:ea typeface="Noto Sans" panose="020B0502040504020204" pitchFamily="34" charset="0"/>
                          <a:cs typeface="Noto Sans" panose="020B0502040504020204" pitchFamily="34" charset="0"/>
                        </a:rPr>
                        <a:t>Of</a:t>
                      </a:r>
                      <a:r>
                        <a:rPr lang="es-MX" sz="1000" b="0" i="0" u="none" strike="noStrike">
                          <a:solidFill>
                            <a:srgbClr val="000000"/>
                          </a:solidFill>
                          <a:effectLst/>
                          <a:latin typeface="Noto Sans" panose="020B0502040504020204" pitchFamily="34" charset="0"/>
                          <a:ea typeface="Noto Sans" panose="020B0502040504020204" pitchFamily="34" charset="0"/>
                          <a:cs typeface="Noto Sans" panose="020B0502040504020204" pitchFamily="34" charset="0"/>
                        </a:rPr>
                        <a:t>. 6184 14/05/26</a:t>
                      </a:r>
                    </a:p>
                  </a:txBody>
                  <a:tcPr marL="2921" marR="2921" marT="2921" marB="0" anchor="ctr">
                    <a:lnL w="12700" cap="flat" cmpd="sng" algn="ctr">
                      <a:solidFill>
                        <a:srgbClr val="DEC9A2"/>
                      </a:solidFill>
                      <a:prstDash val="solid"/>
                      <a:round/>
                      <a:headEnd type="none" w="med" len="med"/>
                      <a:tailEnd type="none" w="med" len="med"/>
                    </a:lnL>
                    <a:lnR w="12700" cap="flat" cmpd="sng" algn="ctr">
                      <a:solidFill>
                        <a:srgbClr val="DEC9A2"/>
                      </a:solidFill>
                      <a:prstDash val="solid"/>
                      <a:round/>
                      <a:headEnd type="none" w="med" len="med"/>
                      <a:tailEnd type="none" w="med" len="med"/>
                    </a:lnR>
                    <a:lnT w="12700" cap="flat" cmpd="sng" algn="ctr">
                      <a:solidFill>
                        <a:srgbClr val="DEC9A2"/>
                      </a:solidFill>
                      <a:prstDash val="solid"/>
                      <a:round/>
                      <a:headEnd type="none" w="med" len="med"/>
                      <a:tailEnd type="none" w="med" len="med"/>
                    </a:lnT>
                    <a:lnB w="12700" cap="flat" cmpd="sng" algn="ctr">
                      <a:solidFill>
                        <a:srgbClr val="DEC9A2"/>
                      </a:solidFill>
                      <a:prstDash val="solid"/>
                      <a:round/>
                      <a:headEnd type="none" w="med" len="med"/>
                      <a:tailEnd type="none" w="med" len="med"/>
                    </a:lnB>
                    <a:noFill/>
                  </a:tcPr>
                </a:tc>
                <a:extLst>
                  <a:ext uri="{0D108BD9-81ED-4DB2-BD59-A6C34878D82A}">
                    <a16:rowId xmlns:a16="http://schemas.microsoft.com/office/drawing/2014/main" val="56219462"/>
                  </a:ext>
                </a:extLst>
              </a:tr>
              <a:tr h="382425">
                <a:tc>
                  <a:txBody>
                    <a:bodyPr/>
                    <a:lstStyle/>
                    <a:p>
                      <a:pPr marR="0" algn="ctr" rtl="0" fontAlgn="ctr">
                        <a:lnSpc>
                          <a:spcPct val="100000"/>
                        </a:lnSpc>
                        <a:spcBef>
                          <a:spcPts val="0"/>
                        </a:spcBef>
                        <a:spcAft>
                          <a:spcPts val="0"/>
                        </a:spcAft>
                        <a:buClr>
                          <a:srgbClr val="000000"/>
                        </a:buClr>
                        <a:buFont typeface="Arial"/>
                      </a:pPr>
                      <a:r>
                        <a:rPr lang="es-MX" sz="1000" b="0" i="0" u="none" strike="noStrike" cap="none">
                          <a:solidFill>
                            <a:srgbClr val="000000"/>
                          </a:solidFill>
                          <a:effectLst/>
                          <a:latin typeface="Noto Sans" panose="020B0502040504020204" pitchFamily="34" charset="0"/>
                          <a:ea typeface="Noto Sans" panose="020B0502040504020204" pitchFamily="34" charset="0"/>
                          <a:cs typeface="Noto Sans" panose="020B0502040504020204" pitchFamily="34" charset="0"/>
                          <a:sym typeface="Arial"/>
                        </a:rPr>
                        <a:t>4</a:t>
                      </a:r>
                    </a:p>
                  </a:txBody>
                  <a:tcPr marL="3630" marR="3630" marT="3630" marB="0" anchor="ctr">
                    <a:lnL w="12700" cap="flat" cmpd="sng" algn="ctr">
                      <a:solidFill>
                        <a:srgbClr val="DEC9A2"/>
                      </a:solidFill>
                      <a:prstDash val="solid"/>
                      <a:round/>
                      <a:headEnd type="none" w="med" len="med"/>
                      <a:tailEnd type="none" w="med" len="med"/>
                    </a:lnL>
                    <a:lnR w="12700" cap="flat" cmpd="sng" algn="ctr">
                      <a:solidFill>
                        <a:srgbClr val="DEC9A2"/>
                      </a:solidFill>
                      <a:prstDash val="solid"/>
                      <a:round/>
                      <a:headEnd type="none" w="med" len="med"/>
                      <a:tailEnd type="none" w="med" len="med"/>
                    </a:lnR>
                    <a:lnT w="12700" cap="flat" cmpd="sng" algn="ctr">
                      <a:solidFill>
                        <a:srgbClr val="DEC9A2"/>
                      </a:solidFill>
                      <a:prstDash val="solid"/>
                      <a:round/>
                      <a:headEnd type="none" w="med" len="med"/>
                      <a:tailEnd type="none" w="med" len="med"/>
                    </a:lnT>
                    <a:lnB w="12700" cap="flat" cmpd="sng" algn="ctr">
                      <a:solidFill>
                        <a:srgbClr val="DEC9A2"/>
                      </a:solidFill>
                      <a:prstDash val="solid"/>
                      <a:round/>
                      <a:headEnd type="none" w="med" len="med"/>
                      <a:tailEnd type="none" w="med" len="med"/>
                    </a:lnB>
                    <a:noFill/>
                  </a:tcPr>
                </a:tc>
                <a:tc>
                  <a:txBody>
                    <a:bodyPr/>
                    <a:lstStyle/>
                    <a:p>
                      <a:pPr marR="0" algn="ctr" rtl="0" fontAlgn="ctr">
                        <a:lnSpc>
                          <a:spcPct val="100000"/>
                        </a:lnSpc>
                        <a:spcBef>
                          <a:spcPts val="0"/>
                        </a:spcBef>
                        <a:spcAft>
                          <a:spcPts val="0"/>
                        </a:spcAft>
                        <a:buClr>
                          <a:srgbClr val="000000"/>
                        </a:buClr>
                        <a:buFont typeface="Arial"/>
                      </a:pPr>
                      <a:r>
                        <a:rPr lang="es-MX" sz="1000" b="0" i="0" u="none" strike="noStrike" cap="none">
                          <a:solidFill>
                            <a:srgbClr val="000000"/>
                          </a:solidFill>
                          <a:effectLst/>
                          <a:latin typeface="Noto Sans" panose="020B0502040504020204" pitchFamily="34" charset="0"/>
                          <a:ea typeface="Noto Sans" panose="020B0502040504020204" pitchFamily="34" charset="0"/>
                          <a:cs typeface="Noto Sans" panose="020B0502040504020204" pitchFamily="34" charset="0"/>
                          <a:sym typeface="Arial"/>
                        </a:rPr>
                        <a:t>Optimización en el piso 3 de Toledo 21. </a:t>
                      </a:r>
                    </a:p>
                  </a:txBody>
                  <a:tcPr marL="3630" marR="3630" marT="3630" marB="0" anchor="ctr">
                    <a:lnL w="12700" cap="flat" cmpd="sng" algn="ctr">
                      <a:solidFill>
                        <a:srgbClr val="DEC9A2"/>
                      </a:solidFill>
                      <a:prstDash val="solid"/>
                      <a:round/>
                      <a:headEnd type="none" w="med" len="med"/>
                      <a:tailEnd type="none" w="med" len="med"/>
                    </a:lnL>
                    <a:lnR w="12700" cap="flat" cmpd="sng" algn="ctr">
                      <a:solidFill>
                        <a:srgbClr val="DEC9A2"/>
                      </a:solidFill>
                      <a:prstDash val="solid"/>
                      <a:round/>
                      <a:headEnd type="none" w="med" len="med"/>
                      <a:tailEnd type="none" w="med" len="med"/>
                    </a:lnR>
                    <a:lnT w="12700" cap="flat" cmpd="sng" algn="ctr">
                      <a:solidFill>
                        <a:srgbClr val="DEC9A2"/>
                      </a:solidFill>
                      <a:prstDash val="solid"/>
                      <a:round/>
                      <a:headEnd type="none" w="med" len="med"/>
                      <a:tailEnd type="none" w="med" len="med"/>
                    </a:lnT>
                    <a:lnB w="12700" cap="flat" cmpd="sng" algn="ctr">
                      <a:solidFill>
                        <a:srgbClr val="DEC9A2"/>
                      </a:solidFill>
                      <a:prstDash val="solid"/>
                      <a:round/>
                      <a:headEnd type="none" w="med" len="med"/>
                      <a:tailEnd type="none" w="med" len="med"/>
                    </a:lnB>
                    <a:noFill/>
                  </a:tcPr>
                </a:tc>
                <a:tc>
                  <a:txBody>
                    <a:bodyPr/>
                    <a:lstStyle/>
                    <a:p>
                      <a:pPr marR="0" algn="ctr" rtl="0" fontAlgn="ctr">
                        <a:lnSpc>
                          <a:spcPct val="100000"/>
                        </a:lnSpc>
                        <a:spcBef>
                          <a:spcPts val="0"/>
                        </a:spcBef>
                        <a:spcAft>
                          <a:spcPts val="0"/>
                        </a:spcAft>
                        <a:buClr>
                          <a:srgbClr val="000000"/>
                        </a:buClr>
                        <a:buFont typeface="Arial"/>
                      </a:pPr>
                      <a:r>
                        <a:rPr lang="es-MX" sz="1000" b="0" i="0" u="none" strike="noStrike" cap="none">
                          <a:solidFill>
                            <a:srgbClr val="000000"/>
                          </a:solidFill>
                          <a:effectLst/>
                          <a:latin typeface="Noto Sans" panose="020B0502040504020204" pitchFamily="34" charset="0"/>
                          <a:ea typeface="Noto Sans" panose="020B0502040504020204" pitchFamily="34" charset="0"/>
                          <a:cs typeface="Noto Sans" panose="020B0502040504020204" pitchFamily="34" charset="0"/>
                          <a:sym typeface="Arial"/>
                        </a:rPr>
                        <a:t>Coordinación y Presupuesto e Información Programática</a:t>
                      </a:r>
                    </a:p>
                  </a:txBody>
                  <a:tcPr marL="3630" marR="3630" marT="3630" marB="0" anchor="ctr">
                    <a:lnL w="12700" cap="flat" cmpd="sng" algn="ctr">
                      <a:solidFill>
                        <a:srgbClr val="DEC9A2"/>
                      </a:solidFill>
                      <a:prstDash val="solid"/>
                      <a:round/>
                      <a:headEnd type="none" w="med" len="med"/>
                      <a:tailEnd type="none" w="med" len="med"/>
                    </a:lnL>
                    <a:lnR w="12700" cap="flat" cmpd="sng" algn="ctr">
                      <a:solidFill>
                        <a:srgbClr val="DEC9A2"/>
                      </a:solidFill>
                      <a:prstDash val="solid"/>
                      <a:round/>
                      <a:headEnd type="none" w="med" len="med"/>
                      <a:tailEnd type="none" w="med" len="med"/>
                    </a:lnR>
                    <a:lnT w="12700" cap="flat" cmpd="sng" algn="ctr">
                      <a:solidFill>
                        <a:srgbClr val="DEC9A2"/>
                      </a:solidFill>
                      <a:prstDash val="solid"/>
                      <a:round/>
                      <a:headEnd type="none" w="med" len="med"/>
                      <a:tailEnd type="none" w="med" len="med"/>
                    </a:lnT>
                    <a:lnB w="12700" cap="flat" cmpd="sng" algn="ctr">
                      <a:solidFill>
                        <a:srgbClr val="DEC9A2"/>
                      </a:solidFill>
                      <a:prstDash val="solid"/>
                      <a:round/>
                      <a:headEnd type="none" w="med" len="med"/>
                      <a:tailEnd type="none" w="med" len="med"/>
                    </a:lnB>
                    <a:noFill/>
                  </a:tcPr>
                </a:tc>
                <a:tc>
                  <a:txBody>
                    <a:bodyPr/>
                    <a:lstStyle/>
                    <a:p>
                      <a:pPr marR="0" algn="ctr" rtl="0" fontAlgn="ctr">
                        <a:lnSpc>
                          <a:spcPct val="100000"/>
                        </a:lnSpc>
                        <a:spcBef>
                          <a:spcPts val="0"/>
                        </a:spcBef>
                        <a:spcAft>
                          <a:spcPts val="0"/>
                        </a:spcAft>
                        <a:buClr>
                          <a:srgbClr val="000000"/>
                        </a:buClr>
                        <a:buFont typeface="Arial"/>
                      </a:pPr>
                      <a:r>
                        <a:rPr lang="es-MX" sz="1000" b="0" i="0" u="none" strike="noStrike" cap="none">
                          <a:solidFill>
                            <a:srgbClr val="000000"/>
                          </a:solidFill>
                          <a:effectLst/>
                          <a:latin typeface="Noto Sans" panose="020B0502040504020204" pitchFamily="34" charset="0"/>
                          <a:ea typeface="Noto Sans" panose="020B0502040504020204" pitchFamily="34" charset="0"/>
                          <a:cs typeface="Noto Sans" panose="020B0502040504020204" pitchFamily="34" charset="0"/>
                          <a:sym typeface="Arial"/>
                        </a:rPr>
                        <a:t>DF</a:t>
                      </a:r>
                    </a:p>
                  </a:txBody>
                  <a:tcPr marL="3630" marR="3630" marT="3630" marB="0" anchor="ctr">
                    <a:lnL w="12700" cap="flat" cmpd="sng" algn="ctr">
                      <a:solidFill>
                        <a:srgbClr val="DEC9A2"/>
                      </a:solidFill>
                      <a:prstDash val="solid"/>
                      <a:round/>
                      <a:headEnd type="none" w="med" len="med"/>
                      <a:tailEnd type="none" w="med" len="med"/>
                    </a:lnL>
                    <a:lnR w="12700" cap="flat" cmpd="sng" algn="ctr">
                      <a:solidFill>
                        <a:srgbClr val="DEC9A2"/>
                      </a:solidFill>
                      <a:prstDash val="solid"/>
                      <a:round/>
                      <a:headEnd type="none" w="med" len="med"/>
                      <a:tailEnd type="none" w="med" len="med"/>
                    </a:lnR>
                    <a:lnT w="12700" cap="flat" cmpd="sng" algn="ctr">
                      <a:solidFill>
                        <a:srgbClr val="DEC9A2"/>
                      </a:solidFill>
                      <a:prstDash val="solid"/>
                      <a:round/>
                      <a:headEnd type="none" w="med" len="med"/>
                      <a:tailEnd type="none" w="med" len="med"/>
                    </a:lnT>
                    <a:lnB w="12700" cap="flat" cmpd="sng" algn="ctr">
                      <a:solidFill>
                        <a:srgbClr val="DEC9A2"/>
                      </a:solidFill>
                      <a:prstDash val="solid"/>
                      <a:round/>
                      <a:headEnd type="none" w="med" len="med"/>
                      <a:tailEnd type="none" w="med" len="med"/>
                    </a:lnB>
                    <a:noFill/>
                  </a:tcPr>
                </a:tc>
                <a:tc>
                  <a:txBody>
                    <a:bodyPr/>
                    <a:lstStyle/>
                    <a:p>
                      <a:pPr marR="0" algn="ctr" rtl="0" fontAlgn="ctr">
                        <a:lnSpc>
                          <a:spcPct val="100000"/>
                        </a:lnSpc>
                        <a:spcBef>
                          <a:spcPts val="0"/>
                        </a:spcBef>
                        <a:spcAft>
                          <a:spcPts val="0"/>
                        </a:spcAft>
                        <a:buClr>
                          <a:srgbClr val="000000"/>
                        </a:buClr>
                        <a:buFont typeface="Arial"/>
                      </a:pPr>
                      <a:r>
                        <a:rPr lang="es-MX" sz="1000" b="0" i="0" u="none" strike="noStrike" cap="none" dirty="0">
                          <a:solidFill>
                            <a:srgbClr val="000000"/>
                          </a:solidFill>
                          <a:effectLst/>
                          <a:latin typeface="Noto Sans" panose="020B0502040504020204" pitchFamily="34" charset="0"/>
                          <a:ea typeface="Noto Sans" panose="020B0502040504020204" pitchFamily="34" charset="0"/>
                          <a:cs typeface="Noto Sans" panose="020B0502040504020204" pitchFamily="34" charset="0"/>
                          <a:sym typeface="Arial"/>
                        </a:rPr>
                        <a:t>No.10939</a:t>
                      </a:r>
                      <a:br>
                        <a:rPr lang="es-MX" sz="1000" b="0" i="0" u="none" strike="noStrike" cap="none" dirty="0">
                          <a:solidFill>
                            <a:srgbClr val="000000"/>
                          </a:solidFill>
                          <a:effectLst/>
                          <a:latin typeface="Noto Sans" panose="020B0502040504020204" pitchFamily="34" charset="0"/>
                          <a:ea typeface="Noto Sans" panose="020B0502040504020204" pitchFamily="34" charset="0"/>
                          <a:cs typeface="Noto Sans" panose="020B0502040504020204" pitchFamily="34" charset="0"/>
                          <a:sym typeface="Arial"/>
                        </a:rPr>
                      </a:br>
                      <a:r>
                        <a:rPr lang="es-MX" sz="1000" b="0" i="0" u="none" strike="noStrike" cap="none" dirty="0">
                          <a:solidFill>
                            <a:srgbClr val="000000"/>
                          </a:solidFill>
                          <a:effectLst/>
                          <a:latin typeface="Noto Sans" panose="020B0502040504020204" pitchFamily="34" charset="0"/>
                          <a:ea typeface="Noto Sans" panose="020B0502040504020204" pitchFamily="34" charset="0"/>
                          <a:cs typeface="Noto Sans" panose="020B0502040504020204" pitchFamily="34" charset="0"/>
                          <a:sym typeface="Arial"/>
                        </a:rPr>
                        <a:t>02/08/23</a:t>
                      </a:r>
                    </a:p>
                  </a:txBody>
                  <a:tcPr marL="3630" marR="3630" marT="3630" marB="0" anchor="ctr">
                    <a:lnL w="12700" cap="flat" cmpd="sng" algn="ctr">
                      <a:solidFill>
                        <a:srgbClr val="DEC9A2"/>
                      </a:solidFill>
                      <a:prstDash val="solid"/>
                      <a:round/>
                      <a:headEnd type="none" w="med" len="med"/>
                      <a:tailEnd type="none" w="med" len="med"/>
                    </a:lnL>
                    <a:lnR w="12700" cap="flat" cmpd="sng" algn="ctr">
                      <a:solidFill>
                        <a:srgbClr val="DEC9A2"/>
                      </a:solidFill>
                      <a:prstDash val="solid"/>
                      <a:round/>
                      <a:headEnd type="none" w="med" len="med"/>
                      <a:tailEnd type="none" w="med" len="med"/>
                    </a:lnR>
                    <a:lnT w="12700" cap="flat" cmpd="sng" algn="ctr">
                      <a:solidFill>
                        <a:srgbClr val="DEC9A2"/>
                      </a:solidFill>
                      <a:prstDash val="solid"/>
                      <a:round/>
                      <a:headEnd type="none" w="med" len="med"/>
                      <a:tailEnd type="none" w="med" len="med"/>
                    </a:lnT>
                    <a:lnB w="12700" cap="flat" cmpd="sng" algn="ctr">
                      <a:solidFill>
                        <a:srgbClr val="DEC9A2"/>
                      </a:solidFill>
                      <a:prstDash val="solid"/>
                      <a:round/>
                      <a:headEnd type="none" w="med" len="med"/>
                      <a:tailEnd type="none" w="med" len="med"/>
                    </a:lnB>
                    <a:noFill/>
                  </a:tcPr>
                </a:tc>
                <a:tc>
                  <a:txBody>
                    <a:bodyPr/>
                    <a:lstStyle/>
                    <a:p>
                      <a:pPr marL="0" marR="0" lvl="0" indent="0" algn="ctr" defTabSz="914400" rtl="0" eaLnBrk="1" fontAlgn="ctr" latinLnBrk="0" hangingPunct="1">
                        <a:lnSpc>
                          <a:spcPct val="100000"/>
                        </a:lnSpc>
                        <a:spcBef>
                          <a:spcPts val="0"/>
                        </a:spcBef>
                        <a:spcAft>
                          <a:spcPts val="0"/>
                        </a:spcAft>
                        <a:buClr>
                          <a:srgbClr val="000000"/>
                        </a:buClr>
                        <a:buSzTx/>
                        <a:buFont typeface="Arial"/>
                        <a:buNone/>
                        <a:tabLst/>
                        <a:defRPr/>
                      </a:pPr>
                      <a:r>
                        <a:rPr lang="es-MX" sz="1000" b="0" i="0" u="none" strike="noStrike" dirty="0">
                          <a:solidFill>
                            <a:srgbClr val="000000"/>
                          </a:solidFill>
                          <a:effectLst/>
                          <a:latin typeface="Noto Sans" panose="020B0502040504020204" pitchFamily="34" charset="0"/>
                          <a:ea typeface="Noto Sans" panose="020B0502040504020204" pitchFamily="34" charset="0"/>
                          <a:cs typeface="Noto Sans" panose="020B0502040504020204" pitchFamily="34" charset="0"/>
                        </a:rPr>
                        <a:t>Se ratifica</a:t>
                      </a:r>
                    </a:p>
                    <a:p>
                      <a:pPr algn="ctr" fontAlgn="ctr"/>
                      <a:r>
                        <a:rPr lang="es-MX" sz="1000" b="0" i="0" u="none" strike="noStrike" dirty="0">
                          <a:solidFill>
                            <a:srgbClr val="000000"/>
                          </a:solidFill>
                          <a:effectLst/>
                          <a:latin typeface="Noto Sans" panose="020B0502040504020204" pitchFamily="34" charset="0"/>
                          <a:ea typeface="Noto Sans" panose="020B0502040504020204" pitchFamily="34" charset="0"/>
                          <a:cs typeface="Noto Sans" panose="020B0502040504020204" pitchFamily="34" charset="0"/>
                        </a:rPr>
                        <a:t>No. 0215</a:t>
                      </a:r>
                    </a:p>
                    <a:p>
                      <a:pPr algn="ctr" fontAlgn="ctr"/>
                      <a:r>
                        <a:rPr lang="es-MX" sz="1000" b="0" i="0" u="none" strike="noStrike" dirty="0">
                          <a:solidFill>
                            <a:srgbClr val="000000"/>
                          </a:solidFill>
                          <a:effectLst/>
                          <a:latin typeface="Noto Sans" panose="020B0502040504020204" pitchFamily="34" charset="0"/>
                          <a:ea typeface="Noto Sans" panose="020B0502040504020204" pitchFamily="34" charset="0"/>
                          <a:cs typeface="Noto Sans" panose="020B0502040504020204" pitchFamily="34" charset="0"/>
                        </a:rPr>
                        <a:t>17/02/25</a:t>
                      </a:r>
                      <a:endParaRPr lang="es-MX" sz="1000" b="0" i="0" u="none" strike="noStrike" cap="none" dirty="0">
                        <a:solidFill>
                          <a:srgbClr val="000000"/>
                        </a:solidFill>
                        <a:effectLst/>
                        <a:latin typeface="Noto Sans" panose="020B0502040504020204" pitchFamily="34" charset="0"/>
                        <a:ea typeface="Noto Sans" panose="020B0502040504020204" pitchFamily="34" charset="0"/>
                        <a:cs typeface="Noto Sans" panose="020B0502040504020204" pitchFamily="34" charset="0"/>
                        <a:sym typeface="Arial"/>
                      </a:endParaRPr>
                    </a:p>
                  </a:txBody>
                  <a:tcPr marL="3630" marR="3630" marT="3630" marB="0" anchor="ctr">
                    <a:lnL w="12700" cap="flat" cmpd="sng" algn="ctr">
                      <a:solidFill>
                        <a:srgbClr val="DEC9A2"/>
                      </a:solidFill>
                      <a:prstDash val="solid"/>
                      <a:round/>
                      <a:headEnd type="none" w="med" len="med"/>
                      <a:tailEnd type="none" w="med" len="med"/>
                    </a:lnL>
                    <a:lnR w="12700" cap="flat" cmpd="sng" algn="ctr">
                      <a:solidFill>
                        <a:srgbClr val="DEC9A2"/>
                      </a:solidFill>
                      <a:prstDash val="solid"/>
                      <a:round/>
                      <a:headEnd type="none" w="med" len="med"/>
                      <a:tailEnd type="none" w="med" len="med"/>
                    </a:lnR>
                    <a:lnT w="12700" cap="flat" cmpd="sng" algn="ctr">
                      <a:solidFill>
                        <a:srgbClr val="DEC9A2"/>
                      </a:solidFill>
                      <a:prstDash val="solid"/>
                      <a:round/>
                      <a:headEnd type="none" w="med" len="med"/>
                      <a:tailEnd type="none" w="med" len="med"/>
                    </a:lnT>
                    <a:lnB w="12700" cap="flat" cmpd="sng" algn="ctr">
                      <a:solidFill>
                        <a:srgbClr val="DEC9A2"/>
                      </a:solidFill>
                      <a:prstDash val="solid"/>
                      <a:round/>
                      <a:headEnd type="none" w="med" len="med"/>
                      <a:tailEnd type="none" w="med" len="med"/>
                    </a:lnB>
                    <a:noFill/>
                  </a:tcPr>
                </a:tc>
                <a:tc>
                  <a:txBody>
                    <a:bodyPr/>
                    <a:lstStyle/>
                    <a:p>
                      <a:pPr algn="ctr" fontAlgn="ctr"/>
                      <a:r>
                        <a:rPr lang="es-MX" sz="1000" b="0" i="0" u="none" strike="noStrike" dirty="0">
                          <a:solidFill>
                            <a:srgbClr val="000000"/>
                          </a:solidFill>
                          <a:effectLst/>
                          <a:latin typeface="Noto Sans" panose="020B0502040504020204" pitchFamily="34" charset="0"/>
                          <a:ea typeface="Noto Sans" panose="020B0502040504020204" pitchFamily="34" charset="0"/>
                          <a:cs typeface="Noto Sans" panose="020B0502040504020204" pitchFamily="34" charset="0"/>
                        </a:rPr>
                        <a:t>Validación para ejecución de la CTCSC</a:t>
                      </a:r>
                    </a:p>
                    <a:p>
                      <a:pPr algn="ctr" fontAlgn="ctr"/>
                      <a:r>
                        <a:rPr lang="es-MX" sz="1000" b="0" i="0" u="none" strike="noStrike" dirty="0">
                          <a:solidFill>
                            <a:srgbClr val="000000"/>
                          </a:solidFill>
                          <a:effectLst/>
                          <a:latin typeface="Noto Sans" panose="020B0502040504020204" pitchFamily="34" charset="0"/>
                          <a:ea typeface="Noto Sans" panose="020B0502040504020204" pitchFamily="34" charset="0"/>
                          <a:cs typeface="Noto Sans" panose="020B0502040504020204" pitchFamily="34" charset="0"/>
                        </a:rPr>
                        <a:t>Of. 6236 14/05/26</a:t>
                      </a:r>
                    </a:p>
                  </a:txBody>
                  <a:tcPr marL="3630" marR="3630" marT="3630" marB="0" anchor="ctr">
                    <a:lnL w="12700" cap="flat" cmpd="sng" algn="ctr">
                      <a:solidFill>
                        <a:srgbClr val="DEC9A2"/>
                      </a:solidFill>
                      <a:prstDash val="solid"/>
                      <a:round/>
                      <a:headEnd type="none" w="med" len="med"/>
                      <a:tailEnd type="none" w="med" len="med"/>
                    </a:lnL>
                    <a:lnR w="12700" cap="flat" cmpd="sng" algn="ctr">
                      <a:solidFill>
                        <a:srgbClr val="DEC9A2"/>
                      </a:solidFill>
                      <a:prstDash val="solid"/>
                      <a:round/>
                      <a:headEnd type="none" w="med" len="med"/>
                      <a:tailEnd type="none" w="med" len="med"/>
                    </a:lnR>
                    <a:lnT w="12700" cap="flat" cmpd="sng" algn="ctr">
                      <a:solidFill>
                        <a:srgbClr val="DEC9A2"/>
                      </a:solidFill>
                      <a:prstDash val="solid"/>
                      <a:round/>
                      <a:headEnd type="none" w="med" len="med"/>
                      <a:tailEnd type="none" w="med" len="med"/>
                    </a:lnT>
                    <a:lnB w="12700" cap="flat" cmpd="sng" algn="ctr">
                      <a:solidFill>
                        <a:srgbClr val="DEC9A2"/>
                      </a:solidFill>
                      <a:prstDash val="solid"/>
                      <a:round/>
                      <a:headEnd type="none" w="med" len="med"/>
                      <a:tailEnd type="none" w="med" len="med"/>
                    </a:lnB>
                    <a:noFill/>
                  </a:tcPr>
                </a:tc>
                <a:extLst>
                  <a:ext uri="{0D108BD9-81ED-4DB2-BD59-A6C34878D82A}">
                    <a16:rowId xmlns:a16="http://schemas.microsoft.com/office/drawing/2014/main" val="3369726974"/>
                  </a:ext>
                </a:extLst>
              </a:tr>
              <a:tr h="382425">
                <a:tc>
                  <a:txBody>
                    <a:bodyPr/>
                    <a:lstStyle/>
                    <a:p>
                      <a:pPr marR="0" algn="ctr" rtl="0" fontAlgn="ctr">
                        <a:lnSpc>
                          <a:spcPct val="100000"/>
                        </a:lnSpc>
                        <a:spcBef>
                          <a:spcPts val="0"/>
                        </a:spcBef>
                        <a:spcAft>
                          <a:spcPts val="0"/>
                        </a:spcAft>
                        <a:buClr>
                          <a:srgbClr val="000000"/>
                        </a:buClr>
                        <a:buFont typeface="Arial"/>
                      </a:pPr>
                      <a:r>
                        <a:rPr lang="es-MX" sz="1000" b="0" i="0" u="none" strike="noStrike" cap="none">
                          <a:solidFill>
                            <a:srgbClr val="000000"/>
                          </a:solidFill>
                          <a:effectLst/>
                          <a:latin typeface="Noto Sans" panose="020B0502040504020204" pitchFamily="34" charset="0"/>
                          <a:ea typeface="Noto Sans" panose="020B0502040504020204" pitchFamily="34" charset="0"/>
                          <a:cs typeface="Noto Sans" panose="020B0502040504020204" pitchFamily="34" charset="0"/>
                          <a:sym typeface="Arial"/>
                        </a:rPr>
                        <a:t>5</a:t>
                      </a:r>
                    </a:p>
                  </a:txBody>
                  <a:tcPr marL="3630" marR="3630" marT="3630" marB="0" anchor="ctr">
                    <a:lnL w="12700" cap="flat" cmpd="sng" algn="ctr">
                      <a:solidFill>
                        <a:srgbClr val="DEC9A2"/>
                      </a:solidFill>
                      <a:prstDash val="solid"/>
                      <a:round/>
                      <a:headEnd type="none" w="med" len="med"/>
                      <a:tailEnd type="none" w="med" len="med"/>
                    </a:lnL>
                    <a:lnR w="12700" cap="flat" cmpd="sng" algn="ctr">
                      <a:solidFill>
                        <a:srgbClr val="DEC9A2"/>
                      </a:solidFill>
                      <a:prstDash val="solid"/>
                      <a:round/>
                      <a:headEnd type="none" w="med" len="med"/>
                      <a:tailEnd type="none" w="med" len="med"/>
                    </a:lnR>
                    <a:lnT w="12700" cap="flat" cmpd="sng" algn="ctr">
                      <a:solidFill>
                        <a:srgbClr val="DEC9A2"/>
                      </a:solidFill>
                      <a:prstDash val="solid"/>
                      <a:round/>
                      <a:headEnd type="none" w="med" len="med"/>
                      <a:tailEnd type="none" w="med" len="med"/>
                    </a:lnT>
                    <a:lnB w="12700" cap="flat" cmpd="sng" algn="ctr">
                      <a:solidFill>
                        <a:srgbClr val="DEC9A2"/>
                      </a:solidFill>
                      <a:prstDash val="solid"/>
                      <a:round/>
                      <a:headEnd type="none" w="med" len="med"/>
                      <a:tailEnd type="none" w="med" len="med"/>
                    </a:lnB>
                    <a:noFill/>
                  </a:tcPr>
                </a:tc>
                <a:tc>
                  <a:txBody>
                    <a:bodyPr/>
                    <a:lstStyle/>
                    <a:p>
                      <a:pPr marR="0" algn="ctr" rtl="0" fontAlgn="ctr">
                        <a:lnSpc>
                          <a:spcPct val="100000"/>
                        </a:lnSpc>
                        <a:spcBef>
                          <a:spcPts val="0"/>
                        </a:spcBef>
                        <a:spcAft>
                          <a:spcPts val="0"/>
                        </a:spcAft>
                        <a:buClr>
                          <a:srgbClr val="000000"/>
                        </a:buClr>
                        <a:buFont typeface="Arial"/>
                      </a:pPr>
                      <a:r>
                        <a:rPr lang="es-MX" sz="1000" b="0" i="0" u="none" strike="noStrike" cap="none">
                          <a:solidFill>
                            <a:srgbClr val="000000"/>
                          </a:solidFill>
                          <a:effectLst/>
                          <a:latin typeface="Noto Sans" panose="020B0502040504020204" pitchFamily="34" charset="0"/>
                          <a:ea typeface="Noto Sans" panose="020B0502040504020204" pitchFamily="34" charset="0"/>
                          <a:cs typeface="Noto Sans" panose="020B0502040504020204" pitchFamily="34" charset="0"/>
                          <a:sym typeface="Arial"/>
                        </a:rPr>
                        <a:t>Habilitación de Fototeca para el Centro Único de Información y Archivo Histórico, en el sótano de la Unidad de Congresos del CMNXXI </a:t>
                      </a:r>
                    </a:p>
                  </a:txBody>
                  <a:tcPr marL="3630" marR="3630" marT="3630" marB="0" anchor="ctr">
                    <a:lnL w="12700" cap="flat" cmpd="sng" algn="ctr">
                      <a:solidFill>
                        <a:srgbClr val="DEC9A2"/>
                      </a:solidFill>
                      <a:prstDash val="solid"/>
                      <a:round/>
                      <a:headEnd type="none" w="med" len="med"/>
                      <a:tailEnd type="none" w="med" len="med"/>
                    </a:lnL>
                    <a:lnR w="12700" cap="flat" cmpd="sng" algn="ctr">
                      <a:solidFill>
                        <a:srgbClr val="DEC9A2"/>
                      </a:solidFill>
                      <a:prstDash val="solid"/>
                      <a:round/>
                      <a:headEnd type="none" w="med" len="med"/>
                      <a:tailEnd type="none" w="med" len="med"/>
                    </a:lnR>
                    <a:lnT w="12700" cap="flat" cmpd="sng" algn="ctr">
                      <a:solidFill>
                        <a:srgbClr val="DEC9A2"/>
                      </a:solidFill>
                      <a:prstDash val="solid"/>
                      <a:round/>
                      <a:headEnd type="none" w="med" len="med"/>
                      <a:tailEnd type="none" w="med" len="med"/>
                    </a:lnT>
                    <a:lnB w="12700" cap="flat" cmpd="sng" algn="ctr">
                      <a:solidFill>
                        <a:srgbClr val="DEC9A2"/>
                      </a:solidFill>
                      <a:prstDash val="solid"/>
                      <a:round/>
                      <a:headEnd type="none" w="med" len="med"/>
                      <a:tailEnd type="none" w="med" len="med"/>
                    </a:lnB>
                    <a:noFill/>
                  </a:tcPr>
                </a:tc>
                <a:tc>
                  <a:txBody>
                    <a:bodyPr/>
                    <a:lstStyle/>
                    <a:p>
                      <a:pPr algn="ctr" fontAlgn="ctr"/>
                      <a:r>
                        <a:rPr lang="es-MX" sz="1000" b="0" i="0" u="none" strike="noStrike">
                          <a:solidFill>
                            <a:srgbClr val="000000"/>
                          </a:solidFill>
                          <a:effectLst/>
                          <a:latin typeface="Noto Sans" panose="020B0502040504020204" pitchFamily="34" charset="0"/>
                          <a:ea typeface="Noto Sans" panose="020B0502040504020204" pitchFamily="34" charset="0"/>
                          <a:cs typeface="Noto Sans" panose="020B0502040504020204" pitchFamily="34" charset="0"/>
                        </a:rPr>
                        <a:t>Coordinación Técnica de Servicios Generales</a:t>
                      </a:r>
                    </a:p>
                  </a:txBody>
                  <a:tcPr marL="2921" marR="2921" marT="2921" marB="0" anchor="ctr">
                    <a:lnL w="12700" cap="flat" cmpd="sng" algn="ctr">
                      <a:solidFill>
                        <a:srgbClr val="DEC9A2"/>
                      </a:solidFill>
                      <a:prstDash val="solid"/>
                      <a:round/>
                      <a:headEnd type="none" w="med" len="med"/>
                      <a:tailEnd type="none" w="med" len="med"/>
                    </a:lnL>
                    <a:lnR w="12700" cap="flat" cmpd="sng" algn="ctr">
                      <a:solidFill>
                        <a:srgbClr val="DEC9A2"/>
                      </a:solidFill>
                      <a:prstDash val="solid"/>
                      <a:round/>
                      <a:headEnd type="none" w="med" len="med"/>
                      <a:tailEnd type="none" w="med" len="med"/>
                    </a:lnR>
                    <a:lnT w="12700" cap="flat" cmpd="sng" algn="ctr">
                      <a:solidFill>
                        <a:srgbClr val="DEC9A2"/>
                      </a:solidFill>
                      <a:prstDash val="solid"/>
                      <a:round/>
                      <a:headEnd type="none" w="med" len="med"/>
                      <a:tailEnd type="none" w="med" len="med"/>
                    </a:lnT>
                    <a:lnB w="12700" cap="flat" cmpd="sng" algn="ctr">
                      <a:solidFill>
                        <a:srgbClr val="DEC9A2"/>
                      </a:solidFill>
                      <a:prstDash val="solid"/>
                      <a:round/>
                      <a:headEnd type="none" w="med" len="med"/>
                      <a:tailEnd type="none" w="med" len="med"/>
                    </a:lnB>
                    <a:noFill/>
                  </a:tcPr>
                </a:tc>
                <a:tc>
                  <a:txBody>
                    <a:bodyPr/>
                    <a:lstStyle/>
                    <a:p>
                      <a:pPr algn="ctr" fontAlgn="ctr"/>
                      <a:r>
                        <a:rPr lang="es-MX" sz="1000" b="0" i="0" u="none" strike="noStrike">
                          <a:solidFill>
                            <a:srgbClr val="000000"/>
                          </a:solidFill>
                          <a:effectLst/>
                          <a:latin typeface="Noto Sans" panose="020B0502040504020204" pitchFamily="34" charset="0"/>
                          <a:ea typeface="Noto Sans" panose="020B0502040504020204" pitchFamily="34" charset="0"/>
                          <a:cs typeface="Noto Sans" panose="020B0502040504020204" pitchFamily="34" charset="0"/>
                        </a:rPr>
                        <a:t>DA</a:t>
                      </a:r>
                    </a:p>
                  </a:txBody>
                  <a:tcPr marL="2921" marR="2921" marT="2921" marB="0" anchor="ctr">
                    <a:lnL w="12700" cap="flat" cmpd="sng" algn="ctr">
                      <a:solidFill>
                        <a:srgbClr val="DEC9A2"/>
                      </a:solidFill>
                      <a:prstDash val="solid"/>
                      <a:round/>
                      <a:headEnd type="none" w="med" len="med"/>
                      <a:tailEnd type="none" w="med" len="med"/>
                    </a:lnL>
                    <a:lnR w="12700" cap="flat" cmpd="sng" algn="ctr">
                      <a:solidFill>
                        <a:srgbClr val="DEC9A2"/>
                      </a:solidFill>
                      <a:prstDash val="solid"/>
                      <a:round/>
                      <a:headEnd type="none" w="med" len="med"/>
                      <a:tailEnd type="none" w="med" len="med"/>
                    </a:lnR>
                    <a:lnT w="12700" cap="flat" cmpd="sng" algn="ctr">
                      <a:solidFill>
                        <a:srgbClr val="DEC9A2"/>
                      </a:solidFill>
                      <a:prstDash val="solid"/>
                      <a:round/>
                      <a:headEnd type="none" w="med" len="med"/>
                      <a:tailEnd type="none" w="med" len="med"/>
                    </a:lnT>
                    <a:lnB w="12700" cap="flat" cmpd="sng" algn="ctr">
                      <a:solidFill>
                        <a:srgbClr val="DEC9A2"/>
                      </a:solidFill>
                      <a:prstDash val="solid"/>
                      <a:round/>
                      <a:headEnd type="none" w="med" len="med"/>
                      <a:tailEnd type="none" w="med" len="med"/>
                    </a:lnB>
                    <a:noFill/>
                  </a:tcPr>
                </a:tc>
                <a:tc>
                  <a:txBody>
                    <a:bodyPr/>
                    <a:lstStyle/>
                    <a:p>
                      <a:pPr algn="ctr" fontAlgn="ctr"/>
                      <a:r>
                        <a:rPr lang="es-MX" sz="1000" b="0" i="0" u="none" strike="noStrike">
                          <a:solidFill>
                            <a:srgbClr val="000000"/>
                          </a:solidFill>
                          <a:effectLst/>
                          <a:latin typeface="Noto Sans" panose="020B0502040504020204" pitchFamily="34" charset="0"/>
                          <a:ea typeface="Noto Sans" panose="020B0502040504020204" pitchFamily="34" charset="0"/>
                          <a:cs typeface="Noto Sans" panose="020B0502040504020204" pitchFamily="34" charset="0"/>
                        </a:rPr>
                        <a:t>No. 15863</a:t>
                      </a:r>
                      <a:br>
                        <a:rPr lang="es-MX" sz="1000" b="0" i="0" u="none" strike="noStrike">
                          <a:solidFill>
                            <a:srgbClr val="000000"/>
                          </a:solidFill>
                          <a:effectLst/>
                          <a:latin typeface="Noto Sans" panose="020B0502040504020204" pitchFamily="34" charset="0"/>
                          <a:ea typeface="Noto Sans" panose="020B0502040504020204" pitchFamily="34" charset="0"/>
                          <a:cs typeface="Noto Sans" panose="020B0502040504020204" pitchFamily="34" charset="0"/>
                        </a:rPr>
                      </a:br>
                      <a:r>
                        <a:rPr lang="es-MX" sz="1000" b="0" i="0" u="none" strike="noStrike">
                          <a:solidFill>
                            <a:srgbClr val="000000"/>
                          </a:solidFill>
                          <a:effectLst/>
                          <a:latin typeface="Noto Sans" panose="020B0502040504020204" pitchFamily="34" charset="0"/>
                          <a:ea typeface="Noto Sans" panose="020B0502040504020204" pitchFamily="34" charset="0"/>
                          <a:cs typeface="Noto Sans" panose="020B0502040504020204" pitchFamily="34" charset="0"/>
                        </a:rPr>
                        <a:t>11/11/24</a:t>
                      </a:r>
                    </a:p>
                  </a:txBody>
                  <a:tcPr marL="2921" marR="2921" marT="2921" marB="0" anchor="ctr">
                    <a:lnL w="12700" cap="flat" cmpd="sng" algn="ctr">
                      <a:solidFill>
                        <a:srgbClr val="DEC9A2"/>
                      </a:solidFill>
                      <a:prstDash val="solid"/>
                      <a:round/>
                      <a:headEnd type="none" w="med" len="med"/>
                      <a:tailEnd type="none" w="med" len="med"/>
                    </a:lnL>
                    <a:lnR w="12700" cap="flat" cmpd="sng" algn="ctr">
                      <a:solidFill>
                        <a:srgbClr val="DEC9A2"/>
                      </a:solidFill>
                      <a:prstDash val="solid"/>
                      <a:round/>
                      <a:headEnd type="none" w="med" len="med"/>
                      <a:tailEnd type="none" w="med" len="med"/>
                    </a:lnR>
                    <a:lnT w="12700" cap="flat" cmpd="sng" algn="ctr">
                      <a:solidFill>
                        <a:srgbClr val="DEC9A2"/>
                      </a:solidFill>
                      <a:prstDash val="solid"/>
                      <a:round/>
                      <a:headEnd type="none" w="med" len="med"/>
                      <a:tailEnd type="none" w="med" len="med"/>
                    </a:lnT>
                    <a:lnB w="12700" cap="flat" cmpd="sng" algn="ctr">
                      <a:solidFill>
                        <a:srgbClr val="DEC9A2"/>
                      </a:solidFill>
                      <a:prstDash val="solid"/>
                      <a:round/>
                      <a:headEnd type="none" w="med" len="med"/>
                      <a:tailEnd type="none" w="med" len="med"/>
                    </a:lnB>
                    <a:noFill/>
                  </a:tcPr>
                </a:tc>
                <a:tc>
                  <a:txBody>
                    <a:bodyPr/>
                    <a:lstStyle/>
                    <a:p>
                      <a:pPr marL="0" marR="0" lvl="0" indent="0" algn="ctr" defTabSz="914400" rtl="0" eaLnBrk="1" fontAlgn="ctr" latinLnBrk="0" hangingPunct="1">
                        <a:lnSpc>
                          <a:spcPct val="100000"/>
                        </a:lnSpc>
                        <a:spcBef>
                          <a:spcPts val="0"/>
                        </a:spcBef>
                        <a:spcAft>
                          <a:spcPts val="0"/>
                        </a:spcAft>
                        <a:buClr>
                          <a:srgbClr val="000000"/>
                        </a:buClr>
                        <a:buSzTx/>
                        <a:buFont typeface="Arial"/>
                        <a:buNone/>
                        <a:tabLst/>
                        <a:defRPr/>
                      </a:pPr>
                      <a:r>
                        <a:rPr lang="es-MX" sz="1000" b="0" i="0" u="none" strike="noStrike">
                          <a:solidFill>
                            <a:srgbClr val="000000"/>
                          </a:solidFill>
                          <a:effectLst/>
                          <a:latin typeface="Noto Sans" panose="020B0502040504020204" pitchFamily="34" charset="0"/>
                          <a:ea typeface="Noto Sans" panose="020B0502040504020204" pitchFamily="34" charset="0"/>
                          <a:cs typeface="Noto Sans" panose="020B0502040504020204" pitchFamily="34" charset="0"/>
                        </a:rPr>
                        <a:t>Se ratifica</a:t>
                      </a:r>
                    </a:p>
                    <a:p>
                      <a:pPr algn="ctr" fontAlgn="ctr"/>
                      <a:r>
                        <a:rPr lang="es-MX" sz="1000" b="0" i="0" u="none" strike="noStrike">
                          <a:solidFill>
                            <a:srgbClr val="000000"/>
                          </a:solidFill>
                          <a:effectLst/>
                          <a:latin typeface="Noto Sans" panose="020B0502040504020204" pitchFamily="34" charset="0"/>
                          <a:ea typeface="Noto Sans" panose="020B0502040504020204" pitchFamily="34" charset="0"/>
                          <a:cs typeface="Noto Sans" panose="020B0502040504020204" pitchFamily="34" charset="0"/>
                        </a:rPr>
                        <a:t>No. 0615</a:t>
                      </a:r>
                    </a:p>
                    <a:p>
                      <a:pPr algn="ctr" fontAlgn="ctr"/>
                      <a:r>
                        <a:rPr lang="es-MX" sz="1000" b="0" i="0" u="none" strike="noStrike">
                          <a:solidFill>
                            <a:srgbClr val="000000"/>
                          </a:solidFill>
                          <a:effectLst/>
                          <a:latin typeface="Noto Sans" panose="020B0502040504020204" pitchFamily="34" charset="0"/>
                          <a:ea typeface="Noto Sans" panose="020B0502040504020204" pitchFamily="34" charset="0"/>
                          <a:cs typeface="Noto Sans" panose="020B0502040504020204" pitchFamily="34" charset="0"/>
                        </a:rPr>
                        <a:t>20/02/25</a:t>
                      </a:r>
                    </a:p>
                  </a:txBody>
                  <a:tcPr marL="2921" marR="2921" marT="2921" marB="0" anchor="ctr">
                    <a:lnL w="12700" cap="flat" cmpd="sng" algn="ctr">
                      <a:solidFill>
                        <a:srgbClr val="DEC9A2"/>
                      </a:solidFill>
                      <a:prstDash val="solid"/>
                      <a:round/>
                      <a:headEnd type="none" w="med" len="med"/>
                      <a:tailEnd type="none" w="med" len="med"/>
                    </a:lnL>
                    <a:lnR w="12700" cap="flat" cmpd="sng" algn="ctr">
                      <a:solidFill>
                        <a:srgbClr val="DEC9A2"/>
                      </a:solidFill>
                      <a:prstDash val="solid"/>
                      <a:round/>
                      <a:headEnd type="none" w="med" len="med"/>
                      <a:tailEnd type="none" w="med" len="med"/>
                    </a:lnR>
                    <a:lnT w="12700" cap="flat" cmpd="sng" algn="ctr">
                      <a:solidFill>
                        <a:srgbClr val="DEC9A2"/>
                      </a:solidFill>
                      <a:prstDash val="solid"/>
                      <a:round/>
                      <a:headEnd type="none" w="med" len="med"/>
                      <a:tailEnd type="none" w="med" len="med"/>
                    </a:lnT>
                    <a:lnB w="12700" cap="flat" cmpd="sng" algn="ctr">
                      <a:solidFill>
                        <a:srgbClr val="DEC9A2"/>
                      </a:solidFill>
                      <a:prstDash val="solid"/>
                      <a:round/>
                      <a:headEnd type="none" w="med" len="med"/>
                      <a:tailEnd type="none" w="med" len="med"/>
                    </a:lnB>
                    <a:noFill/>
                  </a:tcPr>
                </a:tc>
                <a:tc>
                  <a:txBody>
                    <a:bodyPr/>
                    <a:lstStyle/>
                    <a:p>
                      <a:pPr algn="ctr" fontAlgn="ctr"/>
                      <a:r>
                        <a:rPr lang="es-MX" sz="1000" b="0" i="0" u="none" strike="noStrike" dirty="0">
                          <a:solidFill>
                            <a:srgbClr val="000000"/>
                          </a:solidFill>
                          <a:effectLst/>
                          <a:latin typeface="Noto Sans" panose="020B0502040504020204" pitchFamily="34" charset="0"/>
                          <a:ea typeface="Noto Sans" panose="020B0502040504020204" pitchFamily="34" charset="0"/>
                          <a:cs typeface="Noto Sans" panose="020B0502040504020204" pitchFamily="34" charset="0"/>
                        </a:rPr>
                        <a:t>Validación para ejecución de la CTCSC</a:t>
                      </a:r>
                    </a:p>
                    <a:p>
                      <a:pPr algn="ctr" fontAlgn="ctr"/>
                      <a:r>
                        <a:rPr lang="es-MX" sz="1000" b="0" i="0" u="none" strike="noStrike" dirty="0">
                          <a:solidFill>
                            <a:srgbClr val="000000"/>
                          </a:solidFill>
                          <a:effectLst/>
                          <a:latin typeface="Noto Sans" panose="020B0502040504020204" pitchFamily="34" charset="0"/>
                          <a:ea typeface="Noto Sans" panose="020B0502040504020204" pitchFamily="34" charset="0"/>
                          <a:cs typeface="Noto Sans" panose="020B0502040504020204" pitchFamily="34" charset="0"/>
                        </a:rPr>
                        <a:t>Of. 6183 14/05/26</a:t>
                      </a:r>
                    </a:p>
                  </a:txBody>
                  <a:tcPr marL="2921" marR="2921" marT="2921" marB="0" anchor="ctr">
                    <a:lnL w="12700" cap="flat" cmpd="sng" algn="ctr">
                      <a:solidFill>
                        <a:srgbClr val="DEC9A2"/>
                      </a:solidFill>
                      <a:prstDash val="solid"/>
                      <a:round/>
                      <a:headEnd type="none" w="med" len="med"/>
                      <a:tailEnd type="none" w="med" len="med"/>
                    </a:lnL>
                    <a:lnR w="12700" cap="flat" cmpd="sng" algn="ctr">
                      <a:solidFill>
                        <a:srgbClr val="DEC9A2"/>
                      </a:solidFill>
                      <a:prstDash val="solid"/>
                      <a:round/>
                      <a:headEnd type="none" w="med" len="med"/>
                      <a:tailEnd type="none" w="med" len="med"/>
                    </a:lnR>
                    <a:lnT w="12700" cap="flat" cmpd="sng" algn="ctr">
                      <a:solidFill>
                        <a:srgbClr val="DEC9A2"/>
                      </a:solidFill>
                      <a:prstDash val="solid"/>
                      <a:round/>
                      <a:headEnd type="none" w="med" len="med"/>
                      <a:tailEnd type="none" w="med" len="med"/>
                    </a:lnT>
                    <a:lnB w="12700" cap="flat" cmpd="sng" algn="ctr">
                      <a:solidFill>
                        <a:srgbClr val="DEC9A2"/>
                      </a:solidFill>
                      <a:prstDash val="solid"/>
                      <a:round/>
                      <a:headEnd type="none" w="med" len="med"/>
                      <a:tailEnd type="none" w="med" len="med"/>
                    </a:lnB>
                    <a:noFill/>
                  </a:tcPr>
                </a:tc>
                <a:extLst>
                  <a:ext uri="{0D108BD9-81ED-4DB2-BD59-A6C34878D82A}">
                    <a16:rowId xmlns:a16="http://schemas.microsoft.com/office/drawing/2014/main" val="187598297"/>
                  </a:ext>
                </a:extLst>
              </a:tr>
            </a:tbl>
          </a:graphicData>
        </a:graphic>
      </p:graphicFrame>
    </p:spTree>
    <p:extLst>
      <p:ext uri="{BB962C8B-B14F-4D97-AF65-F5344CB8AC3E}">
        <p14:creationId xmlns:p14="http://schemas.microsoft.com/office/powerpoint/2010/main" val="1925897490"/>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0CE236B-3E47-0272-63D0-A50790EB51D7}"/>
            </a:ext>
          </a:extLst>
        </p:cNvPr>
        <p:cNvGrpSpPr/>
        <p:nvPr/>
      </p:nvGrpSpPr>
      <p:grpSpPr>
        <a:xfrm>
          <a:off x="0" y="0"/>
          <a:ext cx="0" cy="0"/>
          <a:chOff x="0" y="0"/>
          <a:chExt cx="0" cy="0"/>
        </a:xfrm>
      </p:grpSpPr>
      <p:sp>
        <p:nvSpPr>
          <p:cNvPr id="5" name="Marcador de número de diapositiva 3">
            <a:extLst>
              <a:ext uri="{FF2B5EF4-FFF2-40B4-BE49-F238E27FC236}">
                <a16:creationId xmlns:a16="http://schemas.microsoft.com/office/drawing/2014/main" id="{4EF687DD-A672-9E8C-E41A-1BEEA2F1BBDB}"/>
              </a:ext>
            </a:extLst>
          </p:cNvPr>
          <p:cNvSpPr txBox="1">
            <a:spLocks/>
          </p:cNvSpPr>
          <p:nvPr/>
        </p:nvSpPr>
        <p:spPr>
          <a:xfrm>
            <a:off x="11812187" y="6338824"/>
            <a:ext cx="379813" cy="299857"/>
          </a:xfrm>
          <a:prstGeom prst="rect">
            <a:avLst/>
          </a:prstGeom>
        </p:spPr>
        <p:txBody>
          <a:bodyPr/>
          <a:lstStyle>
            <a:defPPr>
              <a:defRPr lang="es-MX"/>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fld id="{CCF7EA40-30CE-1140-AE32-46D572116FD7}" type="slidenum">
              <a:rPr kumimoji="0" lang="es-ES_tradnl" sz="1100" b="0" i="0" u="none" strike="noStrike" kern="1200" cap="none" spc="0" normalizeH="0" baseline="0" noProof="0">
                <a:ln>
                  <a:noFill/>
                </a:ln>
                <a:solidFill>
                  <a:srgbClr val="FFFFFF">
                    <a:lumMod val="50000"/>
                  </a:srgbClr>
                </a:solidFill>
                <a:effectLst/>
                <a:uLnTx/>
                <a:uFillTx/>
                <a:latin typeface="Noto Sans" panose="020B0502040504020204" pitchFamily="34" charset="0"/>
                <a:ea typeface="Noto Sans" panose="020B0502040504020204" pitchFamily="34" charset="0"/>
                <a:cs typeface="Noto Sans" panose="020B0502040504020204" pitchFamily="34" charset="0"/>
                <a:sym typeface="Arial"/>
              </a:rPr>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t>36</a:t>
            </a:fld>
            <a:endParaRPr kumimoji="0" lang="es-ES_tradnl" sz="1100" b="0" i="0" u="none" strike="noStrike" kern="1200" cap="none" spc="0" normalizeH="0" baseline="0" noProof="0">
              <a:ln>
                <a:noFill/>
              </a:ln>
              <a:solidFill>
                <a:srgbClr val="FFFFFF">
                  <a:lumMod val="50000"/>
                </a:srgbClr>
              </a:solidFill>
              <a:effectLst/>
              <a:uLnTx/>
              <a:uFillTx/>
              <a:latin typeface="Noto Sans" panose="020B0502040504020204" pitchFamily="34" charset="0"/>
              <a:ea typeface="Noto Sans" panose="020B0502040504020204" pitchFamily="34" charset="0"/>
              <a:cs typeface="Noto Sans" panose="020B0502040504020204" pitchFamily="34" charset="0"/>
              <a:sym typeface="Arial"/>
            </a:endParaRPr>
          </a:p>
        </p:txBody>
      </p:sp>
      <p:sp>
        <p:nvSpPr>
          <p:cNvPr id="2" name="Google Shape;106;p3">
            <a:extLst>
              <a:ext uri="{FF2B5EF4-FFF2-40B4-BE49-F238E27FC236}">
                <a16:creationId xmlns:a16="http://schemas.microsoft.com/office/drawing/2014/main" id="{EB88F553-3FF9-0616-5F21-0C87A599A6AC}"/>
              </a:ext>
            </a:extLst>
          </p:cNvPr>
          <p:cNvSpPr txBox="1">
            <a:spLocks/>
          </p:cNvSpPr>
          <p:nvPr/>
        </p:nvSpPr>
        <p:spPr>
          <a:xfrm>
            <a:off x="303163" y="377423"/>
            <a:ext cx="7631470" cy="450674"/>
          </a:xfrm>
          <a:prstGeom prst="rect">
            <a:avLst/>
          </a:prstGeom>
          <a:noFill/>
          <a:ln>
            <a:noFill/>
          </a:ln>
        </p:spPr>
        <p:txBody>
          <a:bodyPr spcFirstLastPara="1" wrap="square" lIns="91425" tIns="45700" rIns="91425" bIns="45700" anchor="t" anchorCtr="0">
            <a:noAutofit/>
          </a:bodyPr>
          <a:lstStyle>
            <a:lvl1pPr marL="0" indent="0" algn="ctr" defTabSz="914400" rtl="0" eaLnBrk="1" latinLnBrk="0" hangingPunct="1">
              <a:lnSpc>
                <a:spcPct val="90000"/>
              </a:lnSpc>
              <a:spcBef>
                <a:spcPts val="1000"/>
              </a:spcBef>
              <a:buFont typeface="Arial" panose="020B0604020202020204" pitchFamily="34" charset="0"/>
              <a:buNone/>
              <a:defRPr sz="2800" b="1" kern="1200">
                <a:solidFill>
                  <a:srgbClr val="A7802D"/>
                </a:solidFill>
                <a:latin typeface="MadrePatria" pitchFamily="2"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l">
              <a:spcBef>
                <a:spcPts val="0"/>
              </a:spcBef>
              <a:buClr>
                <a:srgbClr val="BC945A"/>
              </a:buClr>
              <a:buSzPts val="2400"/>
              <a:buFont typeface="Arial"/>
              <a:buNone/>
            </a:pPr>
            <a:r>
              <a:rPr lang="es-MX" sz="2600">
                <a:solidFill>
                  <a:srgbClr val="235C4F"/>
                </a:solidFill>
                <a:latin typeface="Noto Sans" panose="020B0502040504020204" pitchFamily="34" charset="0"/>
                <a:ea typeface="Noto Sans" panose="020B0502040504020204" pitchFamily="34" charset="0"/>
                <a:cs typeface="Noto Sans" panose="020B0502040504020204" pitchFamily="34" charset="0"/>
              </a:rPr>
              <a:t>Propuestas de Reordenamiento de NC</a:t>
            </a:r>
          </a:p>
        </p:txBody>
      </p:sp>
      <p:graphicFrame>
        <p:nvGraphicFramePr>
          <p:cNvPr id="4" name="Tabla 3">
            <a:extLst>
              <a:ext uri="{FF2B5EF4-FFF2-40B4-BE49-F238E27FC236}">
                <a16:creationId xmlns:a16="http://schemas.microsoft.com/office/drawing/2014/main" id="{A09879F4-3CD8-AEA0-B843-A9C117B5BAA3}"/>
              </a:ext>
            </a:extLst>
          </p:cNvPr>
          <p:cNvGraphicFramePr>
            <a:graphicFrameLocks noGrp="1"/>
          </p:cNvGraphicFramePr>
          <p:nvPr/>
        </p:nvGraphicFramePr>
        <p:xfrm>
          <a:off x="1338606" y="1298874"/>
          <a:ext cx="10415242" cy="4981515"/>
        </p:xfrm>
        <a:graphic>
          <a:graphicData uri="http://schemas.openxmlformats.org/drawingml/2006/table">
            <a:tbl>
              <a:tblPr/>
              <a:tblGrid>
                <a:gridCol w="593889">
                  <a:extLst>
                    <a:ext uri="{9D8B030D-6E8A-4147-A177-3AD203B41FA5}">
                      <a16:colId xmlns:a16="http://schemas.microsoft.com/office/drawing/2014/main" val="3612962860"/>
                    </a:ext>
                  </a:extLst>
                </a:gridCol>
                <a:gridCol w="2876523">
                  <a:extLst>
                    <a:ext uri="{9D8B030D-6E8A-4147-A177-3AD203B41FA5}">
                      <a16:colId xmlns:a16="http://schemas.microsoft.com/office/drawing/2014/main" val="412312839"/>
                    </a:ext>
                  </a:extLst>
                </a:gridCol>
                <a:gridCol w="2624181">
                  <a:extLst>
                    <a:ext uri="{9D8B030D-6E8A-4147-A177-3AD203B41FA5}">
                      <a16:colId xmlns:a16="http://schemas.microsoft.com/office/drawing/2014/main" val="2030453280"/>
                    </a:ext>
                  </a:extLst>
                </a:gridCol>
                <a:gridCol w="1463389">
                  <a:extLst>
                    <a:ext uri="{9D8B030D-6E8A-4147-A177-3AD203B41FA5}">
                      <a16:colId xmlns:a16="http://schemas.microsoft.com/office/drawing/2014/main" val="2160281995"/>
                    </a:ext>
                  </a:extLst>
                </a:gridCol>
                <a:gridCol w="952420">
                  <a:extLst>
                    <a:ext uri="{9D8B030D-6E8A-4147-A177-3AD203B41FA5}">
                      <a16:colId xmlns:a16="http://schemas.microsoft.com/office/drawing/2014/main" val="2892926083"/>
                    </a:ext>
                  </a:extLst>
                </a:gridCol>
                <a:gridCol w="952420">
                  <a:extLst>
                    <a:ext uri="{9D8B030D-6E8A-4147-A177-3AD203B41FA5}">
                      <a16:colId xmlns:a16="http://schemas.microsoft.com/office/drawing/2014/main" val="4224560128"/>
                    </a:ext>
                  </a:extLst>
                </a:gridCol>
                <a:gridCol w="952420">
                  <a:extLst>
                    <a:ext uri="{9D8B030D-6E8A-4147-A177-3AD203B41FA5}">
                      <a16:colId xmlns:a16="http://schemas.microsoft.com/office/drawing/2014/main" val="4144992261"/>
                    </a:ext>
                  </a:extLst>
                </a:gridCol>
              </a:tblGrid>
              <a:tr h="517941">
                <a:tc rowSpan="2">
                  <a:txBody>
                    <a:bodyPr/>
                    <a:lstStyle/>
                    <a:p>
                      <a:pPr algn="ctr" fontAlgn="ctr"/>
                      <a:r>
                        <a:rPr lang="es-MX" sz="1000" b="1" i="0" u="none" strike="noStrike" dirty="0">
                          <a:solidFill>
                            <a:srgbClr val="FFFFFF"/>
                          </a:solidFill>
                          <a:effectLst/>
                          <a:highlight>
                            <a:srgbClr val="183429"/>
                          </a:highlight>
                          <a:latin typeface="Noto Sans" panose="020B0502040504020204" pitchFamily="34" charset="0"/>
                          <a:ea typeface="Noto Sans" panose="020B0502040504020204" pitchFamily="34" charset="0"/>
                          <a:cs typeface="Noto Sans" panose="020B0502040504020204" pitchFamily="34" charset="0"/>
                        </a:rPr>
                        <a:t>Cons.</a:t>
                      </a:r>
                    </a:p>
                  </a:txBody>
                  <a:tcPr marL="83487" marR="83487" marT="41743" marB="41743" anchor="ctr">
                    <a:lnL w="12700" cap="flat" cmpd="sng" algn="ctr">
                      <a:solidFill>
                        <a:srgbClr val="DEC9A2"/>
                      </a:solidFill>
                      <a:prstDash val="solid"/>
                      <a:round/>
                      <a:headEnd type="none" w="med" len="med"/>
                      <a:tailEnd type="none" w="med" len="med"/>
                    </a:lnL>
                    <a:lnR w="12700" cap="flat" cmpd="sng" algn="ctr">
                      <a:solidFill>
                        <a:srgbClr val="DEC9A2"/>
                      </a:solidFill>
                      <a:prstDash val="solid"/>
                      <a:round/>
                      <a:headEnd type="none" w="med" len="med"/>
                      <a:tailEnd type="none" w="med" len="med"/>
                    </a:lnR>
                    <a:lnT w="12700" cap="flat" cmpd="sng" algn="ctr">
                      <a:solidFill>
                        <a:srgbClr val="DEC9A2"/>
                      </a:solidFill>
                      <a:prstDash val="solid"/>
                      <a:round/>
                      <a:headEnd type="none" w="med" len="med"/>
                      <a:tailEnd type="none" w="med" len="med"/>
                    </a:lnT>
                    <a:lnB w="12700" cap="flat" cmpd="sng" algn="ctr">
                      <a:solidFill>
                        <a:srgbClr val="DEC9A2"/>
                      </a:solidFill>
                      <a:prstDash val="solid"/>
                      <a:round/>
                      <a:headEnd type="none" w="med" len="med"/>
                      <a:tailEnd type="none" w="med" len="med"/>
                    </a:lnB>
                    <a:solidFill>
                      <a:srgbClr val="183429"/>
                    </a:solidFill>
                  </a:tcPr>
                </a:tc>
                <a:tc rowSpan="2">
                  <a:txBody>
                    <a:bodyPr/>
                    <a:lstStyle/>
                    <a:p>
                      <a:pPr algn="ctr" fontAlgn="ctr"/>
                      <a:r>
                        <a:rPr lang="es-MX" sz="1000" b="1" i="0" u="none" strike="noStrike" dirty="0">
                          <a:solidFill>
                            <a:srgbClr val="FFFFFF"/>
                          </a:solidFill>
                          <a:effectLst/>
                          <a:highlight>
                            <a:srgbClr val="183429"/>
                          </a:highlight>
                          <a:latin typeface="Noto Sans" panose="020B0502040504020204" pitchFamily="34" charset="0"/>
                          <a:ea typeface="Noto Sans" panose="020B0502040504020204" pitchFamily="34" charset="0"/>
                          <a:cs typeface="Noto Sans" panose="020B0502040504020204" pitchFamily="34" charset="0"/>
                        </a:rPr>
                        <a:t>Asunto</a:t>
                      </a:r>
                    </a:p>
                  </a:txBody>
                  <a:tcPr marL="83487" marR="83487" marT="41743" marB="41743" anchor="ctr">
                    <a:lnL w="12700" cap="flat" cmpd="sng" algn="ctr">
                      <a:solidFill>
                        <a:srgbClr val="DEC9A2"/>
                      </a:solidFill>
                      <a:prstDash val="solid"/>
                      <a:round/>
                      <a:headEnd type="none" w="med" len="med"/>
                      <a:tailEnd type="none" w="med" len="med"/>
                    </a:lnL>
                    <a:lnR w="12700" cap="flat" cmpd="sng" algn="ctr">
                      <a:solidFill>
                        <a:srgbClr val="DEC9A2"/>
                      </a:solidFill>
                      <a:prstDash val="solid"/>
                      <a:round/>
                      <a:headEnd type="none" w="med" len="med"/>
                      <a:tailEnd type="none" w="med" len="med"/>
                    </a:lnR>
                    <a:lnT w="12700" cap="flat" cmpd="sng" algn="ctr">
                      <a:solidFill>
                        <a:srgbClr val="DEC9A2"/>
                      </a:solidFill>
                      <a:prstDash val="solid"/>
                      <a:round/>
                      <a:headEnd type="none" w="med" len="med"/>
                      <a:tailEnd type="none" w="med" len="med"/>
                    </a:lnT>
                    <a:lnB w="12700" cap="flat" cmpd="sng" algn="ctr">
                      <a:solidFill>
                        <a:srgbClr val="DEC9A2"/>
                      </a:solidFill>
                      <a:prstDash val="solid"/>
                      <a:round/>
                      <a:headEnd type="none" w="med" len="med"/>
                      <a:tailEnd type="none" w="med" len="med"/>
                    </a:lnB>
                    <a:solidFill>
                      <a:srgbClr val="183429"/>
                    </a:solidFill>
                  </a:tcPr>
                </a:tc>
                <a:tc rowSpan="2">
                  <a:txBody>
                    <a:bodyPr/>
                    <a:lstStyle/>
                    <a:p>
                      <a:pPr algn="ctr" fontAlgn="ctr"/>
                      <a:r>
                        <a:rPr lang="es-MX" sz="1000" b="1" i="0" u="none" strike="noStrike">
                          <a:solidFill>
                            <a:srgbClr val="FFFFFF"/>
                          </a:solidFill>
                          <a:effectLst/>
                          <a:highlight>
                            <a:srgbClr val="183429"/>
                          </a:highlight>
                          <a:latin typeface="Noto Sans" panose="020B0502040504020204" pitchFamily="34" charset="0"/>
                          <a:ea typeface="Noto Sans" panose="020B0502040504020204" pitchFamily="34" charset="0"/>
                          <a:cs typeface="Noto Sans" panose="020B0502040504020204" pitchFamily="34" charset="0"/>
                        </a:rPr>
                        <a:t>Área Requirente</a:t>
                      </a:r>
                    </a:p>
                  </a:txBody>
                  <a:tcPr marL="83487" marR="83487" marT="41743" marB="41743" anchor="ctr">
                    <a:lnL w="12700" cap="flat" cmpd="sng" algn="ctr">
                      <a:solidFill>
                        <a:srgbClr val="DEC9A2"/>
                      </a:solidFill>
                      <a:prstDash val="solid"/>
                      <a:round/>
                      <a:headEnd type="none" w="med" len="med"/>
                      <a:tailEnd type="none" w="med" len="med"/>
                    </a:lnL>
                    <a:lnR w="12700" cap="flat" cmpd="sng" algn="ctr">
                      <a:solidFill>
                        <a:srgbClr val="DEC9A2"/>
                      </a:solidFill>
                      <a:prstDash val="solid"/>
                      <a:round/>
                      <a:headEnd type="none" w="med" len="med"/>
                      <a:tailEnd type="none" w="med" len="med"/>
                    </a:lnR>
                    <a:lnT w="12700" cap="flat" cmpd="sng" algn="ctr">
                      <a:solidFill>
                        <a:srgbClr val="DEC9A2"/>
                      </a:solidFill>
                      <a:prstDash val="solid"/>
                      <a:round/>
                      <a:headEnd type="none" w="med" len="med"/>
                      <a:tailEnd type="none" w="med" len="med"/>
                    </a:lnT>
                    <a:lnB w="12700" cap="flat" cmpd="sng" algn="ctr">
                      <a:solidFill>
                        <a:srgbClr val="DEC9A2"/>
                      </a:solidFill>
                      <a:prstDash val="solid"/>
                      <a:round/>
                      <a:headEnd type="none" w="med" len="med"/>
                      <a:tailEnd type="none" w="med" len="med"/>
                    </a:lnB>
                    <a:solidFill>
                      <a:srgbClr val="183429"/>
                    </a:solidFill>
                  </a:tcPr>
                </a:tc>
                <a:tc rowSpan="2">
                  <a:txBody>
                    <a:bodyPr/>
                    <a:lstStyle/>
                    <a:p>
                      <a:pPr algn="ctr" fontAlgn="ctr"/>
                      <a:r>
                        <a:rPr lang="es-MX" sz="1000" b="1" i="0" u="none" strike="noStrike">
                          <a:solidFill>
                            <a:srgbClr val="FFFFFF"/>
                          </a:solidFill>
                          <a:effectLst/>
                          <a:highlight>
                            <a:srgbClr val="183429"/>
                          </a:highlight>
                          <a:latin typeface="Noto Sans" panose="020B0502040504020204" pitchFamily="34" charset="0"/>
                          <a:ea typeface="Noto Sans" panose="020B0502040504020204" pitchFamily="34" charset="0"/>
                          <a:cs typeface="Noto Sans" panose="020B0502040504020204" pitchFamily="34" charset="0"/>
                        </a:rPr>
                        <a:t>Área Administrativa que Solicita</a:t>
                      </a:r>
                    </a:p>
                  </a:txBody>
                  <a:tcPr marL="83487" marR="83487" marT="41743" marB="41743" anchor="ctr">
                    <a:lnL w="12700" cap="flat" cmpd="sng" algn="ctr">
                      <a:solidFill>
                        <a:srgbClr val="DEC9A2"/>
                      </a:solidFill>
                      <a:prstDash val="solid"/>
                      <a:round/>
                      <a:headEnd type="none" w="med" len="med"/>
                      <a:tailEnd type="none" w="med" len="med"/>
                    </a:lnL>
                    <a:lnR w="12700" cap="flat" cmpd="sng" algn="ctr">
                      <a:solidFill>
                        <a:srgbClr val="DEC9A2"/>
                      </a:solidFill>
                      <a:prstDash val="solid"/>
                      <a:round/>
                      <a:headEnd type="none" w="med" len="med"/>
                      <a:tailEnd type="none" w="med" len="med"/>
                    </a:lnR>
                    <a:lnT w="12700" cap="flat" cmpd="sng" algn="ctr">
                      <a:solidFill>
                        <a:srgbClr val="DEC9A2"/>
                      </a:solidFill>
                      <a:prstDash val="solid"/>
                      <a:round/>
                      <a:headEnd type="none" w="med" len="med"/>
                      <a:tailEnd type="none" w="med" len="med"/>
                    </a:lnT>
                    <a:lnB w="12700" cap="flat" cmpd="sng" algn="ctr">
                      <a:solidFill>
                        <a:srgbClr val="DEC9A2"/>
                      </a:solidFill>
                      <a:prstDash val="solid"/>
                      <a:round/>
                      <a:headEnd type="none" w="med" len="med"/>
                      <a:tailEnd type="none" w="med" len="med"/>
                    </a:lnB>
                    <a:solidFill>
                      <a:srgbClr val="183429"/>
                    </a:solidFill>
                  </a:tcPr>
                </a:tc>
                <a:tc>
                  <a:txBody>
                    <a:bodyPr/>
                    <a:lstStyle/>
                    <a:p>
                      <a:pPr algn="ctr" fontAlgn="ctr"/>
                      <a:r>
                        <a:rPr lang="es-MX" sz="1000" b="1" i="0" u="none" strike="noStrike">
                          <a:solidFill>
                            <a:srgbClr val="FFFFFF"/>
                          </a:solidFill>
                          <a:effectLst/>
                          <a:latin typeface="Noto Sans" panose="020B0502040504020204" pitchFamily="34" charset="0"/>
                          <a:ea typeface="Noto Sans" panose="020B0502040504020204" pitchFamily="34" charset="0"/>
                          <a:cs typeface="Noto Sans" panose="020B0502040504020204" pitchFamily="34" charset="0"/>
                        </a:rPr>
                        <a:t>Oficio envío a</a:t>
                      </a:r>
                      <a:br>
                        <a:rPr lang="es-MX" sz="1000" b="1" i="0" u="none" strike="noStrike">
                          <a:solidFill>
                            <a:srgbClr val="FFFFFF"/>
                          </a:solidFill>
                          <a:effectLst/>
                          <a:latin typeface="Noto Sans" panose="020B0502040504020204" pitchFamily="34" charset="0"/>
                          <a:ea typeface="Noto Sans" panose="020B0502040504020204" pitchFamily="34" charset="0"/>
                          <a:cs typeface="Noto Sans" panose="020B0502040504020204" pitchFamily="34" charset="0"/>
                        </a:rPr>
                      </a:br>
                      <a:r>
                        <a:rPr lang="es-MX" sz="1000" b="1" i="0" u="none" strike="noStrike">
                          <a:solidFill>
                            <a:srgbClr val="FFFFFF"/>
                          </a:solidFill>
                          <a:effectLst/>
                          <a:latin typeface="Noto Sans" panose="020B0502040504020204" pitchFamily="34" charset="0"/>
                          <a:ea typeface="Noto Sans" panose="020B0502040504020204" pitchFamily="34" charset="0"/>
                          <a:cs typeface="Noto Sans" panose="020B0502040504020204" pitchFamily="34" charset="0"/>
                        </a:rPr>
                        <a:t>CTCSC</a:t>
                      </a:r>
                      <a:endParaRPr lang="es-MX" sz="1000" b="1" i="0" u="none" strike="noStrike">
                        <a:solidFill>
                          <a:srgbClr val="FFFFFF"/>
                        </a:solidFill>
                        <a:effectLst/>
                        <a:highlight>
                          <a:srgbClr val="183429"/>
                        </a:highlight>
                        <a:latin typeface="Noto Sans" panose="020B0502040504020204" pitchFamily="34" charset="0"/>
                        <a:ea typeface="Noto Sans" panose="020B0502040504020204" pitchFamily="34" charset="0"/>
                        <a:cs typeface="Noto Sans" panose="020B0502040504020204" pitchFamily="34" charset="0"/>
                      </a:endParaRPr>
                    </a:p>
                  </a:txBody>
                  <a:tcPr marL="2921" marR="2921" marT="2921" marB="0" anchor="ctr">
                    <a:lnL w="12700" cap="flat" cmpd="sng" algn="ctr">
                      <a:solidFill>
                        <a:srgbClr val="DEC9A2"/>
                      </a:solidFill>
                      <a:prstDash val="solid"/>
                      <a:round/>
                      <a:headEnd type="none" w="med" len="med"/>
                      <a:tailEnd type="none" w="med" len="med"/>
                    </a:lnL>
                    <a:lnR w="12700" cap="flat" cmpd="sng" algn="ctr">
                      <a:solidFill>
                        <a:srgbClr val="DEC9A2"/>
                      </a:solidFill>
                      <a:prstDash val="solid"/>
                      <a:round/>
                      <a:headEnd type="none" w="med" len="med"/>
                      <a:tailEnd type="none" w="med" len="med"/>
                    </a:lnR>
                    <a:lnT w="12700" cap="flat" cmpd="sng" algn="ctr">
                      <a:solidFill>
                        <a:srgbClr val="DEC9A2"/>
                      </a:solidFill>
                      <a:prstDash val="solid"/>
                      <a:round/>
                      <a:headEnd type="none" w="med" len="med"/>
                      <a:tailEnd type="none" w="med" len="med"/>
                    </a:lnT>
                    <a:lnB w="12700" cap="flat" cmpd="sng" algn="ctr">
                      <a:solidFill>
                        <a:srgbClr val="DEC9A2"/>
                      </a:solidFill>
                      <a:prstDash val="solid"/>
                      <a:round/>
                      <a:headEnd type="none" w="med" len="med"/>
                      <a:tailEnd type="none" w="med" len="med"/>
                    </a:lnB>
                    <a:solidFill>
                      <a:srgbClr val="183429"/>
                    </a:solidFill>
                  </a:tcPr>
                </a:tc>
                <a:tc>
                  <a:txBody>
                    <a:bodyPr/>
                    <a:lstStyle/>
                    <a:p>
                      <a:pPr algn="ctr" fontAlgn="ctr"/>
                      <a:r>
                        <a:rPr lang="es-MX" sz="1000" b="1" i="0" u="none" strike="noStrike">
                          <a:solidFill>
                            <a:srgbClr val="FFFFFF"/>
                          </a:solidFill>
                          <a:effectLst/>
                          <a:highlight>
                            <a:srgbClr val="183429"/>
                          </a:highlight>
                          <a:latin typeface="Noto Sans" panose="020B0502040504020204" pitchFamily="34" charset="0"/>
                          <a:ea typeface="Noto Sans" panose="020B0502040504020204" pitchFamily="34" charset="0"/>
                          <a:cs typeface="Noto Sans" panose="020B0502040504020204" pitchFamily="34" charset="0"/>
                        </a:rPr>
                        <a:t>Oficio Ratificación </a:t>
                      </a:r>
                    </a:p>
                  </a:txBody>
                  <a:tcPr marL="2921" marR="2921" marT="2921" marB="0" anchor="ctr">
                    <a:lnL w="12700" cap="flat" cmpd="sng" algn="ctr">
                      <a:solidFill>
                        <a:srgbClr val="DEC9A2"/>
                      </a:solidFill>
                      <a:prstDash val="solid"/>
                      <a:round/>
                      <a:headEnd type="none" w="med" len="med"/>
                      <a:tailEnd type="none" w="med" len="med"/>
                    </a:lnL>
                    <a:lnR w="12700" cap="flat" cmpd="sng" algn="ctr">
                      <a:solidFill>
                        <a:srgbClr val="DEC9A2"/>
                      </a:solidFill>
                      <a:prstDash val="solid"/>
                      <a:round/>
                      <a:headEnd type="none" w="med" len="med"/>
                      <a:tailEnd type="none" w="med" len="med"/>
                    </a:lnR>
                    <a:lnT w="12700" cap="flat" cmpd="sng" algn="ctr">
                      <a:solidFill>
                        <a:srgbClr val="DEC9A2"/>
                      </a:solidFill>
                      <a:prstDash val="solid"/>
                      <a:round/>
                      <a:headEnd type="none" w="med" len="med"/>
                      <a:tailEnd type="none" w="med" len="med"/>
                    </a:lnT>
                    <a:lnB w="12700" cap="flat" cmpd="sng" algn="ctr">
                      <a:solidFill>
                        <a:srgbClr val="DEC9A2"/>
                      </a:solidFill>
                      <a:prstDash val="solid"/>
                      <a:round/>
                      <a:headEnd type="none" w="med" len="med"/>
                      <a:tailEnd type="none" w="med" len="med"/>
                    </a:lnB>
                    <a:solidFill>
                      <a:srgbClr val="183429"/>
                    </a:solidFill>
                  </a:tcPr>
                </a:tc>
                <a:tc rowSpan="2">
                  <a:txBody>
                    <a:bodyPr/>
                    <a:lstStyle/>
                    <a:p>
                      <a:pPr marL="0" marR="0" lvl="0" indent="0" algn="ctr" defTabSz="914400" rtl="0" eaLnBrk="1" fontAlgn="ctr" latinLnBrk="0" hangingPunct="1">
                        <a:lnSpc>
                          <a:spcPct val="100000"/>
                        </a:lnSpc>
                        <a:spcBef>
                          <a:spcPts val="0"/>
                        </a:spcBef>
                        <a:spcAft>
                          <a:spcPts val="0"/>
                        </a:spcAft>
                        <a:buClr>
                          <a:srgbClr val="000000"/>
                        </a:buClr>
                        <a:buSzTx/>
                        <a:buFont typeface="Arial"/>
                        <a:buNone/>
                        <a:tabLst/>
                        <a:defRPr/>
                      </a:pPr>
                      <a:r>
                        <a:rPr lang="es-MX" sz="1000" b="1" i="0" u="none" strike="noStrike">
                          <a:solidFill>
                            <a:srgbClr val="FFFFFF"/>
                          </a:solidFill>
                          <a:effectLst/>
                          <a:highlight>
                            <a:srgbClr val="183429"/>
                          </a:highlight>
                          <a:latin typeface="Noto Sans" panose="020B0502040504020204" pitchFamily="34" charset="0"/>
                          <a:ea typeface="Noto Sans" panose="020B0502040504020204" pitchFamily="34" charset="0"/>
                          <a:cs typeface="Noto Sans" panose="020B0502040504020204" pitchFamily="34" charset="0"/>
                        </a:rPr>
                        <a:t>Estatus DIC</a:t>
                      </a:r>
                    </a:p>
                  </a:txBody>
                  <a:tcPr marL="2921" marR="2921" marT="2921" marB="0" anchor="ctr">
                    <a:lnL w="12700" cap="flat" cmpd="sng" algn="ctr">
                      <a:solidFill>
                        <a:srgbClr val="DEC9A2"/>
                      </a:solidFill>
                      <a:prstDash val="solid"/>
                      <a:round/>
                      <a:headEnd type="none" w="med" len="med"/>
                      <a:tailEnd type="none" w="med" len="med"/>
                    </a:lnL>
                    <a:lnR w="12700" cap="flat" cmpd="sng" algn="ctr">
                      <a:solidFill>
                        <a:srgbClr val="DEC9A2"/>
                      </a:solidFill>
                      <a:prstDash val="solid"/>
                      <a:round/>
                      <a:headEnd type="none" w="med" len="med"/>
                      <a:tailEnd type="none" w="med" len="med"/>
                    </a:lnR>
                    <a:lnT w="12700" cap="flat" cmpd="sng" algn="ctr">
                      <a:solidFill>
                        <a:srgbClr val="DEC9A2"/>
                      </a:solidFill>
                      <a:prstDash val="solid"/>
                      <a:round/>
                      <a:headEnd type="none" w="med" len="med"/>
                      <a:tailEnd type="none" w="med" len="med"/>
                    </a:lnT>
                    <a:lnB w="12700" cap="flat" cmpd="sng" algn="ctr">
                      <a:solidFill>
                        <a:srgbClr val="DEC9A2"/>
                      </a:solidFill>
                      <a:prstDash val="solid"/>
                      <a:round/>
                      <a:headEnd type="none" w="med" len="med"/>
                      <a:tailEnd type="none" w="med" len="med"/>
                    </a:lnB>
                    <a:solidFill>
                      <a:srgbClr val="183429"/>
                    </a:solidFill>
                  </a:tcPr>
                </a:tc>
                <a:extLst>
                  <a:ext uri="{0D108BD9-81ED-4DB2-BD59-A6C34878D82A}">
                    <a16:rowId xmlns:a16="http://schemas.microsoft.com/office/drawing/2014/main" val="335675125"/>
                  </a:ext>
                </a:extLst>
              </a:tr>
              <a:tr h="174594">
                <a:tc vMerge="1">
                  <a:txBody>
                    <a:bodyPr/>
                    <a:lstStyle/>
                    <a:p>
                      <a:endParaRPr lang="es-MX"/>
                    </a:p>
                  </a:txBody>
                  <a:tcPr/>
                </a:tc>
                <a:tc vMerge="1">
                  <a:txBody>
                    <a:bodyPr/>
                    <a:lstStyle/>
                    <a:p>
                      <a:endParaRPr lang="es-MX"/>
                    </a:p>
                  </a:txBody>
                  <a:tcPr/>
                </a:tc>
                <a:tc vMerge="1">
                  <a:txBody>
                    <a:bodyPr/>
                    <a:lstStyle/>
                    <a:p>
                      <a:endParaRPr lang="es-MX"/>
                    </a:p>
                  </a:txBody>
                  <a:tcPr/>
                </a:tc>
                <a:tc vMerge="1">
                  <a:txBody>
                    <a:bodyPr/>
                    <a:lstStyle/>
                    <a:p>
                      <a:endParaRPr lang="es-MX"/>
                    </a:p>
                  </a:txBody>
                  <a:tcPr/>
                </a:tc>
                <a:tc>
                  <a:txBody>
                    <a:bodyPr/>
                    <a:lstStyle/>
                    <a:p>
                      <a:pPr algn="ctr" fontAlgn="ctr"/>
                      <a:r>
                        <a:rPr lang="es-MX" sz="1000" b="1" i="0" u="none" strike="noStrike">
                          <a:solidFill>
                            <a:srgbClr val="FFFFFF"/>
                          </a:solidFill>
                          <a:effectLst/>
                          <a:highlight>
                            <a:srgbClr val="183429"/>
                          </a:highlight>
                          <a:latin typeface="Noto Sans" panose="020B0502040504020204" pitchFamily="34" charset="0"/>
                          <a:ea typeface="Noto Sans" panose="020B0502040504020204" pitchFamily="34" charset="0"/>
                          <a:cs typeface="Noto Sans" panose="020B0502040504020204" pitchFamily="34" charset="0"/>
                        </a:rPr>
                        <a:t>(</a:t>
                      </a:r>
                      <a:r>
                        <a:rPr lang="es-MX" sz="1000" b="1" i="0" u="none" strike="noStrike" err="1">
                          <a:solidFill>
                            <a:srgbClr val="FFFFFF"/>
                          </a:solidFill>
                          <a:effectLst/>
                          <a:highlight>
                            <a:srgbClr val="183429"/>
                          </a:highlight>
                          <a:latin typeface="Noto Sans" panose="020B0502040504020204" pitchFamily="34" charset="0"/>
                          <a:ea typeface="Noto Sans" panose="020B0502040504020204" pitchFamily="34" charset="0"/>
                          <a:cs typeface="Noto Sans" panose="020B0502040504020204" pitchFamily="34" charset="0"/>
                        </a:rPr>
                        <a:t>dd</a:t>
                      </a:r>
                      <a:r>
                        <a:rPr lang="es-MX" sz="1000" b="1" i="0" u="none" strike="noStrike">
                          <a:solidFill>
                            <a:srgbClr val="FFFFFF"/>
                          </a:solidFill>
                          <a:effectLst/>
                          <a:highlight>
                            <a:srgbClr val="183429"/>
                          </a:highlight>
                          <a:latin typeface="Noto Sans" panose="020B0502040504020204" pitchFamily="34" charset="0"/>
                          <a:ea typeface="Noto Sans" panose="020B0502040504020204" pitchFamily="34" charset="0"/>
                          <a:cs typeface="Noto Sans" panose="020B0502040504020204" pitchFamily="34" charset="0"/>
                        </a:rPr>
                        <a:t>/mm/</a:t>
                      </a:r>
                      <a:r>
                        <a:rPr lang="es-MX" sz="1000" b="1" i="0" u="none" strike="noStrike" err="1">
                          <a:solidFill>
                            <a:srgbClr val="FFFFFF"/>
                          </a:solidFill>
                          <a:effectLst/>
                          <a:highlight>
                            <a:srgbClr val="183429"/>
                          </a:highlight>
                          <a:latin typeface="Noto Sans" panose="020B0502040504020204" pitchFamily="34" charset="0"/>
                          <a:ea typeface="Noto Sans" panose="020B0502040504020204" pitchFamily="34" charset="0"/>
                          <a:cs typeface="Noto Sans" panose="020B0502040504020204" pitchFamily="34" charset="0"/>
                        </a:rPr>
                        <a:t>aa</a:t>
                      </a:r>
                      <a:r>
                        <a:rPr lang="es-MX" sz="1000" b="1" i="0" u="none" strike="noStrike">
                          <a:solidFill>
                            <a:srgbClr val="FFFFFF"/>
                          </a:solidFill>
                          <a:effectLst/>
                          <a:highlight>
                            <a:srgbClr val="183429"/>
                          </a:highlight>
                          <a:latin typeface="Noto Sans" panose="020B0502040504020204" pitchFamily="34" charset="0"/>
                          <a:ea typeface="Noto Sans" panose="020B0502040504020204" pitchFamily="34" charset="0"/>
                          <a:cs typeface="Noto Sans" panose="020B0502040504020204" pitchFamily="34" charset="0"/>
                        </a:rPr>
                        <a:t>)</a:t>
                      </a:r>
                    </a:p>
                  </a:txBody>
                  <a:tcPr marL="2921" marR="2921" marT="2921" marB="0" anchor="ctr">
                    <a:lnL w="12700" cap="flat" cmpd="sng" algn="ctr">
                      <a:solidFill>
                        <a:srgbClr val="DEC9A2"/>
                      </a:solidFill>
                      <a:prstDash val="solid"/>
                      <a:round/>
                      <a:headEnd type="none" w="med" len="med"/>
                      <a:tailEnd type="none" w="med" len="med"/>
                    </a:lnL>
                    <a:lnR w="12700" cap="flat" cmpd="sng" algn="ctr">
                      <a:solidFill>
                        <a:srgbClr val="DEC9A2"/>
                      </a:solidFill>
                      <a:prstDash val="solid"/>
                      <a:round/>
                      <a:headEnd type="none" w="med" len="med"/>
                      <a:tailEnd type="none" w="med" len="med"/>
                    </a:lnR>
                    <a:lnT w="12700" cap="flat" cmpd="sng" algn="ctr">
                      <a:solidFill>
                        <a:srgbClr val="DEC9A2"/>
                      </a:solidFill>
                      <a:prstDash val="solid"/>
                      <a:round/>
                      <a:headEnd type="none" w="med" len="med"/>
                      <a:tailEnd type="none" w="med" len="med"/>
                    </a:lnT>
                    <a:lnB w="12700" cap="flat" cmpd="sng" algn="ctr">
                      <a:solidFill>
                        <a:srgbClr val="DEC9A2"/>
                      </a:solidFill>
                      <a:prstDash val="solid"/>
                      <a:round/>
                      <a:headEnd type="none" w="med" len="med"/>
                      <a:tailEnd type="none" w="med" len="med"/>
                    </a:lnB>
                    <a:solidFill>
                      <a:srgbClr val="183429"/>
                    </a:solidFill>
                  </a:tcPr>
                </a:tc>
                <a:tc>
                  <a:txBody>
                    <a:bodyPr/>
                    <a:lstStyle/>
                    <a:p>
                      <a:pPr marL="0" marR="0" lvl="0" indent="0" algn="ctr" defTabSz="914400" rtl="0" eaLnBrk="1" fontAlgn="ctr" latinLnBrk="0" hangingPunct="1">
                        <a:lnSpc>
                          <a:spcPct val="100000"/>
                        </a:lnSpc>
                        <a:spcBef>
                          <a:spcPts val="0"/>
                        </a:spcBef>
                        <a:spcAft>
                          <a:spcPts val="0"/>
                        </a:spcAft>
                        <a:buClr>
                          <a:srgbClr val="000000"/>
                        </a:buClr>
                        <a:buSzTx/>
                        <a:buFont typeface="Arial"/>
                        <a:buNone/>
                        <a:tabLst/>
                        <a:defRPr/>
                      </a:pPr>
                      <a:r>
                        <a:rPr lang="es-MX" sz="1000" b="1" i="0" u="none" strike="noStrike">
                          <a:solidFill>
                            <a:srgbClr val="FFFFFF"/>
                          </a:solidFill>
                          <a:effectLst/>
                          <a:highlight>
                            <a:srgbClr val="183429"/>
                          </a:highlight>
                          <a:latin typeface="Noto Sans" panose="020B0502040504020204" pitchFamily="34" charset="0"/>
                          <a:ea typeface="Noto Sans" panose="020B0502040504020204" pitchFamily="34" charset="0"/>
                          <a:cs typeface="Noto Sans" panose="020B0502040504020204" pitchFamily="34" charset="0"/>
                        </a:rPr>
                        <a:t>(</a:t>
                      </a:r>
                      <a:r>
                        <a:rPr lang="es-MX" sz="1000" b="1" i="0" u="none" strike="noStrike" err="1">
                          <a:solidFill>
                            <a:srgbClr val="FFFFFF"/>
                          </a:solidFill>
                          <a:effectLst/>
                          <a:highlight>
                            <a:srgbClr val="183429"/>
                          </a:highlight>
                          <a:latin typeface="Noto Sans" panose="020B0502040504020204" pitchFamily="34" charset="0"/>
                          <a:ea typeface="Noto Sans" panose="020B0502040504020204" pitchFamily="34" charset="0"/>
                          <a:cs typeface="Noto Sans" panose="020B0502040504020204" pitchFamily="34" charset="0"/>
                        </a:rPr>
                        <a:t>dd</a:t>
                      </a:r>
                      <a:r>
                        <a:rPr lang="es-MX" sz="1000" b="1" i="0" u="none" strike="noStrike">
                          <a:solidFill>
                            <a:srgbClr val="FFFFFF"/>
                          </a:solidFill>
                          <a:effectLst/>
                          <a:highlight>
                            <a:srgbClr val="183429"/>
                          </a:highlight>
                          <a:latin typeface="Noto Sans" panose="020B0502040504020204" pitchFamily="34" charset="0"/>
                          <a:ea typeface="Noto Sans" panose="020B0502040504020204" pitchFamily="34" charset="0"/>
                          <a:cs typeface="Noto Sans" panose="020B0502040504020204" pitchFamily="34" charset="0"/>
                        </a:rPr>
                        <a:t>/mm/</a:t>
                      </a:r>
                      <a:r>
                        <a:rPr lang="es-MX" sz="1000" b="1" i="0" u="none" strike="noStrike" err="1">
                          <a:solidFill>
                            <a:srgbClr val="FFFFFF"/>
                          </a:solidFill>
                          <a:effectLst/>
                          <a:highlight>
                            <a:srgbClr val="183429"/>
                          </a:highlight>
                          <a:latin typeface="Noto Sans" panose="020B0502040504020204" pitchFamily="34" charset="0"/>
                          <a:ea typeface="Noto Sans" panose="020B0502040504020204" pitchFamily="34" charset="0"/>
                          <a:cs typeface="Noto Sans" panose="020B0502040504020204" pitchFamily="34" charset="0"/>
                        </a:rPr>
                        <a:t>aa</a:t>
                      </a:r>
                      <a:r>
                        <a:rPr lang="es-MX" sz="1000" b="1" i="0" u="none" strike="noStrike">
                          <a:solidFill>
                            <a:srgbClr val="FFFFFF"/>
                          </a:solidFill>
                          <a:effectLst/>
                          <a:highlight>
                            <a:srgbClr val="183429"/>
                          </a:highlight>
                          <a:latin typeface="Noto Sans" panose="020B0502040504020204" pitchFamily="34" charset="0"/>
                          <a:ea typeface="Noto Sans" panose="020B0502040504020204" pitchFamily="34" charset="0"/>
                          <a:cs typeface="Noto Sans" panose="020B0502040504020204" pitchFamily="34" charset="0"/>
                        </a:rPr>
                        <a:t>)</a:t>
                      </a:r>
                    </a:p>
                  </a:txBody>
                  <a:tcPr marL="2921" marR="2921" marT="2921" marB="0" anchor="ctr">
                    <a:lnL w="12700" cap="flat" cmpd="sng" algn="ctr">
                      <a:solidFill>
                        <a:srgbClr val="DEC9A2"/>
                      </a:solidFill>
                      <a:prstDash val="solid"/>
                      <a:round/>
                      <a:headEnd type="none" w="med" len="med"/>
                      <a:tailEnd type="none" w="med" len="med"/>
                    </a:lnL>
                    <a:lnR w="12700" cap="flat" cmpd="sng" algn="ctr">
                      <a:solidFill>
                        <a:srgbClr val="DEC9A2"/>
                      </a:solidFill>
                      <a:prstDash val="solid"/>
                      <a:round/>
                      <a:headEnd type="none" w="med" len="med"/>
                      <a:tailEnd type="none" w="med" len="med"/>
                    </a:lnR>
                    <a:lnT w="12700" cap="flat" cmpd="sng" algn="ctr">
                      <a:solidFill>
                        <a:srgbClr val="DEC9A2"/>
                      </a:solidFill>
                      <a:prstDash val="solid"/>
                      <a:round/>
                      <a:headEnd type="none" w="med" len="med"/>
                      <a:tailEnd type="none" w="med" len="med"/>
                    </a:lnT>
                    <a:lnB w="12700" cap="flat" cmpd="sng" algn="ctr">
                      <a:solidFill>
                        <a:srgbClr val="DEC9A2"/>
                      </a:solidFill>
                      <a:prstDash val="solid"/>
                      <a:round/>
                      <a:headEnd type="none" w="med" len="med"/>
                      <a:tailEnd type="none" w="med" len="med"/>
                    </a:lnB>
                    <a:solidFill>
                      <a:srgbClr val="183429"/>
                    </a:solidFill>
                  </a:tcPr>
                </a:tc>
                <a:tc vMerge="1">
                  <a:txBody>
                    <a:bodyPr/>
                    <a:lstStyle/>
                    <a:p>
                      <a:pPr marL="0" marR="0" lvl="0" indent="0" algn="ctr" defTabSz="914400" rtl="0" eaLnBrk="1" fontAlgn="ctr" latinLnBrk="0" hangingPunct="1">
                        <a:lnSpc>
                          <a:spcPct val="100000"/>
                        </a:lnSpc>
                        <a:spcBef>
                          <a:spcPts val="0"/>
                        </a:spcBef>
                        <a:spcAft>
                          <a:spcPts val="0"/>
                        </a:spcAft>
                        <a:buClr>
                          <a:srgbClr val="000000"/>
                        </a:buClr>
                        <a:buSzTx/>
                        <a:buFont typeface="Arial"/>
                        <a:buNone/>
                        <a:tabLst/>
                        <a:defRPr/>
                      </a:pPr>
                      <a:endParaRPr lang="es-MX" sz="1000" b="1" i="0" u="none" strike="noStrike">
                        <a:solidFill>
                          <a:srgbClr val="FFFFFF"/>
                        </a:solidFill>
                        <a:effectLst/>
                        <a:highlight>
                          <a:srgbClr val="183429"/>
                        </a:highlight>
                        <a:latin typeface="Noto Sans" panose="020B0502040504020204" pitchFamily="34" charset="0"/>
                        <a:ea typeface="Noto Sans" panose="020B0502040504020204" pitchFamily="34" charset="0"/>
                        <a:cs typeface="Noto Sans" panose="020B0502040504020204" pitchFamily="34" charset="0"/>
                      </a:endParaRPr>
                    </a:p>
                  </a:txBody>
                  <a:tcPr marL="2921" marR="2921" marT="2921" marB="0" anchor="ctr">
                    <a:lnL w="12700" cap="flat" cmpd="sng" algn="ctr">
                      <a:solidFill>
                        <a:srgbClr val="DEC9A2"/>
                      </a:solidFill>
                      <a:prstDash val="solid"/>
                      <a:round/>
                      <a:headEnd type="none" w="med" len="med"/>
                      <a:tailEnd type="none" w="med" len="med"/>
                    </a:lnL>
                    <a:lnR w="12700" cap="flat" cmpd="sng" algn="ctr">
                      <a:solidFill>
                        <a:srgbClr val="DEC9A2"/>
                      </a:solidFill>
                      <a:prstDash val="solid"/>
                      <a:round/>
                      <a:headEnd type="none" w="med" len="med"/>
                      <a:tailEnd type="none" w="med" len="med"/>
                    </a:lnR>
                    <a:lnT w="12700" cap="flat" cmpd="sng" algn="ctr">
                      <a:solidFill>
                        <a:srgbClr val="DEC9A2"/>
                      </a:solidFill>
                      <a:prstDash val="solid"/>
                      <a:round/>
                      <a:headEnd type="none" w="med" len="med"/>
                      <a:tailEnd type="none" w="med" len="med"/>
                    </a:lnT>
                    <a:lnB w="12700" cap="flat" cmpd="sng" algn="ctr">
                      <a:solidFill>
                        <a:srgbClr val="DEC9A2"/>
                      </a:solidFill>
                      <a:prstDash val="solid"/>
                      <a:round/>
                      <a:headEnd type="none" w="med" len="med"/>
                      <a:tailEnd type="none" w="med" len="med"/>
                    </a:lnB>
                    <a:solidFill>
                      <a:srgbClr val="183429"/>
                    </a:solidFill>
                  </a:tcPr>
                </a:tc>
                <a:extLst>
                  <a:ext uri="{0D108BD9-81ED-4DB2-BD59-A6C34878D82A}">
                    <a16:rowId xmlns:a16="http://schemas.microsoft.com/office/drawing/2014/main" val="2542649040"/>
                  </a:ext>
                </a:extLst>
              </a:tr>
              <a:tr h="444994">
                <a:tc>
                  <a:txBody>
                    <a:bodyPr/>
                    <a:lstStyle/>
                    <a:p>
                      <a:pPr marR="0" algn="ctr" rtl="0" fontAlgn="ctr">
                        <a:lnSpc>
                          <a:spcPct val="100000"/>
                        </a:lnSpc>
                        <a:spcBef>
                          <a:spcPts val="0"/>
                        </a:spcBef>
                        <a:spcAft>
                          <a:spcPts val="0"/>
                        </a:spcAft>
                        <a:buClr>
                          <a:srgbClr val="000000"/>
                        </a:buClr>
                        <a:buFont typeface="Arial"/>
                      </a:pPr>
                      <a:r>
                        <a:rPr lang="es-MX" sz="1000" b="0" i="0" u="none" strike="noStrike" cap="none">
                          <a:solidFill>
                            <a:srgbClr val="000000"/>
                          </a:solidFill>
                          <a:effectLst/>
                          <a:latin typeface="Noto Sans" panose="020B0502040504020204" pitchFamily="34" charset="0"/>
                          <a:ea typeface="Noto Sans" panose="020B0502040504020204" pitchFamily="34" charset="0"/>
                          <a:cs typeface="Noto Sans" panose="020B0502040504020204" pitchFamily="34" charset="0"/>
                          <a:sym typeface="Arial"/>
                        </a:rPr>
                        <a:t>6</a:t>
                      </a:r>
                    </a:p>
                  </a:txBody>
                  <a:tcPr marL="3630" marR="3630" marT="3630" marB="0" anchor="ctr">
                    <a:lnL w="12700" cap="flat" cmpd="sng" algn="ctr">
                      <a:solidFill>
                        <a:srgbClr val="DEC9A2"/>
                      </a:solidFill>
                      <a:prstDash val="solid"/>
                      <a:round/>
                      <a:headEnd type="none" w="med" len="med"/>
                      <a:tailEnd type="none" w="med" len="med"/>
                    </a:lnL>
                    <a:lnR w="12700" cap="flat" cmpd="sng" algn="ctr">
                      <a:solidFill>
                        <a:srgbClr val="DEC9A2"/>
                      </a:solidFill>
                      <a:prstDash val="solid"/>
                      <a:round/>
                      <a:headEnd type="none" w="med" len="med"/>
                      <a:tailEnd type="none" w="med" len="med"/>
                    </a:lnR>
                    <a:lnT w="12700" cap="flat" cmpd="sng" algn="ctr">
                      <a:solidFill>
                        <a:srgbClr val="DEC9A2"/>
                      </a:solidFill>
                      <a:prstDash val="solid"/>
                      <a:round/>
                      <a:headEnd type="none" w="med" len="med"/>
                      <a:tailEnd type="none" w="med" len="med"/>
                    </a:lnT>
                    <a:lnB w="12700" cap="flat" cmpd="sng" algn="ctr">
                      <a:solidFill>
                        <a:srgbClr val="DEC9A2"/>
                      </a:solidFill>
                      <a:prstDash val="solid"/>
                      <a:round/>
                      <a:headEnd type="none" w="med" len="med"/>
                      <a:tailEnd type="none" w="med" len="med"/>
                    </a:lnB>
                    <a:noFill/>
                  </a:tcPr>
                </a:tc>
                <a:tc>
                  <a:txBody>
                    <a:bodyPr/>
                    <a:lstStyle/>
                    <a:p>
                      <a:pPr marR="0" algn="ctr" rtl="0" fontAlgn="ctr">
                        <a:lnSpc>
                          <a:spcPct val="100000"/>
                        </a:lnSpc>
                        <a:spcBef>
                          <a:spcPts val="0"/>
                        </a:spcBef>
                        <a:spcAft>
                          <a:spcPts val="0"/>
                        </a:spcAft>
                        <a:buClr>
                          <a:srgbClr val="000000"/>
                        </a:buClr>
                        <a:buFont typeface="Arial"/>
                      </a:pPr>
                      <a:r>
                        <a:rPr lang="es-MX" sz="1000" b="0" i="0" u="none" strike="noStrike" cap="none" dirty="0">
                          <a:solidFill>
                            <a:srgbClr val="000000"/>
                          </a:solidFill>
                          <a:effectLst/>
                          <a:latin typeface="Noto Sans" panose="020B0502040504020204" pitchFamily="34" charset="0"/>
                          <a:ea typeface="Noto Sans" panose="020B0502040504020204" pitchFamily="34" charset="0"/>
                          <a:cs typeface="Noto Sans" panose="020B0502040504020204" pitchFamily="34" charset="0"/>
                          <a:sym typeface="Arial"/>
                        </a:rPr>
                        <a:t>Propuesta de Reordenamiento y Optimización de los espacios que ocupa la División de Apoyo Técnico y Mejora de Procesos en el piso 3 del inmueble de Villalongín No. 117.</a:t>
                      </a:r>
                    </a:p>
                  </a:txBody>
                  <a:tcPr marL="3630" marR="3630" marT="3630" marB="0" anchor="ctr">
                    <a:lnL w="12700" cap="flat" cmpd="sng" algn="ctr">
                      <a:solidFill>
                        <a:srgbClr val="DEC9A2"/>
                      </a:solidFill>
                      <a:prstDash val="solid"/>
                      <a:round/>
                      <a:headEnd type="none" w="med" len="med"/>
                      <a:tailEnd type="none" w="med" len="med"/>
                    </a:lnL>
                    <a:lnR w="12700" cap="flat" cmpd="sng" algn="ctr">
                      <a:solidFill>
                        <a:srgbClr val="DEC9A2"/>
                      </a:solidFill>
                      <a:prstDash val="solid"/>
                      <a:round/>
                      <a:headEnd type="none" w="med" len="med"/>
                      <a:tailEnd type="none" w="med" len="med"/>
                    </a:lnR>
                    <a:lnT w="12700" cap="flat" cmpd="sng" algn="ctr">
                      <a:solidFill>
                        <a:srgbClr val="DEC9A2"/>
                      </a:solidFill>
                      <a:prstDash val="solid"/>
                      <a:round/>
                      <a:headEnd type="none" w="med" len="med"/>
                      <a:tailEnd type="none" w="med" len="med"/>
                    </a:lnT>
                    <a:lnB w="12700" cap="flat" cmpd="sng" algn="ctr">
                      <a:solidFill>
                        <a:srgbClr val="DEC9A2"/>
                      </a:solidFill>
                      <a:prstDash val="solid"/>
                      <a:round/>
                      <a:headEnd type="none" w="med" len="med"/>
                      <a:tailEnd type="none" w="med" len="med"/>
                    </a:lnB>
                    <a:noFill/>
                  </a:tcPr>
                </a:tc>
                <a:tc>
                  <a:txBody>
                    <a:bodyPr/>
                    <a:lstStyle/>
                    <a:p>
                      <a:pPr marR="0" algn="ctr" rtl="0" fontAlgn="ctr">
                        <a:lnSpc>
                          <a:spcPct val="100000"/>
                        </a:lnSpc>
                        <a:spcBef>
                          <a:spcPts val="0"/>
                        </a:spcBef>
                        <a:spcAft>
                          <a:spcPts val="0"/>
                        </a:spcAft>
                        <a:buClr>
                          <a:srgbClr val="000000"/>
                        </a:buClr>
                        <a:buFont typeface="Arial"/>
                      </a:pPr>
                      <a:r>
                        <a:rPr lang="es-MX" sz="1000" b="0" i="0" u="none" strike="noStrike" cap="none">
                          <a:solidFill>
                            <a:srgbClr val="000000"/>
                          </a:solidFill>
                          <a:effectLst/>
                          <a:latin typeface="Noto Sans" panose="020B0502040504020204" pitchFamily="34" charset="0"/>
                          <a:ea typeface="Noto Sans" panose="020B0502040504020204" pitchFamily="34" charset="0"/>
                          <a:cs typeface="Noto Sans" panose="020B0502040504020204" pitchFamily="34" charset="0"/>
                          <a:sym typeface="Arial"/>
                        </a:rPr>
                        <a:t>División de Apoyo Técnico y Mejora de Procesos</a:t>
                      </a:r>
                    </a:p>
                  </a:txBody>
                  <a:tcPr marL="3630" marR="3630" marT="3630" marB="0" anchor="ctr">
                    <a:lnL w="12700" cap="flat" cmpd="sng" algn="ctr">
                      <a:solidFill>
                        <a:srgbClr val="DEC9A2"/>
                      </a:solidFill>
                      <a:prstDash val="solid"/>
                      <a:round/>
                      <a:headEnd type="none" w="med" len="med"/>
                      <a:tailEnd type="none" w="med" len="med"/>
                    </a:lnL>
                    <a:lnR w="12700" cap="flat" cmpd="sng" algn="ctr">
                      <a:solidFill>
                        <a:srgbClr val="DEC9A2"/>
                      </a:solidFill>
                      <a:prstDash val="solid"/>
                      <a:round/>
                      <a:headEnd type="none" w="med" len="med"/>
                      <a:tailEnd type="none" w="med" len="med"/>
                    </a:lnR>
                    <a:lnT w="12700" cap="flat" cmpd="sng" algn="ctr">
                      <a:solidFill>
                        <a:srgbClr val="DEC9A2"/>
                      </a:solidFill>
                      <a:prstDash val="solid"/>
                      <a:round/>
                      <a:headEnd type="none" w="med" len="med"/>
                      <a:tailEnd type="none" w="med" len="med"/>
                    </a:lnT>
                    <a:lnB w="12700" cap="flat" cmpd="sng" algn="ctr">
                      <a:solidFill>
                        <a:srgbClr val="DEC9A2"/>
                      </a:solidFill>
                      <a:prstDash val="solid"/>
                      <a:round/>
                      <a:headEnd type="none" w="med" len="med"/>
                      <a:tailEnd type="none" w="med" len="med"/>
                    </a:lnB>
                    <a:noFill/>
                  </a:tcPr>
                </a:tc>
                <a:tc>
                  <a:txBody>
                    <a:bodyPr/>
                    <a:lstStyle/>
                    <a:p>
                      <a:pPr marR="0" algn="ctr" rtl="0" fontAlgn="ctr">
                        <a:lnSpc>
                          <a:spcPct val="100000"/>
                        </a:lnSpc>
                        <a:spcBef>
                          <a:spcPts val="0"/>
                        </a:spcBef>
                        <a:spcAft>
                          <a:spcPts val="0"/>
                        </a:spcAft>
                        <a:buClr>
                          <a:srgbClr val="000000"/>
                        </a:buClr>
                        <a:buFont typeface="Arial"/>
                      </a:pPr>
                      <a:r>
                        <a:rPr lang="es-MX" sz="1000" b="0" i="0" u="none" strike="noStrike" cap="none">
                          <a:solidFill>
                            <a:srgbClr val="000000"/>
                          </a:solidFill>
                          <a:effectLst/>
                          <a:latin typeface="Noto Sans" panose="020B0502040504020204" pitchFamily="34" charset="0"/>
                          <a:ea typeface="Noto Sans" panose="020B0502040504020204" pitchFamily="34" charset="0"/>
                          <a:cs typeface="Noto Sans" panose="020B0502040504020204" pitchFamily="34" charset="0"/>
                          <a:sym typeface="Arial"/>
                        </a:rPr>
                        <a:t>DPES</a:t>
                      </a:r>
                    </a:p>
                  </a:txBody>
                  <a:tcPr marL="3630" marR="3630" marT="3630" marB="0" anchor="ctr">
                    <a:lnL w="12700" cap="flat" cmpd="sng" algn="ctr">
                      <a:solidFill>
                        <a:srgbClr val="DEC9A2"/>
                      </a:solidFill>
                      <a:prstDash val="solid"/>
                      <a:round/>
                      <a:headEnd type="none" w="med" len="med"/>
                      <a:tailEnd type="none" w="med" len="med"/>
                    </a:lnL>
                    <a:lnR w="12700" cap="flat" cmpd="sng" algn="ctr">
                      <a:solidFill>
                        <a:srgbClr val="DEC9A2"/>
                      </a:solidFill>
                      <a:prstDash val="solid"/>
                      <a:round/>
                      <a:headEnd type="none" w="med" len="med"/>
                      <a:tailEnd type="none" w="med" len="med"/>
                    </a:lnR>
                    <a:lnT w="12700" cap="flat" cmpd="sng" algn="ctr">
                      <a:solidFill>
                        <a:srgbClr val="DEC9A2"/>
                      </a:solidFill>
                      <a:prstDash val="solid"/>
                      <a:round/>
                      <a:headEnd type="none" w="med" len="med"/>
                      <a:tailEnd type="none" w="med" len="med"/>
                    </a:lnT>
                    <a:lnB w="12700" cap="flat" cmpd="sng" algn="ctr">
                      <a:solidFill>
                        <a:srgbClr val="DEC9A2"/>
                      </a:solidFill>
                      <a:prstDash val="solid"/>
                      <a:round/>
                      <a:headEnd type="none" w="med" len="med"/>
                      <a:tailEnd type="none" w="med" len="med"/>
                    </a:lnB>
                    <a:noFill/>
                  </a:tcPr>
                </a:tc>
                <a:tc>
                  <a:txBody>
                    <a:bodyPr/>
                    <a:lstStyle/>
                    <a:p>
                      <a:pPr marR="0" algn="ctr" rtl="0" fontAlgn="ctr">
                        <a:lnSpc>
                          <a:spcPct val="100000"/>
                        </a:lnSpc>
                        <a:spcBef>
                          <a:spcPts val="0"/>
                        </a:spcBef>
                        <a:spcAft>
                          <a:spcPts val="0"/>
                        </a:spcAft>
                        <a:buClr>
                          <a:srgbClr val="000000"/>
                        </a:buClr>
                        <a:buFont typeface="Arial"/>
                      </a:pPr>
                      <a:r>
                        <a:rPr lang="es-MX" sz="1000" b="0" i="0" u="none" strike="noStrike" cap="none">
                          <a:solidFill>
                            <a:srgbClr val="000000"/>
                          </a:solidFill>
                          <a:effectLst/>
                          <a:latin typeface="Noto Sans" panose="020B0502040504020204" pitchFamily="34" charset="0"/>
                          <a:ea typeface="Noto Sans" panose="020B0502040504020204" pitchFamily="34" charset="0"/>
                          <a:cs typeface="Noto Sans" panose="020B0502040504020204" pitchFamily="34" charset="0"/>
                          <a:sym typeface="Arial"/>
                        </a:rPr>
                        <a:t>No. 6615</a:t>
                      </a:r>
                      <a:br>
                        <a:rPr lang="es-MX" sz="1000" b="0" i="0" u="none" strike="noStrike" cap="none">
                          <a:solidFill>
                            <a:srgbClr val="000000"/>
                          </a:solidFill>
                          <a:effectLst/>
                          <a:latin typeface="Noto Sans" panose="020B0502040504020204" pitchFamily="34" charset="0"/>
                          <a:ea typeface="Noto Sans" panose="020B0502040504020204" pitchFamily="34" charset="0"/>
                          <a:cs typeface="Noto Sans" panose="020B0502040504020204" pitchFamily="34" charset="0"/>
                          <a:sym typeface="Arial"/>
                        </a:rPr>
                      </a:br>
                      <a:r>
                        <a:rPr lang="es-MX" sz="1000" b="0" i="0" u="none" strike="noStrike" cap="none">
                          <a:solidFill>
                            <a:srgbClr val="000000"/>
                          </a:solidFill>
                          <a:effectLst/>
                          <a:latin typeface="Noto Sans" panose="020B0502040504020204" pitchFamily="34" charset="0"/>
                          <a:ea typeface="Noto Sans" panose="020B0502040504020204" pitchFamily="34" charset="0"/>
                          <a:cs typeface="Noto Sans" panose="020B0502040504020204" pitchFamily="34" charset="0"/>
                          <a:sym typeface="Arial"/>
                        </a:rPr>
                        <a:t>06/06/24</a:t>
                      </a:r>
                    </a:p>
                  </a:txBody>
                  <a:tcPr marL="3630" marR="3630" marT="3630" marB="0" anchor="ctr">
                    <a:lnL w="12700" cap="flat" cmpd="sng" algn="ctr">
                      <a:solidFill>
                        <a:srgbClr val="DEC9A2"/>
                      </a:solidFill>
                      <a:prstDash val="solid"/>
                      <a:round/>
                      <a:headEnd type="none" w="med" len="med"/>
                      <a:tailEnd type="none" w="med" len="med"/>
                    </a:lnL>
                    <a:lnR w="12700" cap="flat" cmpd="sng" algn="ctr">
                      <a:solidFill>
                        <a:srgbClr val="DEC9A2"/>
                      </a:solidFill>
                      <a:prstDash val="solid"/>
                      <a:round/>
                      <a:headEnd type="none" w="med" len="med"/>
                      <a:tailEnd type="none" w="med" len="med"/>
                    </a:lnR>
                    <a:lnT w="12700" cap="flat" cmpd="sng" algn="ctr">
                      <a:solidFill>
                        <a:srgbClr val="DEC9A2"/>
                      </a:solidFill>
                      <a:prstDash val="solid"/>
                      <a:round/>
                      <a:headEnd type="none" w="med" len="med"/>
                      <a:tailEnd type="none" w="med" len="med"/>
                    </a:lnT>
                    <a:lnB w="12700" cap="flat" cmpd="sng" algn="ctr">
                      <a:solidFill>
                        <a:srgbClr val="DEC9A2"/>
                      </a:solidFill>
                      <a:prstDash val="solid"/>
                      <a:round/>
                      <a:headEnd type="none" w="med" len="med"/>
                      <a:tailEnd type="none" w="med" len="med"/>
                    </a:lnB>
                    <a:noFill/>
                  </a:tcPr>
                </a:tc>
                <a:tc>
                  <a:txBody>
                    <a:bodyPr/>
                    <a:lstStyle/>
                    <a:p>
                      <a:pPr marL="0" marR="0" lvl="0" indent="0" algn="ctr" defTabSz="914400" rtl="0" eaLnBrk="1" fontAlgn="ctr" latinLnBrk="0" hangingPunct="1">
                        <a:lnSpc>
                          <a:spcPct val="100000"/>
                        </a:lnSpc>
                        <a:spcBef>
                          <a:spcPts val="0"/>
                        </a:spcBef>
                        <a:spcAft>
                          <a:spcPts val="0"/>
                        </a:spcAft>
                        <a:buClr>
                          <a:srgbClr val="000000"/>
                        </a:buClr>
                        <a:buSzTx/>
                        <a:buFont typeface="Arial"/>
                        <a:buNone/>
                        <a:tabLst/>
                        <a:defRPr/>
                      </a:pPr>
                      <a:endParaRPr lang="es-MX" sz="1000" b="0" i="0" u="none" strike="noStrike" cap="none">
                        <a:solidFill>
                          <a:srgbClr val="000000"/>
                        </a:solidFill>
                        <a:effectLst/>
                        <a:latin typeface="Noto Sans" panose="020B0502040504020204" pitchFamily="34" charset="0"/>
                        <a:ea typeface="Noto Sans" panose="020B0502040504020204" pitchFamily="34" charset="0"/>
                        <a:cs typeface="Noto Sans" panose="020B0502040504020204" pitchFamily="34" charset="0"/>
                        <a:sym typeface="Arial"/>
                      </a:endParaRPr>
                    </a:p>
                  </a:txBody>
                  <a:tcPr marL="3630" marR="3630" marT="3630" marB="0" anchor="ctr">
                    <a:lnL w="12700" cap="flat" cmpd="sng" algn="ctr">
                      <a:solidFill>
                        <a:srgbClr val="DEC9A2"/>
                      </a:solidFill>
                      <a:prstDash val="solid"/>
                      <a:round/>
                      <a:headEnd type="none" w="med" len="med"/>
                      <a:tailEnd type="none" w="med" len="med"/>
                    </a:lnL>
                    <a:lnR w="12700" cap="flat" cmpd="sng" algn="ctr">
                      <a:solidFill>
                        <a:srgbClr val="DEC9A2"/>
                      </a:solidFill>
                      <a:prstDash val="solid"/>
                      <a:round/>
                      <a:headEnd type="none" w="med" len="med"/>
                      <a:tailEnd type="none" w="med" len="med"/>
                    </a:lnR>
                    <a:lnT w="12700" cap="flat" cmpd="sng" algn="ctr">
                      <a:solidFill>
                        <a:srgbClr val="DEC9A2"/>
                      </a:solidFill>
                      <a:prstDash val="solid"/>
                      <a:round/>
                      <a:headEnd type="none" w="med" len="med"/>
                      <a:tailEnd type="none" w="med" len="med"/>
                    </a:lnT>
                    <a:lnB w="12700" cap="flat" cmpd="sng" algn="ctr">
                      <a:solidFill>
                        <a:srgbClr val="DEC9A2"/>
                      </a:solidFill>
                      <a:prstDash val="solid"/>
                      <a:round/>
                      <a:headEnd type="none" w="med" len="med"/>
                      <a:tailEnd type="none" w="med" len="med"/>
                    </a:lnB>
                    <a:noFill/>
                  </a:tcPr>
                </a:tc>
                <a:tc>
                  <a:txBody>
                    <a:bodyPr/>
                    <a:lstStyle/>
                    <a:p>
                      <a:pPr marL="0" marR="0" lvl="0" indent="0" algn="ctr" defTabSz="914400" rtl="0" eaLnBrk="1" fontAlgn="ctr" latinLnBrk="0" hangingPunct="1">
                        <a:lnSpc>
                          <a:spcPct val="100000"/>
                        </a:lnSpc>
                        <a:spcBef>
                          <a:spcPts val="0"/>
                        </a:spcBef>
                        <a:spcAft>
                          <a:spcPts val="0"/>
                        </a:spcAft>
                        <a:buClr>
                          <a:srgbClr val="000000"/>
                        </a:buClr>
                        <a:buSzTx/>
                        <a:buFont typeface="Arial"/>
                        <a:buNone/>
                        <a:tabLst/>
                        <a:defRPr/>
                      </a:pPr>
                      <a:r>
                        <a:rPr lang="es-MX" sz="1000" b="0" i="0" u="none" strike="noStrike">
                          <a:solidFill>
                            <a:srgbClr val="000000"/>
                          </a:solidFill>
                          <a:effectLst/>
                          <a:latin typeface="Noto Sans" panose="020B0502040504020204" pitchFamily="34" charset="0"/>
                          <a:ea typeface="Noto Sans" panose="020B0502040504020204" pitchFamily="34" charset="0"/>
                          <a:cs typeface="Noto Sans" panose="020B0502040504020204" pitchFamily="34" charset="0"/>
                        </a:rPr>
                        <a:t>En proceso de licitación</a:t>
                      </a:r>
                    </a:p>
                  </a:txBody>
                  <a:tcPr marL="3630" marR="3630" marT="3630" marB="0" anchor="ctr">
                    <a:lnL w="12700" cap="flat" cmpd="sng" algn="ctr">
                      <a:solidFill>
                        <a:srgbClr val="DEC9A2"/>
                      </a:solidFill>
                      <a:prstDash val="solid"/>
                      <a:round/>
                      <a:headEnd type="none" w="med" len="med"/>
                      <a:tailEnd type="none" w="med" len="med"/>
                    </a:lnL>
                    <a:lnR w="12700" cap="flat" cmpd="sng" algn="ctr">
                      <a:solidFill>
                        <a:srgbClr val="DEC9A2"/>
                      </a:solidFill>
                      <a:prstDash val="solid"/>
                      <a:round/>
                      <a:headEnd type="none" w="med" len="med"/>
                      <a:tailEnd type="none" w="med" len="med"/>
                    </a:lnR>
                    <a:lnT w="12700" cap="flat" cmpd="sng" algn="ctr">
                      <a:solidFill>
                        <a:srgbClr val="DEC9A2"/>
                      </a:solidFill>
                      <a:prstDash val="solid"/>
                      <a:round/>
                      <a:headEnd type="none" w="med" len="med"/>
                      <a:tailEnd type="none" w="med" len="med"/>
                    </a:lnT>
                    <a:lnB w="12700" cap="flat" cmpd="sng" algn="ctr">
                      <a:solidFill>
                        <a:srgbClr val="DEC9A2"/>
                      </a:solidFill>
                      <a:prstDash val="solid"/>
                      <a:round/>
                      <a:headEnd type="none" w="med" len="med"/>
                      <a:tailEnd type="none" w="med" len="med"/>
                    </a:lnB>
                    <a:noFill/>
                  </a:tcPr>
                </a:tc>
                <a:extLst>
                  <a:ext uri="{0D108BD9-81ED-4DB2-BD59-A6C34878D82A}">
                    <a16:rowId xmlns:a16="http://schemas.microsoft.com/office/drawing/2014/main" val="4149185537"/>
                  </a:ext>
                </a:extLst>
              </a:tr>
              <a:tr h="444994">
                <a:tc>
                  <a:txBody>
                    <a:bodyPr/>
                    <a:lstStyle/>
                    <a:p>
                      <a:pPr marR="0" algn="ctr" rtl="0" fontAlgn="ctr">
                        <a:lnSpc>
                          <a:spcPct val="100000"/>
                        </a:lnSpc>
                        <a:spcBef>
                          <a:spcPts val="0"/>
                        </a:spcBef>
                        <a:spcAft>
                          <a:spcPts val="0"/>
                        </a:spcAft>
                        <a:buClr>
                          <a:srgbClr val="000000"/>
                        </a:buClr>
                        <a:buFont typeface="Arial"/>
                      </a:pPr>
                      <a:r>
                        <a:rPr lang="es-MX" sz="1000" b="0" i="0" u="none" strike="noStrike" cap="none">
                          <a:solidFill>
                            <a:srgbClr val="000000"/>
                          </a:solidFill>
                          <a:effectLst/>
                          <a:latin typeface="Noto Sans" panose="020B0502040504020204" pitchFamily="34" charset="0"/>
                          <a:ea typeface="Noto Sans" panose="020B0502040504020204" pitchFamily="34" charset="0"/>
                          <a:cs typeface="Noto Sans" panose="020B0502040504020204" pitchFamily="34" charset="0"/>
                          <a:sym typeface="Arial"/>
                        </a:rPr>
                        <a:t>7</a:t>
                      </a:r>
                    </a:p>
                  </a:txBody>
                  <a:tcPr marL="3630" marR="3630" marT="3630" marB="0" anchor="ctr">
                    <a:lnL w="12700" cap="flat" cmpd="sng" algn="ctr">
                      <a:solidFill>
                        <a:srgbClr val="DEC9A2"/>
                      </a:solidFill>
                      <a:prstDash val="solid"/>
                      <a:round/>
                      <a:headEnd type="none" w="med" len="med"/>
                      <a:tailEnd type="none" w="med" len="med"/>
                    </a:lnL>
                    <a:lnR w="12700" cap="flat" cmpd="sng" algn="ctr">
                      <a:solidFill>
                        <a:srgbClr val="DEC9A2"/>
                      </a:solidFill>
                      <a:prstDash val="solid"/>
                      <a:round/>
                      <a:headEnd type="none" w="med" len="med"/>
                      <a:tailEnd type="none" w="med" len="med"/>
                    </a:lnR>
                    <a:lnT w="12700" cap="flat" cmpd="sng" algn="ctr">
                      <a:solidFill>
                        <a:srgbClr val="DEC9A2"/>
                      </a:solidFill>
                      <a:prstDash val="solid"/>
                      <a:round/>
                      <a:headEnd type="none" w="med" len="med"/>
                      <a:tailEnd type="none" w="med" len="med"/>
                    </a:lnT>
                    <a:lnB w="12700" cap="flat" cmpd="sng" algn="ctr">
                      <a:solidFill>
                        <a:srgbClr val="DEC9A2"/>
                      </a:solidFill>
                      <a:prstDash val="solid"/>
                      <a:round/>
                      <a:headEnd type="none" w="med" len="med"/>
                      <a:tailEnd type="none" w="med" len="med"/>
                    </a:lnB>
                    <a:noFill/>
                  </a:tcPr>
                </a:tc>
                <a:tc>
                  <a:txBody>
                    <a:bodyPr/>
                    <a:lstStyle/>
                    <a:p>
                      <a:pPr marL="0" marR="0" lvl="0" indent="0" algn="ctr" defTabSz="914400" rtl="0" eaLnBrk="1" fontAlgn="ctr" latinLnBrk="0" hangingPunct="1">
                        <a:lnSpc>
                          <a:spcPct val="100000"/>
                        </a:lnSpc>
                        <a:spcBef>
                          <a:spcPts val="0"/>
                        </a:spcBef>
                        <a:spcAft>
                          <a:spcPts val="0"/>
                        </a:spcAft>
                        <a:buClr>
                          <a:srgbClr val="000000"/>
                        </a:buClr>
                        <a:buSzTx/>
                        <a:buFont typeface="Arial"/>
                        <a:buNone/>
                        <a:tabLst/>
                        <a:defRPr/>
                      </a:pPr>
                      <a:r>
                        <a:rPr lang="es-MX" sz="1000" b="0" i="0" u="none" strike="noStrike" cap="none" dirty="0">
                          <a:solidFill>
                            <a:srgbClr val="000000"/>
                          </a:solidFill>
                          <a:effectLst/>
                          <a:latin typeface="Noto Sans" panose="020B0502040504020204" pitchFamily="34" charset="0"/>
                          <a:ea typeface="Noto Sans" panose="020B0502040504020204" pitchFamily="34" charset="0"/>
                          <a:cs typeface="Noto Sans" panose="020B0502040504020204" pitchFamily="34" charset="0"/>
                          <a:sym typeface="Arial"/>
                        </a:rPr>
                        <a:t>Propuesta de Reordenamiento y Optimización de los espacios que ocupa la División de Viáticos, Correspondencia y Servicios Administrativos en el inmueble de Sabino No. 343.</a:t>
                      </a:r>
                    </a:p>
                  </a:txBody>
                  <a:tcPr marL="3630" marR="3630" marT="3630" marB="0" anchor="ctr">
                    <a:lnL w="12700" cap="flat" cmpd="sng" algn="ctr">
                      <a:solidFill>
                        <a:srgbClr val="DEC9A2"/>
                      </a:solidFill>
                      <a:prstDash val="solid"/>
                      <a:round/>
                      <a:headEnd type="none" w="med" len="med"/>
                      <a:tailEnd type="none" w="med" len="med"/>
                    </a:lnL>
                    <a:lnR w="12700" cap="flat" cmpd="sng" algn="ctr">
                      <a:solidFill>
                        <a:srgbClr val="DEC9A2"/>
                      </a:solidFill>
                      <a:prstDash val="solid"/>
                      <a:round/>
                      <a:headEnd type="none" w="med" len="med"/>
                      <a:tailEnd type="none" w="med" len="med"/>
                    </a:lnR>
                    <a:lnT w="12700" cap="flat" cmpd="sng" algn="ctr">
                      <a:solidFill>
                        <a:srgbClr val="DEC9A2"/>
                      </a:solidFill>
                      <a:prstDash val="solid"/>
                      <a:round/>
                      <a:headEnd type="none" w="med" len="med"/>
                      <a:tailEnd type="none" w="med" len="med"/>
                    </a:lnT>
                    <a:lnB w="12700" cap="flat" cmpd="sng" algn="ctr">
                      <a:solidFill>
                        <a:srgbClr val="DEC9A2"/>
                      </a:solidFill>
                      <a:prstDash val="solid"/>
                      <a:round/>
                      <a:headEnd type="none" w="med" len="med"/>
                      <a:tailEnd type="none" w="med" len="med"/>
                    </a:lnB>
                    <a:noFill/>
                  </a:tcPr>
                </a:tc>
                <a:tc>
                  <a:txBody>
                    <a:bodyPr/>
                    <a:lstStyle/>
                    <a:p>
                      <a:pPr marR="0" algn="ctr" rtl="0" fontAlgn="ctr">
                        <a:lnSpc>
                          <a:spcPct val="100000"/>
                        </a:lnSpc>
                        <a:spcBef>
                          <a:spcPts val="0"/>
                        </a:spcBef>
                        <a:spcAft>
                          <a:spcPts val="0"/>
                        </a:spcAft>
                        <a:buClr>
                          <a:srgbClr val="000000"/>
                        </a:buClr>
                        <a:buFont typeface="Arial"/>
                      </a:pPr>
                      <a:r>
                        <a:rPr lang="es-MX" sz="1000" b="0" i="0" u="none" strike="noStrike" cap="none">
                          <a:solidFill>
                            <a:srgbClr val="000000"/>
                          </a:solidFill>
                          <a:effectLst/>
                          <a:latin typeface="Noto Sans" panose="020B0502040504020204" pitchFamily="34" charset="0"/>
                          <a:ea typeface="Noto Sans" panose="020B0502040504020204" pitchFamily="34" charset="0"/>
                          <a:cs typeface="Noto Sans" panose="020B0502040504020204" pitchFamily="34" charset="0"/>
                          <a:sym typeface="Arial"/>
                        </a:rPr>
                        <a:t>División de Viáticos, Correspondencia y Servicios Administrativos</a:t>
                      </a:r>
                    </a:p>
                  </a:txBody>
                  <a:tcPr marL="3630" marR="3630" marT="3630" marB="0" anchor="ctr">
                    <a:lnL w="12700" cap="flat" cmpd="sng" algn="ctr">
                      <a:solidFill>
                        <a:srgbClr val="DEC9A2"/>
                      </a:solidFill>
                      <a:prstDash val="solid"/>
                      <a:round/>
                      <a:headEnd type="none" w="med" len="med"/>
                      <a:tailEnd type="none" w="med" len="med"/>
                    </a:lnL>
                    <a:lnR w="12700" cap="flat" cmpd="sng" algn="ctr">
                      <a:solidFill>
                        <a:srgbClr val="DEC9A2"/>
                      </a:solidFill>
                      <a:prstDash val="solid"/>
                      <a:round/>
                      <a:headEnd type="none" w="med" len="med"/>
                      <a:tailEnd type="none" w="med" len="med"/>
                    </a:lnR>
                    <a:lnT w="12700" cap="flat" cmpd="sng" algn="ctr">
                      <a:solidFill>
                        <a:srgbClr val="DEC9A2"/>
                      </a:solidFill>
                      <a:prstDash val="solid"/>
                      <a:round/>
                      <a:headEnd type="none" w="med" len="med"/>
                      <a:tailEnd type="none" w="med" len="med"/>
                    </a:lnT>
                    <a:lnB w="12700" cap="flat" cmpd="sng" algn="ctr">
                      <a:solidFill>
                        <a:srgbClr val="DEC9A2"/>
                      </a:solidFill>
                      <a:prstDash val="solid"/>
                      <a:round/>
                      <a:headEnd type="none" w="med" len="med"/>
                      <a:tailEnd type="none" w="med" len="med"/>
                    </a:lnB>
                    <a:noFill/>
                  </a:tcPr>
                </a:tc>
                <a:tc>
                  <a:txBody>
                    <a:bodyPr/>
                    <a:lstStyle/>
                    <a:p>
                      <a:pPr marR="0" algn="ctr" rtl="0" fontAlgn="ctr">
                        <a:lnSpc>
                          <a:spcPct val="100000"/>
                        </a:lnSpc>
                        <a:spcBef>
                          <a:spcPts val="0"/>
                        </a:spcBef>
                        <a:spcAft>
                          <a:spcPts val="0"/>
                        </a:spcAft>
                        <a:buClr>
                          <a:srgbClr val="000000"/>
                        </a:buClr>
                        <a:buFont typeface="Arial"/>
                      </a:pPr>
                      <a:r>
                        <a:rPr lang="es-MX" sz="1000" b="0" i="0" u="none" strike="noStrike" cap="none">
                          <a:solidFill>
                            <a:srgbClr val="000000"/>
                          </a:solidFill>
                          <a:effectLst/>
                          <a:latin typeface="Noto Sans" panose="020B0502040504020204" pitchFamily="34" charset="0"/>
                          <a:ea typeface="Noto Sans" panose="020B0502040504020204" pitchFamily="34" charset="0"/>
                          <a:cs typeface="Noto Sans" panose="020B0502040504020204" pitchFamily="34" charset="0"/>
                          <a:sym typeface="Arial"/>
                        </a:rPr>
                        <a:t>DA</a:t>
                      </a:r>
                    </a:p>
                  </a:txBody>
                  <a:tcPr marL="3630" marR="3630" marT="3630" marB="0" anchor="ctr">
                    <a:lnL w="12700" cap="flat" cmpd="sng" algn="ctr">
                      <a:solidFill>
                        <a:srgbClr val="DEC9A2"/>
                      </a:solidFill>
                      <a:prstDash val="solid"/>
                      <a:round/>
                      <a:headEnd type="none" w="med" len="med"/>
                      <a:tailEnd type="none" w="med" len="med"/>
                    </a:lnL>
                    <a:lnR w="12700" cap="flat" cmpd="sng" algn="ctr">
                      <a:solidFill>
                        <a:srgbClr val="DEC9A2"/>
                      </a:solidFill>
                      <a:prstDash val="solid"/>
                      <a:round/>
                      <a:headEnd type="none" w="med" len="med"/>
                      <a:tailEnd type="none" w="med" len="med"/>
                    </a:lnR>
                    <a:lnT w="12700" cap="flat" cmpd="sng" algn="ctr">
                      <a:solidFill>
                        <a:srgbClr val="DEC9A2"/>
                      </a:solidFill>
                      <a:prstDash val="solid"/>
                      <a:round/>
                      <a:headEnd type="none" w="med" len="med"/>
                      <a:tailEnd type="none" w="med" len="med"/>
                    </a:lnT>
                    <a:lnB w="12700" cap="flat" cmpd="sng" algn="ctr">
                      <a:solidFill>
                        <a:srgbClr val="DEC9A2"/>
                      </a:solidFill>
                      <a:prstDash val="solid"/>
                      <a:round/>
                      <a:headEnd type="none" w="med" len="med"/>
                      <a:tailEnd type="none" w="med" len="med"/>
                    </a:lnB>
                    <a:noFill/>
                  </a:tcPr>
                </a:tc>
                <a:tc>
                  <a:txBody>
                    <a:bodyPr/>
                    <a:lstStyle/>
                    <a:p>
                      <a:pPr marL="0" marR="0" lvl="0" indent="0" algn="ctr" defTabSz="914400" rtl="0" eaLnBrk="1" fontAlgn="ctr" latinLnBrk="0" hangingPunct="1">
                        <a:lnSpc>
                          <a:spcPct val="100000"/>
                        </a:lnSpc>
                        <a:spcBef>
                          <a:spcPts val="0"/>
                        </a:spcBef>
                        <a:spcAft>
                          <a:spcPts val="0"/>
                        </a:spcAft>
                        <a:buClr>
                          <a:srgbClr val="000000"/>
                        </a:buClr>
                        <a:buSzTx/>
                        <a:buFont typeface="Arial"/>
                        <a:buNone/>
                        <a:tabLst/>
                        <a:defRPr/>
                      </a:pPr>
                      <a:r>
                        <a:rPr lang="es-MX" sz="1000" b="0" i="0" u="none" strike="noStrike" cap="none">
                          <a:solidFill>
                            <a:srgbClr val="000000"/>
                          </a:solidFill>
                          <a:effectLst/>
                          <a:latin typeface="Noto Sans" panose="020B0502040504020204" pitchFamily="34" charset="0"/>
                          <a:ea typeface="Noto Sans" panose="020B0502040504020204" pitchFamily="34" charset="0"/>
                          <a:cs typeface="Noto Sans" panose="020B0502040504020204" pitchFamily="34" charset="0"/>
                          <a:sym typeface="Arial"/>
                        </a:rPr>
                        <a:t>No. 6617</a:t>
                      </a:r>
                      <a:br>
                        <a:rPr lang="es-MX" sz="1000" b="0" i="0" u="none" strike="noStrike" cap="none">
                          <a:solidFill>
                            <a:srgbClr val="000000"/>
                          </a:solidFill>
                          <a:effectLst/>
                          <a:latin typeface="Noto Sans" panose="020B0502040504020204" pitchFamily="34" charset="0"/>
                          <a:ea typeface="Noto Sans" panose="020B0502040504020204" pitchFamily="34" charset="0"/>
                          <a:cs typeface="Noto Sans" panose="020B0502040504020204" pitchFamily="34" charset="0"/>
                          <a:sym typeface="Arial"/>
                        </a:rPr>
                      </a:br>
                      <a:r>
                        <a:rPr lang="es-MX" sz="1000" b="0" i="0" u="none" strike="noStrike" cap="none">
                          <a:solidFill>
                            <a:srgbClr val="000000"/>
                          </a:solidFill>
                          <a:effectLst/>
                          <a:latin typeface="Noto Sans" panose="020B0502040504020204" pitchFamily="34" charset="0"/>
                          <a:ea typeface="Noto Sans" panose="020B0502040504020204" pitchFamily="34" charset="0"/>
                          <a:cs typeface="Noto Sans" panose="020B0502040504020204" pitchFamily="34" charset="0"/>
                          <a:sym typeface="Arial"/>
                        </a:rPr>
                        <a:t>06/06/25</a:t>
                      </a:r>
                    </a:p>
                  </a:txBody>
                  <a:tcPr marL="3630" marR="3630" marT="3630" marB="0" anchor="ctr">
                    <a:lnL w="12700" cap="flat" cmpd="sng" algn="ctr">
                      <a:solidFill>
                        <a:srgbClr val="DEC9A2"/>
                      </a:solidFill>
                      <a:prstDash val="solid"/>
                      <a:round/>
                      <a:headEnd type="none" w="med" len="med"/>
                      <a:tailEnd type="none" w="med" len="med"/>
                    </a:lnL>
                    <a:lnR w="12700" cap="flat" cmpd="sng" algn="ctr">
                      <a:solidFill>
                        <a:srgbClr val="DEC9A2"/>
                      </a:solidFill>
                      <a:prstDash val="solid"/>
                      <a:round/>
                      <a:headEnd type="none" w="med" len="med"/>
                      <a:tailEnd type="none" w="med" len="med"/>
                    </a:lnR>
                    <a:lnT w="12700" cap="flat" cmpd="sng" algn="ctr">
                      <a:solidFill>
                        <a:srgbClr val="DEC9A2"/>
                      </a:solidFill>
                      <a:prstDash val="solid"/>
                      <a:round/>
                      <a:headEnd type="none" w="med" len="med"/>
                      <a:tailEnd type="none" w="med" len="med"/>
                    </a:lnT>
                    <a:lnB w="12700" cap="flat" cmpd="sng" algn="ctr">
                      <a:solidFill>
                        <a:srgbClr val="DEC9A2"/>
                      </a:solidFill>
                      <a:prstDash val="solid"/>
                      <a:round/>
                      <a:headEnd type="none" w="med" len="med"/>
                      <a:tailEnd type="none" w="med" len="med"/>
                    </a:lnB>
                    <a:noFill/>
                  </a:tcPr>
                </a:tc>
                <a:tc>
                  <a:txBody>
                    <a:bodyPr/>
                    <a:lstStyle/>
                    <a:p>
                      <a:pPr marL="0" marR="0" lvl="0" indent="0" algn="ctr" defTabSz="914400" rtl="0" eaLnBrk="1" fontAlgn="ctr" latinLnBrk="0" hangingPunct="1">
                        <a:lnSpc>
                          <a:spcPct val="100000"/>
                        </a:lnSpc>
                        <a:spcBef>
                          <a:spcPts val="0"/>
                        </a:spcBef>
                        <a:spcAft>
                          <a:spcPts val="0"/>
                        </a:spcAft>
                        <a:buClr>
                          <a:srgbClr val="000000"/>
                        </a:buClr>
                        <a:buSzTx/>
                        <a:buFont typeface="Arial"/>
                        <a:buNone/>
                        <a:tabLst/>
                        <a:defRPr/>
                      </a:pPr>
                      <a:endParaRPr lang="es-MX" sz="1000" b="0" i="0" u="none" strike="noStrike" cap="none">
                        <a:solidFill>
                          <a:srgbClr val="000000"/>
                        </a:solidFill>
                        <a:effectLst/>
                        <a:latin typeface="Noto Sans" panose="020B0502040504020204" pitchFamily="34" charset="0"/>
                        <a:ea typeface="Noto Sans" panose="020B0502040504020204" pitchFamily="34" charset="0"/>
                        <a:cs typeface="Noto Sans" panose="020B0502040504020204" pitchFamily="34" charset="0"/>
                        <a:sym typeface="Arial"/>
                      </a:endParaRPr>
                    </a:p>
                  </a:txBody>
                  <a:tcPr marL="3630" marR="3630" marT="3630" marB="0" anchor="ctr">
                    <a:lnL w="12700" cap="flat" cmpd="sng" algn="ctr">
                      <a:solidFill>
                        <a:srgbClr val="DEC9A2"/>
                      </a:solidFill>
                      <a:prstDash val="solid"/>
                      <a:round/>
                      <a:headEnd type="none" w="med" len="med"/>
                      <a:tailEnd type="none" w="med" len="med"/>
                    </a:lnL>
                    <a:lnR w="12700" cap="flat" cmpd="sng" algn="ctr">
                      <a:solidFill>
                        <a:srgbClr val="DEC9A2"/>
                      </a:solidFill>
                      <a:prstDash val="solid"/>
                      <a:round/>
                      <a:headEnd type="none" w="med" len="med"/>
                      <a:tailEnd type="none" w="med" len="med"/>
                    </a:lnR>
                    <a:lnT w="12700" cap="flat" cmpd="sng" algn="ctr">
                      <a:solidFill>
                        <a:srgbClr val="DEC9A2"/>
                      </a:solidFill>
                      <a:prstDash val="solid"/>
                      <a:round/>
                      <a:headEnd type="none" w="med" len="med"/>
                      <a:tailEnd type="none" w="med" len="med"/>
                    </a:lnT>
                    <a:lnB w="12700" cap="flat" cmpd="sng" algn="ctr">
                      <a:solidFill>
                        <a:srgbClr val="DEC9A2"/>
                      </a:solidFill>
                      <a:prstDash val="solid"/>
                      <a:round/>
                      <a:headEnd type="none" w="med" len="med"/>
                      <a:tailEnd type="none" w="med" len="med"/>
                    </a:lnB>
                    <a:noFill/>
                  </a:tcPr>
                </a:tc>
                <a:tc>
                  <a:txBody>
                    <a:bodyPr/>
                    <a:lstStyle/>
                    <a:p>
                      <a:pPr marL="0" marR="0" lvl="0" indent="0" algn="ctr" defTabSz="914400" rtl="0" eaLnBrk="1" fontAlgn="ctr" latinLnBrk="0" hangingPunct="1">
                        <a:lnSpc>
                          <a:spcPct val="100000"/>
                        </a:lnSpc>
                        <a:spcBef>
                          <a:spcPts val="0"/>
                        </a:spcBef>
                        <a:spcAft>
                          <a:spcPts val="0"/>
                        </a:spcAft>
                        <a:buClr>
                          <a:srgbClr val="000000"/>
                        </a:buClr>
                        <a:buSzTx/>
                        <a:buFont typeface="Arial"/>
                        <a:buNone/>
                        <a:tabLst/>
                        <a:defRPr/>
                      </a:pPr>
                      <a:r>
                        <a:rPr lang="es-MX" sz="1000" b="0" i="0" u="none" strike="noStrike">
                          <a:solidFill>
                            <a:srgbClr val="000000"/>
                          </a:solidFill>
                          <a:effectLst/>
                          <a:latin typeface="Noto Sans"/>
                          <a:ea typeface="Noto Sans"/>
                          <a:cs typeface="Noto Sans"/>
                        </a:rPr>
                        <a:t>En elaboración de catálogo de conceptos Of. 6187 14/05/26</a:t>
                      </a:r>
                    </a:p>
                  </a:txBody>
                  <a:tcPr marL="3630" marR="3630" marT="3630" marB="0" anchor="ctr">
                    <a:lnL w="12700" cap="flat" cmpd="sng" algn="ctr">
                      <a:solidFill>
                        <a:srgbClr val="DEC9A2"/>
                      </a:solidFill>
                      <a:prstDash val="solid"/>
                      <a:round/>
                      <a:headEnd type="none" w="med" len="med"/>
                      <a:tailEnd type="none" w="med" len="med"/>
                    </a:lnL>
                    <a:lnR w="12700" cap="flat" cmpd="sng" algn="ctr">
                      <a:solidFill>
                        <a:srgbClr val="DEC9A2"/>
                      </a:solidFill>
                      <a:prstDash val="solid"/>
                      <a:round/>
                      <a:headEnd type="none" w="med" len="med"/>
                      <a:tailEnd type="none" w="med" len="med"/>
                    </a:lnR>
                    <a:lnT w="12700" cap="flat" cmpd="sng" algn="ctr">
                      <a:solidFill>
                        <a:srgbClr val="DEC9A2"/>
                      </a:solidFill>
                      <a:prstDash val="solid"/>
                      <a:round/>
                      <a:headEnd type="none" w="med" len="med"/>
                      <a:tailEnd type="none" w="med" len="med"/>
                    </a:lnT>
                    <a:lnB w="12700" cap="flat" cmpd="sng" algn="ctr">
                      <a:solidFill>
                        <a:srgbClr val="DEC9A2"/>
                      </a:solidFill>
                      <a:prstDash val="solid"/>
                      <a:round/>
                      <a:headEnd type="none" w="med" len="med"/>
                      <a:tailEnd type="none" w="med" len="med"/>
                    </a:lnB>
                    <a:noFill/>
                  </a:tcPr>
                </a:tc>
                <a:extLst>
                  <a:ext uri="{0D108BD9-81ED-4DB2-BD59-A6C34878D82A}">
                    <a16:rowId xmlns:a16="http://schemas.microsoft.com/office/drawing/2014/main" val="56219462"/>
                  </a:ext>
                </a:extLst>
              </a:tr>
              <a:tr h="389880">
                <a:tc>
                  <a:txBody>
                    <a:bodyPr/>
                    <a:lstStyle/>
                    <a:p>
                      <a:pPr marR="0" algn="ctr" rtl="0" fontAlgn="ctr">
                        <a:lnSpc>
                          <a:spcPct val="100000"/>
                        </a:lnSpc>
                        <a:spcBef>
                          <a:spcPts val="0"/>
                        </a:spcBef>
                        <a:spcAft>
                          <a:spcPts val="0"/>
                        </a:spcAft>
                        <a:buClr>
                          <a:srgbClr val="000000"/>
                        </a:buClr>
                        <a:buFont typeface="Arial"/>
                      </a:pPr>
                      <a:r>
                        <a:rPr lang="es-MX" sz="1000" b="0" i="0" u="none" strike="noStrike" cap="none">
                          <a:solidFill>
                            <a:srgbClr val="000000"/>
                          </a:solidFill>
                          <a:effectLst/>
                          <a:latin typeface="Noto Sans" panose="020B0502040504020204" pitchFamily="34" charset="0"/>
                          <a:ea typeface="Noto Sans" panose="020B0502040504020204" pitchFamily="34" charset="0"/>
                          <a:cs typeface="Noto Sans" panose="020B0502040504020204" pitchFamily="34" charset="0"/>
                          <a:sym typeface="Arial"/>
                        </a:rPr>
                        <a:t>8</a:t>
                      </a:r>
                    </a:p>
                  </a:txBody>
                  <a:tcPr marL="3630" marR="3630" marT="3630" marB="0" anchor="ctr">
                    <a:lnL w="12700" cap="flat" cmpd="sng" algn="ctr">
                      <a:solidFill>
                        <a:srgbClr val="DEC9A2"/>
                      </a:solidFill>
                      <a:prstDash val="solid"/>
                      <a:round/>
                      <a:headEnd type="none" w="med" len="med"/>
                      <a:tailEnd type="none" w="med" len="med"/>
                    </a:lnL>
                    <a:lnR w="12700" cap="flat" cmpd="sng" algn="ctr">
                      <a:solidFill>
                        <a:srgbClr val="DEC9A2"/>
                      </a:solidFill>
                      <a:prstDash val="solid"/>
                      <a:round/>
                      <a:headEnd type="none" w="med" len="med"/>
                      <a:tailEnd type="none" w="med" len="med"/>
                    </a:lnR>
                    <a:lnT w="12700" cap="flat" cmpd="sng" algn="ctr">
                      <a:solidFill>
                        <a:srgbClr val="DEC9A2"/>
                      </a:solidFill>
                      <a:prstDash val="solid"/>
                      <a:round/>
                      <a:headEnd type="none" w="med" len="med"/>
                      <a:tailEnd type="none" w="med" len="med"/>
                    </a:lnT>
                    <a:lnB w="12700" cap="flat" cmpd="sng" algn="ctr">
                      <a:solidFill>
                        <a:srgbClr val="DEC9A2"/>
                      </a:solidFill>
                      <a:prstDash val="solid"/>
                      <a:round/>
                      <a:headEnd type="none" w="med" len="med"/>
                      <a:tailEnd type="none" w="med" len="med"/>
                    </a:lnB>
                    <a:noFill/>
                  </a:tcPr>
                </a:tc>
                <a:tc>
                  <a:txBody>
                    <a:bodyPr/>
                    <a:lstStyle/>
                    <a:p>
                      <a:pPr algn="ctr" fontAlgn="ctr"/>
                      <a:r>
                        <a:rPr lang="es-MX" sz="1000" b="0" i="0" u="none" strike="noStrike" dirty="0">
                          <a:solidFill>
                            <a:srgbClr val="000000"/>
                          </a:solidFill>
                          <a:effectLst/>
                          <a:latin typeface="Noto Sans" panose="020B0502040504020204" pitchFamily="34" charset="0"/>
                          <a:ea typeface="Noto Sans" panose="020B0502040504020204" pitchFamily="34" charset="0"/>
                          <a:cs typeface="Noto Sans" panose="020B0502040504020204" pitchFamily="34" charset="0"/>
                        </a:rPr>
                        <a:t>Solicitud de reordenamiento y optimización de espacios para el personal de la USE y la CSAMCPIR en el mezzanine de Toledo No. 21.</a:t>
                      </a:r>
                    </a:p>
                  </a:txBody>
                  <a:tcPr marL="2921" marR="2921" marT="2921" marB="0" anchor="ctr">
                    <a:lnL w="12700" cap="flat" cmpd="sng" algn="ctr">
                      <a:solidFill>
                        <a:srgbClr val="DEC9A2"/>
                      </a:solidFill>
                      <a:prstDash val="solid"/>
                      <a:round/>
                      <a:headEnd type="none" w="med" len="med"/>
                      <a:tailEnd type="none" w="med" len="med"/>
                    </a:lnL>
                    <a:lnR w="12700" cap="flat" cmpd="sng" algn="ctr">
                      <a:solidFill>
                        <a:srgbClr val="DEC9A2"/>
                      </a:solidFill>
                      <a:prstDash val="solid"/>
                      <a:round/>
                      <a:headEnd type="none" w="med" len="med"/>
                      <a:tailEnd type="none" w="med" len="med"/>
                    </a:lnR>
                    <a:lnT w="12700" cap="flat" cmpd="sng" algn="ctr">
                      <a:solidFill>
                        <a:srgbClr val="DEC9A2"/>
                      </a:solidFill>
                      <a:prstDash val="solid"/>
                      <a:round/>
                      <a:headEnd type="none" w="med" len="med"/>
                      <a:tailEnd type="none" w="med" len="med"/>
                    </a:lnT>
                    <a:lnB w="12700" cap="flat" cmpd="sng" algn="ctr">
                      <a:solidFill>
                        <a:srgbClr val="DEC9A2"/>
                      </a:solidFill>
                      <a:prstDash val="solid"/>
                      <a:round/>
                      <a:headEnd type="none" w="med" len="med"/>
                      <a:tailEnd type="none" w="med" len="med"/>
                    </a:lnB>
                    <a:noFill/>
                  </a:tcPr>
                </a:tc>
                <a:tc>
                  <a:txBody>
                    <a:bodyPr/>
                    <a:lstStyle/>
                    <a:p>
                      <a:pPr algn="ctr" fontAlgn="ctr"/>
                      <a:r>
                        <a:rPr lang="es-MX" sz="1000" b="0" i="0" u="none" strike="noStrike">
                          <a:solidFill>
                            <a:srgbClr val="000000"/>
                          </a:solidFill>
                          <a:effectLst/>
                          <a:latin typeface="Noto Sans" panose="020B0502040504020204" pitchFamily="34" charset="0"/>
                          <a:ea typeface="Noto Sans" panose="020B0502040504020204" pitchFamily="34" charset="0"/>
                          <a:cs typeface="Noto Sans" panose="020B0502040504020204" pitchFamily="34" charset="0"/>
                        </a:rPr>
                        <a:t>Unidad de Servicios Estratégicos y la Coordinación de Servicios Administrativos de Mejora Continua de Procesos de Incorporación y Recaudación </a:t>
                      </a:r>
                    </a:p>
                  </a:txBody>
                  <a:tcPr marL="2921" marR="2921" marT="2921" marB="0" anchor="ctr">
                    <a:lnL w="12700" cap="flat" cmpd="sng" algn="ctr">
                      <a:solidFill>
                        <a:srgbClr val="DEC9A2"/>
                      </a:solidFill>
                      <a:prstDash val="solid"/>
                      <a:round/>
                      <a:headEnd type="none" w="med" len="med"/>
                      <a:tailEnd type="none" w="med" len="med"/>
                    </a:lnL>
                    <a:lnR w="12700" cap="flat" cmpd="sng" algn="ctr">
                      <a:solidFill>
                        <a:srgbClr val="DEC9A2"/>
                      </a:solidFill>
                      <a:prstDash val="solid"/>
                      <a:round/>
                      <a:headEnd type="none" w="med" len="med"/>
                      <a:tailEnd type="none" w="med" len="med"/>
                    </a:lnR>
                    <a:lnT w="12700" cap="flat" cmpd="sng" algn="ctr">
                      <a:solidFill>
                        <a:srgbClr val="DEC9A2"/>
                      </a:solidFill>
                      <a:prstDash val="solid"/>
                      <a:round/>
                      <a:headEnd type="none" w="med" len="med"/>
                      <a:tailEnd type="none" w="med" len="med"/>
                    </a:lnT>
                    <a:lnB w="12700" cap="flat" cmpd="sng" algn="ctr">
                      <a:solidFill>
                        <a:srgbClr val="DEC9A2"/>
                      </a:solidFill>
                      <a:prstDash val="solid"/>
                      <a:round/>
                      <a:headEnd type="none" w="med" len="med"/>
                      <a:tailEnd type="none" w="med" len="med"/>
                    </a:lnB>
                    <a:noFill/>
                  </a:tcPr>
                </a:tc>
                <a:tc>
                  <a:txBody>
                    <a:bodyPr/>
                    <a:lstStyle/>
                    <a:p>
                      <a:pPr algn="ctr" fontAlgn="ctr"/>
                      <a:r>
                        <a:rPr lang="es-MX" sz="1000" b="0" i="0" u="none" strike="noStrike">
                          <a:solidFill>
                            <a:srgbClr val="000000"/>
                          </a:solidFill>
                          <a:effectLst/>
                          <a:latin typeface="Noto Sans" panose="020B0502040504020204" pitchFamily="34" charset="0"/>
                          <a:ea typeface="Noto Sans" panose="020B0502040504020204" pitchFamily="34" charset="0"/>
                          <a:cs typeface="Noto Sans" panose="020B0502040504020204" pitchFamily="34" charset="0"/>
                        </a:rPr>
                        <a:t>DIR</a:t>
                      </a:r>
                    </a:p>
                  </a:txBody>
                  <a:tcPr marL="2921" marR="2921" marT="2921" marB="0" anchor="ctr">
                    <a:lnL w="12700" cap="flat" cmpd="sng" algn="ctr">
                      <a:solidFill>
                        <a:srgbClr val="DEC9A2"/>
                      </a:solidFill>
                      <a:prstDash val="solid"/>
                      <a:round/>
                      <a:headEnd type="none" w="med" len="med"/>
                      <a:tailEnd type="none" w="med" len="med"/>
                    </a:lnL>
                    <a:lnR w="12700" cap="flat" cmpd="sng" algn="ctr">
                      <a:solidFill>
                        <a:srgbClr val="DEC9A2"/>
                      </a:solidFill>
                      <a:prstDash val="solid"/>
                      <a:round/>
                      <a:headEnd type="none" w="med" len="med"/>
                      <a:tailEnd type="none" w="med" len="med"/>
                    </a:lnR>
                    <a:lnT w="12700" cap="flat" cmpd="sng" algn="ctr">
                      <a:solidFill>
                        <a:srgbClr val="DEC9A2"/>
                      </a:solidFill>
                      <a:prstDash val="solid"/>
                      <a:round/>
                      <a:headEnd type="none" w="med" len="med"/>
                      <a:tailEnd type="none" w="med" len="med"/>
                    </a:lnT>
                    <a:lnB w="12700" cap="flat" cmpd="sng" algn="ctr">
                      <a:solidFill>
                        <a:srgbClr val="DEC9A2"/>
                      </a:solidFill>
                      <a:prstDash val="solid"/>
                      <a:round/>
                      <a:headEnd type="none" w="med" len="med"/>
                      <a:tailEnd type="none" w="med" len="med"/>
                    </a:lnB>
                    <a:noFill/>
                  </a:tcPr>
                </a:tc>
                <a:tc>
                  <a:txBody>
                    <a:bodyPr/>
                    <a:lstStyle/>
                    <a:p>
                      <a:pPr marR="0" algn="ctr" rtl="0" fontAlgn="ctr">
                        <a:lnSpc>
                          <a:spcPct val="100000"/>
                        </a:lnSpc>
                        <a:spcBef>
                          <a:spcPts val="0"/>
                        </a:spcBef>
                        <a:spcAft>
                          <a:spcPts val="0"/>
                        </a:spcAft>
                        <a:buClr>
                          <a:srgbClr val="000000"/>
                        </a:buClr>
                        <a:buFont typeface="Arial"/>
                      </a:pPr>
                      <a:r>
                        <a:rPr lang="es-MX" sz="1000" b="0" i="0" u="none" strike="noStrike" cap="none">
                          <a:solidFill>
                            <a:srgbClr val="000000"/>
                          </a:solidFill>
                          <a:effectLst/>
                          <a:latin typeface="Noto Sans" panose="020B0502040504020204" pitchFamily="34" charset="0"/>
                          <a:ea typeface="Noto Sans" panose="020B0502040504020204" pitchFamily="34" charset="0"/>
                          <a:cs typeface="Noto Sans" panose="020B0502040504020204" pitchFamily="34" charset="0"/>
                          <a:sym typeface="Arial"/>
                        </a:rPr>
                        <a:t>No. 8694 17/07/25</a:t>
                      </a:r>
                    </a:p>
                  </a:txBody>
                  <a:tcPr marL="3630" marR="3630" marT="3630" marB="0" anchor="ctr">
                    <a:lnL w="12700" cap="flat" cmpd="sng" algn="ctr">
                      <a:solidFill>
                        <a:srgbClr val="DEC9A2"/>
                      </a:solidFill>
                      <a:prstDash val="solid"/>
                      <a:round/>
                      <a:headEnd type="none" w="med" len="med"/>
                      <a:tailEnd type="none" w="med" len="med"/>
                    </a:lnL>
                    <a:lnR w="12700" cap="flat" cmpd="sng" algn="ctr">
                      <a:solidFill>
                        <a:srgbClr val="DEC9A2"/>
                      </a:solidFill>
                      <a:prstDash val="solid"/>
                      <a:round/>
                      <a:headEnd type="none" w="med" len="med"/>
                      <a:tailEnd type="none" w="med" len="med"/>
                    </a:lnR>
                    <a:lnT w="12700" cap="flat" cmpd="sng" algn="ctr">
                      <a:solidFill>
                        <a:srgbClr val="DEC9A2"/>
                      </a:solidFill>
                      <a:prstDash val="solid"/>
                      <a:round/>
                      <a:headEnd type="none" w="med" len="med"/>
                      <a:tailEnd type="none" w="med" len="med"/>
                    </a:lnT>
                    <a:lnB w="12700" cap="flat" cmpd="sng" algn="ctr">
                      <a:solidFill>
                        <a:srgbClr val="DEC9A2"/>
                      </a:solidFill>
                      <a:prstDash val="solid"/>
                      <a:round/>
                      <a:headEnd type="none" w="med" len="med"/>
                      <a:tailEnd type="none" w="med" len="med"/>
                    </a:lnB>
                    <a:noFill/>
                  </a:tcPr>
                </a:tc>
                <a:tc>
                  <a:txBody>
                    <a:bodyPr/>
                    <a:lstStyle/>
                    <a:p>
                      <a:pPr marL="0" marR="0" lvl="0" indent="0" algn="ctr" defTabSz="914400" rtl="0" eaLnBrk="1" fontAlgn="ctr" latinLnBrk="0" hangingPunct="1">
                        <a:lnSpc>
                          <a:spcPct val="100000"/>
                        </a:lnSpc>
                        <a:spcBef>
                          <a:spcPts val="0"/>
                        </a:spcBef>
                        <a:spcAft>
                          <a:spcPts val="0"/>
                        </a:spcAft>
                        <a:buClr>
                          <a:srgbClr val="000000"/>
                        </a:buClr>
                        <a:buSzTx/>
                        <a:buFont typeface="Arial"/>
                        <a:buNone/>
                        <a:tabLst/>
                        <a:defRPr/>
                      </a:pPr>
                      <a:endParaRPr lang="es-MX" sz="1000" b="0" i="0" u="none" strike="noStrike" cap="none">
                        <a:solidFill>
                          <a:srgbClr val="000000"/>
                        </a:solidFill>
                        <a:effectLst/>
                        <a:latin typeface="Noto Sans" panose="020B0502040504020204" pitchFamily="34" charset="0"/>
                        <a:ea typeface="Noto Sans" panose="020B0502040504020204" pitchFamily="34" charset="0"/>
                        <a:cs typeface="Noto Sans" panose="020B0502040504020204" pitchFamily="34" charset="0"/>
                        <a:sym typeface="Arial"/>
                      </a:endParaRPr>
                    </a:p>
                  </a:txBody>
                  <a:tcPr marL="3630" marR="3630" marT="3630" marB="0" anchor="ctr">
                    <a:lnL w="12700" cap="flat" cmpd="sng" algn="ctr">
                      <a:solidFill>
                        <a:srgbClr val="DEC9A2"/>
                      </a:solidFill>
                      <a:prstDash val="solid"/>
                      <a:round/>
                      <a:headEnd type="none" w="med" len="med"/>
                      <a:tailEnd type="none" w="med" len="med"/>
                    </a:lnL>
                    <a:lnR w="12700" cap="flat" cmpd="sng" algn="ctr">
                      <a:solidFill>
                        <a:srgbClr val="DEC9A2"/>
                      </a:solidFill>
                      <a:prstDash val="solid"/>
                      <a:round/>
                      <a:headEnd type="none" w="med" len="med"/>
                      <a:tailEnd type="none" w="med" len="med"/>
                    </a:lnR>
                    <a:lnT w="12700" cap="flat" cmpd="sng" algn="ctr">
                      <a:solidFill>
                        <a:srgbClr val="DEC9A2"/>
                      </a:solidFill>
                      <a:prstDash val="solid"/>
                      <a:round/>
                      <a:headEnd type="none" w="med" len="med"/>
                      <a:tailEnd type="none" w="med" len="med"/>
                    </a:lnT>
                    <a:lnB w="12700" cap="flat" cmpd="sng" algn="ctr">
                      <a:solidFill>
                        <a:srgbClr val="DEC9A2"/>
                      </a:solidFill>
                      <a:prstDash val="solid"/>
                      <a:round/>
                      <a:headEnd type="none" w="med" len="med"/>
                      <a:tailEnd type="none" w="med" len="med"/>
                    </a:lnB>
                    <a:noFill/>
                  </a:tcPr>
                </a:tc>
                <a:tc>
                  <a:txBody>
                    <a:bodyPr/>
                    <a:lstStyle/>
                    <a:p>
                      <a:pPr algn="ctr" fontAlgn="ctr"/>
                      <a:r>
                        <a:rPr lang="es-MX" sz="1000" b="0" i="0" u="none" strike="noStrike">
                          <a:solidFill>
                            <a:srgbClr val="000000"/>
                          </a:solidFill>
                          <a:effectLst/>
                          <a:latin typeface="Noto Sans" panose="020B0502040504020204" pitchFamily="34" charset="0"/>
                          <a:ea typeface="Noto Sans" panose="020B0502040504020204" pitchFamily="34" charset="0"/>
                          <a:cs typeface="Noto Sans" panose="020B0502040504020204" pitchFamily="34" charset="0"/>
                        </a:rPr>
                        <a:t>Validación para ejecución de la CTCSC</a:t>
                      </a:r>
                    </a:p>
                    <a:p>
                      <a:pPr algn="ctr" fontAlgn="ctr"/>
                      <a:r>
                        <a:rPr lang="es-MX" sz="1000" b="0" i="0" u="none" strike="noStrike" err="1">
                          <a:solidFill>
                            <a:srgbClr val="000000"/>
                          </a:solidFill>
                          <a:effectLst/>
                          <a:latin typeface="Noto Sans" panose="020B0502040504020204" pitchFamily="34" charset="0"/>
                          <a:ea typeface="Noto Sans" panose="020B0502040504020204" pitchFamily="34" charset="0"/>
                          <a:cs typeface="Noto Sans" panose="020B0502040504020204" pitchFamily="34" charset="0"/>
                        </a:rPr>
                        <a:t>Of</a:t>
                      </a:r>
                      <a:r>
                        <a:rPr lang="es-MX" sz="1000" b="0" i="0" u="none" strike="noStrike">
                          <a:solidFill>
                            <a:srgbClr val="000000"/>
                          </a:solidFill>
                          <a:effectLst/>
                          <a:latin typeface="Noto Sans" panose="020B0502040504020204" pitchFamily="34" charset="0"/>
                          <a:ea typeface="Noto Sans" panose="020B0502040504020204" pitchFamily="34" charset="0"/>
                          <a:cs typeface="Noto Sans" panose="020B0502040504020204" pitchFamily="34" charset="0"/>
                        </a:rPr>
                        <a:t>. 6182 14/05/26</a:t>
                      </a:r>
                    </a:p>
                  </a:txBody>
                  <a:tcPr marL="3630" marR="3630" marT="3630" marB="0" anchor="ctr">
                    <a:lnL w="12700" cap="flat" cmpd="sng" algn="ctr">
                      <a:solidFill>
                        <a:srgbClr val="DEC9A2"/>
                      </a:solidFill>
                      <a:prstDash val="solid"/>
                      <a:round/>
                      <a:headEnd type="none" w="med" len="med"/>
                      <a:tailEnd type="none" w="med" len="med"/>
                    </a:lnL>
                    <a:lnR w="12700" cap="flat" cmpd="sng" algn="ctr">
                      <a:solidFill>
                        <a:srgbClr val="DEC9A2"/>
                      </a:solidFill>
                      <a:prstDash val="solid"/>
                      <a:round/>
                      <a:headEnd type="none" w="med" len="med"/>
                      <a:tailEnd type="none" w="med" len="med"/>
                    </a:lnR>
                    <a:lnT w="12700" cap="flat" cmpd="sng" algn="ctr">
                      <a:solidFill>
                        <a:srgbClr val="DEC9A2"/>
                      </a:solidFill>
                      <a:prstDash val="solid"/>
                      <a:round/>
                      <a:headEnd type="none" w="med" len="med"/>
                      <a:tailEnd type="none" w="med" len="med"/>
                    </a:lnT>
                    <a:lnB w="12700" cap="flat" cmpd="sng" algn="ctr">
                      <a:solidFill>
                        <a:srgbClr val="DEC9A2"/>
                      </a:solidFill>
                      <a:prstDash val="solid"/>
                      <a:round/>
                      <a:headEnd type="none" w="med" len="med"/>
                      <a:tailEnd type="none" w="med" len="med"/>
                    </a:lnB>
                    <a:noFill/>
                  </a:tcPr>
                </a:tc>
                <a:extLst>
                  <a:ext uri="{0D108BD9-81ED-4DB2-BD59-A6C34878D82A}">
                    <a16:rowId xmlns:a16="http://schemas.microsoft.com/office/drawing/2014/main" val="4290237216"/>
                  </a:ext>
                </a:extLst>
              </a:tr>
              <a:tr h="409303">
                <a:tc>
                  <a:txBody>
                    <a:bodyPr/>
                    <a:lstStyle/>
                    <a:p>
                      <a:pPr marR="0" algn="ctr" rtl="0" fontAlgn="ctr">
                        <a:lnSpc>
                          <a:spcPct val="100000"/>
                        </a:lnSpc>
                        <a:spcBef>
                          <a:spcPts val="0"/>
                        </a:spcBef>
                        <a:spcAft>
                          <a:spcPts val="0"/>
                        </a:spcAft>
                        <a:buClr>
                          <a:srgbClr val="000000"/>
                        </a:buClr>
                        <a:buFont typeface="Arial"/>
                      </a:pPr>
                      <a:r>
                        <a:rPr lang="es-MX" sz="1000" b="0" i="0" u="none" strike="noStrike" cap="none">
                          <a:solidFill>
                            <a:srgbClr val="000000"/>
                          </a:solidFill>
                          <a:effectLst/>
                          <a:latin typeface="Noto Sans" panose="020B0502040504020204" pitchFamily="34" charset="0"/>
                          <a:ea typeface="Noto Sans" panose="020B0502040504020204" pitchFamily="34" charset="0"/>
                          <a:cs typeface="Noto Sans" panose="020B0502040504020204" pitchFamily="34" charset="0"/>
                          <a:sym typeface="Arial"/>
                        </a:rPr>
                        <a:t>9</a:t>
                      </a:r>
                    </a:p>
                  </a:txBody>
                  <a:tcPr marL="3630" marR="3630" marT="3630" marB="0" anchor="ctr">
                    <a:lnL w="12700" cap="flat" cmpd="sng" algn="ctr">
                      <a:solidFill>
                        <a:srgbClr val="DEC9A2"/>
                      </a:solidFill>
                      <a:prstDash val="solid"/>
                      <a:round/>
                      <a:headEnd type="none" w="med" len="med"/>
                      <a:tailEnd type="none" w="med" len="med"/>
                    </a:lnL>
                    <a:lnR w="12700" cap="flat" cmpd="sng" algn="ctr">
                      <a:solidFill>
                        <a:srgbClr val="DEC9A2"/>
                      </a:solidFill>
                      <a:prstDash val="solid"/>
                      <a:round/>
                      <a:headEnd type="none" w="med" len="med"/>
                      <a:tailEnd type="none" w="med" len="med"/>
                    </a:lnR>
                    <a:lnT w="12700" cap="flat" cmpd="sng" algn="ctr">
                      <a:solidFill>
                        <a:srgbClr val="DEC9A2"/>
                      </a:solidFill>
                      <a:prstDash val="solid"/>
                      <a:round/>
                      <a:headEnd type="none" w="med" len="med"/>
                      <a:tailEnd type="none" w="med" len="med"/>
                    </a:lnT>
                    <a:lnB w="12700" cap="flat" cmpd="sng" algn="ctr">
                      <a:solidFill>
                        <a:srgbClr val="DEC9A2"/>
                      </a:solidFill>
                      <a:prstDash val="solid"/>
                      <a:round/>
                      <a:headEnd type="none" w="med" len="med"/>
                      <a:tailEnd type="none" w="med" len="med"/>
                    </a:lnB>
                    <a:noFill/>
                  </a:tcPr>
                </a:tc>
                <a:tc>
                  <a:txBody>
                    <a:bodyPr/>
                    <a:lstStyle/>
                    <a:p>
                      <a:pPr marL="0" marR="0" lvl="0" indent="0" algn="ctr" defTabSz="914400" rtl="0" eaLnBrk="1" fontAlgn="ctr" latinLnBrk="0" hangingPunct="1">
                        <a:lnSpc>
                          <a:spcPct val="100000"/>
                        </a:lnSpc>
                        <a:spcBef>
                          <a:spcPts val="0"/>
                        </a:spcBef>
                        <a:spcAft>
                          <a:spcPts val="0"/>
                        </a:spcAft>
                        <a:buClr>
                          <a:srgbClr val="000000"/>
                        </a:buClr>
                        <a:buSzTx/>
                        <a:buFont typeface="Arial"/>
                        <a:buNone/>
                        <a:tabLst/>
                        <a:defRPr/>
                      </a:pPr>
                      <a:r>
                        <a:rPr lang="es-MX" sz="1000" b="0" i="0" u="none" strike="noStrike" dirty="0">
                          <a:solidFill>
                            <a:srgbClr val="000000"/>
                          </a:solidFill>
                          <a:effectLst/>
                          <a:latin typeface="Noto Sans" panose="020B0502040504020204" pitchFamily="34" charset="0"/>
                          <a:ea typeface="Noto Sans" panose="020B0502040504020204" pitchFamily="34" charset="0"/>
                          <a:cs typeface="Noto Sans" panose="020B0502040504020204" pitchFamily="34" charset="0"/>
                        </a:rPr>
                        <a:t>Reordenamiento de los espacios de la Coordinación de Telecomunicaciones en el Anexo del inmueble de Reforma.</a:t>
                      </a:r>
                    </a:p>
                  </a:txBody>
                  <a:tcPr marL="2921" marR="2921" marT="2921" marB="0" anchor="ctr">
                    <a:lnL w="12700" cap="flat" cmpd="sng" algn="ctr">
                      <a:solidFill>
                        <a:srgbClr val="DEC9A2"/>
                      </a:solidFill>
                      <a:prstDash val="solid"/>
                      <a:round/>
                      <a:headEnd type="none" w="med" len="med"/>
                      <a:tailEnd type="none" w="med" len="med"/>
                    </a:lnL>
                    <a:lnR w="12700" cap="flat" cmpd="sng" algn="ctr">
                      <a:solidFill>
                        <a:srgbClr val="DEC9A2"/>
                      </a:solidFill>
                      <a:prstDash val="solid"/>
                      <a:round/>
                      <a:headEnd type="none" w="med" len="med"/>
                      <a:tailEnd type="none" w="med" len="med"/>
                    </a:lnR>
                    <a:lnT w="12700" cap="flat" cmpd="sng" algn="ctr">
                      <a:solidFill>
                        <a:srgbClr val="DEC9A2"/>
                      </a:solidFill>
                      <a:prstDash val="solid"/>
                      <a:round/>
                      <a:headEnd type="none" w="med" len="med"/>
                      <a:tailEnd type="none" w="med" len="med"/>
                    </a:lnT>
                    <a:lnB w="12700" cap="flat" cmpd="sng" algn="ctr">
                      <a:solidFill>
                        <a:srgbClr val="DEC9A2"/>
                      </a:solidFill>
                      <a:prstDash val="solid"/>
                      <a:round/>
                      <a:headEnd type="none" w="med" len="med"/>
                      <a:tailEnd type="none" w="med" len="med"/>
                    </a:lnB>
                    <a:noFill/>
                  </a:tcPr>
                </a:tc>
                <a:tc>
                  <a:txBody>
                    <a:bodyPr/>
                    <a:lstStyle/>
                    <a:p>
                      <a:pPr algn="ctr" fontAlgn="ctr"/>
                      <a:r>
                        <a:rPr lang="es-MX" sz="1000" b="0" i="0" u="none" strike="noStrike" dirty="0">
                          <a:solidFill>
                            <a:srgbClr val="000000"/>
                          </a:solidFill>
                          <a:effectLst/>
                          <a:latin typeface="Noto Sans" panose="020B0502040504020204" pitchFamily="34" charset="0"/>
                          <a:ea typeface="Noto Sans" panose="020B0502040504020204" pitchFamily="34" charset="0"/>
                          <a:cs typeface="Noto Sans" panose="020B0502040504020204" pitchFamily="34" charset="0"/>
                        </a:rPr>
                        <a:t>Coordinación de Telecomunicaciones </a:t>
                      </a:r>
                    </a:p>
                  </a:txBody>
                  <a:tcPr marL="2921" marR="2921" marT="2921" marB="0" anchor="ctr">
                    <a:lnL w="12700" cap="flat" cmpd="sng" algn="ctr">
                      <a:solidFill>
                        <a:srgbClr val="DEC9A2"/>
                      </a:solidFill>
                      <a:prstDash val="solid"/>
                      <a:round/>
                      <a:headEnd type="none" w="med" len="med"/>
                      <a:tailEnd type="none" w="med" len="med"/>
                    </a:lnL>
                    <a:lnR w="12700" cap="flat" cmpd="sng" algn="ctr">
                      <a:solidFill>
                        <a:srgbClr val="DEC9A2"/>
                      </a:solidFill>
                      <a:prstDash val="solid"/>
                      <a:round/>
                      <a:headEnd type="none" w="med" len="med"/>
                      <a:tailEnd type="none" w="med" len="med"/>
                    </a:lnR>
                    <a:lnT w="12700" cap="flat" cmpd="sng" algn="ctr">
                      <a:solidFill>
                        <a:srgbClr val="DEC9A2"/>
                      </a:solidFill>
                      <a:prstDash val="solid"/>
                      <a:round/>
                      <a:headEnd type="none" w="med" len="med"/>
                      <a:tailEnd type="none" w="med" len="med"/>
                    </a:lnT>
                    <a:lnB w="12700" cap="flat" cmpd="sng" algn="ctr">
                      <a:solidFill>
                        <a:srgbClr val="DEC9A2"/>
                      </a:solidFill>
                      <a:prstDash val="solid"/>
                      <a:round/>
                      <a:headEnd type="none" w="med" len="med"/>
                      <a:tailEnd type="none" w="med" len="med"/>
                    </a:lnB>
                    <a:noFill/>
                  </a:tcPr>
                </a:tc>
                <a:tc>
                  <a:txBody>
                    <a:bodyPr/>
                    <a:lstStyle/>
                    <a:p>
                      <a:pPr algn="ctr" fontAlgn="ctr"/>
                      <a:r>
                        <a:rPr lang="es-MX" sz="1000" b="0" i="0" u="none" strike="noStrike">
                          <a:solidFill>
                            <a:srgbClr val="000000"/>
                          </a:solidFill>
                          <a:effectLst/>
                          <a:latin typeface="Noto Sans" panose="020B0502040504020204" pitchFamily="34" charset="0"/>
                          <a:ea typeface="Noto Sans" panose="020B0502040504020204" pitchFamily="34" charset="0"/>
                          <a:cs typeface="Noto Sans" panose="020B0502040504020204" pitchFamily="34" charset="0"/>
                        </a:rPr>
                        <a:t>DIDT</a:t>
                      </a:r>
                    </a:p>
                  </a:txBody>
                  <a:tcPr marL="2921" marR="2921" marT="2921" marB="0" anchor="ctr">
                    <a:lnL w="12700" cap="flat" cmpd="sng" algn="ctr">
                      <a:solidFill>
                        <a:srgbClr val="DEC9A2"/>
                      </a:solidFill>
                      <a:prstDash val="solid"/>
                      <a:round/>
                      <a:headEnd type="none" w="med" len="med"/>
                      <a:tailEnd type="none" w="med" len="med"/>
                    </a:lnL>
                    <a:lnR w="12700" cap="flat" cmpd="sng" algn="ctr">
                      <a:solidFill>
                        <a:srgbClr val="DEC9A2"/>
                      </a:solidFill>
                      <a:prstDash val="solid"/>
                      <a:round/>
                      <a:headEnd type="none" w="med" len="med"/>
                      <a:tailEnd type="none" w="med" len="med"/>
                    </a:lnR>
                    <a:lnT w="12700" cap="flat" cmpd="sng" algn="ctr">
                      <a:solidFill>
                        <a:srgbClr val="DEC9A2"/>
                      </a:solidFill>
                      <a:prstDash val="solid"/>
                      <a:round/>
                      <a:headEnd type="none" w="med" len="med"/>
                      <a:tailEnd type="none" w="med" len="med"/>
                    </a:lnT>
                    <a:lnB w="12700" cap="flat" cmpd="sng" algn="ctr">
                      <a:solidFill>
                        <a:srgbClr val="DEC9A2"/>
                      </a:solidFill>
                      <a:prstDash val="solid"/>
                      <a:round/>
                      <a:headEnd type="none" w="med" len="med"/>
                      <a:tailEnd type="none" w="med" len="med"/>
                    </a:lnB>
                    <a:noFill/>
                  </a:tcPr>
                </a:tc>
                <a:tc>
                  <a:txBody>
                    <a:bodyPr/>
                    <a:lstStyle/>
                    <a:p>
                      <a:pPr marL="0" marR="0" lvl="0" indent="0" algn="ctr" defTabSz="914400" rtl="0" eaLnBrk="1" fontAlgn="ctr" latinLnBrk="0" hangingPunct="1">
                        <a:lnSpc>
                          <a:spcPct val="100000"/>
                        </a:lnSpc>
                        <a:spcBef>
                          <a:spcPts val="0"/>
                        </a:spcBef>
                        <a:spcAft>
                          <a:spcPts val="0"/>
                        </a:spcAft>
                        <a:buClr>
                          <a:srgbClr val="000000"/>
                        </a:buClr>
                        <a:buSzTx/>
                        <a:buFont typeface="Arial"/>
                        <a:buNone/>
                        <a:tabLst/>
                        <a:defRPr/>
                      </a:pPr>
                      <a:r>
                        <a:rPr lang="es-MX" sz="1000" b="0" i="0" u="none" strike="noStrike">
                          <a:solidFill>
                            <a:srgbClr val="000000"/>
                          </a:solidFill>
                          <a:effectLst/>
                          <a:latin typeface="Noto Sans" panose="020B0502040504020204" pitchFamily="34" charset="0"/>
                          <a:ea typeface="Noto Sans" panose="020B0502040504020204" pitchFamily="34" charset="0"/>
                          <a:cs typeface="Noto Sans" panose="020B0502040504020204" pitchFamily="34" charset="0"/>
                        </a:rPr>
                        <a:t>No. 12779</a:t>
                      </a:r>
                    </a:p>
                    <a:p>
                      <a:pPr marL="0" marR="0" lvl="0" indent="0" algn="ctr" defTabSz="914400" rtl="0" eaLnBrk="1" fontAlgn="ctr" latinLnBrk="0" hangingPunct="1">
                        <a:lnSpc>
                          <a:spcPct val="100000"/>
                        </a:lnSpc>
                        <a:spcBef>
                          <a:spcPts val="0"/>
                        </a:spcBef>
                        <a:spcAft>
                          <a:spcPts val="0"/>
                        </a:spcAft>
                        <a:buClr>
                          <a:srgbClr val="000000"/>
                        </a:buClr>
                        <a:buSzTx/>
                        <a:buFont typeface="Arial"/>
                        <a:buNone/>
                        <a:tabLst/>
                        <a:defRPr/>
                      </a:pPr>
                      <a:r>
                        <a:rPr lang="es-MX" sz="1000" b="0" i="0" u="none" strike="noStrike">
                          <a:solidFill>
                            <a:srgbClr val="000000"/>
                          </a:solidFill>
                          <a:effectLst/>
                          <a:latin typeface="Noto Sans" panose="020B0502040504020204" pitchFamily="34" charset="0"/>
                          <a:ea typeface="Noto Sans" panose="020B0502040504020204" pitchFamily="34" charset="0"/>
                          <a:cs typeface="Noto Sans" panose="020B0502040504020204" pitchFamily="34" charset="0"/>
                        </a:rPr>
                        <a:t>7/10/2025</a:t>
                      </a:r>
                    </a:p>
                  </a:txBody>
                  <a:tcPr marL="2921" marR="2921" marT="2921" marB="0" anchor="ctr">
                    <a:lnL w="12700" cap="flat" cmpd="sng" algn="ctr">
                      <a:solidFill>
                        <a:srgbClr val="DEC9A2"/>
                      </a:solidFill>
                      <a:prstDash val="solid"/>
                      <a:round/>
                      <a:headEnd type="none" w="med" len="med"/>
                      <a:tailEnd type="none" w="med" len="med"/>
                    </a:lnL>
                    <a:lnR w="12700" cap="flat" cmpd="sng" algn="ctr">
                      <a:solidFill>
                        <a:srgbClr val="DEC9A2"/>
                      </a:solidFill>
                      <a:prstDash val="solid"/>
                      <a:round/>
                      <a:headEnd type="none" w="med" len="med"/>
                      <a:tailEnd type="none" w="med" len="med"/>
                    </a:lnR>
                    <a:lnT w="12700" cap="flat" cmpd="sng" algn="ctr">
                      <a:solidFill>
                        <a:srgbClr val="DEC9A2"/>
                      </a:solidFill>
                      <a:prstDash val="solid"/>
                      <a:round/>
                      <a:headEnd type="none" w="med" len="med"/>
                      <a:tailEnd type="none" w="med" len="med"/>
                    </a:lnT>
                    <a:lnB w="12700" cap="flat" cmpd="sng" algn="ctr">
                      <a:solidFill>
                        <a:srgbClr val="DEC9A2"/>
                      </a:solidFill>
                      <a:prstDash val="solid"/>
                      <a:round/>
                      <a:headEnd type="none" w="med" len="med"/>
                      <a:tailEnd type="none" w="med" len="med"/>
                    </a:lnB>
                    <a:noFill/>
                  </a:tcPr>
                </a:tc>
                <a:tc>
                  <a:txBody>
                    <a:bodyPr/>
                    <a:lstStyle/>
                    <a:p>
                      <a:pPr marL="87313" marR="0" lvl="0" indent="0" algn="ctr" defTabSz="914400" rtl="0" eaLnBrk="1" fontAlgn="ctr" latinLnBrk="0" hangingPunct="1">
                        <a:lnSpc>
                          <a:spcPct val="100000"/>
                        </a:lnSpc>
                        <a:spcBef>
                          <a:spcPts val="0"/>
                        </a:spcBef>
                        <a:spcAft>
                          <a:spcPts val="0"/>
                        </a:spcAft>
                        <a:buClr>
                          <a:srgbClr val="000000"/>
                        </a:buClr>
                        <a:buSzTx/>
                        <a:buFont typeface="Arial"/>
                        <a:buNone/>
                        <a:tabLst>
                          <a:tab pos="2690813" algn="l"/>
                        </a:tabLst>
                        <a:defRPr/>
                      </a:pPr>
                      <a:endParaRPr lang="es-MX" sz="1000" b="0" i="0" u="none" strike="noStrike">
                        <a:solidFill>
                          <a:srgbClr val="000000"/>
                        </a:solidFill>
                        <a:effectLst/>
                        <a:latin typeface="Noto Sans" panose="020B0502040504020204" pitchFamily="34" charset="0"/>
                        <a:ea typeface="Noto Sans" panose="020B0502040504020204" pitchFamily="34" charset="0"/>
                        <a:cs typeface="Noto Sans" panose="020B0502040504020204" pitchFamily="34" charset="0"/>
                      </a:endParaRPr>
                    </a:p>
                  </a:txBody>
                  <a:tcPr marL="2921" marR="2921" marT="2921" marB="0" anchor="ctr">
                    <a:lnL w="12700" cap="flat" cmpd="sng" algn="ctr">
                      <a:solidFill>
                        <a:srgbClr val="DEC9A2"/>
                      </a:solidFill>
                      <a:prstDash val="solid"/>
                      <a:round/>
                      <a:headEnd type="none" w="med" len="med"/>
                      <a:tailEnd type="none" w="med" len="med"/>
                    </a:lnL>
                    <a:lnR w="12700" cap="flat" cmpd="sng" algn="ctr">
                      <a:solidFill>
                        <a:srgbClr val="DEC9A2"/>
                      </a:solidFill>
                      <a:prstDash val="solid"/>
                      <a:round/>
                      <a:headEnd type="none" w="med" len="med"/>
                      <a:tailEnd type="none" w="med" len="med"/>
                    </a:lnR>
                    <a:lnT w="12700" cap="flat" cmpd="sng" algn="ctr">
                      <a:solidFill>
                        <a:srgbClr val="DEC9A2"/>
                      </a:solidFill>
                      <a:prstDash val="solid"/>
                      <a:round/>
                      <a:headEnd type="none" w="med" len="med"/>
                      <a:tailEnd type="none" w="med" len="med"/>
                    </a:lnT>
                    <a:lnB w="12700" cap="flat" cmpd="sng" algn="ctr">
                      <a:solidFill>
                        <a:srgbClr val="DEC9A2"/>
                      </a:solidFill>
                      <a:prstDash val="solid"/>
                      <a:round/>
                      <a:headEnd type="none" w="med" len="med"/>
                      <a:tailEnd type="none" w="med" len="med"/>
                    </a:lnB>
                    <a:noFill/>
                  </a:tcPr>
                </a:tc>
                <a:tc>
                  <a:txBody>
                    <a:bodyPr/>
                    <a:lstStyle/>
                    <a:p>
                      <a:pPr algn="ctr" fontAlgn="ctr"/>
                      <a:r>
                        <a:rPr lang="es-MX" sz="1000" b="0" i="0" u="none" strike="noStrike">
                          <a:solidFill>
                            <a:srgbClr val="000000"/>
                          </a:solidFill>
                          <a:effectLst/>
                          <a:latin typeface="Noto Sans" panose="020B0502040504020204" pitchFamily="34" charset="0"/>
                          <a:ea typeface="Noto Sans" panose="020B0502040504020204" pitchFamily="34" charset="0"/>
                          <a:cs typeface="Noto Sans" panose="020B0502040504020204" pitchFamily="34" charset="0"/>
                        </a:rPr>
                        <a:t>Validación para ejecución de la CTCSC</a:t>
                      </a:r>
                    </a:p>
                    <a:p>
                      <a:pPr algn="ctr" fontAlgn="ctr"/>
                      <a:r>
                        <a:rPr lang="es-MX" sz="1000" b="0" i="0" u="none" strike="noStrike" err="1">
                          <a:solidFill>
                            <a:srgbClr val="000000"/>
                          </a:solidFill>
                          <a:effectLst/>
                          <a:latin typeface="Noto Sans" panose="020B0502040504020204" pitchFamily="34" charset="0"/>
                          <a:ea typeface="Noto Sans" panose="020B0502040504020204" pitchFamily="34" charset="0"/>
                          <a:cs typeface="Noto Sans" panose="020B0502040504020204" pitchFamily="34" charset="0"/>
                        </a:rPr>
                        <a:t>Of</a:t>
                      </a:r>
                      <a:r>
                        <a:rPr lang="es-MX" sz="1000" b="0" i="0" u="none" strike="noStrike">
                          <a:solidFill>
                            <a:srgbClr val="000000"/>
                          </a:solidFill>
                          <a:effectLst/>
                          <a:latin typeface="Noto Sans" panose="020B0502040504020204" pitchFamily="34" charset="0"/>
                          <a:ea typeface="Noto Sans" panose="020B0502040504020204" pitchFamily="34" charset="0"/>
                          <a:cs typeface="Noto Sans" panose="020B0502040504020204" pitchFamily="34" charset="0"/>
                        </a:rPr>
                        <a:t>. 6185 14/05/26</a:t>
                      </a:r>
                    </a:p>
                  </a:txBody>
                  <a:tcPr marL="3630" marR="3630" marT="3630" marB="0" anchor="ctr">
                    <a:lnL w="12700" cap="flat" cmpd="sng" algn="ctr">
                      <a:solidFill>
                        <a:srgbClr val="DEC9A2"/>
                      </a:solidFill>
                      <a:prstDash val="solid"/>
                      <a:round/>
                      <a:headEnd type="none" w="med" len="med"/>
                      <a:tailEnd type="none" w="med" len="med"/>
                    </a:lnL>
                    <a:lnR w="12700" cap="flat" cmpd="sng" algn="ctr">
                      <a:solidFill>
                        <a:srgbClr val="DEC9A2"/>
                      </a:solidFill>
                      <a:prstDash val="solid"/>
                      <a:round/>
                      <a:headEnd type="none" w="med" len="med"/>
                      <a:tailEnd type="none" w="med" len="med"/>
                    </a:lnR>
                    <a:lnT w="12700" cap="flat" cmpd="sng" algn="ctr">
                      <a:solidFill>
                        <a:srgbClr val="DEC9A2"/>
                      </a:solidFill>
                      <a:prstDash val="solid"/>
                      <a:round/>
                      <a:headEnd type="none" w="med" len="med"/>
                      <a:tailEnd type="none" w="med" len="med"/>
                    </a:lnT>
                    <a:lnB w="12700" cap="flat" cmpd="sng" algn="ctr">
                      <a:solidFill>
                        <a:srgbClr val="DEC9A2"/>
                      </a:solidFill>
                      <a:prstDash val="solid"/>
                      <a:round/>
                      <a:headEnd type="none" w="med" len="med"/>
                      <a:tailEnd type="none" w="med" len="med"/>
                    </a:lnB>
                    <a:noFill/>
                  </a:tcPr>
                </a:tc>
                <a:extLst>
                  <a:ext uri="{0D108BD9-81ED-4DB2-BD59-A6C34878D82A}">
                    <a16:rowId xmlns:a16="http://schemas.microsoft.com/office/drawing/2014/main" val="2418759501"/>
                  </a:ext>
                </a:extLst>
              </a:tr>
              <a:tr h="507257">
                <a:tc>
                  <a:txBody>
                    <a:bodyPr/>
                    <a:lstStyle/>
                    <a:p>
                      <a:pPr marR="0" algn="ctr" rtl="0" fontAlgn="ctr">
                        <a:lnSpc>
                          <a:spcPct val="100000"/>
                        </a:lnSpc>
                        <a:spcBef>
                          <a:spcPts val="0"/>
                        </a:spcBef>
                        <a:spcAft>
                          <a:spcPts val="0"/>
                        </a:spcAft>
                        <a:buClr>
                          <a:srgbClr val="000000"/>
                        </a:buClr>
                        <a:buFont typeface="Arial"/>
                      </a:pPr>
                      <a:r>
                        <a:rPr lang="es-MX" sz="1000" b="0" i="0" u="none" strike="noStrike" cap="none">
                          <a:solidFill>
                            <a:srgbClr val="000000"/>
                          </a:solidFill>
                          <a:effectLst/>
                          <a:latin typeface="Noto Sans" panose="020B0502040504020204" pitchFamily="34" charset="0"/>
                          <a:ea typeface="Noto Sans" panose="020B0502040504020204" pitchFamily="34" charset="0"/>
                          <a:cs typeface="Noto Sans" panose="020B0502040504020204" pitchFamily="34" charset="0"/>
                          <a:sym typeface="Arial"/>
                        </a:rPr>
                        <a:t>10</a:t>
                      </a:r>
                    </a:p>
                  </a:txBody>
                  <a:tcPr marL="3630" marR="3630" marT="3630" marB="0" anchor="ctr">
                    <a:lnL w="12700" cap="flat" cmpd="sng" algn="ctr">
                      <a:solidFill>
                        <a:srgbClr val="DEC9A2"/>
                      </a:solidFill>
                      <a:prstDash val="solid"/>
                      <a:round/>
                      <a:headEnd type="none" w="med" len="med"/>
                      <a:tailEnd type="none" w="med" len="med"/>
                    </a:lnL>
                    <a:lnR w="12700" cap="flat" cmpd="sng" algn="ctr">
                      <a:solidFill>
                        <a:srgbClr val="DEC9A2"/>
                      </a:solidFill>
                      <a:prstDash val="solid"/>
                      <a:round/>
                      <a:headEnd type="none" w="med" len="med"/>
                      <a:tailEnd type="none" w="med" len="med"/>
                    </a:lnR>
                    <a:lnT w="12700" cap="flat" cmpd="sng" algn="ctr">
                      <a:solidFill>
                        <a:srgbClr val="DEC9A2"/>
                      </a:solidFill>
                      <a:prstDash val="solid"/>
                      <a:round/>
                      <a:headEnd type="none" w="med" len="med"/>
                      <a:tailEnd type="none" w="med" len="med"/>
                    </a:lnT>
                    <a:lnB w="12700" cap="flat" cmpd="sng" algn="ctr">
                      <a:solidFill>
                        <a:srgbClr val="DEC9A2"/>
                      </a:solidFill>
                      <a:prstDash val="solid"/>
                      <a:round/>
                      <a:headEnd type="none" w="med" len="med"/>
                      <a:tailEnd type="none" w="med" len="med"/>
                    </a:lnB>
                    <a:noFill/>
                  </a:tcPr>
                </a:tc>
                <a:tc>
                  <a:txBody>
                    <a:bodyPr/>
                    <a:lstStyle/>
                    <a:p>
                      <a:pPr algn="ctr" fontAlgn="ctr"/>
                      <a:r>
                        <a:rPr lang="es-MX" sz="1000" b="0" i="0" u="none" strike="noStrike">
                          <a:solidFill>
                            <a:srgbClr val="000000"/>
                          </a:solidFill>
                          <a:effectLst/>
                          <a:latin typeface="Noto Sans" panose="020B0502040504020204" pitchFamily="34" charset="0"/>
                          <a:ea typeface="Noto Sans" panose="020B0502040504020204" pitchFamily="34" charset="0"/>
                          <a:cs typeface="Noto Sans" panose="020B0502040504020204" pitchFamily="34" charset="0"/>
                        </a:rPr>
                        <a:t>Habilitación de un Centro de Monitoreo en el área del CENATI</a:t>
                      </a:r>
                    </a:p>
                  </a:txBody>
                  <a:tcPr marL="2921" marR="2921" marT="2921" marB="0" anchor="ctr">
                    <a:lnL w="12700" cap="flat" cmpd="sng" algn="ctr">
                      <a:solidFill>
                        <a:srgbClr val="DEC9A2"/>
                      </a:solidFill>
                      <a:prstDash val="solid"/>
                      <a:round/>
                      <a:headEnd type="none" w="med" len="med"/>
                      <a:tailEnd type="none" w="med" len="med"/>
                    </a:lnL>
                    <a:lnR w="12700" cap="flat" cmpd="sng" algn="ctr">
                      <a:solidFill>
                        <a:srgbClr val="DEC9A2"/>
                      </a:solidFill>
                      <a:prstDash val="solid"/>
                      <a:round/>
                      <a:headEnd type="none" w="med" len="med"/>
                      <a:tailEnd type="none" w="med" len="med"/>
                    </a:lnR>
                    <a:lnT w="12700" cap="flat" cmpd="sng" algn="ctr">
                      <a:solidFill>
                        <a:srgbClr val="DEC9A2"/>
                      </a:solidFill>
                      <a:prstDash val="solid"/>
                      <a:round/>
                      <a:headEnd type="none" w="med" len="med"/>
                      <a:tailEnd type="none" w="med" len="med"/>
                    </a:lnT>
                    <a:lnB w="12700" cap="flat" cmpd="sng" algn="ctr">
                      <a:solidFill>
                        <a:srgbClr val="DEC9A2"/>
                      </a:solidFill>
                      <a:prstDash val="solid"/>
                      <a:round/>
                      <a:headEnd type="none" w="med" len="med"/>
                      <a:tailEnd type="none" w="med" len="med"/>
                    </a:lnB>
                    <a:noFill/>
                  </a:tcPr>
                </a:tc>
                <a:tc>
                  <a:txBody>
                    <a:bodyPr/>
                    <a:lstStyle/>
                    <a:p>
                      <a:pPr algn="ctr" fontAlgn="ctr"/>
                      <a:r>
                        <a:rPr lang="es-MX" sz="1000" b="0" i="0" u="none" strike="noStrike" dirty="0">
                          <a:solidFill>
                            <a:srgbClr val="000000"/>
                          </a:solidFill>
                          <a:effectLst/>
                          <a:latin typeface="Noto Sans" panose="020B0502040504020204" pitchFamily="34" charset="0"/>
                          <a:ea typeface="Noto Sans" panose="020B0502040504020204" pitchFamily="34" charset="0"/>
                          <a:cs typeface="Noto Sans" panose="020B0502040504020204" pitchFamily="34" charset="0"/>
                        </a:rPr>
                        <a:t>CENATI</a:t>
                      </a:r>
                    </a:p>
                  </a:txBody>
                  <a:tcPr marL="2921" marR="2921" marT="2921" marB="0" anchor="ctr">
                    <a:lnL w="12700" cap="flat" cmpd="sng" algn="ctr">
                      <a:solidFill>
                        <a:srgbClr val="DEC9A2"/>
                      </a:solidFill>
                      <a:prstDash val="solid"/>
                      <a:round/>
                      <a:headEnd type="none" w="med" len="med"/>
                      <a:tailEnd type="none" w="med" len="med"/>
                    </a:lnL>
                    <a:lnR w="12700" cap="flat" cmpd="sng" algn="ctr">
                      <a:solidFill>
                        <a:srgbClr val="DEC9A2"/>
                      </a:solidFill>
                      <a:prstDash val="solid"/>
                      <a:round/>
                      <a:headEnd type="none" w="med" len="med"/>
                      <a:tailEnd type="none" w="med" len="med"/>
                    </a:lnR>
                    <a:lnT w="12700" cap="flat" cmpd="sng" algn="ctr">
                      <a:solidFill>
                        <a:srgbClr val="DEC9A2"/>
                      </a:solidFill>
                      <a:prstDash val="solid"/>
                      <a:round/>
                      <a:headEnd type="none" w="med" len="med"/>
                      <a:tailEnd type="none" w="med" len="med"/>
                    </a:lnT>
                    <a:lnB w="12700" cap="flat" cmpd="sng" algn="ctr">
                      <a:solidFill>
                        <a:srgbClr val="DEC9A2"/>
                      </a:solidFill>
                      <a:prstDash val="solid"/>
                      <a:round/>
                      <a:headEnd type="none" w="med" len="med"/>
                      <a:tailEnd type="none" w="med" len="med"/>
                    </a:lnB>
                    <a:noFill/>
                  </a:tcPr>
                </a:tc>
                <a:tc>
                  <a:txBody>
                    <a:bodyPr/>
                    <a:lstStyle/>
                    <a:p>
                      <a:pPr algn="ctr" fontAlgn="ctr"/>
                      <a:r>
                        <a:rPr lang="es-MX" sz="1000" b="0" i="0" u="none" strike="noStrike">
                          <a:solidFill>
                            <a:srgbClr val="000000"/>
                          </a:solidFill>
                          <a:effectLst/>
                          <a:latin typeface="Noto Sans" panose="020B0502040504020204" pitchFamily="34" charset="0"/>
                          <a:ea typeface="Noto Sans" panose="020B0502040504020204" pitchFamily="34" charset="0"/>
                          <a:cs typeface="Noto Sans" panose="020B0502040504020204" pitchFamily="34" charset="0"/>
                        </a:rPr>
                        <a:t>DIDT</a:t>
                      </a:r>
                    </a:p>
                  </a:txBody>
                  <a:tcPr marL="2921" marR="2921" marT="2921" marB="0" anchor="ctr">
                    <a:lnL w="12700" cap="flat" cmpd="sng" algn="ctr">
                      <a:solidFill>
                        <a:srgbClr val="DEC9A2"/>
                      </a:solidFill>
                      <a:prstDash val="solid"/>
                      <a:round/>
                      <a:headEnd type="none" w="med" len="med"/>
                      <a:tailEnd type="none" w="med" len="med"/>
                    </a:lnL>
                    <a:lnR w="12700" cap="flat" cmpd="sng" algn="ctr">
                      <a:solidFill>
                        <a:srgbClr val="DEC9A2"/>
                      </a:solidFill>
                      <a:prstDash val="solid"/>
                      <a:round/>
                      <a:headEnd type="none" w="med" len="med"/>
                      <a:tailEnd type="none" w="med" len="med"/>
                    </a:lnR>
                    <a:lnT w="12700" cap="flat" cmpd="sng" algn="ctr">
                      <a:solidFill>
                        <a:srgbClr val="DEC9A2"/>
                      </a:solidFill>
                      <a:prstDash val="solid"/>
                      <a:round/>
                      <a:headEnd type="none" w="med" len="med"/>
                      <a:tailEnd type="none" w="med" len="med"/>
                    </a:lnT>
                    <a:lnB w="12700" cap="flat" cmpd="sng" algn="ctr">
                      <a:solidFill>
                        <a:srgbClr val="DEC9A2"/>
                      </a:solidFill>
                      <a:prstDash val="solid"/>
                      <a:round/>
                      <a:headEnd type="none" w="med" len="med"/>
                      <a:tailEnd type="none" w="med" len="med"/>
                    </a:lnB>
                    <a:noFill/>
                  </a:tcPr>
                </a:tc>
                <a:tc>
                  <a:txBody>
                    <a:bodyPr/>
                    <a:lstStyle/>
                    <a:p>
                      <a:pPr marL="0" marR="0" lvl="0" indent="0" algn="ctr" defTabSz="914400" rtl="0" eaLnBrk="1" fontAlgn="ctr" latinLnBrk="0" hangingPunct="1">
                        <a:lnSpc>
                          <a:spcPct val="100000"/>
                        </a:lnSpc>
                        <a:spcBef>
                          <a:spcPts val="0"/>
                        </a:spcBef>
                        <a:spcAft>
                          <a:spcPts val="0"/>
                        </a:spcAft>
                        <a:buClr>
                          <a:srgbClr val="000000"/>
                        </a:buClr>
                        <a:buSzTx/>
                        <a:buFont typeface="Arial"/>
                        <a:buNone/>
                        <a:tabLst/>
                        <a:defRPr/>
                      </a:pPr>
                      <a:r>
                        <a:rPr lang="es-MX" sz="1000" b="0" i="0" u="none" strike="noStrike">
                          <a:solidFill>
                            <a:srgbClr val="000000"/>
                          </a:solidFill>
                          <a:effectLst/>
                          <a:latin typeface="Noto Sans" panose="020B0502040504020204" pitchFamily="34" charset="0"/>
                          <a:ea typeface="Noto Sans" panose="020B0502040504020204" pitchFamily="34" charset="0"/>
                          <a:cs typeface="Noto Sans" panose="020B0502040504020204" pitchFamily="34" charset="0"/>
                        </a:rPr>
                        <a:t>No. 12772</a:t>
                      </a:r>
                    </a:p>
                    <a:p>
                      <a:pPr marL="0" marR="0" lvl="0" indent="0" algn="ctr" defTabSz="914400" rtl="0" eaLnBrk="1" fontAlgn="ctr" latinLnBrk="0" hangingPunct="1">
                        <a:lnSpc>
                          <a:spcPct val="100000"/>
                        </a:lnSpc>
                        <a:spcBef>
                          <a:spcPts val="0"/>
                        </a:spcBef>
                        <a:spcAft>
                          <a:spcPts val="0"/>
                        </a:spcAft>
                        <a:buClr>
                          <a:srgbClr val="000000"/>
                        </a:buClr>
                        <a:buSzTx/>
                        <a:buFont typeface="Arial"/>
                        <a:buNone/>
                        <a:tabLst/>
                        <a:defRPr/>
                      </a:pPr>
                      <a:r>
                        <a:rPr lang="es-MX" sz="1000" b="0" i="0" u="none" strike="noStrike">
                          <a:solidFill>
                            <a:srgbClr val="000000"/>
                          </a:solidFill>
                          <a:effectLst/>
                          <a:latin typeface="Noto Sans" panose="020B0502040504020204" pitchFamily="34" charset="0"/>
                          <a:ea typeface="Noto Sans" panose="020B0502040504020204" pitchFamily="34" charset="0"/>
                          <a:cs typeface="Noto Sans" panose="020B0502040504020204" pitchFamily="34" charset="0"/>
                        </a:rPr>
                        <a:t>7/10/2025</a:t>
                      </a:r>
                    </a:p>
                  </a:txBody>
                  <a:tcPr marL="2921" marR="2921" marT="2921" marB="0" anchor="ctr">
                    <a:lnL w="12700" cap="flat" cmpd="sng" algn="ctr">
                      <a:solidFill>
                        <a:srgbClr val="DEC9A2"/>
                      </a:solidFill>
                      <a:prstDash val="solid"/>
                      <a:round/>
                      <a:headEnd type="none" w="med" len="med"/>
                      <a:tailEnd type="none" w="med" len="med"/>
                    </a:lnL>
                    <a:lnR w="12700" cap="flat" cmpd="sng" algn="ctr">
                      <a:solidFill>
                        <a:srgbClr val="DEC9A2"/>
                      </a:solidFill>
                      <a:prstDash val="solid"/>
                      <a:round/>
                      <a:headEnd type="none" w="med" len="med"/>
                      <a:tailEnd type="none" w="med" len="med"/>
                    </a:lnR>
                    <a:lnT w="12700" cap="flat" cmpd="sng" algn="ctr">
                      <a:solidFill>
                        <a:srgbClr val="DEC9A2"/>
                      </a:solidFill>
                      <a:prstDash val="solid"/>
                      <a:round/>
                      <a:headEnd type="none" w="med" len="med"/>
                      <a:tailEnd type="none" w="med" len="med"/>
                    </a:lnT>
                    <a:lnB w="12700" cap="flat" cmpd="sng" algn="ctr">
                      <a:solidFill>
                        <a:srgbClr val="DEC9A2"/>
                      </a:solidFill>
                      <a:prstDash val="solid"/>
                      <a:round/>
                      <a:headEnd type="none" w="med" len="med"/>
                      <a:tailEnd type="none" w="med" len="med"/>
                    </a:lnB>
                    <a:noFill/>
                  </a:tcPr>
                </a:tc>
                <a:tc>
                  <a:txBody>
                    <a:bodyPr/>
                    <a:lstStyle/>
                    <a:p>
                      <a:pPr marL="87313" marR="0" lvl="0" indent="0" algn="ctr" defTabSz="914400" rtl="0" eaLnBrk="1" fontAlgn="ctr" latinLnBrk="0" hangingPunct="1">
                        <a:lnSpc>
                          <a:spcPct val="100000"/>
                        </a:lnSpc>
                        <a:spcBef>
                          <a:spcPts val="0"/>
                        </a:spcBef>
                        <a:spcAft>
                          <a:spcPts val="0"/>
                        </a:spcAft>
                        <a:buClr>
                          <a:srgbClr val="000000"/>
                        </a:buClr>
                        <a:buSzTx/>
                        <a:buFont typeface="Arial"/>
                        <a:buNone/>
                        <a:tabLst>
                          <a:tab pos="2690813" algn="l"/>
                        </a:tabLst>
                        <a:defRPr/>
                      </a:pPr>
                      <a:endParaRPr lang="es-MX" sz="1000" b="0" i="0" u="none" strike="noStrike">
                        <a:solidFill>
                          <a:srgbClr val="000000"/>
                        </a:solidFill>
                        <a:effectLst/>
                        <a:latin typeface="Noto Sans" panose="020B0502040504020204" pitchFamily="34" charset="0"/>
                        <a:ea typeface="Noto Sans" panose="020B0502040504020204" pitchFamily="34" charset="0"/>
                        <a:cs typeface="Noto Sans" panose="020B0502040504020204" pitchFamily="34" charset="0"/>
                      </a:endParaRPr>
                    </a:p>
                  </a:txBody>
                  <a:tcPr marL="2921" marR="2921" marT="2921" marB="0" anchor="ctr">
                    <a:lnL w="12700" cap="flat" cmpd="sng" algn="ctr">
                      <a:solidFill>
                        <a:srgbClr val="DEC9A2"/>
                      </a:solidFill>
                      <a:prstDash val="solid"/>
                      <a:round/>
                      <a:headEnd type="none" w="med" len="med"/>
                      <a:tailEnd type="none" w="med" len="med"/>
                    </a:lnL>
                    <a:lnR w="12700" cap="flat" cmpd="sng" algn="ctr">
                      <a:solidFill>
                        <a:srgbClr val="DEC9A2"/>
                      </a:solidFill>
                      <a:prstDash val="solid"/>
                      <a:round/>
                      <a:headEnd type="none" w="med" len="med"/>
                      <a:tailEnd type="none" w="med" len="med"/>
                    </a:lnR>
                    <a:lnT w="12700" cap="flat" cmpd="sng" algn="ctr">
                      <a:solidFill>
                        <a:srgbClr val="DEC9A2"/>
                      </a:solidFill>
                      <a:prstDash val="solid"/>
                      <a:round/>
                      <a:headEnd type="none" w="med" len="med"/>
                      <a:tailEnd type="none" w="med" len="med"/>
                    </a:lnT>
                    <a:lnB w="12700" cap="flat" cmpd="sng" algn="ctr">
                      <a:solidFill>
                        <a:srgbClr val="DEC9A2"/>
                      </a:solidFill>
                      <a:prstDash val="solid"/>
                      <a:round/>
                      <a:headEnd type="none" w="med" len="med"/>
                      <a:tailEnd type="none" w="med" len="med"/>
                    </a:lnB>
                    <a:noFill/>
                  </a:tcPr>
                </a:tc>
                <a:tc>
                  <a:txBody>
                    <a:bodyPr/>
                    <a:lstStyle/>
                    <a:p>
                      <a:pPr algn="ctr" fontAlgn="ctr"/>
                      <a:r>
                        <a:rPr lang="es-MX" sz="1000" b="0" i="0" u="none" strike="noStrike">
                          <a:solidFill>
                            <a:srgbClr val="000000"/>
                          </a:solidFill>
                          <a:effectLst/>
                          <a:latin typeface="Noto Sans" panose="020B0502040504020204" pitchFamily="34" charset="0"/>
                          <a:ea typeface="Noto Sans" panose="020B0502040504020204" pitchFamily="34" charset="0"/>
                          <a:cs typeface="Noto Sans" panose="020B0502040504020204" pitchFamily="34" charset="0"/>
                        </a:rPr>
                        <a:t>Validación para ejecución de la CTCSC</a:t>
                      </a:r>
                    </a:p>
                    <a:p>
                      <a:pPr algn="ctr" fontAlgn="ctr"/>
                      <a:r>
                        <a:rPr lang="es-MX" sz="1000" b="0" i="0" u="none" strike="noStrike" err="1">
                          <a:solidFill>
                            <a:srgbClr val="000000"/>
                          </a:solidFill>
                          <a:effectLst/>
                          <a:latin typeface="Noto Sans" panose="020B0502040504020204" pitchFamily="34" charset="0"/>
                          <a:ea typeface="Noto Sans" panose="020B0502040504020204" pitchFamily="34" charset="0"/>
                          <a:cs typeface="Noto Sans" panose="020B0502040504020204" pitchFamily="34" charset="0"/>
                        </a:rPr>
                        <a:t>Of</a:t>
                      </a:r>
                      <a:r>
                        <a:rPr lang="es-MX" sz="1000" b="0" i="0" u="none" strike="noStrike">
                          <a:solidFill>
                            <a:srgbClr val="000000"/>
                          </a:solidFill>
                          <a:effectLst/>
                          <a:latin typeface="Noto Sans" panose="020B0502040504020204" pitchFamily="34" charset="0"/>
                          <a:ea typeface="Noto Sans" panose="020B0502040504020204" pitchFamily="34" charset="0"/>
                          <a:cs typeface="Noto Sans" panose="020B0502040504020204" pitchFamily="34" charset="0"/>
                        </a:rPr>
                        <a:t>. 6177 14/05/26</a:t>
                      </a:r>
                    </a:p>
                  </a:txBody>
                  <a:tcPr marL="3630" marR="3630" marT="3630" marB="0" anchor="ctr">
                    <a:lnL w="12700" cap="flat" cmpd="sng" algn="ctr">
                      <a:solidFill>
                        <a:srgbClr val="DEC9A2"/>
                      </a:solidFill>
                      <a:prstDash val="solid"/>
                      <a:round/>
                      <a:headEnd type="none" w="med" len="med"/>
                      <a:tailEnd type="none" w="med" len="med"/>
                    </a:lnL>
                    <a:lnR w="12700" cap="flat" cmpd="sng" algn="ctr">
                      <a:solidFill>
                        <a:srgbClr val="DEC9A2"/>
                      </a:solidFill>
                      <a:prstDash val="solid"/>
                      <a:round/>
                      <a:headEnd type="none" w="med" len="med"/>
                      <a:tailEnd type="none" w="med" len="med"/>
                    </a:lnR>
                    <a:lnT w="12700" cap="flat" cmpd="sng" algn="ctr">
                      <a:solidFill>
                        <a:srgbClr val="DEC9A2"/>
                      </a:solidFill>
                      <a:prstDash val="solid"/>
                      <a:round/>
                      <a:headEnd type="none" w="med" len="med"/>
                      <a:tailEnd type="none" w="med" len="med"/>
                    </a:lnT>
                    <a:lnB w="12700" cap="flat" cmpd="sng" algn="ctr">
                      <a:solidFill>
                        <a:srgbClr val="DEC9A2"/>
                      </a:solidFill>
                      <a:prstDash val="solid"/>
                      <a:round/>
                      <a:headEnd type="none" w="med" len="med"/>
                      <a:tailEnd type="none" w="med" len="med"/>
                    </a:lnB>
                    <a:noFill/>
                  </a:tcPr>
                </a:tc>
                <a:extLst>
                  <a:ext uri="{0D108BD9-81ED-4DB2-BD59-A6C34878D82A}">
                    <a16:rowId xmlns:a16="http://schemas.microsoft.com/office/drawing/2014/main" val="3369726974"/>
                  </a:ext>
                </a:extLst>
              </a:tr>
              <a:tr h="507257">
                <a:tc>
                  <a:txBody>
                    <a:bodyPr/>
                    <a:lstStyle/>
                    <a:p>
                      <a:pPr marR="0" algn="ctr" rtl="0" fontAlgn="ctr">
                        <a:lnSpc>
                          <a:spcPct val="100000"/>
                        </a:lnSpc>
                        <a:spcBef>
                          <a:spcPts val="0"/>
                        </a:spcBef>
                        <a:spcAft>
                          <a:spcPts val="0"/>
                        </a:spcAft>
                        <a:buClr>
                          <a:srgbClr val="000000"/>
                        </a:buClr>
                        <a:buFont typeface="Arial"/>
                      </a:pPr>
                      <a:r>
                        <a:rPr lang="es-MX" sz="1000" b="0" i="0" u="none" strike="noStrike" cap="none">
                          <a:solidFill>
                            <a:srgbClr val="000000"/>
                          </a:solidFill>
                          <a:effectLst/>
                          <a:latin typeface="Noto Sans" panose="020B0502040504020204" pitchFamily="34" charset="0"/>
                          <a:ea typeface="Noto Sans" panose="020B0502040504020204" pitchFamily="34" charset="0"/>
                          <a:cs typeface="Noto Sans" panose="020B0502040504020204" pitchFamily="34" charset="0"/>
                          <a:sym typeface="Arial"/>
                        </a:rPr>
                        <a:t>11</a:t>
                      </a:r>
                    </a:p>
                  </a:txBody>
                  <a:tcPr marL="3630" marR="3630" marT="3630" marB="0" anchor="ctr">
                    <a:lnL w="12700" cap="flat" cmpd="sng" algn="ctr">
                      <a:solidFill>
                        <a:srgbClr val="DEC9A2"/>
                      </a:solidFill>
                      <a:prstDash val="solid"/>
                      <a:round/>
                      <a:headEnd type="none" w="med" len="med"/>
                      <a:tailEnd type="none" w="med" len="med"/>
                    </a:lnL>
                    <a:lnR w="12700" cap="flat" cmpd="sng" algn="ctr">
                      <a:solidFill>
                        <a:srgbClr val="DEC9A2"/>
                      </a:solidFill>
                      <a:prstDash val="solid"/>
                      <a:round/>
                      <a:headEnd type="none" w="med" len="med"/>
                      <a:tailEnd type="none" w="med" len="med"/>
                    </a:lnR>
                    <a:lnT w="12700" cap="flat" cmpd="sng" algn="ctr">
                      <a:solidFill>
                        <a:srgbClr val="DEC9A2"/>
                      </a:solidFill>
                      <a:prstDash val="solid"/>
                      <a:round/>
                      <a:headEnd type="none" w="med" len="med"/>
                      <a:tailEnd type="none" w="med" len="med"/>
                    </a:lnT>
                    <a:lnB w="12700" cap="flat" cmpd="sng" algn="ctr">
                      <a:solidFill>
                        <a:srgbClr val="DEC9A2"/>
                      </a:solidFill>
                      <a:prstDash val="solid"/>
                      <a:round/>
                      <a:headEnd type="none" w="med" len="med"/>
                      <a:tailEnd type="none" w="med" len="med"/>
                    </a:lnB>
                    <a:noFill/>
                  </a:tcPr>
                </a:tc>
                <a:tc>
                  <a:txBody>
                    <a:bodyPr/>
                    <a:lstStyle/>
                    <a:p>
                      <a:pPr marL="0" marR="0" lvl="0" indent="0" algn="ctr" defTabSz="914400" rtl="0" eaLnBrk="1" fontAlgn="ctr" latinLnBrk="0" hangingPunct="1">
                        <a:lnSpc>
                          <a:spcPct val="100000"/>
                        </a:lnSpc>
                        <a:spcBef>
                          <a:spcPts val="0"/>
                        </a:spcBef>
                        <a:spcAft>
                          <a:spcPts val="0"/>
                        </a:spcAft>
                        <a:buClr>
                          <a:srgbClr val="000000"/>
                        </a:buClr>
                        <a:buSzTx/>
                        <a:buFont typeface="Arial"/>
                        <a:buNone/>
                        <a:tabLst/>
                        <a:defRPr/>
                      </a:pPr>
                      <a:r>
                        <a:rPr lang="es-MX" sz="1000" b="0" i="0" u="none" strike="noStrike">
                          <a:solidFill>
                            <a:srgbClr val="000000"/>
                          </a:solidFill>
                          <a:effectLst/>
                          <a:latin typeface="Noto Sans" panose="020B0502040504020204" pitchFamily="34" charset="0"/>
                          <a:ea typeface="Noto Sans" panose="020B0502040504020204" pitchFamily="34" charset="0"/>
                          <a:cs typeface="Noto Sans" panose="020B0502040504020204" pitchFamily="34" charset="0"/>
                        </a:rPr>
                        <a:t>Propuesta de reordenamiento para la Coordinación de Atención y Orientación en la PB del inmueble de Reforma No. 476.</a:t>
                      </a:r>
                    </a:p>
                  </a:txBody>
                  <a:tcPr marL="2921" marR="2921" marT="2921" marB="0" anchor="ctr">
                    <a:lnL w="12700" cap="flat" cmpd="sng" algn="ctr">
                      <a:solidFill>
                        <a:srgbClr val="DEC9A2"/>
                      </a:solidFill>
                      <a:prstDash val="solid"/>
                      <a:round/>
                      <a:headEnd type="none" w="med" len="med"/>
                      <a:tailEnd type="none" w="med" len="med"/>
                    </a:lnL>
                    <a:lnR w="12700" cap="flat" cmpd="sng" algn="ctr">
                      <a:solidFill>
                        <a:srgbClr val="DEC9A2"/>
                      </a:solidFill>
                      <a:prstDash val="solid"/>
                      <a:round/>
                      <a:headEnd type="none" w="med" len="med"/>
                      <a:tailEnd type="none" w="med" len="med"/>
                    </a:lnR>
                    <a:lnT w="12700" cap="flat" cmpd="sng" algn="ctr">
                      <a:solidFill>
                        <a:srgbClr val="DEC9A2"/>
                      </a:solidFill>
                      <a:prstDash val="solid"/>
                      <a:round/>
                      <a:headEnd type="none" w="med" len="med"/>
                      <a:tailEnd type="none" w="med" len="med"/>
                    </a:lnT>
                    <a:lnB w="12700" cap="flat" cmpd="sng" algn="ctr">
                      <a:solidFill>
                        <a:srgbClr val="DEC9A2"/>
                      </a:solidFill>
                      <a:prstDash val="solid"/>
                      <a:round/>
                      <a:headEnd type="none" w="med" len="med"/>
                      <a:tailEnd type="none" w="med" len="med"/>
                    </a:lnB>
                    <a:noFill/>
                  </a:tcPr>
                </a:tc>
                <a:tc>
                  <a:txBody>
                    <a:bodyPr/>
                    <a:lstStyle/>
                    <a:p>
                      <a:pPr algn="ctr" fontAlgn="ctr"/>
                      <a:r>
                        <a:rPr lang="es-MX" sz="1000" b="0" i="0" u="none" strike="noStrike" dirty="0">
                          <a:solidFill>
                            <a:srgbClr val="000000"/>
                          </a:solidFill>
                          <a:effectLst/>
                          <a:latin typeface="Noto Sans" panose="020B0502040504020204" pitchFamily="34" charset="0"/>
                          <a:ea typeface="Noto Sans" panose="020B0502040504020204" pitchFamily="34" charset="0"/>
                          <a:cs typeface="Noto Sans" panose="020B0502040504020204" pitchFamily="34" charset="0"/>
                        </a:rPr>
                        <a:t>Coordinación de Atención y Orientación </a:t>
                      </a:r>
                    </a:p>
                  </a:txBody>
                  <a:tcPr marL="2921" marR="2921" marT="2921" marB="0" anchor="ctr">
                    <a:lnL w="12700" cap="flat" cmpd="sng" algn="ctr">
                      <a:solidFill>
                        <a:srgbClr val="DEC9A2"/>
                      </a:solidFill>
                      <a:prstDash val="solid"/>
                      <a:round/>
                      <a:headEnd type="none" w="med" len="med"/>
                      <a:tailEnd type="none" w="med" len="med"/>
                    </a:lnL>
                    <a:lnR w="12700" cap="flat" cmpd="sng" algn="ctr">
                      <a:solidFill>
                        <a:srgbClr val="DEC9A2"/>
                      </a:solidFill>
                      <a:prstDash val="solid"/>
                      <a:round/>
                      <a:headEnd type="none" w="med" len="med"/>
                      <a:tailEnd type="none" w="med" len="med"/>
                    </a:lnR>
                    <a:lnT w="12700" cap="flat" cmpd="sng" algn="ctr">
                      <a:solidFill>
                        <a:srgbClr val="DEC9A2"/>
                      </a:solidFill>
                      <a:prstDash val="solid"/>
                      <a:round/>
                      <a:headEnd type="none" w="med" len="med"/>
                      <a:tailEnd type="none" w="med" len="med"/>
                    </a:lnT>
                    <a:lnB w="12700" cap="flat" cmpd="sng" algn="ctr">
                      <a:solidFill>
                        <a:srgbClr val="DEC9A2"/>
                      </a:solidFill>
                      <a:prstDash val="solid"/>
                      <a:round/>
                      <a:headEnd type="none" w="med" len="med"/>
                      <a:tailEnd type="none" w="med" len="med"/>
                    </a:lnB>
                    <a:noFill/>
                  </a:tcPr>
                </a:tc>
                <a:tc>
                  <a:txBody>
                    <a:bodyPr/>
                    <a:lstStyle/>
                    <a:p>
                      <a:pPr algn="ctr" fontAlgn="ctr"/>
                      <a:r>
                        <a:rPr lang="es-MX" sz="1000" b="0" i="0" u="none" strike="noStrike" dirty="0">
                          <a:solidFill>
                            <a:srgbClr val="000000"/>
                          </a:solidFill>
                          <a:effectLst/>
                          <a:latin typeface="Noto Sans" panose="020B0502040504020204" pitchFamily="34" charset="0"/>
                          <a:ea typeface="Noto Sans" panose="020B0502040504020204" pitchFamily="34" charset="0"/>
                          <a:cs typeface="Noto Sans" panose="020B0502040504020204" pitchFamily="34" charset="0"/>
                        </a:rPr>
                        <a:t>DOE</a:t>
                      </a:r>
                    </a:p>
                  </a:txBody>
                  <a:tcPr marL="2921" marR="2921" marT="2921" marB="0" anchor="ctr">
                    <a:lnL w="12700" cap="flat" cmpd="sng" algn="ctr">
                      <a:solidFill>
                        <a:srgbClr val="DEC9A2"/>
                      </a:solidFill>
                      <a:prstDash val="solid"/>
                      <a:round/>
                      <a:headEnd type="none" w="med" len="med"/>
                      <a:tailEnd type="none" w="med" len="med"/>
                    </a:lnL>
                    <a:lnR w="12700" cap="flat" cmpd="sng" algn="ctr">
                      <a:solidFill>
                        <a:srgbClr val="DEC9A2"/>
                      </a:solidFill>
                      <a:prstDash val="solid"/>
                      <a:round/>
                      <a:headEnd type="none" w="med" len="med"/>
                      <a:tailEnd type="none" w="med" len="med"/>
                    </a:lnR>
                    <a:lnT w="12700" cap="flat" cmpd="sng" algn="ctr">
                      <a:solidFill>
                        <a:srgbClr val="DEC9A2"/>
                      </a:solidFill>
                      <a:prstDash val="solid"/>
                      <a:round/>
                      <a:headEnd type="none" w="med" len="med"/>
                      <a:tailEnd type="none" w="med" len="med"/>
                    </a:lnT>
                    <a:lnB w="12700" cap="flat" cmpd="sng" algn="ctr">
                      <a:solidFill>
                        <a:srgbClr val="DEC9A2"/>
                      </a:solidFill>
                      <a:prstDash val="solid"/>
                      <a:round/>
                      <a:headEnd type="none" w="med" len="med"/>
                      <a:tailEnd type="none" w="med" len="med"/>
                    </a:lnB>
                    <a:noFill/>
                  </a:tcPr>
                </a:tc>
                <a:tc>
                  <a:txBody>
                    <a:bodyPr/>
                    <a:lstStyle/>
                    <a:p>
                      <a:pPr marL="0" marR="0" lvl="0" indent="0" algn="ctr" defTabSz="914400" rtl="0" eaLnBrk="1" fontAlgn="ctr" latinLnBrk="0" hangingPunct="1">
                        <a:lnSpc>
                          <a:spcPct val="100000"/>
                        </a:lnSpc>
                        <a:spcBef>
                          <a:spcPts val="0"/>
                        </a:spcBef>
                        <a:spcAft>
                          <a:spcPts val="0"/>
                        </a:spcAft>
                        <a:buClr>
                          <a:srgbClr val="000000"/>
                        </a:buClr>
                        <a:buSzTx/>
                        <a:buFont typeface="Arial"/>
                        <a:buNone/>
                        <a:tabLst/>
                        <a:defRPr/>
                      </a:pPr>
                      <a:r>
                        <a:rPr lang="es-MX" sz="1000" b="0" i="0" u="none" strike="noStrike" cap="none" dirty="0">
                          <a:solidFill>
                            <a:srgbClr val="000000"/>
                          </a:solidFill>
                          <a:effectLst/>
                          <a:latin typeface="Noto Sans" panose="020B0502040504020204" pitchFamily="34" charset="0"/>
                          <a:ea typeface="Noto Sans" panose="020B0502040504020204" pitchFamily="34" charset="0"/>
                          <a:cs typeface="Noto Sans" panose="020B0502040504020204" pitchFamily="34" charset="0"/>
                          <a:sym typeface="Arial"/>
                        </a:rPr>
                        <a:t>No. 13624</a:t>
                      </a:r>
                    </a:p>
                    <a:p>
                      <a:pPr marL="0" marR="0" lvl="0" indent="0" algn="ctr" defTabSz="914400" rtl="0" eaLnBrk="1" fontAlgn="ctr" latinLnBrk="0" hangingPunct="1">
                        <a:lnSpc>
                          <a:spcPct val="100000"/>
                        </a:lnSpc>
                        <a:spcBef>
                          <a:spcPts val="0"/>
                        </a:spcBef>
                        <a:spcAft>
                          <a:spcPts val="0"/>
                        </a:spcAft>
                        <a:buClr>
                          <a:srgbClr val="000000"/>
                        </a:buClr>
                        <a:buSzTx/>
                        <a:buFont typeface="Arial"/>
                        <a:buNone/>
                        <a:tabLst/>
                        <a:defRPr/>
                      </a:pPr>
                      <a:r>
                        <a:rPr lang="es-MX" sz="1000" b="0" i="0" u="none" strike="noStrike" cap="none" dirty="0">
                          <a:solidFill>
                            <a:srgbClr val="000000"/>
                          </a:solidFill>
                          <a:effectLst/>
                          <a:latin typeface="Noto Sans" panose="020B0502040504020204" pitchFamily="34" charset="0"/>
                          <a:ea typeface="Noto Sans" panose="020B0502040504020204" pitchFamily="34" charset="0"/>
                          <a:cs typeface="Noto Sans" panose="020B0502040504020204" pitchFamily="34" charset="0"/>
                          <a:sym typeface="Arial"/>
                        </a:rPr>
                        <a:t>15/10/2025</a:t>
                      </a:r>
                      <a:endParaRPr lang="es-MX" sz="1000" b="0" i="0" u="none" strike="noStrike" dirty="0">
                        <a:solidFill>
                          <a:srgbClr val="000000"/>
                        </a:solidFill>
                        <a:effectLst/>
                        <a:latin typeface="Noto Sans" panose="020B0502040504020204" pitchFamily="34" charset="0"/>
                        <a:ea typeface="Noto Sans" panose="020B0502040504020204" pitchFamily="34" charset="0"/>
                        <a:cs typeface="Noto Sans" panose="020B0502040504020204" pitchFamily="34" charset="0"/>
                      </a:endParaRPr>
                    </a:p>
                  </a:txBody>
                  <a:tcPr marL="2921" marR="2921" marT="2921" marB="0" anchor="ctr">
                    <a:lnL w="12700" cap="flat" cmpd="sng" algn="ctr">
                      <a:solidFill>
                        <a:srgbClr val="DEC9A2"/>
                      </a:solidFill>
                      <a:prstDash val="solid"/>
                      <a:round/>
                      <a:headEnd type="none" w="med" len="med"/>
                      <a:tailEnd type="none" w="med" len="med"/>
                    </a:lnL>
                    <a:lnR w="12700" cap="flat" cmpd="sng" algn="ctr">
                      <a:solidFill>
                        <a:srgbClr val="DEC9A2"/>
                      </a:solidFill>
                      <a:prstDash val="solid"/>
                      <a:round/>
                      <a:headEnd type="none" w="med" len="med"/>
                      <a:tailEnd type="none" w="med" len="med"/>
                    </a:lnR>
                    <a:lnT w="12700" cap="flat" cmpd="sng" algn="ctr">
                      <a:solidFill>
                        <a:srgbClr val="DEC9A2"/>
                      </a:solidFill>
                      <a:prstDash val="solid"/>
                      <a:round/>
                      <a:headEnd type="none" w="med" len="med"/>
                      <a:tailEnd type="none" w="med" len="med"/>
                    </a:lnT>
                    <a:lnB w="12700" cap="flat" cmpd="sng" algn="ctr">
                      <a:solidFill>
                        <a:srgbClr val="DEC9A2"/>
                      </a:solidFill>
                      <a:prstDash val="solid"/>
                      <a:round/>
                      <a:headEnd type="none" w="med" len="med"/>
                      <a:tailEnd type="none" w="med" len="med"/>
                    </a:lnB>
                    <a:noFill/>
                  </a:tcPr>
                </a:tc>
                <a:tc>
                  <a:txBody>
                    <a:bodyPr/>
                    <a:lstStyle/>
                    <a:p>
                      <a:pPr marL="87313" marR="0" lvl="0" indent="0" algn="ctr" defTabSz="914400" rtl="0" eaLnBrk="1" fontAlgn="ctr" latinLnBrk="0" hangingPunct="1">
                        <a:lnSpc>
                          <a:spcPct val="100000"/>
                        </a:lnSpc>
                        <a:spcBef>
                          <a:spcPts val="0"/>
                        </a:spcBef>
                        <a:spcAft>
                          <a:spcPts val="0"/>
                        </a:spcAft>
                        <a:buClr>
                          <a:srgbClr val="000000"/>
                        </a:buClr>
                        <a:buSzTx/>
                        <a:buFont typeface="Arial"/>
                        <a:buNone/>
                        <a:tabLst>
                          <a:tab pos="2690813" algn="l"/>
                        </a:tabLst>
                        <a:defRPr/>
                      </a:pPr>
                      <a:endParaRPr lang="es-MX" sz="1000" b="0" i="0" u="none" strike="noStrike" dirty="0">
                        <a:solidFill>
                          <a:srgbClr val="000000"/>
                        </a:solidFill>
                        <a:effectLst/>
                        <a:latin typeface="Noto Sans" panose="020B0502040504020204" pitchFamily="34" charset="0"/>
                        <a:ea typeface="Noto Sans" panose="020B0502040504020204" pitchFamily="34" charset="0"/>
                        <a:cs typeface="Noto Sans" panose="020B0502040504020204" pitchFamily="34" charset="0"/>
                      </a:endParaRPr>
                    </a:p>
                  </a:txBody>
                  <a:tcPr marL="2921" marR="2921" marT="2921" marB="0" anchor="ctr">
                    <a:lnL w="12700" cap="flat" cmpd="sng" algn="ctr">
                      <a:solidFill>
                        <a:srgbClr val="DEC9A2"/>
                      </a:solidFill>
                      <a:prstDash val="solid"/>
                      <a:round/>
                      <a:headEnd type="none" w="med" len="med"/>
                      <a:tailEnd type="none" w="med" len="med"/>
                    </a:lnL>
                    <a:lnR w="12700" cap="flat" cmpd="sng" algn="ctr">
                      <a:solidFill>
                        <a:srgbClr val="DEC9A2"/>
                      </a:solidFill>
                      <a:prstDash val="solid"/>
                      <a:round/>
                      <a:headEnd type="none" w="med" len="med"/>
                      <a:tailEnd type="none" w="med" len="med"/>
                    </a:lnR>
                    <a:lnT w="12700" cap="flat" cmpd="sng" algn="ctr">
                      <a:solidFill>
                        <a:srgbClr val="DEC9A2"/>
                      </a:solidFill>
                      <a:prstDash val="solid"/>
                      <a:round/>
                      <a:headEnd type="none" w="med" len="med"/>
                      <a:tailEnd type="none" w="med" len="med"/>
                    </a:lnT>
                    <a:lnB w="12700" cap="flat" cmpd="sng" algn="ctr">
                      <a:solidFill>
                        <a:srgbClr val="DEC9A2"/>
                      </a:solidFill>
                      <a:prstDash val="solid"/>
                      <a:round/>
                      <a:headEnd type="none" w="med" len="med"/>
                      <a:tailEnd type="none" w="med" len="med"/>
                    </a:lnB>
                    <a:noFill/>
                  </a:tcPr>
                </a:tc>
                <a:tc>
                  <a:txBody>
                    <a:bodyPr/>
                    <a:lstStyle/>
                    <a:p>
                      <a:pPr marL="0" marR="0" lvl="0" indent="0" algn="ctr" defTabSz="914400" rtl="0" eaLnBrk="1" fontAlgn="ctr" latinLnBrk="0" hangingPunct="1">
                        <a:lnSpc>
                          <a:spcPct val="100000"/>
                        </a:lnSpc>
                        <a:spcBef>
                          <a:spcPts val="0"/>
                        </a:spcBef>
                        <a:spcAft>
                          <a:spcPts val="0"/>
                        </a:spcAft>
                        <a:buClr>
                          <a:srgbClr val="000000"/>
                        </a:buClr>
                        <a:buSzTx/>
                        <a:buFont typeface="Arial"/>
                        <a:buNone/>
                        <a:tabLst/>
                        <a:defRPr/>
                      </a:pPr>
                      <a:r>
                        <a:rPr lang="es-MX" sz="1000" b="0" i="0" u="none" strike="noStrike" dirty="0">
                          <a:solidFill>
                            <a:srgbClr val="000000"/>
                          </a:solidFill>
                          <a:effectLst/>
                          <a:latin typeface="Noto Sans"/>
                          <a:ea typeface="Noto Sans"/>
                          <a:cs typeface="Noto Sans"/>
                        </a:rPr>
                        <a:t>En elaboración de catálogo de conceptos Of. 6189 17/05/26</a:t>
                      </a:r>
                    </a:p>
                  </a:txBody>
                  <a:tcPr marL="3630" marR="3630" marT="3630" marB="0" anchor="ctr">
                    <a:lnL w="12700" cap="flat" cmpd="sng" algn="ctr">
                      <a:solidFill>
                        <a:srgbClr val="DEC9A2"/>
                      </a:solidFill>
                      <a:prstDash val="solid"/>
                      <a:round/>
                      <a:headEnd type="none" w="med" len="med"/>
                      <a:tailEnd type="none" w="med" len="med"/>
                    </a:lnL>
                    <a:lnR w="12700" cap="flat" cmpd="sng" algn="ctr">
                      <a:solidFill>
                        <a:srgbClr val="DEC9A2"/>
                      </a:solidFill>
                      <a:prstDash val="solid"/>
                      <a:round/>
                      <a:headEnd type="none" w="med" len="med"/>
                      <a:tailEnd type="none" w="med" len="med"/>
                    </a:lnR>
                    <a:lnT w="12700" cap="flat" cmpd="sng" algn="ctr">
                      <a:solidFill>
                        <a:srgbClr val="DEC9A2"/>
                      </a:solidFill>
                      <a:prstDash val="solid"/>
                      <a:round/>
                      <a:headEnd type="none" w="med" len="med"/>
                      <a:tailEnd type="none" w="med" len="med"/>
                    </a:lnT>
                    <a:lnB w="12700" cap="flat" cmpd="sng" algn="ctr">
                      <a:solidFill>
                        <a:srgbClr val="DEC9A2"/>
                      </a:solidFill>
                      <a:prstDash val="solid"/>
                      <a:round/>
                      <a:headEnd type="none" w="med" len="med"/>
                      <a:tailEnd type="none" w="med" len="med"/>
                    </a:lnB>
                    <a:noFill/>
                  </a:tcPr>
                </a:tc>
                <a:extLst>
                  <a:ext uri="{0D108BD9-81ED-4DB2-BD59-A6C34878D82A}">
                    <a16:rowId xmlns:a16="http://schemas.microsoft.com/office/drawing/2014/main" val="3275740188"/>
                  </a:ext>
                </a:extLst>
              </a:tr>
            </a:tbl>
          </a:graphicData>
        </a:graphic>
      </p:graphicFrame>
    </p:spTree>
    <p:extLst>
      <p:ext uri="{BB962C8B-B14F-4D97-AF65-F5344CB8AC3E}">
        <p14:creationId xmlns:p14="http://schemas.microsoft.com/office/powerpoint/2010/main" val="3660969928"/>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Google Shape;106;p3">
            <a:extLst>
              <a:ext uri="{FF2B5EF4-FFF2-40B4-BE49-F238E27FC236}">
                <a16:creationId xmlns:a16="http://schemas.microsoft.com/office/drawing/2014/main" id="{D9AEBA23-61CB-4066-DB24-753F4BA95440}"/>
              </a:ext>
            </a:extLst>
          </p:cNvPr>
          <p:cNvSpPr txBox="1">
            <a:spLocks/>
          </p:cNvSpPr>
          <p:nvPr/>
        </p:nvSpPr>
        <p:spPr>
          <a:xfrm>
            <a:off x="303163" y="377423"/>
            <a:ext cx="7631470" cy="450674"/>
          </a:xfrm>
          <a:prstGeom prst="rect">
            <a:avLst/>
          </a:prstGeom>
          <a:noFill/>
          <a:ln>
            <a:noFill/>
          </a:ln>
        </p:spPr>
        <p:txBody>
          <a:bodyPr spcFirstLastPara="1" wrap="square" lIns="91425" tIns="45700" rIns="91425" bIns="45700" anchor="t" anchorCtr="0">
            <a:noAutofit/>
          </a:bodyPr>
          <a:lstStyle>
            <a:lvl1pPr marL="0" indent="0" algn="ctr" defTabSz="914400" rtl="0" eaLnBrk="1" latinLnBrk="0" hangingPunct="1">
              <a:lnSpc>
                <a:spcPct val="90000"/>
              </a:lnSpc>
              <a:spcBef>
                <a:spcPts val="1000"/>
              </a:spcBef>
              <a:buFont typeface="Arial" panose="020B0604020202020204" pitchFamily="34" charset="0"/>
              <a:buNone/>
              <a:defRPr sz="2800" b="1" kern="1200">
                <a:solidFill>
                  <a:srgbClr val="A7802D"/>
                </a:solidFill>
                <a:latin typeface="MadrePatria" pitchFamily="2"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l">
              <a:spcBef>
                <a:spcPts val="0"/>
              </a:spcBef>
              <a:buClr>
                <a:srgbClr val="BC945A"/>
              </a:buClr>
              <a:buSzPts val="2400"/>
              <a:buFont typeface="Arial"/>
              <a:buNone/>
            </a:pPr>
            <a:r>
              <a:rPr lang="es-MX" sz="2600">
                <a:solidFill>
                  <a:srgbClr val="235C4F"/>
                </a:solidFill>
                <a:latin typeface="Noto Sans" panose="020B0502040504020204" pitchFamily="34" charset="0"/>
                <a:ea typeface="Noto Sans" panose="020B0502040504020204" pitchFamily="34" charset="0"/>
                <a:cs typeface="Noto Sans" panose="020B0502040504020204" pitchFamily="34" charset="0"/>
              </a:rPr>
              <a:t>Propuestas de Reordenamiento de NC</a:t>
            </a:r>
          </a:p>
        </p:txBody>
      </p:sp>
      <p:graphicFrame>
        <p:nvGraphicFramePr>
          <p:cNvPr id="3" name="Tabla 2">
            <a:extLst>
              <a:ext uri="{FF2B5EF4-FFF2-40B4-BE49-F238E27FC236}">
                <a16:creationId xmlns:a16="http://schemas.microsoft.com/office/drawing/2014/main" id="{7BF7E3A2-1283-BB84-471E-3CFB95432F5E}"/>
              </a:ext>
            </a:extLst>
          </p:cNvPr>
          <p:cNvGraphicFramePr>
            <a:graphicFrameLocks noGrp="1"/>
          </p:cNvGraphicFramePr>
          <p:nvPr/>
        </p:nvGraphicFramePr>
        <p:xfrm>
          <a:off x="1555211" y="1286573"/>
          <a:ext cx="10198632" cy="3239929"/>
        </p:xfrm>
        <a:graphic>
          <a:graphicData uri="http://schemas.openxmlformats.org/drawingml/2006/table">
            <a:tbl>
              <a:tblPr/>
              <a:tblGrid>
                <a:gridCol w="612953">
                  <a:extLst>
                    <a:ext uri="{9D8B030D-6E8A-4147-A177-3AD203B41FA5}">
                      <a16:colId xmlns:a16="http://schemas.microsoft.com/office/drawing/2014/main" val="3612962860"/>
                    </a:ext>
                  </a:extLst>
                </a:gridCol>
                <a:gridCol w="2785283">
                  <a:extLst>
                    <a:ext uri="{9D8B030D-6E8A-4147-A177-3AD203B41FA5}">
                      <a16:colId xmlns:a16="http://schemas.microsoft.com/office/drawing/2014/main" val="412312839"/>
                    </a:ext>
                  </a:extLst>
                </a:gridCol>
                <a:gridCol w="2569606">
                  <a:extLst>
                    <a:ext uri="{9D8B030D-6E8A-4147-A177-3AD203B41FA5}">
                      <a16:colId xmlns:a16="http://schemas.microsoft.com/office/drawing/2014/main" val="2030453280"/>
                    </a:ext>
                  </a:extLst>
                </a:gridCol>
                <a:gridCol w="1432954">
                  <a:extLst>
                    <a:ext uri="{9D8B030D-6E8A-4147-A177-3AD203B41FA5}">
                      <a16:colId xmlns:a16="http://schemas.microsoft.com/office/drawing/2014/main" val="2160281995"/>
                    </a:ext>
                  </a:extLst>
                </a:gridCol>
                <a:gridCol w="932612">
                  <a:extLst>
                    <a:ext uri="{9D8B030D-6E8A-4147-A177-3AD203B41FA5}">
                      <a16:colId xmlns:a16="http://schemas.microsoft.com/office/drawing/2014/main" val="2892926083"/>
                    </a:ext>
                  </a:extLst>
                </a:gridCol>
                <a:gridCol w="932612">
                  <a:extLst>
                    <a:ext uri="{9D8B030D-6E8A-4147-A177-3AD203B41FA5}">
                      <a16:colId xmlns:a16="http://schemas.microsoft.com/office/drawing/2014/main" val="3423012109"/>
                    </a:ext>
                  </a:extLst>
                </a:gridCol>
                <a:gridCol w="932612">
                  <a:extLst>
                    <a:ext uri="{9D8B030D-6E8A-4147-A177-3AD203B41FA5}">
                      <a16:colId xmlns:a16="http://schemas.microsoft.com/office/drawing/2014/main" val="781406541"/>
                    </a:ext>
                  </a:extLst>
                </a:gridCol>
              </a:tblGrid>
              <a:tr h="477334">
                <a:tc rowSpan="2">
                  <a:txBody>
                    <a:bodyPr/>
                    <a:lstStyle/>
                    <a:p>
                      <a:pPr algn="ctr" fontAlgn="ctr"/>
                      <a:r>
                        <a:rPr lang="es-MX" sz="1000" b="1" i="0" u="none" strike="noStrike">
                          <a:solidFill>
                            <a:srgbClr val="FFFFFF"/>
                          </a:solidFill>
                          <a:effectLst/>
                          <a:highlight>
                            <a:srgbClr val="183429"/>
                          </a:highlight>
                          <a:latin typeface="Noto Sans" panose="020B0502040504020204" pitchFamily="34" charset="0"/>
                          <a:ea typeface="Noto Sans" panose="020B0502040504020204" pitchFamily="34" charset="0"/>
                          <a:cs typeface="Noto Sans" panose="020B0502040504020204" pitchFamily="34" charset="0"/>
                        </a:rPr>
                        <a:t>Cons.</a:t>
                      </a:r>
                    </a:p>
                  </a:txBody>
                  <a:tcPr marL="83487" marR="83487" marT="41743" marB="41743" anchor="ctr">
                    <a:lnL w="12700" cap="flat" cmpd="sng" algn="ctr">
                      <a:solidFill>
                        <a:srgbClr val="DEC9A2"/>
                      </a:solidFill>
                      <a:prstDash val="solid"/>
                      <a:round/>
                      <a:headEnd type="none" w="med" len="med"/>
                      <a:tailEnd type="none" w="med" len="med"/>
                    </a:lnL>
                    <a:lnR w="12700" cap="flat" cmpd="sng" algn="ctr">
                      <a:solidFill>
                        <a:srgbClr val="DEC9A2"/>
                      </a:solidFill>
                      <a:prstDash val="solid"/>
                      <a:round/>
                      <a:headEnd type="none" w="med" len="med"/>
                      <a:tailEnd type="none" w="med" len="med"/>
                    </a:lnR>
                    <a:lnT w="12700" cap="flat" cmpd="sng" algn="ctr">
                      <a:solidFill>
                        <a:srgbClr val="DEC9A2"/>
                      </a:solidFill>
                      <a:prstDash val="solid"/>
                      <a:round/>
                      <a:headEnd type="none" w="med" len="med"/>
                      <a:tailEnd type="none" w="med" len="med"/>
                    </a:lnT>
                    <a:lnB w="12700" cap="flat" cmpd="sng" algn="ctr">
                      <a:solidFill>
                        <a:srgbClr val="DEC9A2"/>
                      </a:solidFill>
                      <a:prstDash val="solid"/>
                      <a:round/>
                      <a:headEnd type="none" w="med" len="med"/>
                      <a:tailEnd type="none" w="med" len="med"/>
                    </a:lnB>
                    <a:solidFill>
                      <a:srgbClr val="183429"/>
                    </a:solidFill>
                  </a:tcPr>
                </a:tc>
                <a:tc rowSpan="2">
                  <a:txBody>
                    <a:bodyPr/>
                    <a:lstStyle/>
                    <a:p>
                      <a:pPr algn="ctr" fontAlgn="ctr"/>
                      <a:r>
                        <a:rPr lang="es-MX" sz="1000" b="1" i="0" u="none" strike="noStrike">
                          <a:solidFill>
                            <a:srgbClr val="FFFFFF"/>
                          </a:solidFill>
                          <a:effectLst/>
                          <a:highlight>
                            <a:srgbClr val="183429"/>
                          </a:highlight>
                          <a:latin typeface="Noto Sans" panose="020B0502040504020204" pitchFamily="34" charset="0"/>
                          <a:ea typeface="Noto Sans" panose="020B0502040504020204" pitchFamily="34" charset="0"/>
                          <a:cs typeface="Noto Sans" panose="020B0502040504020204" pitchFamily="34" charset="0"/>
                        </a:rPr>
                        <a:t>Asunto</a:t>
                      </a:r>
                    </a:p>
                  </a:txBody>
                  <a:tcPr marL="83487" marR="83487" marT="41743" marB="41743" anchor="ctr">
                    <a:lnL w="12700" cap="flat" cmpd="sng" algn="ctr">
                      <a:solidFill>
                        <a:srgbClr val="DEC9A2"/>
                      </a:solidFill>
                      <a:prstDash val="solid"/>
                      <a:round/>
                      <a:headEnd type="none" w="med" len="med"/>
                      <a:tailEnd type="none" w="med" len="med"/>
                    </a:lnL>
                    <a:lnR w="12700" cap="flat" cmpd="sng" algn="ctr">
                      <a:solidFill>
                        <a:srgbClr val="DEC9A2"/>
                      </a:solidFill>
                      <a:prstDash val="solid"/>
                      <a:round/>
                      <a:headEnd type="none" w="med" len="med"/>
                      <a:tailEnd type="none" w="med" len="med"/>
                    </a:lnR>
                    <a:lnT w="12700" cap="flat" cmpd="sng" algn="ctr">
                      <a:solidFill>
                        <a:srgbClr val="DEC9A2"/>
                      </a:solidFill>
                      <a:prstDash val="solid"/>
                      <a:round/>
                      <a:headEnd type="none" w="med" len="med"/>
                      <a:tailEnd type="none" w="med" len="med"/>
                    </a:lnT>
                    <a:lnB w="12700" cap="flat" cmpd="sng" algn="ctr">
                      <a:solidFill>
                        <a:srgbClr val="DEC9A2"/>
                      </a:solidFill>
                      <a:prstDash val="solid"/>
                      <a:round/>
                      <a:headEnd type="none" w="med" len="med"/>
                      <a:tailEnd type="none" w="med" len="med"/>
                    </a:lnB>
                    <a:solidFill>
                      <a:srgbClr val="183429"/>
                    </a:solidFill>
                  </a:tcPr>
                </a:tc>
                <a:tc rowSpan="2">
                  <a:txBody>
                    <a:bodyPr/>
                    <a:lstStyle/>
                    <a:p>
                      <a:pPr algn="ctr" fontAlgn="ctr"/>
                      <a:r>
                        <a:rPr lang="es-MX" sz="1000" b="1" i="0" u="none" strike="noStrike">
                          <a:solidFill>
                            <a:srgbClr val="FFFFFF"/>
                          </a:solidFill>
                          <a:effectLst/>
                          <a:highlight>
                            <a:srgbClr val="183429"/>
                          </a:highlight>
                          <a:latin typeface="Noto Sans" panose="020B0502040504020204" pitchFamily="34" charset="0"/>
                          <a:ea typeface="Noto Sans" panose="020B0502040504020204" pitchFamily="34" charset="0"/>
                          <a:cs typeface="Noto Sans" panose="020B0502040504020204" pitchFamily="34" charset="0"/>
                        </a:rPr>
                        <a:t>Área Requirente</a:t>
                      </a:r>
                    </a:p>
                  </a:txBody>
                  <a:tcPr marL="83487" marR="83487" marT="41743" marB="41743" anchor="ctr">
                    <a:lnL w="12700" cap="flat" cmpd="sng" algn="ctr">
                      <a:solidFill>
                        <a:srgbClr val="DEC9A2"/>
                      </a:solidFill>
                      <a:prstDash val="solid"/>
                      <a:round/>
                      <a:headEnd type="none" w="med" len="med"/>
                      <a:tailEnd type="none" w="med" len="med"/>
                    </a:lnL>
                    <a:lnR w="12700" cap="flat" cmpd="sng" algn="ctr">
                      <a:solidFill>
                        <a:srgbClr val="DEC9A2"/>
                      </a:solidFill>
                      <a:prstDash val="solid"/>
                      <a:round/>
                      <a:headEnd type="none" w="med" len="med"/>
                      <a:tailEnd type="none" w="med" len="med"/>
                    </a:lnR>
                    <a:lnT w="12700" cap="flat" cmpd="sng" algn="ctr">
                      <a:solidFill>
                        <a:srgbClr val="DEC9A2"/>
                      </a:solidFill>
                      <a:prstDash val="solid"/>
                      <a:round/>
                      <a:headEnd type="none" w="med" len="med"/>
                      <a:tailEnd type="none" w="med" len="med"/>
                    </a:lnT>
                    <a:lnB w="12700" cap="flat" cmpd="sng" algn="ctr">
                      <a:solidFill>
                        <a:srgbClr val="DEC9A2"/>
                      </a:solidFill>
                      <a:prstDash val="solid"/>
                      <a:round/>
                      <a:headEnd type="none" w="med" len="med"/>
                      <a:tailEnd type="none" w="med" len="med"/>
                    </a:lnB>
                    <a:solidFill>
                      <a:srgbClr val="183429"/>
                    </a:solidFill>
                  </a:tcPr>
                </a:tc>
                <a:tc rowSpan="2">
                  <a:txBody>
                    <a:bodyPr/>
                    <a:lstStyle/>
                    <a:p>
                      <a:pPr algn="ctr" fontAlgn="ctr"/>
                      <a:r>
                        <a:rPr lang="es-MX" sz="1000" b="1" i="0" u="none" strike="noStrike">
                          <a:solidFill>
                            <a:srgbClr val="FFFFFF"/>
                          </a:solidFill>
                          <a:effectLst/>
                          <a:highlight>
                            <a:srgbClr val="183429"/>
                          </a:highlight>
                          <a:latin typeface="Noto Sans" panose="020B0502040504020204" pitchFamily="34" charset="0"/>
                          <a:ea typeface="Noto Sans" panose="020B0502040504020204" pitchFamily="34" charset="0"/>
                          <a:cs typeface="Noto Sans" panose="020B0502040504020204" pitchFamily="34" charset="0"/>
                        </a:rPr>
                        <a:t>Área Administrativa que Solicita</a:t>
                      </a:r>
                    </a:p>
                  </a:txBody>
                  <a:tcPr marL="83487" marR="83487" marT="41743" marB="41743" anchor="ctr">
                    <a:lnL w="12700" cap="flat" cmpd="sng" algn="ctr">
                      <a:solidFill>
                        <a:srgbClr val="DEC9A2"/>
                      </a:solidFill>
                      <a:prstDash val="solid"/>
                      <a:round/>
                      <a:headEnd type="none" w="med" len="med"/>
                      <a:tailEnd type="none" w="med" len="med"/>
                    </a:lnL>
                    <a:lnR w="12700" cap="flat" cmpd="sng" algn="ctr">
                      <a:solidFill>
                        <a:srgbClr val="DEC9A2"/>
                      </a:solidFill>
                      <a:prstDash val="solid"/>
                      <a:round/>
                      <a:headEnd type="none" w="med" len="med"/>
                      <a:tailEnd type="none" w="med" len="med"/>
                    </a:lnR>
                    <a:lnT w="12700" cap="flat" cmpd="sng" algn="ctr">
                      <a:solidFill>
                        <a:srgbClr val="DEC9A2"/>
                      </a:solidFill>
                      <a:prstDash val="solid"/>
                      <a:round/>
                      <a:headEnd type="none" w="med" len="med"/>
                      <a:tailEnd type="none" w="med" len="med"/>
                    </a:lnT>
                    <a:lnB w="12700" cap="flat" cmpd="sng" algn="ctr">
                      <a:solidFill>
                        <a:srgbClr val="DEC9A2"/>
                      </a:solidFill>
                      <a:prstDash val="solid"/>
                      <a:round/>
                      <a:headEnd type="none" w="med" len="med"/>
                      <a:tailEnd type="none" w="med" len="med"/>
                    </a:lnB>
                    <a:solidFill>
                      <a:srgbClr val="183429"/>
                    </a:solidFill>
                  </a:tcPr>
                </a:tc>
                <a:tc>
                  <a:txBody>
                    <a:bodyPr/>
                    <a:lstStyle/>
                    <a:p>
                      <a:pPr algn="ctr" fontAlgn="ctr"/>
                      <a:r>
                        <a:rPr lang="es-MX" sz="1000" b="1" i="0" u="none" strike="noStrike">
                          <a:solidFill>
                            <a:srgbClr val="FFFFFF"/>
                          </a:solidFill>
                          <a:effectLst/>
                          <a:latin typeface="Noto Sans"/>
                          <a:ea typeface="Noto Sans"/>
                          <a:cs typeface="Noto Sans"/>
                        </a:rPr>
                        <a:t>Oficio envío a</a:t>
                      </a:r>
                      <a:br>
                        <a:rPr lang="es-MX" sz="1000" b="1" i="0" u="none" strike="noStrike">
                          <a:solidFill>
                            <a:srgbClr val="FFFFFF"/>
                          </a:solidFill>
                          <a:effectLst/>
                          <a:latin typeface="Noto Sans"/>
                          <a:ea typeface="Noto Sans"/>
                          <a:cs typeface="Noto Sans"/>
                        </a:rPr>
                      </a:br>
                      <a:r>
                        <a:rPr lang="es-MX" sz="1000" b="1" i="0" u="none" strike="noStrike">
                          <a:solidFill>
                            <a:srgbClr val="FFFFFF"/>
                          </a:solidFill>
                          <a:effectLst/>
                          <a:latin typeface="Noto Sans"/>
                          <a:ea typeface="Noto Sans"/>
                          <a:cs typeface="Noto Sans"/>
                        </a:rPr>
                        <a:t>CTCSC</a:t>
                      </a:r>
                      <a:endParaRPr lang="es-MX" sz="1000" b="1" i="0" u="none" strike="noStrike">
                        <a:solidFill>
                          <a:srgbClr val="FFFFFF"/>
                        </a:solidFill>
                        <a:effectLst/>
                        <a:highlight>
                          <a:srgbClr val="183429"/>
                        </a:highlight>
                        <a:latin typeface="Noto Sans"/>
                        <a:ea typeface="Noto Sans"/>
                        <a:cs typeface="Noto Sans"/>
                      </a:endParaRPr>
                    </a:p>
                  </a:txBody>
                  <a:tcPr marL="2921" marR="2921" marT="2921" marB="0" anchor="ctr">
                    <a:lnL w="12700" cap="flat" cmpd="sng" algn="ctr">
                      <a:solidFill>
                        <a:srgbClr val="DEC9A2"/>
                      </a:solidFill>
                      <a:prstDash val="solid"/>
                      <a:round/>
                      <a:headEnd type="none" w="med" len="med"/>
                      <a:tailEnd type="none" w="med" len="med"/>
                    </a:lnL>
                    <a:lnR w="12700" cap="flat" cmpd="sng" algn="ctr">
                      <a:solidFill>
                        <a:srgbClr val="DEC9A2"/>
                      </a:solidFill>
                      <a:prstDash val="solid"/>
                      <a:round/>
                      <a:headEnd type="none" w="med" len="med"/>
                      <a:tailEnd type="none" w="med" len="med"/>
                    </a:lnR>
                    <a:lnT w="12700" cap="flat" cmpd="sng" algn="ctr">
                      <a:solidFill>
                        <a:srgbClr val="DEC9A2"/>
                      </a:solidFill>
                      <a:prstDash val="solid"/>
                      <a:round/>
                      <a:headEnd type="none" w="med" len="med"/>
                      <a:tailEnd type="none" w="med" len="med"/>
                    </a:lnT>
                    <a:lnB w="12700" cap="flat" cmpd="sng" algn="ctr">
                      <a:solidFill>
                        <a:srgbClr val="DEC9A2"/>
                      </a:solidFill>
                      <a:prstDash val="solid"/>
                      <a:round/>
                      <a:headEnd type="none" w="med" len="med"/>
                      <a:tailEnd type="none" w="med" len="med"/>
                    </a:lnB>
                    <a:solidFill>
                      <a:srgbClr val="183429"/>
                    </a:solidFill>
                  </a:tcPr>
                </a:tc>
                <a:tc>
                  <a:txBody>
                    <a:bodyPr/>
                    <a:lstStyle/>
                    <a:p>
                      <a:pPr algn="ctr" fontAlgn="ctr"/>
                      <a:r>
                        <a:rPr lang="es-MX" sz="1000" b="1" i="0" u="none" strike="noStrike">
                          <a:solidFill>
                            <a:srgbClr val="FFFFFF"/>
                          </a:solidFill>
                          <a:effectLst/>
                          <a:highlight>
                            <a:srgbClr val="183429"/>
                          </a:highlight>
                          <a:latin typeface="Noto Sans" panose="020B0502040504020204" pitchFamily="34" charset="0"/>
                          <a:ea typeface="Noto Sans" panose="020B0502040504020204" pitchFamily="34" charset="0"/>
                          <a:cs typeface="Noto Sans" panose="020B0502040504020204" pitchFamily="34" charset="0"/>
                        </a:rPr>
                        <a:t>Oficio Ratificación </a:t>
                      </a:r>
                    </a:p>
                  </a:txBody>
                  <a:tcPr marL="2921" marR="2921" marT="2921" marB="0" anchor="ctr">
                    <a:lnL w="12700" cap="flat" cmpd="sng" algn="ctr">
                      <a:solidFill>
                        <a:srgbClr val="DEC9A2"/>
                      </a:solidFill>
                      <a:prstDash val="solid"/>
                      <a:round/>
                      <a:headEnd type="none" w="med" len="med"/>
                      <a:tailEnd type="none" w="med" len="med"/>
                    </a:lnL>
                    <a:lnR w="12700" cap="flat" cmpd="sng" algn="ctr">
                      <a:solidFill>
                        <a:srgbClr val="DEC9A2"/>
                      </a:solidFill>
                      <a:prstDash val="solid"/>
                      <a:round/>
                      <a:headEnd type="none" w="med" len="med"/>
                      <a:tailEnd type="none" w="med" len="med"/>
                    </a:lnR>
                    <a:lnT w="12700" cap="flat" cmpd="sng" algn="ctr">
                      <a:solidFill>
                        <a:srgbClr val="DEC9A2"/>
                      </a:solidFill>
                      <a:prstDash val="solid"/>
                      <a:round/>
                      <a:headEnd type="none" w="med" len="med"/>
                      <a:tailEnd type="none" w="med" len="med"/>
                    </a:lnT>
                    <a:lnB w="12700" cap="flat" cmpd="sng" algn="ctr">
                      <a:solidFill>
                        <a:srgbClr val="DEC9A2"/>
                      </a:solidFill>
                      <a:prstDash val="solid"/>
                      <a:round/>
                      <a:headEnd type="none" w="med" len="med"/>
                      <a:tailEnd type="none" w="med" len="med"/>
                    </a:lnB>
                    <a:solidFill>
                      <a:srgbClr val="183429"/>
                    </a:solidFill>
                  </a:tcPr>
                </a:tc>
                <a:tc rowSpan="2">
                  <a:txBody>
                    <a:bodyPr/>
                    <a:lstStyle/>
                    <a:p>
                      <a:pPr marL="0" marR="0" lvl="0" indent="0" algn="ctr" defTabSz="914400" rtl="0" eaLnBrk="1" fontAlgn="ctr" latinLnBrk="0" hangingPunct="1">
                        <a:lnSpc>
                          <a:spcPct val="100000"/>
                        </a:lnSpc>
                        <a:spcBef>
                          <a:spcPts val="0"/>
                        </a:spcBef>
                        <a:spcAft>
                          <a:spcPts val="0"/>
                        </a:spcAft>
                        <a:buClr>
                          <a:srgbClr val="000000"/>
                        </a:buClr>
                        <a:buSzTx/>
                        <a:buFont typeface="Arial"/>
                        <a:buNone/>
                        <a:tabLst/>
                        <a:defRPr/>
                      </a:pPr>
                      <a:r>
                        <a:rPr lang="es-MX" sz="1000" b="1" i="0" u="none" strike="noStrike">
                          <a:solidFill>
                            <a:srgbClr val="FFFFFF"/>
                          </a:solidFill>
                          <a:effectLst/>
                          <a:highlight>
                            <a:srgbClr val="183429"/>
                          </a:highlight>
                          <a:latin typeface="Noto Sans" panose="020B0502040504020204" pitchFamily="34" charset="0"/>
                          <a:ea typeface="Noto Sans" panose="020B0502040504020204" pitchFamily="34" charset="0"/>
                          <a:cs typeface="Noto Sans" panose="020B0502040504020204" pitchFamily="34" charset="0"/>
                        </a:rPr>
                        <a:t>Estatus DIC</a:t>
                      </a:r>
                    </a:p>
                  </a:txBody>
                  <a:tcPr marL="2921" marR="2921" marT="2921" marB="0" anchor="ctr">
                    <a:lnL w="12700" cap="flat" cmpd="sng" algn="ctr">
                      <a:solidFill>
                        <a:srgbClr val="DEC9A2"/>
                      </a:solidFill>
                      <a:prstDash val="solid"/>
                      <a:round/>
                      <a:headEnd type="none" w="med" len="med"/>
                      <a:tailEnd type="none" w="med" len="med"/>
                    </a:lnL>
                    <a:lnR w="12700" cap="flat" cmpd="sng" algn="ctr">
                      <a:solidFill>
                        <a:srgbClr val="DEC9A2"/>
                      </a:solidFill>
                      <a:prstDash val="solid"/>
                      <a:round/>
                      <a:headEnd type="none" w="med" len="med"/>
                      <a:tailEnd type="none" w="med" len="med"/>
                    </a:lnR>
                    <a:lnT w="12700" cap="flat" cmpd="sng" algn="ctr">
                      <a:solidFill>
                        <a:srgbClr val="DEC9A2"/>
                      </a:solidFill>
                      <a:prstDash val="solid"/>
                      <a:round/>
                      <a:headEnd type="none" w="med" len="med"/>
                      <a:tailEnd type="none" w="med" len="med"/>
                    </a:lnT>
                    <a:lnB w="12700" cap="flat" cmpd="sng" algn="ctr">
                      <a:solidFill>
                        <a:srgbClr val="DEC9A2"/>
                      </a:solidFill>
                      <a:prstDash val="solid"/>
                      <a:round/>
                      <a:headEnd type="none" w="med" len="med"/>
                      <a:tailEnd type="none" w="med" len="med"/>
                    </a:lnB>
                    <a:solidFill>
                      <a:srgbClr val="183429"/>
                    </a:solidFill>
                  </a:tcPr>
                </a:tc>
                <a:extLst>
                  <a:ext uri="{0D108BD9-81ED-4DB2-BD59-A6C34878D82A}">
                    <a16:rowId xmlns:a16="http://schemas.microsoft.com/office/drawing/2014/main" val="335675125"/>
                  </a:ext>
                </a:extLst>
              </a:tr>
              <a:tr h="160905">
                <a:tc vMerge="1">
                  <a:txBody>
                    <a:bodyPr/>
                    <a:lstStyle/>
                    <a:p>
                      <a:endParaRPr lang="es-MX"/>
                    </a:p>
                  </a:txBody>
                  <a:tcPr/>
                </a:tc>
                <a:tc vMerge="1">
                  <a:txBody>
                    <a:bodyPr/>
                    <a:lstStyle/>
                    <a:p>
                      <a:endParaRPr lang="es-MX"/>
                    </a:p>
                  </a:txBody>
                  <a:tcPr/>
                </a:tc>
                <a:tc vMerge="1">
                  <a:txBody>
                    <a:bodyPr/>
                    <a:lstStyle/>
                    <a:p>
                      <a:endParaRPr lang="es-MX"/>
                    </a:p>
                  </a:txBody>
                  <a:tcPr/>
                </a:tc>
                <a:tc vMerge="1">
                  <a:txBody>
                    <a:bodyPr/>
                    <a:lstStyle/>
                    <a:p>
                      <a:endParaRPr lang="es-MX"/>
                    </a:p>
                  </a:txBody>
                  <a:tcPr/>
                </a:tc>
                <a:tc>
                  <a:txBody>
                    <a:bodyPr/>
                    <a:lstStyle/>
                    <a:p>
                      <a:pPr algn="ctr" fontAlgn="ctr"/>
                      <a:r>
                        <a:rPr lang="es-MX" sz="1000" b="1" i="0" u="none" strike="noStrike">
                          <a:solidFill>
                            <a:srgbClr val="FFFFFF"/>
                          </a:solidFill>
                          <a:effectLst/>
                          <a:highlight>
                            <a:srgbClr val="183429"/>
                          </a:highlight>
                          <a:latin typeface="Noto Sans"/>
                          <a:ea typeface="Noto Sans"/>
                          <a:cs typeface="Noto Sans"/>
                        </a:rPr>
                        <a:t>(</a:t>
                      </a:r>
                      <a:r>
                        <a:rPr lang="es-MX" sz="1000" b="1" i="0" u="none" strike="noStrike" err="1">
                          <a:solidFill>
                            <a:srgbClr val="FFFFFF"/>
                          </a:solidFill>
                          <a:effectLst/>
                          <a:highlight>
                            <a:srgbClr val="183429"/>
                          </a:highlight>
                          <a:latin typeface="Noto Sans"/>
                          <a:ea typeface="Noto Sans"/>
                          <a:cs typeface="Noto Sans"/>
                        </a:rPr>
                        <a:t>dd</a:t>
                      </a:r>
                      <a:r>
                        <a:rPr lang="es-MX" sz="1000" b="1" i="0" u="none" strike="noStrike">
                          <a:solidFill>
                            <a:srgbClr val="FFFFFF"/>
                          </a:solidFill>
                          <a:effectLst/>
                          <a:highlight>
                            <a:srgbClr val="183429"/>
                          </a:highlight>
                          <a:latin typeface="Noto Sans"/>
                          <a:ea typeface="Noto Sans"/>
                          <a:cs typeface="Noto Sans"/>
                        </a:rPr>
                        <a:t>/mm/</a:t>
                      </a:r>
                      <a:r>
                        <a:rPr lang="es-MX" sz="1000" b="1" i="0" u="none" strike="noStrike" err="1">
                          <a:solidFill>
                            <a:srgbClr val="FFFFFF"/>
                          </a:solidFill>
                          <a:effectLst/>
                          <a:highlight>
                            <a:srgbClr val="183429"/>
                          </a:highlight>
                          <a:latin typeface="Noto Sans"/>
                          <a:ea typeface="Noto Sans"/>
                          <a:cs typeface="Noto Sans"/>
                        </a:rPr>
                        <a:t>aa</a:t>
                      </a:r>
                      <a:r>
                        <a:rPr lang="es-MX" sz="1000" b="1" i="0" u="none" strike="noStrike">
                          <a:solidFill>
                            <a:srgbClr val="FFFFFF"/>
                          </a:solidFill>
                          <a:effectLst/>
                          <a:highlight>
                            <a:srgbClr val="183429"/>
                          </a:highlight>
                          <a:latin typeface="Noto Sans"/>
                          <a:ea typeface="Noto Sans"/>
                          <a:cs typeface="Noto Sans"/>
                        </a:rPr>
                        <a:t>)</a:t>
                      </a:r>
                    </a:p>
                  </a:txBody>
                  <a:tcPr marL="2921" marR="2921" marT="2921" marB="0" anchor="ctr">
                    <a:lnL w="12700" cap="flat" cmpd="sng" algn="ctr">
                      <a:solidFill>
                        <a:srgbClr val="DEC9A2"/>
                      </a:solidFill>
                      <a:prstDash val="solid"/>
                      <a:round/>
                      <a:headEnd type="none" w="med" len="med"/>
                      <a:tailEnd type="none" w="med" len="med"/>
                    </a:lnL>
                    <a:lnR w="12700" cap="flat" cmpd="sng" algn="ctr">
                      <a:solidFill>
                        <a:srgbClr val="DEC9A2"/>
                      </a:solidFill>
                      <a:prstDash val="solid"/>
                      <a:round/>
                      <a:headEnd type="none" w="med" len="med"/>
                      <a:tailEnd type="none" w="med" len="med"/>
                    </a:lnR>
                    <a:lnT w="12700" cap="flat" cmpd="sng" algn="ctr">
                      <a:solidFill>
                        <a:srgbClr val="DEC9A2"/>
                      </a:solidFill>
                      <a:prstDash val="solid"/>
                      <a:round/>
                      <a:headEnd type="none" w="med" len="med"/>
                      <a:tailEnd type="none" w="med" len="med"/>
                    </a:lnT>
                    <a:lnB w="12700" cap="flat" cmpd="sng" algn="ctr">
                      <a:solidFill>
                        <a:srgbClr val="DEC9A2"/>
                      </a:solidFill>
                      <a:prstDash val="solid"/>
                      <a:round/>
                      <a:headEnd type="none" w="med" len="med"/>
                      <a:tailEnd type="none" w="med" len="med"/>
                    </a:lnB>
                    <a:solidFill>
                      <a:srgbClr val="183429"/>
                    </a:solidFill>
                  </a:tcPr>
                </a:tc>
                <a:tc>
                  <a:txBody>
                    <a:bodyPr/>
                    <a:lstStyle/>
                    <a:p>
                      <a:pPr marL="0" marR="0" lvl="0" indent="0" algn="ctr" defTabSz="914400" rtl="0" eaLnBrk="1" fontAlgn="ctr" latinLnBrk="0" hangingPunct="1">
                        <a:lnSpc>
                          <a:spcPct val="100000"/>
                        </a:lnSpc>
                        <a:spcBef>
                          <a:spcPts val="0"/>
                        </a:spcBef>
                        <a:spcAft>
                          <a:spcPts val="0"/>
                        </a:spcAft>
                        <a:buClr>
                          <a:srgbClr val="000000"/>
                        </a:buClr>
                        <a:buSzTx/>
                        <a:buFont typeface="Arial"/>
                        <a:buNone/>
                        <a:tabLst/>
                        <a:defRPr/>
                      </a:pPr>
                      <a:r>
                        <a:rPr lang="es-MX" sz="1000" b="1" i="0" u="none" strike="noStrike">
                          <a:solidFill>
                            <a:srgbClr val="FFFFFF"/>
                          </a:solidFill>
                          <a:effectLst/>
                          <a:highlight>
                            <a:srgbClr val="183429"/>
                          </a:highlight>
                          <a:latin typeface="Noto Sans"/>
                          <a:ea typeface="Noto Sans"/>
                          <a:cs typeface="Noto Sans"/>
                        </a:rPr>
                        <a:t>(</a:t>
                      </a:r>
                      <a:r>
                        <a:rPr lang="es-MX" sz="1000" b="1" i="0" u="none" strike="noStrike" err="1">
                          <a:solidFill>
                            <a:srgbClr val="FFFFFF"/>
                          </a:solidFill>
                          <a:effectLst/>
                          <a:highlight>
                            <a:srgbClr val="183429"/>
                          </a:highlight>
                          <a:latin typeface="Noto Sans"/>
                          <a:ea typeface="Noto Sans"/>
                          <a:cs typeface="Noto Sans"/>
                        </a:rPr>
                        <a:t>dd</a:t>
                      </a:r>
                      <a:r>
                        <a:rPr lang="es-MX" sz="1000" b="1" i="0" u="none" strike="noStrike">
                          <a:solidFill>
                            <a:srgbClr val="FFFFFF"/>
                          </a:solidFill>
                          <a:effectLst/>
                          <a:highlight>
                            <a:srgbClr val="183429"/>
                          </a:highlight>
                          <a:latin typeface="Noto Sans"/>
                          <a:ea typeface="Noto Sans"/>
                          <a:cs typeface="Noto Sans"/>
                        </a:rPr>
                        <a:t>/mm/</a:t>
                      </a:r>
                      <a:r>
                        <a:rPr lang="es-MX" sz="1000" b="1" i="0" u="none" strike="noStrike" err="1">
                          <a:solidFill>
                            <a:srgbClr val="FFFFFF"/>
                          </a:solidFill>
                          <a:effectLst/>
                          <a:highlight>
                            <a:srgbClr val="183429"/>
                          </a:highlight>
                          <a:latin typeface="Noto Sans"/>
                          <a:ea typeface="Noto Sans"/>
                          <a:cs typeface="Noto Sans"/>
                        </a:rPr>
                        <a:t>aa</a:t>
                      </a:r>
                      <a:r>
                        <a:rPr lang="es-MX" sz="1000" b="1" i="0" u="none" strike="noStrike">
                          <a:solidFill>
                            <a:srgbClr val="FFFFFF"/>
                          </a:solidFill>
                          <a:effectLst/>
                          <a:highlight>
                            <a:srgbClr val="183429"/>
                          </a:highlight>
                          <a:latin typeface="Noto Sans"/>
                          <a:ea typeface="Noto Sans"/>
                          <a:cs typeface="Noto Sans"/>
                        </a:rPr>
                        <a:t>)</a:t>
                      </a:r>
                    </a:p>
                  </a:txBody>
                  <a:tcPr marL="2921" marR="2921" marT="2921" marB="0" anchor="ctr">
                    <a:lnL w="12700" cap="flat" cmpd="sng" algn="ctr">
                      <a:solidFill>
                        <a:srgbClr val="DEC9A2"/>
                      </a:solidFill>
                      <a:prstDash val="solid"/>
                      <a:round/>
                      <a:headEnd type="none" w="med" len="med"/>
                      <a:tailEnd type="none" w="med" len="med"/>
                    </a:lnL>
                    <a:lnR w="12700" cap="flat" cmpd="sng" algn="ctr">
                      <a:solidFill>
                        <a:srgbClr val="DEC9A2"/>
                      </a:solidFill>
                      <a:prstDash val="solid"/>
                      <a:round/>
                      <a:headEnd type="none" w="med" len="med"/>
                      <a:tailEnd type="none" w="med" len="med"/>
                    </a:lnR>
                    <a:lnT w="12700" cap="flat" cmpd="sng" algn="ctr">
                      <a:solidFill>
                        <a:srgbClr val="DEC9A2"/>
                      </a:solidFill>
                      <a:prstDash val="solid"/>
                      <a:round/>
                      <a:headEnd type="none" w="med" len="med"/>
                      <a:tailEnd type="none" w="med" len="med"/>
                    </a:lnT>
                    <a:lnB w="12700" cap="flat" cmpd="sng" algn="ctr">
                      <a:solidFill>
                        <a:srgbClr val="DEC9A2"/>
                      </a:solidFill>
                      <a:prstDash val="solid"/>
                      <a:round/>
                      <a:headEnd type="none" w="med" len="med"/>
                      <a:tailEnd type="none" w="med" len="med"/>
                    </a:lnB>
                    <a:solidFill>
                      <a:srgbClr val="183429"/>
                    </a:solidFill>
                  </a:tcPr>
                </a:tc>
                <a:tc vMerge="1">
                  <a:txBody>
                    <a:bodyPr/>
                    <a:lstStyle/>
                    <a:p>
                      <a:pPr marL="0" marR="0" lvl="0" indent="0" algn="ctr" defTabSz="914400" rtl="0" eaLnBrk="1" fontAlgn="ctr" latinLnBrk="0" hangingPunct="1">
                        <a:lnSpc>
                          <a:spcPct val="100000"/>
                        </a:lnSpc>
                        <a:spcBef>
                          <a:spcPts val="0"/>
                        </a:spcBef>
                        <a:spcAft>
                          <a:spcPts val="0"/>
                        </a:spcAft>
                        <a:buClr>
                          <a:srgbClr val="000000"/>
                        </a:buClr>
                        <a:buSzTx/>
                        <a:buFont typeface="Arial"/>
                        <a:buNone/>
                        <a:tabLst/>
                        <a:defRPr/>
                      </a:pPr>
                      <a:endParaRPr lang="es-MX" sz="1000" b="1" i="0" u="none" strike="noStrike">
                        <a:solidFill>
                          <a:srgbClr val="FFFFFF"/>
                        </a:solidFill>
                        <a:effectLst/>
                        <a:highlight>
                          <a:srgbClr val="183429"/>
                        </a:highlight>
                        <a:latin typeface="Noto Sans" panose="020B0502040504020204" pitchFamily="34" charset="0"/>
                        <a:ea typeface="Noto Sans" panose="020B0502040504020204" pitchFamily="34" charset="0"/>
                        <a:cs typeface="Noto Sans" panose="020B0502040504020204" pitchFamily="34" charset="0"/>
                      </a:endParaRPr>
                    </a:p>
                  </a:txBody>
                  <a:tcPr marL="2921" marR="2921" marT="2921" marB="0" anchor="ctr">
                    <a:lnL w="12700" cap="flat" cmpd="sng" algn="ctr">
                      <a:solidFill>
                        <a:srgbClr val="DEC9A2"/>
                      </a:solidFill>
                      <a:prstDash val="solid"/>
                      <a:round/>
                      <a:headEnd type="none" w="med" len="med"/>
                      <a:tailEnd type="none" w="med" len="med"/>
                    </a:lnL>
                    <a:lnR w="12700" cap="flat" cmpd="sng" algn="ctr">
                      <a:solidFill>
                        <a:srgbClr val="DEC9A2"/>
                      </a:solidFill>
                      <a:prstDash val="solid"/>
                      <a:round/>
                      <a:headEnd type="none" w="med" len="med"/>
                      <a:tailEnd type="none" w="med" len="med"/>
                    </a:lnR>
                    <a:lnT w="12700" cap="flat" cmpd="sng" algn="ctr">
                      <a:solidFill>
                        <a:srgbClr val="DEC9A2"/>
                      </a:solidFill>
                      <a:prstDash val="solid"/>
                      <a:round/>
                      <a:headEnd type="none" w="med" len="med"/>
                      <a:tailEnd type="none" w="med" len="med"/>
                    </a:lnT>
                    <a:lnB w="12700" cap="flat" cmpd="sng" algn="ctr">
                      <a:solidFill>
                        <a:srgbClr val="DEC9A2"/>
                      </a:solidFill>
                      <a:prstDash val="solid"/>
                      <a:round/>
                      <a:headEnd type="none" w="med" len="med"/>
                      <a:tailEnd type="none" w="med" len="med"/>
                    </a:lnB>
                    <a:solidFill>
                      <a:srgbClr val="183429"/>
                    </a:solidFill>
                  </a:tcPr>
                </a:tc>
                <a:extLst>
                  <a:ext uri="{0D108BD9-81ED-4DB2-BD59-A6C34878D82A}">
                    <a16:rowId xmlns:a16="http://schemas.microsoft.com/office/drawing/2014/main" val="2542649040"/>
                  </a:ext>
                </a:extLst>
              </a:tr>
              <a:tr h="514827">
                <a:tc>
                  <a:txBody>
                    <a:bodyPr/>
                    <a:lstStyle/>
                    <a:p>
                      <a:pPr marR="0" algn="ctr" rtl="0" fontAlgn="ctr">
                        <a:lnSpc>
                          <a:spcPct val="100000"/>
                        </a:lnSpc>
                        <a:spcBef>
                          <a:spcPts val="0"/>
                        </a:spcBef>
                        <a:spcAft>
                          <a:spcPts val="0"/>
                        </a:spcAft>
                        <a:buClr>
                          <a:srgbClr val="000000"/>
                        </a:buClr>
                        <a:buFont typeface="Arial"/>
                      </a:pPr>
                      <a:r>
                        <a:rPr lang="es-MX" sz="1000" b="0" i="0" u="none" strike="noStrike" cap="none" dirty="0">
                          <a:solidFill>
                            <a:srgbClr val="000000"/>
                          </a:solidFill>
                          <a:effectLst/>
                          <a:latin typeface="Noto Sans" panose="020B0502040504020204" pitchFamily="34" charset="0"/>
                          <a:ea typeface="Noto Sans" panose="020B0502040504020204" pitchFamily="34" charset="0"/>
                          <a:cs typeface="Noto Sans" panose="020B0502040504020204" pitchFamily="34" charset="0"/>
                          <a:sym typeface="Arial"/>
                        </a:rPr>
                        <a:t>12</a:t>
                      </a:r>
                    </a:p>
                  </a:txBody>
                  <a:tcPr marL="3630" marR="3630" marT="3630" marB="0" anchor="ctr">
                    <a:lnL w="12700" cap="flat" cmpd="sng" algn="ctr">
                      <a:solidFill>
                        <a:srgbClr val="DEC9A2"/>
                      </a:solidFill>
                      <a:prstDash val="solid"/>
                      <a:round/>
                      <a:headEnd type="none" w="med" len="med"/>
                      <a:tailEnd type="none" w="med" len="med"/>
                    </a:lnL>
                    <a:lnR w="12700" cap="flat" cmpd="sng" algn="ctr">
                      <a:solidFill>
                        <a:srgbClr val="DEC9A2"/>
                      </a:solidFill>
                      <a:prstDash val="solid"/>
                      <a:round/>
                      <a:headEnd type="none" w="med" len="med"/>
                      <a:tailEnd type="none" w="med" len="med"/>
                    </a:lnR>
                    <a:lnT w="12700" cap="flat" cmpd="sng" algn="ctr">
                      <a:solidFill>
                        <a:srgbClr val="DEC9A2"/>
                      </a:solidFill>
                      <a:prstDash val="solid"/>
                      <a:round/>
                      <a:headEnd type="none" w="med" len="med"/>
                      <a:tailEnd type="none" w="med" len="med"/>
                    </a:lnT>
                    <a:lnB w="12700" cap="flat" cmpd="sng" algn="ctr">
                      <a:solidFill>
                        <a:srgbClr val="DEC9A2"/>
                      </a:solidFill>
                      <a:prstDash val="solid"/>
                      <a:round/>
                      <a:headEnd type="none" w="med" len="med"/>
                      <a:tailEnd type="none" w="med" len="med"/>
                    </a:lnB>
                    <a:noFill/>
                  </a:tcPr>
                </a:tc>
                <a:tc>
                  <a:txBody>
                    <a:bodyPr/>
                    <a:lstStyle/>
                    <a:p>
                      <a:pPr marR="0" algn="ctr" rtl="0" fontAlgn="ctr">
                        <a:lnSpc>
                          <a:spcPct val="100000"/>
                        </a:lnSpc>
                        <a:spcBef>
                          <a:spcPts val="0"/>
                        </a:spcBef>
                        <a:spcAft>
                          <a:spcPts val="0"/>
                        </a:spcAft>
                        <a:buClr>
                          <a:srgbClr val="000000"/>
                        </a:buClr>
                        <a:buFont typeface="Arial"/>
                      </a:pPr>
                      <a:r>
                        <a:rPr lang="es-MX" sz="1000" b="0" i="0" u="none" strike="noStrike" cap="none" dirty="0">
                          <a:solidFill>
                            <a:srgbClr val="000000"/>
                          </a:solidFill>
                          <a:effectLst/>
                          <a:latin typeface="Noto Sans" panose="020B0502040504020204" pitchFamily="34" charset="0"/>
                          <a:ea typeface="Noto Sans" panose="020B0502040504020204" pitchFamily="34" charset="0"/>
                          <a:cs typeface="Noto Sans" panose="020B0502040504020204" pitchFamily="34" charset="0"/>
                          <a:sym typeface="Arial"/>
                        </a:rPr>
                        <a:t>Optimización de espacios del piso 1 de Toledo No. 10.</a:t>
                      </a:r>
                    </a:p>
                  </a:txBody>
                  <a:tcPr marL="3630" marR="3630" marT="3630" marB="0" anchor="ctr">
                    <a:lnL w="12700" cap="flat" cmpd="sng" algn="ctr">
                      <a:solidFill>
                        <a:srgbClr val="DEC9A2"/>
                      </a:solidFill>
                      <a:prstDash val="solid"/>
                      <a:round/>
                      <a:headEnd type="none" w="med" len="med"/>
                      <a:tailEnd type="none" w="med" len="med"/>
                    </a:lnL>
                    <a:lnR w="12700" cap="flat" cmpd="sng" algn="ctr">
                      <a:solidFill>
                        <a:srgbClr val="DEC9A2"/>
                      </a:solidFill>
                      <a:prstDash val="solid"/>
                      <a:round/>
                      <a:headEnd type="none" w="med" len="med"/>
                      <a:tailEnd type="none" w="med" len="med"/>
                    </a:lnR>
                    <a:lnT w="12700" cap="flat" cmpd="sng" algn="ctr">
                      <a:solidFill>
                        <a:srgbClr val="DEC9A2"/>
                      </a:solidFill>
                      <a:prstDash val="solid"/>
                      <a:round/>
                      <a:headEnd type="none" w="med" len="med"/>
                      <a:tailEnd type="none" w="med" len="med"/>
                    </a:lnT>
                    <a:lnB w="12700" cap="flat" cmpd="sng" algn="ctr">
                      <a:solidFill>
                        <a:srgbClr val="DEC9A2"/>
                      </a:solidFill>
                      <a:prstDash val="solid"/>
                      <a:round/>
                      <a:headEnd type="none" w="med" len="med"/>
                      <a:tailEnd type="none" w="med" len="med"/>
                    </a:lnB>
                    <a:noFill/>
                  </a:tcPr>
                </a:tc>
                <a:tc>
                  <a:txBody>
                    <a:bodyPr/>
                    <a:lstStyle/>
                    <a:p>
                      <a:pPr marR="0" algn="ctr" rtl="0" fontAlgn="ctr">
                        <a:lnSpc>
                          <a:spcPct val="100000"/>
                        </a:lnSpc>
                        <a:spcBef>
                          <a:spcPts val="0"/>
                        </a:spcBef>
                        <a:spcAft>
                          <a:spcPts val="0"/>
                        </a:spcAft>
                        <a:buClr>
                          <a:srgbClr val="000000"/>
                        </a:buClr>
                        <a:buFont typeface="Arial"/>
                      </a:pPr>
                      <a:r>
                        <a:rPr lang="es-MX" sz="1000" b="0" i="0" u="none" strike="noStrike" cap="none">
                          <a:solidFill>
                            <a:srgbClr val="000000"/>
                          </a:solidFill>
                          <a:effectLst/>
                          <a:latin typeface="Noto Sans" panose="020B0502040504020204" pitchFamily="34" charset="0"/>
                          <a:ea typeface="Noto Sans" panose="020B0502040504020204" pitchFamily="34" charset="0"/>
                          <a:cs typeface="Noto Sans" panose="020B0502040504020204" pitchFamily="34" charset="0"/>
                          <a:sym typeface="Arial"/>
                        </a:rPr>
                        <a:t>Unidad de Personal</a:t>
                      </a:r>
                    </a:p>
                  </a:txBody>
                  <a:tcPr marL="3630" marR="3630" marT="3630" marB="0" anchor="ctr">
                    <a:lnL w="12700" cap="flat" cmpd="sng" algn="ctr">
                      <a:solidFill>
                        <a:srgbClr val="DEC9A2"/>
                      </a:solidFill>
                      <a:prstDash val="solid"/>
                      <a:round/>
                      <a:headEnd type="none" w="med" len="med"/>
                      <a:tailEnd type="none" w="med" len="med"/>
                    </a:lnL>
                    <a:lnR w="12700" cap="flat" cmpd="sng" algn="ctr">
                      <a:solidFill>
                        <a:srgbClr val="DEC9A2"/>
                      </a:solidFill>
                      <a:prstDash val="solid"/>
                      <a:round/>
                      <a:headEnd type="none" w="med" len="med"/>
                      <a:tailEnd type="none" w="med" len="med"/>
                    </a:lnR>
                    <a:lnT w="12700" cap="flat" cmpd="sng" algn="ctr">
                      <a:solidFill>
                        <a:srgbClr val="DEC9A2"/>
                      </a:solidFill>
                      <a:prstDash val="solid"/>
                      <a:round/>
                      <a:headEnd type="none" w="med" len="med"/>
                      <a:tailEnd type="none" w="med" len="med"/>
                    </a:lnT>
                    <a:lnB w="12700" cap="flat" cmpd="sng" algn="ctr">
                      <a:solidFill>
                        <a:srgbClr val="DEC9A2"/>
                      </a:solidFill>
                      <a:prstDash val="solid"/>
                      <a:round/>
                      <a:headEnd type="none" w="med" len="med"/>
                      <a:tailEnd type="none" w="med" len="med"/>
                    </a:lnB>
                    <a:noFill/>
                  </a:tcPr>
                </a:tc>
                <a:tc>
                  <a:txBody>
                    <a:bodyPr/>
                    <a:lstStyle/>
                    <a:p>
                      <a:pPr marR="0" algn="ctr" rtl="0" fontAlgn="ctr">
                        <a:lnSpc>
                          <a:spcPct val="100000"/>
                        </a:lnSpc>
                        <a:spcBef>
                          <a:spcPts val="0"/>
                        </a:spcBef>
                        <a:spcAft>
                          <a:spcPts val="0"/>
                        </a:spcAft>
                        <a:buClr>
                          <a:srgbClr val="000000"/>
                        </a:buClr>
                        <a:buFont typeface="Arial"/>
                      </a:pPr>
                      <a:r>
                        <a:rPr lang="es-MX" sz="1000" b="0" i="0" u="none" strike="noStrike" cap="none">
                          <a:solidFill>
                            <a:srgbClr val="000000"/>
                          </a:solidFill>
                          <a:effectLst/>
                          <a:latin typeface="Noto Sans" panose="020B0502040504020204" pitchFamily="34" charset="0"/>
                          <a:ea typeface="Noto Sans" panose="020B0502040504020204" pitchFamily="34" charset="0"/>
                          <a:cs typeface="Noto Sans" panose="020B0502040504020204" pitchFamily="34" charset="0"/>
                          <a:sym typeface="Arial"/>
                        </a:rPr>
                        <a:t>DA</a:t>
                      </a:r>
                    </a:p>
                  </a:txBody>
                  <a:tcPr marL="3630" marR="3630" marT="3630" marB="0" anchor="ctr">
                    <a:lnL w="12700" cap="flat" cmpd="sng" algn="ctr">
                      <a:solidFill>
                        <a:srgbClr val="DEC9A2"/>
                      </a:solidFill>
                      <a:prstDash val="solid"/>
                      <a:round/>
                      <a:headEnd type="none" w="med" len="med"/>
                      <a:tailEnd type="none" w="med" len="med"/>
                    </a:lnL>
                    <a:lnR w="12700" cap="flat" cmpd="sng" algn="ctr">
                      <a:solidFill>
                        <a:srgbClr val="DEC9A2"/>
                      </a:solidFill>
                      <a:prstDash val="solid"/>
                      <a:round/>
                      <a:headEnd type="none" w="med" len="med"/>
                      <a:tailEnd type="none" w="med" len="med"/>
                    </a:lnR>
                    <a:lnT w="12700" cap="flat" cmpd="sng" algn="ctr">
                      <a:solidFill>
                        <a:srgbClr val="DEC9A2"/>
                      </a:solidFill>
                      <a:prstDash val="solid"/>
                      <a:round/>
                      <a:headEnd type="none" w="med" len="med"/>
                      <a:tailEnd type="none" w="med" len="med"/>
                    </a:lnT>
                    <a:lnB w="12700" cap="flat" cmpd="sng" algn="ctr">
                      <a:solidFill>
                        <a:srgbClr val="DEC9A2"/>
                      </a:solidFill>
                      <a:prstDash val="solid"/>
                      <a:round/>
                      <a:headEnd type="none" w="med" len="med"/>
                      <a:tailEnd type="none" w="med" len="med"/>
                    </a:lnB>
                    <a:noFill/>
                  </a:tcPr>
                </a:tc>
                <a:tc>
                  <a:txBody>
                    <a:bodyPr/>
                    <a:lstStyle/>
                    <a:p>
                      <a:pPr marR="0" algn="ctr" rtl="0" fontAlgn="ctr">
                        <a:lnSpc>
                          <a:spcPct val="100000"/>
                        </a:lnSpc>
                        <a:spcBef>
                          <a:spcPts val="0"/>
                        </a:spcBef>
                        <a:spcAft>
                          <a:spcPts val="0"/>
                        </a:spcAft>
                        <a:buClr>
                          <a:srgbClr val="000000"/>
                        </a:buClr>
                        <a:buFont typeface="Arial"/>
                      </a:pPr>
                      <a:r>
                        <a:rPr lang="es-MX" sz="1000" b="0" i="0" u="none" strike="noStrike" cap="none">
                          <a:solidFill>
                            <a:srgbClr val="000000"/>
                          </a:solidFill>
                          <a:effectLst/>
                          <a:latin typeface="Noto Sans"/>
                          <a:ea typeface="Noto Sans"/>
                          <a:cs typeface="Noto Sans"/>
                          <a:sym typeface="Arial"/>
                        </a:rPr>
                        <a:t>No.14538</a:t>
                      </a:r>
                      <a:br>
                        <a:rPr lang="es-MX" sz="1000" b="0" i="0" u="none" strike="noStrike" cap="none">
                          <a:solidFill>
                            <a:srgbClr val="000000"/>
                          </a:solidFill>
                          <a:effectLst/>
                          <a:latin typeface="Noto Sans"/>
                          <a:ea typeface="Noto Sans"/>
                          <a:cs typeface="Noto Sans"/>
                          <a:sym typeface="Arial"/>
                        </a:rPr>
                      </a:br>
                      <a:r>
                        <a:rPr lang="es-MX" sz="1000" b="0" i="0" u="none" strike="noStrike" cap="none">
                          <a:solidFill>
                            <a:srgbClr val="000000"/>
                          </a:solidFill>
                          <a:effectLst/>
                          <a:latin typeface="Noto Sans"/>
                          <a:ea typeface="Noto Sans"/>
                          <a:cs typeface="Noto Sans"/>
                          <a:sym typeface="Arial"/>
                        </a:rPr>
                        <a:t>16/10/24</a:t>
                      </a:r>
                    </a:p>
                  </a:txBody>
                  <a:tcPr marL="3630" marR="3630" marT="3630" marB="0" anchor="ctr">
                    <a:lnL w="12700" cap="flat" cmpd="sng" algn="ctr">
                      <a:solidFill>
                        <a:srgbClr val="DEC9A2"/>
                      </a:solidFill>
                      <a:prstDash val="solid"/>
                      <a:round/>
                      <a:headEnd type="none" w="med" len="med"/>
                      <a:tailEnd type="none" w="med" len="med"/>
                    </a:lnL>
                    <a:lnR w="12700" cap="flat" cmpd="sng" algn="ctr">
                      <a:solidFill>
                        <a:srgbClr val="DEC9A2"/>
                      </a:solidFill>
                      <a:prstDash val="solid"/>
                      <a:round/>
                      <a:headEnd type="none" w="med" len="med"/>
                      <a:tailEnd type="none" w="med" len="med"/>
                    </a:lnR>
                    <a:lnT w="12700" cap="flat" cmpd="sng" algn="ctr">
                      <a:solidFill>
                        <a:srgbClr val="DEC9A2"/>
                      </a:solidFill>
                      <a:prstDash val="solid"/>
                      <a:round/>
                      <a:headEnd type="none" w="med" len="med"/>
                      <a:tailEnd type="none" w="med" len="med"/>
                    </a:lnT>
                    <a:lnB w="12700" cap="flat" cmpd="sng" algn="ctr">
                      <a:solidFill>
                        <a:srgbClr val="DEC9A2"/>
                      </a:solidFill>
                      <a:prstDash val="solid"/>
                      <a:round/>
                      <a:headEnd type="none" w="med" len="med"/>
                      <a:tailEnd type="none" w="med" len="med"/>
                    </a:lnB>
                    <a:noFill/>
                  </a:tcPr>
                </a:tc>
                <a:tc>
                  <a:txBody>
                    <a:bodyPr/>
                    <a:lstStyle/>
                    <a:p>
                      <a:pPr marL="0" marR="0" lvl="0" indent="0" algn="ctr" defTabSz="914400" rtl="0" eaLnBrk="1" fontAlgn="ctr" latinLnBrk="0" hangingPunct="1">
                        <a:lnSpc>
                          <a:spcPct val="100000"/>
                        </a:lnSpc>
                        <a:spcBef>
                          <a:spcPts val="0"/>
                        </a:spcBef>
                        <a:spcAft>
                          <a:spcPts val="0"/>
                        </a:spcAft>
                        <a:buClr>
                          <a:srgbClr val="000000"/>
                        </a:buClr>
                        <a:buSzTx/>
                        <a:buFont typeface="Arial"/>
                        <a:buNone/>
                        <a:tabLst/>
                        <a:defRPr/>
                      </a:pPr>
                      <a:r>
                        <a:rPr lang="es-MX" sz="1000" b="0" i="0" u="none" strike="noStrike">
                          <a:solidFill>
                            <a:srgbClr val="000000"/>
                          </a:solidFill>
                          <a:effectLst/>
                          <a:latin typeface="Noto Sans" panose="020B0502040504020204" pitchFamily="34" charset="0"/>
                          <a:ea typeface="Noto Sans" panose="020B0502040504020204" pitchFamily="34" charset="0"/>
                          <a:cs typeface="Noto Sans" panose="020B0502040504020204" pitchFamily="34" charset="0"/>
                        </a:rPr>
                        <a:t>Se ratifica</a:t>
                      </a:r>
                    </a:p>
                    <a:p>
                      <a:pPr algn="ctr" fontAlgn="ctr"/>
                      <a:r>
                        <a:rPr lang="es-MX" sz="1000" b="0" i="0" u="none" strike="noStrike">
                          <a:solidFill>
                            <a:srgbClr val="000000"/>
                          </a:solidFill>
                          <a:effectLst/>
                          <a:latin typeface="Noto Sans" panose="020B0502040504020204" pitchFamily="34" charset="0"/>
                          <a:ea typeface="Noto Sans" panose="020B0502040504020204" pitchFamily="34" charset="0"/>
                          <a:cs typeface="Noto Sans" panose="020B0502040504020204" pitchFamily="34" charset="0"/>
                        </a:rPr>
                        <a:t>No. 0615</a:t>
                      </a:r>
                    </a:p>
                    <a:p>
                      <a:pPr algn="ctr" fontAlgn="ctr"/>
                      <a:r>
                        <a:rPr lang="es-MX" sz="1000" b="0" i="0" u="none" strike="noStrike">
                          <a:solidFill>
                            <a:srgbClr val="000000"/>
                          </a:solidFill>
                          <a:effectLst/>
                          <a:latin typeface="Noto Sans" panose="020B0502040504020204" pitchFamily="34" charset="0"/>
                          <a:ea typeface="Noto Sans" panose="020B0502040504020204" pitchFamily="34" charset="0"/>
                          <a:cs typeface="Noto Sans" panose="020B0502040504020204" pitchFamily="34" charset="0"/>
                        </a:rPr>
                        <a:t>20/02/25</a:t>
                      </a:r>
                      <a:endParaRPr lang="es-MX" sz="1000" b="0" i="0" u="none" strike="noStrike" cap="none">
                        <a:solidFill>
                          <a:srgbClr val="000000"/>
                        </a:solidFill>
                        <a:effectLst/>
                        <a:latin typeface="Noto Sans" panose="020B0502040504020204" pitchFamily="34" charset="0"/>
                        <a:ea typeface="Noto Sans" panose="020B0502040504020204" pitchFamily="34" charset="0"/>
                        <a:cs typeface="Noto Sans" panose="020B0502040504020204" pitchFamily="34" charset="0"/>
                        <a:sym typeface="Arial"/>
                      </a:endParaRPr>
                    </a:p>
                  </a:txBody>
                  <a:tcPr marL="3630" marR="3630" marT="3630" marB="0" anchor="ctr">
                    <a:lnL w="12700" cap="flat" cmpd="sng" algn="ctr">
                      <a:solidFill>
                        <a:srgbClr val="DEC9A2"/>
                      </a:solidFill>
                      <a:prstDash val="solid"/>
                      <a:round/>
                      <a:headEnd type="none" w="med" len="med"/>
                      <a:tailEnd type="none" w="med" len="med"/>
                    </a:lnL>
                    <a:lnR w="12700" cap="flat" cmpd="sng" algn="ctr">
                      <a:solidFill>
                        <a:srgbClr val="DEC9A2"/>
                      </a:solidFill>
                      <a:prstDash val="solid"/>
                      <a:round/>
                      <a:headEnd type="none" w="med" len="med"/>
                      <a:tailEnd type="none" w="med" len="med"/>
                    </a:lnR>
                    <a:lnT w="12700" cap="flat" cmpd="sng" algn="ctr">
                      <a:solidFill>
                        <a:srgbClr val="DEC9A2"/>
                      </a:solidFill>
                      <a:prstDash val="solid"/>
                      <a:round/>
                      <a:headEnd type="none" w="med" len="med"/>
                      <a:tailEnd type="none" w="med" len="med"/>
                    </a:lnT>
                    <a:lnB w="12700" cap="flat" cmpd="sng" algn="ctr">
                      <a:solidFill>
                        <a:srgbClr val="DEC9A2"/>
                      </a:solidFill>
                      <a:prstDash val="solid"/>
                      <a:round/>
                      <a:headEnd type="none" w="med" len="med"/>
                      <a:tailEnd type="none" w="med" len="med"/>
                    </a:lnB>
                    <a:noFill/>
                  </a:tcPr>
                </a:tc>
                <a:tc>
                  <a:txBody>
                    <a:bodyPr/>
                    <a:lstStyle/>
                    <a:p>
                      <a:pPr algn="ctr" fontAlgn="ctr"/>
                      <a:r>
                        <a:rPr lang="es-MX" sz="1000" b="0" i="0" u="none" strike="noStrike">
                          <a:solidFill>
                            <a:srgbClr val="000000"/>
                          </a:solidFill>
                          <a:effectLst/>
                          <a:latin typeface="Noto Sans" panose="020B0502040504020204" pitchFamily="34" charset="0"/>
                          <a:ea typeface="Noto Sans" panose="020B0502040504020204" pitchFamily="34" charset="0"/>
                          <a:cs typeface="Noto Sans" panose="020B0502040504020204" pitchFamily="34" charset="0"/>
                        </a:rPr>
                        <a:t>Validación para ejecución de la CTCSC</a:t>
                      </a:r>
                    </a:p>
                    <a:p>
                      <a:pPr algn="ctr" fontAlgn="ctr"/>
                      <a:r>
                        <a:rPr lang="es-MX" sz="1000" b="0" i="0" u="none" strike="noStrike" err="1">
                          <a:solidFill>
                            <a:srgbClr val="000000"/>
                          </a:solidFill>
                          <a:effectLst/>
                          <a:latin typeface="Noto Sans"/>
                          <a:ea typeface="Noto Sans"/>
                          <a:cs typeface="Noto Sans"/>
                        </a:rPr>
                        <a:t>Of</a:t>
                      </a:r>
                      <a:r>
                        <a:rPr lang="es-MX" sz="1000" b="0" i="0" u="none" strike="noStrike">
                          <a:solidFill>
                            <a:srgbClr val="000000"/>
                          </a:solidFill>
                          <a:effectLst/>
                          <a:latin typeface="Noto Sans"/>
                          <a:ea typeface="Noto Sans"/>
                          <a:cs typeface="Noto Sans"/>
                        </a:rPr>
                        <a:t>. 6237 14/05/26</a:t>
                      </a:r>
                    </a:p>
                  </a:txBody>
                  <a:tcPr marL="3630" marR="3630" marT="3630" marB="0" anchor="ctr">
                    <a:lnL w="12700" cap="flat" cmpd="sng" algn="ctr">
                      <a:solidFill>
                        <a:srgbClr val="DEC9A2"/>
                      </a:solidFill>
                      <a:prstDash val="solid"/>
                      <a:round/>
                      <a:headEnd type="none" w="med" len="med"/>
                      <a:tailEnd type="none" w="med" len="med"/>
                    </a:lnL>
                    <a:lnR w="12700" cap="flat" cmpd="sng" algn="ctr">
                      <a:solidFill>
                        <a:srgbClr val="DEC9A2"/>
                      </a:solidFill>
                      <a:prstDash val="solid"/>
                      <a:round/>
                      <a:headEnd type="none" w="med" len="med"/>
                      <a:tailEnd type="none" w="med" len="med"/>
                    </a:lnR>
                    <a:lnT w="12700" cap="flat" cmpd="sng" algn="ctr">
                      <a:solidFill>
                        <a:srgbClr val="DEC9A2"/>
                      </a:solidFill>
                      <a:prstDash val="solid"/>
                      <a:round/>
                      <a:headEnd type="none" w="med" len="med"/>
                      <a:tailEnd type="none" w="med" len="med"/>
                    </a:lnT>
                    <a:lnB w="12700" cap="flat" cmpd="sng" algn="ctr">
                      <a:solidFill>
                        <a:srgbClr val="DEC9A2"/>
                      </a:solidFill>
                      <a:prstDash val="solid"/>
                      <a:round/>
                      <a:headEnd type="none" w="med" len="med"/>
                      <a:tailEnd type="none" w="med" len="med"/>
                    </a:lnB>
                    <a:noFill/>
                  </a:tcPr>
                </a:tc>
                <a:extLst>
                  <a:ext uri="{0D108BD9-81ED-4DB2-BD59-A6C34878D82A}">
                    <a16:rowId xmlns:a16="http://schemas.microsoft.com/office/drawing/2014/main" val="2790506722"/>
                  </a:ext>
                </a:extLst>
              </a:tr>
              <a:tr h="514827">
                <a:tc>
                  <a:txBody>
                    <a:bodyPr/>
                    <a:lstStyle/>
                    <a:p>
                      <a:pPr marR="0" algn="ctr" rtl="0" fontAlgn="ctr">
                        <a:lnSpc>
                          <a:spcPct val="100000"/>
                        </a:lnSpc>
                        <a:spcBef>
                          <a:spcPts val="0"/>
                        </a:spcBef>
                        <a:spcAft>
                          <a:spcPts val="0"/>
                        </a:spcAft>
                        <a:buClr>
                          <a:srgbClr val="000000"/>
                        </a:buClr>
                        <a:buFont typeface="Arial"/>
                      </a:pPr>
                      <a:r>
                        <a:rPr lang="es-MX" sz="1000" b="0" i="0" u="none" strike="noStrike" cap="none">
                          <a:solidFill>
                            <a:srgbClr val="000000"/>
                          </a:solidFill>
                          <a:effectLst/>
                          <a:latin typeface="Noto Sans" panose="020B0502040504020204" pitchFamily="34" charset="0"/>
                          <a:ea typeface="Noto Sans" panose="020B0502040504020204" pitchFamily="34" charset="0"/>
                          <a:cs typeface="Noto Sans" panose="020B0502040504020204" pitchFamily="34" charset="0"/>
                          <a:sym typeface="Arial"/>
                        </a:rPr>
                        <a:t>13</a:t>
                      </a:r>
                    </a:p>
                  </a:txBody>
                  <a:tcPr marL="3630" marR="3630" marT="3630" marB="0" anchor="ctr">
                    <a:lnL w="12700" cap="flat" cmpd="sng" algn="ctr">
                      <a:solidFill>
                        <a:srgbClr val="DEC9A2"/>
                      </a:solidFill>
                      <a:prstDash val="solid"/>
                      <a:round/>
                      <a:headEnd type="none" w="med" len="med"/>
                      <a:tailEnd type="none" w="med" len="med"/>
                    </a:lnL>
                    <a:lnR w="12700" cap="flat" cmpd="sng" algn="ctr">
                      <a:solidFill>
                        <a:srgbClr val="DEC9A2"/>
                      </a:solidFill>
                      <a:prstDash val="solid"/>
                      <a:round/>
                      <a:headEnd type="none" w="med" len="med"/>
                      <a:tailEnd type="none" w="med" len="med"/>
                    </a:lnR>
                    <a:lnT w="12700" cap="flat" cmpd="sng" algn="ctr">
                      <a:solidFill>
                        <a:srgbClr val="DEC9A2"/>
                      </a:solidFill>
                      <a:prstDash val="solid"/>
                      <a:round/>
                      <a:headEnd type="none" w="med" len="med"/>
                      <a:tailEnd type="none" w="med" len="med"/>
                    </a:lnT>
                    <a:lnB w="12700" cap="flat" cmpd="sng" algn="ctr">
                      <a:solidFill>
                        <a:srgbClr val="DEC9A2"/>
                      </a:solidFill>
                      <a:prstDash val="solid"/>
                      <a:round/>
                      <a:headEnd type="none" w="med" len="med"/>
                      <a:tailEnd type="none" w="med" len="med"/>
                    </a:lnB>
                    <a:noFill/>
                  </a:tcPr>
                </a:tc>
                <a:tc>
                  <a:txBody>
                    <a:bodyPr/>
                    <a:lstStyle/>
                    <a:p>
                      <a:pPr marR="0" algn="ctr" rtl="0" fontAlgn="ctr">
                        <a:lnSpc>
                          <a:spcPct val="100000"/>
                        </a:lnSpc>
                        <a:spcBef>
                          <a:spcPts val="0"/>
                        </a:spcBef>
                        <a:spcAft>
                          <a:spcPts val="0"/>
                        </a:spcAft>
                        <a:buClr>
                          <a:srgbClr val="000000"/>
                        </a:buClr>
                        <a:buFont typeface="Arial"/>
                      </a:pPr>
                      <a:r>
                        <a:rPr lang="es-MX" sz="1000" b="0" i="0" u="none" strike="noStrike" cap="none" dirty="0">
                          <a:solidFill>
                            <a:srgbClr val="000000"/>
                          </a:solidFill>
                          <a:effectLst/>
                          <a:latin typeface="Noto Sans" panose="020B0502040504020204" pitchFamily="34" charset="0"/>
                          <a:ea typeface="Noto Sans" panose="020B0502040504020204" pitchFamily="34" charset="0"/>
                          <a:cs typeface="Noto Sans" panose="020B0502040504020204" pitchFamily="34" charset="0"/>
                          <a:sym typeface="Arial"/>
                        </a:rPr>
                        <a:t>Solicitud de reordenamiento de los espacios de la DTAI en el inmueble de Toledo 21-PB</a:t>
                      </a:r>
                    </a:p>
                  </a:txBody>
                  <a:tcPr marL="2921" marR="2921" marT="2921" marB="0" anchor="ctr">
                    <a:lnL w="12700" cap="flat" cmpd="sng" algn="ctr">
                      <a:solidFill>
                        <a:srgbClr val="DEC9A2"/>
                      </a:solidFill>
                      <a:prstDash val="solid"/>
                      <a:round/>
                      <a:headEnd type="none" w="med" len="med"/>
                      <a:tailEnd type="none" w="med" len="med"/>
                    </a:lnL>
                    <a:lnR w="12700" cap="flat" cmpd="sng" algn="ctr">
                      <a:solidFill>
                        <a:srgbClr val="DEC9A2"/>
                      </a:solidFill>
                      <a:prstDash val="solid"/>
                      <a:round/>
                      <a:headEnd type="none" w="med" len="med"/>
                      <a:tailEnd type="none" w="med" len="med"/>
                    </a:lnR>
                    <a:lnT w="12700" cap="flat" cmpd="sng" algn="ctr">
                      <a:solidFill>
                        <a:srgbClr val="DEC9A2"/>
                      </a:solidFill>
                      <a:prstDash val="solid"/>
                      <a:round/>
                      <a:headEnd type="none" w="med" len="med"/>
                      <a:tailEnd type="none" w="med" len="med"/>
                    </a:lnT>
                    <a:lnB w="12700" cap="flat" cmpd="sng" algn="ctr">
                      <a:solidFill>
                        <a:srgbClr val="DEC9A2"/>
                      </a:solidFill>
                      <a:prstDash val="solid"/>
                      <a:round/>
                      <a:headEnd type="none" w="med" len="med"/>
                      <a:tailEnd type="none" w="med" len="med"/>
                    </a:lnB>
                    <a:noFill/>
                  </a:tcPr>
                </a:tc>
                <a:tc>
                  <a:txBody>
                    <a:bodyPr/>
                    <a:lstStyle/>
                    <a:p>
                      <a:pPr algn="ctr" fontAlgn="ctr"/>
                      <a:r>
                        <a:rPr lang="es-MX" sz="1000" b="0" i="0" u="none" strike="noStrike">
                          <a:solidFill>
                            <a:srgbClr val="000000"/>
                          </a:solidFill>
                          <a:effectLst/>
                          <a:latin typeface="Noto Sans" panose="020B0502040504020204" pitchFamily="34" charset="0"/>
                          <a:ea typeface="Noto Sans" panose="020B0502040504020204" pitchFamily="34" charset="0"/>
                          <a:cs typeface="Noto Sans" panose="020B0502040504020204" pitchFamily="34" charset="0"/>
                        </a:rPr>
                        <a:t>Unidad de Integridad y Transparencia</a:t>
                      </a:r>
                    </a:p>
                  </a:txBody>
                  <a:tcPr marL="2921" marR="2921" marT="2921" marB="0" anchor="ctr">
                    <a:lnL w="12700" cap="flat" cmpd="sng" algn="ctr">
                      <a:solidFill>
                        <a:srgbClr val="DEC9A2"/>
                      </a:solidFill>
                      <a:prstDash val="solid"/>
                      <a:round/>
                      <a:headEnd type="none" w="med" len="med"/>
                      <a:tailEnd type="none" w="med" len="med"/>
                    </a:lnL>
                    <a:lnR w="12700" cap="flat" cmpd="sng" algn="ctr">
                      <a:solidFill>
                        <a:srgbClr val="DEC9A2"/>
                      </a:solidFill>
                      <a:prstDash val="solid"/>
                      <a:round/>
                      <a:headEnd type="none" w="med" len="med"/>
                      <a:tailEnd type="none" w="med" len="med"/>
                    </a:lnR>
                    <a:lnT w="12700" cap="flat" cmpd="sng" algn="ctr">
                      <a:solidFill>
                        <a:srgbClr val="DEC9A2"/>
                      </a:solidFill>
                      <a:prstDash val="solid"/>
                      <a:round/>
                      <a:headEnd type="none" w="med" len="med"/>
                      <a:tailEnd type="none" w="med" len="med"/>
                    </a:lnT>
                    <a:lnB w="12700" cap="flat" cmpd="sng" algn="ctr">
                      <a:solidFill>
                        <a:srgbClr val="DEC9A2"/>
                      </a:solidFill>
                      <a:prstDash val="solid"/>
                      <a:round/>
                      <a:headEnd type="none" w="med" len="med"/>
                      <a:tailEnd type="none" w="med" len="med"/>
                    </a:lnB>
                    <a:noFill/>
                  </a:tcPr>
                </a:tc>
                <a:tc>
                  <a:txBody>
                    <a:bodyPr/>
                    <a:lstStyle/>
                    <a:p>
                      <a:pPr algn="ctr" fontAlgn="ctr"/>
                      <a:r>
                        <a:rPr lang="es-MX" sz="1000" b="0" i="0" u="none" strike="noStrike">
                          <a:solidFill>
                            <a:srgbClr val="000000"/>
                          </a:solidFill>
                          <a:effectLst/>
                          <a:latin typeface="Noto Sans" panose="020B0502040504020204" pitchFamily="34" charset="0"/>
                          <a:ea typeface="Noto Sans" panose="020B0502040504020204" pitchFamily="34" charset="0"/>
                          <a:cs typeface="Noto Sans" panose="020B0502040504020204" pitchFamily="34" charset="0"/>
                        </a:rPr>
                        <a:t>DG</a:t>
                      </a:r>
                    </a:p>
                  </a:txBody>
                  <a:tcPr marL="2921" marR="2921" marT="2921" marB="0" anchor="ctr">
                    <a:lnL w="12700" cap="flat" cmpd="sng" algn="ctr">
                      <a:solidFill>
                        <a:srgbClr val="DEC9A2"/>
                      </a:solidFill>
                      <a:prstDash val="solid"/>
                      <a:round/>
                      <a:headEnd type="none" w="med" len="med"/>
                      <a:tailEnd type="none" w="med" len="med"/>
                    </a:lnL>
                    <a:lnR w="12700" cap="flat" cmpd="sng" algn="ctr">
                      <a:solidFill>
                        <a:srgbClr val="DEC9A2"/>
                      </a:solidFill>
                      <a:prstDash val="solid"/>
                      <a:round/>
                      <a:headEnd type="none" w="med" len="med"/>
                      <a:tailEnd type="none" w="med" len="med"/>
                    </a:lnR>
                    <a:lnT w="12700" cap="flat" cmpd="sng" algn="ctr">
                      <a:solidFill>
                        <a:srgbClr val="DEC9A2"/>
                      </a:solidFill>
                      <a:prstDash val="solid"/>
                      <a:round/>
                      <a:headEnd type="none" w="med" len="med"/>
                      <a:tailEnd type="none" w="med" len="med"/>
                    </a:lnT>
                    <a:lnB w="12700" cap="flat" cmpd="sng" algn="ctr">
                      <a:solidFill>
                        <a:srgbClr val="DEC9A2"/>
                      </a:solidFill>
                      <a:prstDash val="solid"/>
                      <a:round/>
                      <a:headEnd type="none" w="med" len="med"/>
                      <a:tailEnd type="none" w="med" len="med"/>
                    </a:lnB>
                    <a:noFill/>
                  </a:tcPr>
                </a:tc>
                <a:tc>
                  <a:txBody>
                    <a:bodyPr/>
                    <a:lstStyle/>
                    <a:p>
                      <a:pPr marL="0" marR="0" lvl="0" indent="0" algn="ctr" defTabSz="914400" rtl="0" eaLnBrk="1" fontAlgn="ctr" latinLnBrk="0" hangingPunct="1">
                        <a:lnSpc>
                          <a:spcPct val="100000"/>
                        </a:lnSpc>
                        <a:spcBef>
                          <a:spcPts val="0"/>
                        </a:spcBef>
                        <a:spcAft>
                          <a:spcPts val="0"/>
                        </a:spcAft>
                        <a:buClr>
                          <a:srgbClr val="000000"/>
                        </a:buClr>
                        <a:buSzTx/>
                        <a:buFont typeface="Arial"/>
                        <a:buNone/>
                        <a:tabLst/>
                        <a:defRPr/>
                      </a:pPr>
                      <a:r>
                        <a:rPr lang="es-MX" sz="1000" b="0" i="0" u="none" strike="noStrike">
                          <a:solidFill>
                            <a:srgbClr val="000000"/>
                          </a:solidFill>
                          <a:effectLst/>
                          <a:latin typeface="Noto Sans" panose="020B0502040504020204" pitchFamily="34" charset="0"/>
                          <a:ea typeface="Noto Sans" panose="020B0502040504020204" pitchFamily="34" charset="0"/>
                          <a:cs typeface="Noto Sans" panose="020B0502040504020204" pitchFamily="34" charset="0"/>
                        </a:rPr>
                        <a:t>No. 4086</a:t>
                      </a:r>
                    </a:p>
                    <a:p>
                      <a:pPr marL="0" marR="0" lvl="0" indent="0" algn="ctr" defTabSz="914400" rtl="0" eaLnBrk="1" fontAlgn="ctr" latinLnBrk="0" hangingPunct="1">
                        <a:lnSpc>
                          <a:spcPct val="100000"/>
                        </a:lnSpc>
                        <a:spcBef>
                          <a:spcPts val="0"/>
                        </a:spcBef>
                        <a:spcAft>
                          <a:spcPts val="0"/>
                        </a:spcAft>
                        <a:buClr>
                          <a:srgbClr val="000000"/>
                        </a:buClr>
                        <a:buSzTx/>
                        <a:buFont typeface="Arial"/>
                        <a:buNone/>
                        <a:tabLst/>
                        <a:defRPr/>
                      </a:pPr>
                      <a:r>
                        <a:rPr lang="es-MX" sz="1000" b="0" i="0" u="none" strike="noStrike">
                          <a:solidFill>
                            <a:srgbClr val="000000"/>
                          </a:solidFill>
                          <a:effectLst/>
                          <a:latin typeface="Noto Sans" panose="020B0502040504020204" pitchFamily="34" charset="0"/>
                          <a:ea typeface="Noto Sans" panose="020B0502040504020204" pitchFamily="34" charset="0"/>
                          <a:cs typeface="Noto Sans" panose="020B0502040504020204" pitchFamily="34" charset="0"/>
                        </a:rPr>
                        <a:t>30/03/26</a:t>
                      </a:r>
                    </a:p>
                  </a:txBody>
                  <a:tcPr marL="2921" marR="2921" marT="2921" marB="0" anchor="ctr">
                    <a:lnL w="12700" cap="flat" cmpd="sng" algn="ctr">
                      <a:solidFill>
                        <a:srgbClr val="DEC9A2"/>
                      </a:solidFill>
                      <a:prstDash val="solid"/>
                      <a:round/>
                      <a:headEnd type="none" w="med" len="med"/>
                      <a:tailEnd type="none" w="med" len="med"/>
                    </a:lnL>
                    <a:lnR w="12700" cap="flat" cmpd="sng" algn="ctr">
                      <a:solidFill>
                        <a:srgbClr val="DEC9A2"/>
                      </a:solidFill>
                      <a:prstDash val="solid"/>
                      <a:round/>
                      <a:headEnd type="none" w="med" len="med"/>
                      <a:tailEnd type="none" w="med" len="med"/>
                    </a:lnR>
                    <a:lnT w="12700" cap="flat" cmpd="sng" algn="ctr">
                      <a:solidFill>
                        <a:srgbClr val="DEC9A2"/>
                      </a:solidFill>
                      <a:prstDash val="solid"/>
                      <a:round/>
                      <a:headEnd type="none" w="med" len="med"/>
                      <a:tailEnd type="none" w="med" len="med"/>
                    </a:lnT>
                    <a:lnB w="12700" cap="flat" cmpd="sng" algn="ctr">
                      <a:solidFill>
                        <a:srgbClr val="DEC9A2"/>
                      </a:solidFill>
                      <a:prstDash val="solid"/>
                      <a:round/>
                      <a:headEnd type="none" w="med" len="med"/>
                      <a:tailEnd type="none" w="med" len="med"/>
                    </a:lnB>
                    <a:noFill/>
                  </a:tcPr>
                </a:tc>
                <a:tc>
                  <a:txBody>
                    <a:bodyPr/>
                    <a:lstStyle/>
                    <a:p>
                      <a:pPr marL="87313" marR="0" lvl="0" indent="0" algn="ctr" defTabSz="914400" rtl="0" eaLnBrk="1" fontAlgn="ctr" latinLnBrk="0" hangingPunct="1">
                        <a:lnSpc>
                          <a:spcPct val="100000"/>
                        </a:lnSpc>
                        <a:spcBef>
                          <a:spcPts val="0"/>
                        </a:spcBef>
                        <a:spcAft>
                          <a:spcPts val="0"/>
                        </a:spcAft>
                        <a:buClr>
                          <a:srgbClr val="000000"/>
                        </a:buClr>
                        <a:buSzTx/>
                        <a:buFont typeface="Arial"/>
                        <a:buNone/>
                        <a:tabLst>
                          <a:tab pos="2690813" algn="l"/>
                        </a:tabLst>
                        <a:defRPr/>
                      </a:pPr>
                      <a:endParaRPr lang="es-MX" sz="1000" b="0" i="0" u="none" strike="noStrike" cap="none">
                        <a:solidFill>
                          <a:srgbClr val="000000"/>
                        </a:solidFill>
                        <a:effectLst/>
                        <a:latin typeface="Noto Sans" panose="020B0502040504020204" pitchFamily="34" charset="0"/>
                        <a:ea typeface="Noto Sans" panose="020B0502040504020204" pitchFamily="34" charset="0"/>
                        <a:cs typeface="Noto Sans" panose="020B0502040504020204" pitchFamily="34" charset="0"/>
                        <a:sym typeface="Arial"/>
                      </a:endParaRPr>
                    </a:p>
                  </a:txBody>
                  <a:tcPr marL="2921" marR="2921" marT="2921" marB="0" anchor="ctr">
                    <a:lnL w="12700" cap="flat" cmpd="sng" algn="ctr">
                      <a:solidFill>
                        <a:srgbClr val="DEC9A2"/>
                      </a:solidFill>
                      <a:prstDash val="solid"/>
                      <a:round/>
                      <a:headEnd type="none" w="med" len="med"/>
                      <a:tailEnd type="none" w="med" len="med"/>
                    </a:lnL>
                    <a:lnR w="12700" cap="flat" cmpd="sng" algn="ctr">
                      <a:solidFill>
                        <a:srgbClr val="DEC9A2"/>
                      </a:solidFill>
                      <a:prstDash val="solid"/>
                      <a:round/>
                      <a:headEnd type="none" w="med" len="med"/>
                      <a:tailEnd type="none" w="med" len="med"/>
                    </a:lnR>
                    <a:lnT w="12700" cap="flat" cmpd="sng" algn="ctr">
                      <a:solidFill>
                        <a:srgbClr val="DEC9A2"/>
                      </a:solidFill>
                      <a:prstDash val="solid"/>
                      <a:round/>
                      <a:headEnd type="none" w="med" len="med"/>
                      <a:tailEnd type="none" w="med" len="med"/>
                    </a:lnT>
                    <a:lnB w="12700" cap="flat" cmpd="sng" algn="ctr">
                      <a:solidFill>
                        <a:srgbClr val="DEC9A2"/>
                      </a:solidFill>
                      <a:prstDash val="solid"/>
                      <a:round/>
                      <a:headEnd type="none" w="med" len="med"/>
                      <a:tailEnd type="none" w="med" len="med"/>
                    </a:lnB>
                    <a:noFill/>
                  </a:tcPr>
                </a:tc>
                <a:tc>
                  <a:txBody>
                    <a:bodyPr/>
                    <a:lstStyle/>
                    <a:p>
                      <a:pPr marL="0" marR="0" lvl="0" indent="0" algn="ctr" defTabSz="914400" rtl="0" eaLnBrk="1" fontAlgn="ctr" latinLnBrk="0" hangingPunct="1">
                        <a:lnSpc>
                          <a:spcPct val="100000"/>
                        </a:lnSpc>
                        <a:spcBef>
                          <a:spcPts val="0"/>
                        </a:spcBef>
                        <a:spcAft>
                          <a:spcPts val="0"/>
                        </a:spcAft>
                        <a:buClr>
                          <a:srgbClr val="000000"/>
                        </a:buClr>
                        <a:buSzTx/>
                        <a:buFont typeface="Arial"/>
                        <a:buNone/>
                        <a:tabLst/>
                        <a:defRPr/>
                      </a:pPr>
                      <a:r>
                        <a:rPr lang="es-MX" sz="1000" b="0" i="0" u="none" strike="noStrike">
                          <a:solidFill>
                            <a:srgbClr val="000000"/>
                          </a:solidFill>
                          <a:effectLst/>
                          <a:latin typeface="Noto Sans"/>
                          <a:ea typeface="Noto Sans"/>
                          <a:cs typeface="Noto Sans"/>
                        </a:rPr>
                        <a:t>En elaboración de catálogo de conceptos </a:t>
                      </a:r>
                      <a:r>
                        <a:rPr lang="es-MX" sz="1000" b="0" i="0" u="none" strike="noStrike" err="1">
                          <a:solidFill>
                            <a:srgbClr val="000000"/>
                          </a:solidFill>
                          <a:effectLst/>
                          <a:latin typeface="Noto Sans"/>
                          <a:ea typeface="Noto Sans"/>
                          <a:cs typeface="Noto Sans"/>
                        </a:rPr>
                        <a:t>Of</a:t>
                      </a:r>
                      <a:r>
                        <a:rPr lang="es-MX" sz="1000" b="0" i="0" u="none" strike="noStrike">
                          <a:solidFill>
                            <a:srgbClr val="000000"/>
                          </a:solidFill>
                          <a:effectLst/>
                          <a:latin typeface="Noto Sans"/>
                          <a:ea typeface="Noto Sans"/>
                          <a:cs typeface="Noto Sans"/>
                        </a:rPr>
                        <a:t>. 6191 14/05/26</a:t>
                      </a:r>
                    </a:p>
                  </a:txBody>
                  <a:tcPr marL="3630" marR="3630" marT="3630" marB="0" anchor="ctr">
                    <a:lnL w="12700" cap="flat" cmpd="sng" algn="ctr">
                      <a:solidFill>
                        <a:srgbClr val="DEC9A2"/>
                      </a:solidFill>
                      <a:prstDash val="solid"/>
                      <a:round/>
                      <a:headEnd type="none" w="med" len="med"/>
                      <a:tailEnd type="none" w="med" len="med"/>
                    </a:lnL>
                    <a:lnR w="12700" cap="flat" cmpd="sng" algn="ctr">
                      <a:solidFill>
                        <a:srgbClr val="DEC9A2"/>
                      </a:solidFill>
                      <a:prstDash val="solid"/>
                      <a:round/>
                      <a:headEnd type="none" w="med" len="med"/>
                      <a:tailEnd type="none" w="med" len="med"/>
                    </a:lnR>
                    <a:lnT w="12700" cap="flat" cmpd="sng" algn="ctr">
                      <a:solidFill>
                        <a:srgbClr val="DEC9A2"/>
                      </a:solidFill>
                      <a:prstDash val="solid"/>
                      <a:round/>
                      <a:headEnd type="none" w="med" len="med"/>
                      <a:tailEnd type="none" w="med" len="med"/>
                    </a:lnT>
                    <a:lnB w="12700" cap="flat" cmpd="sng" algn="ctr">
                      <a:solidFill>
                        <a:srgbClr val="DEC9A2"/>
                      </a:solidFill>
                      <a:prstDash val="solid"/>
                      <a:round/>
                      <a:headEnd type="none" w="med" len="med"/>
                      <a:tailEnd type="none" w="med" len="med"/>
                    </a:lnB>
                    <a:noFill/>
                  </a:tcPr>
                </a:tc>
                <a:extLst>
                  <a:ext uri="{0D108BD9-81ED-4DB2-BD59-A6C34878D82A}">
                    <a16:rowId xmlns:a16="http://schemas.microsoft.com/office/drawing/2014/main" val="3989247466"/>
                  </a:ext>
                </a:extLst>
              </a:tr>
              <a:tr h="514827">
                <a:tc>
                  <a:txBody>
                    <a:bodyPr/>
                    <a:lstStyle/>
                    <a:p>
                      <a:pPr marR="0" algn="ctr" rtl="0" fontAlgn="ctr">
                        <a:lnSpc>
                          <a:spcPct val="100000"/>
                        </a:lnSpc>
                        <a:spcBef>
                          <a:spcPts val="0"/>
                        </a:spcBef>
                        <a:spcAft>
                          <a:spcPts val="0"/>
                        </a:spcAft>
                        <a:buClr>
                          <a:srgbClr val="000000"/>
                        </a:buClr>
                        <a:buFont typeface="Arial"/>
                      </a:pPr>
                      <a:r>
                        <a:rPr lang="es-MX" sz="1000" b="0" i="0" u="none" strike="noStrike" cap="none">
                          <a:solidFill>
                            <a:srgbClr val="000000"/>
                          </a:solidFill>
                          <a:effectLst/>
                          <a:latin typeface="Noto Sans" panose="020B0502040504020204" pitchFamily="34" charset="0"/>
                          <a:ea typeface="Noto Sans" panose="020B0502040504020204" pitchFamily="34" charset="0"/>
                          <a:cs typeface="Noto Sans" panose="020B0502040504020204" pitchFamily="34" charset="0"/>
                          <a:sym typeface="Arial"/>
                        </a:rPr>
                        <a:t>14</a:t>
                      </a:r>
                    </a:p>
                  </a:txBody>
                  <a:tcPr marL="3630" marR="3630" marT="3630" marB="0" anchor="ctr">
                    <a:lnL w="12700" cap="flat" cmpd="sng" algn="ctr">
                      <a:solidFill>
                        <a:srgbClr val="DEC9A2"/>
                      </a:solidFill>
                      <a:prstDash val="solid"/>
                      <a:round/>
                      <a:headEnd type="none" w="med" len="med"/>
                      <a:tailEnd type="none" w="med" len="med"/>
                    </a:lnL>
                    <a:lnR w="12700" cap="flat" cmpd="sng" algn="ctr">
                      <a:solidFill>
                        <a:srgbClr val="DEC9A2"/>
                      </a:solidFill>
                      <a:prstDash val="solid"/>
                      <a:round/>
                      <a:headEnd type="none" w="med" len="med"/>
                      <a:tailEnd type="none" w="med" len="med"/>
                    </a:lnR>
                    <a:lnT w="12700" cap="flat" cmpd="sng" algn="ctr">
                      <a:solidFill>
                        <a:srgbClr val="DEC9A2"/>
                      </a:solidFill>
                      <a:prstDash val="solid"/>
                      <a:round/>
                      <a:headEnd type="none" w="med" len="med"/>
                      <a:tailEnd type="none" w="med" len="med"/>
                    </a:lnT>
                    <a:lnB w="12700" cap="flat" cmpd="sng" algn="ctr">
                      <a:solidFill>
                        <a:srgbClr val="DEC9A2"/>
                      </a:solidFill>
                      <a:prstDash val="solid"/>
                      <a:round/>
                      <a:headEnd type="none" w="med" len="med"/>
                      <a:tailEnd type="none" w="med" len="med"/>
                    </a:lnB>
                    <a:noFill/>
                  </a:tcPr>
                </a:tc>
                <a:tc>
                  <a:txBody>
                    <a:bodyPr/>
                    <a:lstStyle/>
                    <a:p>
                      <a:pPr marR="0" algn="ctr" rtl="0" fontAlgn="ctr">
                        <a:lnSpc>
                          <a:spcPct val="100000"/>
                        </a:lnSpc>
                        <a:spcBef>
                          <a:spcPts val="0"/>
                        </a:spcBef>
                        <a:spcAft>
                          <a:spcPts val="0"/>
                        </a:spcAft>
                        <a:buClr>
                          <a:srgbClr val="000000"/>
                        </a:buClr>
                        <a:buFont typeface="Arial"/>
                        <a:buNone/>
                        <a:tabLst>
                          <a:tab pos="7176135" algn="l"/>
                        </a:tabLst>
                      </a:pPr>
                      <a:r>
                        <a:rPr lang="es-MX" sz="1000" b="0" i="0" u="none" strike="noStrike" cap="none">
                          <a:solidFill>
                            <a:srgbClr val="000000"/>
                          </a:solidFill>
                          <a:effectLst/>
                          <a:latin typeface="Noto Sans" panose="020B0502040504020204" pitchFamily="34" charset="0"/>
                          <a:ea typeface="Noto Sans" panose="020B0502040504020204" pitchFamily="34" charset="0"/>
                          <a:cs typeface="Noto Sans" panose="020B0502040504020204" pitchFamily="34" charset="0"/>
                          <a:sym typeface="Arial"/>
                        </a:rPr>
                        <a:t>Solicitud de optimización y reordenamiento del piso 5 de Durango No. 323 para la Coordinación de Presupuesto y Gestión del Gasto en Servicios Personales (CPGGSP) </a:t>
                      </a:r>
                    </a:p>
                  </a:txBody>
                  <a:tcPr marL="68580" marR="68580" marT="0" marB="0" anchor="ctr">
                    <a:lnL w="12700" cap="flat" cmpd="sng" algn="ctr">
                      <a:solidFill>
                        <a:srgbClr val="DEC9A2"/>
                      </a:solidFill>
                      <a:prstDash val="solid"/>
                      <a:round/>
                      <a:headEnd type="none" w="med" len="med"/>
                      <a:tailEnd type="none" w="med" len="med"/>
                    </a:lnL>
                    <a:lnR w="12700" cap="flat" cmpd="sng" algn="ctr">
                      <a:solidFill>
                        <a:srgbClr val="DEC9A2"/>
                      </a:solidFill>
                      <a:prstDash val="solid"/>
                      <a:round/>
                      <a:headEnd type="none" w="med" len="med"/>
                      <a:tailEnd type="none" w="med" len="med"/>
                    </a:lnR>
                    <a:lnT w="12700" cap="flat" cmpd="sng" algn="ctr">
                      <a:solidFill>
                        <a:srgbClr val="DEC9A2"/>
                      </a:solidFill>
                      <a:prstDash val="solid"/>
                      <a:round/>
                      <a:headEnd type="none" w="med" len="med"/>
                      <a:tailEnd type="none" w="med" len="med"/>
                    </a:lnT>
                    <a:lnB w="12700" cap="flat" cmpd="sng" algn="ctr">
                      <a:solidFill>
                        <a:srgbClr val="DEC9A2"/>
                      </a:solidFill>
                      <a:prstDash val="solid"/>
                      <a:round/>
                      <a:headEnd type="none" w="med" len="med"/>
                      <a:tailEnd type="none" w="med" len="med"/>
                    </a:lnB>
                    <a:noFill/>
                  </a:tcPr>
                </a:tc>
                <a:tc>
                  <a:txBody>
                    <a:bodyPr/>
                    <a:lstStyle/>
                    <a:p>
                      <a:pPr algn="ctr" fontAlgn="ctr"/>
                      <a:r>
                        <a:rPr lang="es-MX" sz="1000" b="0" i="0" u="none" strike="noStrike" dirty="0">
                          <a:solidFill>
                            <a:srgbClr val="000000"/>
                          </a:solidFill>
                          <a:effectLst/>
                          <a:latin typeface="Noto Sans" panose="020B0502040504020204" pitchFamily="34" charset="0"/>
                          <a:ea typeface="Noto Sans" panose="020B0502040504020204" pitchFamily="34" charset="0"/>
                          <a:cs typeface="Noto Sans" panose="020B0502040504020204" pitchFamily="34" charset="0"/>
                        </a:rPr>
                        <a:t>Coordinación Administrativa de la DA</a:t>
                      </a:r>
                    </a:p>
                  </a:txBody>
                  <a:tcPr marL="2921" marR="2921" marT="2921" marB="0" anchor="ctr">
                    <a:lnL w="12700" cap="flat" cmpd="sng" algn="ctr">
                      <a:solidFill>
                        <a:srgbClr val="DEC9A2"/>
                      </a:solidFill>
                      <a:prstDash val="solid"/>
                      <a:round/>
                      <a:headEnd type="none" w="med" len="med"/>
                      <a:tailEnd type="none" w="med" len="med"/>
                    </a:lnL>
                    <a:lnR w="12700" cap="flat" cmpd="sng" algn="ctr">
                      <a:solidFill>
                        <a:srgbClr val="DEC9A2"/>
                      </a:solidFill>
                      <a:prstDash val="solid"/>
                      <a:round/>
                      <a:headEnd type="none" w="med" len="med"/>
                      <a:tailEnd type="none" w="med" len="med"/>
                    </a:lnR>
                    <a:lnT w="12700" cap="flat" cmpd="sng" algn="ctr">
                      <a:solidFill>
                        <a:srgbClr val="DEC9A2"/>
                      </a:solidFill>
                      <a:prstDash val="solid"/>
                      <a:round/>
                      <a:headEnd type="none" w="med" len="med"/>
                      <a:tailEnd type="none" w="med" len="med"/>
                    </a:lnT>
                    <a:lnB w="12700" cap="flat" cmpd="sng" algn="ctr">
                      <a:solidFill>
                        <a:srgbClr val="DEC9A2"/>
                      </a:solidFill>
                      <a:prstDash val="solid"/>
                      <a:round/>
                      <a:headEnd type="none" w="med" len="med"/>
                      <a:tailEnd type="none" w="med" len="med"/>
                    </a:lnB>
                    <a:noFill/>
                  </a:tcPr>
                </a:tc>
                <a:tc>
                  <a:txBody>
                    <a:bodyPr/>
                    <a:lstStyle/>
                    <a:p>
                      <a:pPr algn="ctr" fontAlgn="ctr"/>
                      <a:r>
                        <a:rPr lang="es-MX" sz="1000" b="0" i="0" u="none" strike="noStrike">
                          <a:solidFill>
                            <a:srgbClr val="000000"/>
                          </a:solidFill>
                          <a:effectLst/>
                          <a:latin typeface="Noto Sans" panose="020B0502040504020204" pitchFamily="34" charset="0"/>
                          <a:ea typeface="Noto Sans" panose="020B0502040504020204" pitchFamily="34" charset="0"/>
                          <a:cs typeface="Noto Sans" panose="020B0502040504020204" pitchFamily="34" charset="0"/>
                        </a:rPr>
                        <a:t>DA</a:t>
                      </a:r>
                    </a:p>
                  </a:txBody>
                  <a:tcPr marL="2921" marR="2921" marT="2921" marB="0" anchor="ctr">
                    <a:lnL w="12700" cap="flat" cmpd="sng" algn="ctr">
                      <a:solidFill>
                        <a:srgbClr val="DEC9A2"/>
                      </a:solidFill>
                      <a:prstDash val="solid"/>
                      <a:round/>
                      <a:headEnd type="none" w="med" len="med"/>
                      <a:tailEnd type="none" w="med" len="med"/>
                    </a:lnL>
                    <a:lnR w="12700" cap="flat" cmpd="sng" algn="ctr">
                      <a:solidFill>
                        <a:srgbClr val="DEC9A2"/>
                      </a:solidFill>
                      <a:prstDash val="solid"/>
                      <a:round/>
                      <a:headEnd type="none" w="med" len="med"/>
                      <a:tailEnd type="none" w="med" len="med"/>
                    </a:lnR>
                    <a:lnT w="12700" cap="flat" cmpd="sng" algn="ctr">
                      <a:solidFill>
                        <a:srgbClr val="DEC9A2"/>
                      </a:solidFill>
                      <a:prstDash val="solid"/>
                      <a:round/>
                      <a:headEnd type="none" w="med" len="med"/>
                      <a:tailEnd type="none" w="med" len="med"/>
                    </a:lnT>
                    <a:lnB w="12700" cap="flat" cmpd="sng" algn="ctr">
                      <a:solidFill>
                        <a:srgbClr val="DEC9A2"/>
                      </a:solidFill>
                      <a:prstDash val="solid"/>
                      <a:round/>
                      <a:headEnd type="none" w="med" len="med"/>
                      <a:tailEnd type="none" w="med" len="med"/>
                    </a:lnB>
                    <a:noFill/>
                  </a:tcPr>
                </a:tc>
                <a:tc>
                  <a:txBody>
                    <a:bodyPr/>
                    <a:lstStyle/>
                    <a:p>
                      <a:pPr marL="0" marR="0" lvl="0" indent="0" algn="ctr" defTabSz="914400" rtl="0" eaLnBrk="1" fontAlgn="ctr" latinLnBrk="0" hangingPunct="1">
                        <a:lnSpc>
                          <a:spcPct val="100000"/>
                        </a:lnSpc>
                        <a:spcBef>
                          <a:spcPts val="0"/>
                        </a:spcBef>
                        <a:spcAft>
                          <a:spcPts val="0"/>
                        </a:spcAft>
                        <a:buClr>
                          <a:srgbClr val="000000"/>
                        </a:buClr>
                        <a:buSzTx/>
                        <a:buFont typeface="Arial"/>
                        <a:buNone/>
                        <a:tabLst/>
                        <a:defRPr/>
                      </a:pPr>
                      <a:r>
                        <a:rPr lang="es-MX" sz="1000" b="0" i="0" u="none" strike="noStrike">
                          <a:solidFill>
                            <a:srgbClr val="000000"/>
                          </a:solidFill>
                          <a:effectLst/>
                          <a:latin typeface="Noto Sans"/>
                          <a:ea typeface="Noto Sans"/>
                          <a:cs typeface="Noto Sans"/>
                        </a:rPr>
                        <a:t>No. 5009</a:t>
                      </a:r>
                      <a:br>
                        <a:rPr lang="es-MX" sz="1000" b="0" i="0" u="none" strike="noStrike">
                          <a:solidFill>
                            <a:srgbClr val="000000"/>
                          </a:solidFill>
                          <a:effectLst/>
                          <a:latin typeface="Noto Sans"/>
                          <a:ea typeface="Noto Sans"/>
                          <a:cs typeface="Noto Sans"/>
                        </a:rPr>
                      </a:br>
                      <a:r>
                        <a:rPr lang="es-MX" sz="1000" b="0" i="0" u="none" strike="noStrike">
                          <a:solidFill>
                            <a:srgbClr val="000000"/>
                          </a:solidFill>
                          <a:effectLst/>
                          <a:latin typeface="Noto Sans"/>
                          <a:ea typeface="Noto Sans"/>
                          <a:cs typeface="Noto Sans"/>
                        </a:rPr>
                        <a:t>16/04/2026</a:t>
                      </a:r>
                    </a:p>
                  </a:txBody>
                  <a:tcPr marL="2921" marR="2921" marT="2921" marB="0" anchor="ctr">
                    <a:lnL w="12700" cap="flat" cmpd="sng" algn="ctr">
                      <a:solidFill>
                        <a:srgbClr val="DEC9A2"/>
                      </a:solidFill>
                      <a:prstDash val="solid"/>
                      <a:round/>
                      <a:headEnd type="none" w="med" len="med"/>
                      <a:tailEnd type="none" w="med" len="med"/>
                    </a:lnL>
                    <a:lnR w="12700" cap="flat" cmpd="sng" algn="ctr">
                      <a:solidFill>
                        <a:srgbClr val="DEC9A2"/>
                      </a:solidFill>
                      <a:prstDash val="solid"/>
                      <a:round/>
                      <a:headEnd type="none" w="med" len="med"/>
                      <a:tailEnd type="none" w="med" len="med"/>
                    </a:lnR>
                    <a:lnT w="12700" cap="flat" cmpd="sng" algn="ctr">
                      <a:solidFill>
                        <a:srgbClr val="DEC9A2"/>
                      </a:solidFill>
                      <a:prstDash val="solid"/>
                      <a:round/>
                      <a:headEnd type="none" w="med" len="med"/>
                      <a:tailEnd type="none" w="med" len="med"/>
                    </a:lnT>
                    <a:lnB w="12700" cap="flat" cmpd="sng" algn="ctr">
                      <a:solidFill>
                        <a:srgbClr val="DEC9A2"/>
                      </a:solidFill>
                      <a:prstDash val="solid"/>
                      <a:round/>
                      <a:headEnd type="none" w="med" len="med"/>
                      <a:tailEnd type="none" w="med" len="med"/>
                    </a:lnB>
                    <a:noFill/>
                  </a:tcPr>
                </a:tc>
                <a:tc>
                  <a:txBody>
                    <a:bodyPr/>
                    <a:lstStyle/>
                    <a:p>
                      <a:pPr marL="87313" marR="0" lvl="0" indent="0" algn="ctr" defTabSz="914400" rtl="0" eaLnBrk="1" fontAlgn="ctr" latinLnBrk="0" hangingPunct="1">
                        <a:lnSpc>
                          <a:spcPct val="100000"/>
                        </a:lnSpc>
                        <a:spcBef>
                          <a:spcPts val="0"/>
                        </a:spcBef>
                        <a:spcAft>
                          <a:spcPts val="0"/>
                        </a:spcAft>
                        <a:buClr>
                          <a:srgbClr val="000000"/>
                        </a:buClr>
                        <a:buSzTx/>
                        <a:buFont typeface="Arial"/>
                        <a:buNone/>
                        <a:tabLst>
                          <a:tab pos="2690813" algn="l"/>
                        </a:tabLst>
                        <a:defRPr/>
                      </a:pPr>
                      <a:endParaRPr lang="es-MX" sz="1000" b="0" i="0" u="none" strike="noStrike" cap="none">
                        <a:solidFill>
                          <a:srgbClr val="000000"/>
                        </a:solidFill>
                        <a:effectLst/>
                        <a:latin typeface="Noto Sans" panose="020B0502040504020204" pitchFamily="34" charset="0"/>
                        <a:ea typeface="Noto Sans" panose="020B0502040504020204" pitchFamily="34" charset="0"/>
                        <a:cs typeface="Noto Sans" panose="020B0502040504020204" pitchFamily="34" charset="0"/>
                        <a:sym typeface="Arial"/>
                      </a:endParaRPr>
                    </a:p>
                  </a:txBody>
                  <a:tcPr marL="2921" marR="2921" marT="2921" marB="0" anchor="ctr">
                    <a:lnL w="12700" cap="flat" cmpd="sng" algn="ctr">
                      <a:solidFill>
                        <a:srgbClr val="DEC9A2"/>
                      </a:solidFill>
                      <a:prstDash val="solid"/>
                      <a:round/>
                      <a:headEnd type="none" w="med" len="med"/>
                      <a:tailEnd type="none" w="med" len="med"/>
                    </a:lnL>
                    <a:lnR w="12700" cap="flat" cmpd="sng" algn="ctr">
                      <a:solidFill>
                        <a:srgbClr val="DEC9A2"/>
                      </a:solidFill>
                      <a:prstDash val="solid"/>
                      <a:round/>
                      <a:headEnd type="none" w="med" len="med"/>
                      <a:tailEnd type="none" w="med" len="med"/>
                    </a:lnR>
                    <a:lnT w="12700" cap="flat" cmpd="sng" algn="ctr">
                      <a:solidFill>
                        <a:srgbClr val="DEC9A2"/>
                      </a:solidFill>
                      <a:prstDash val="solid"/>
                      <a:round/>
                      <a:headEnd type="none" w="med" len="med"/>
                      <a:tailEnd type="none" w="med" len="med"/>
                    </a:lnT>
                    <a:lnB w="12700" cap="flat" cmpd="sng" algn="ctr">
                      <a:solidFill>
                        <a:srgbClr val="DEC9A2"/>
                      </a:solidFill>
                      <a:prstDash val="solid"/>
                      <a:round/>
                      <a:headEnd type="none" w="med" len="med"/>
                      <a:tailEnd type="none" w="med" len="med"/>
                    </a:lnB>
                    <a:noFill/>
                  </a:tcPr>
                </a:tc>
                <a:tc>
                  <a:txBody>
                    <a:bodyPr/>
                    <a:lstStyle/>
                    <a:p>
                      <a:pPr marL="0" marR="0" lvl="0" indent="0" algn="ctr" defTabSz="914400" rtl="0" eaLnBrk="1" fontAlgn="ctr" latinLnBrk="0" hangingPunct="1">
                        <a:lnSpc>
                          <a:spcPct val="100000"/>
                        </a:lnSpc>
                        <a:spcBef>
                          <a:spcPts val="0"/>
                        </a:spcBef>
                        <a:spcAft>
                          <a:spcPts val="0"/>
                        </a:spcAft>
                        <a:buClr>
                          <a:srgbClr val="000000"/>
                        </a:buClr>
                        <a:buSzTx/>
                        <a:buFont typeface="Arial"/>
                        <a:buNone/>
                        <a:tabLst/>
                        <a:defRPr/>
                      </a:pPr>
                      <a:r>
                        <a:rPr lang="es-MX" sz="1000" b="0" i="0" u="none" strike="noStrike">
                          <a:solidFill>
                            <a:srgbClr val="000000"/>
                          </a:solidFill>
                          <a:effectLst/>
                          <a:latin typeface="Noto Sans"/>
                          <a:ea typeface="Noto Sans"/>
                          <a:cs typeface="Noto Sans"/>
                        </a:rPr>
                        <a:t>En elaboración de catálogo de conceptos </a:t>
                      </a:r>
                      <a:r>
                        <a:rPr lang="es-MX" sz="1000" b="0" i="0" u="none" strike="noStrike" err="1">
                          <a:solidFill>
                            <a:srgbClr val="000000"/>
                          </a:solidFill>
                          <a:effectLst/>
                          <a:latin typeface="Noto Sans"/>
                          <a:ea typeface="Noto Sans"/>
                          <a:cs typeface="Noto Sans"/>
                        </a:rPr>
                        <a:t>Of</a:t>
                      </a:r>
                      <a:r>
                        <a:rPr lang="es-MX" sz="1000" b="0" i="0" u="none" strike="noStrike">
                          <a:solidFill>
                            <a:srgbClr val="000000"/>
                          </a:solidFill>
                          <a:effectLst/>
                          <a:latin typeface="Noto Sans"/>
                          <a:ea typeface="Noto Sans"/>
                          <a:cs typeface="Noto Sans"/>
                        </a:rPr>
                        <a:t>. 6186 14/05/26</a:t>
                      </a:r>
                    </a:p>
                  </a:txBody>
                  <a:tcPr marL="3630" marR="3630" marT="3630" marB="0" anchor="ctr">
                    <a:lnL w="12700" cap="flat" cmpd="sng" algn="ctr">
                      <a:solidFill>
                        <a:srgbClr val="DEC9A2"/>
                      </a:solidFill>
                      <a:prstDash val="solid"/>
                      <a:round/>
                      <a:headEnd type="none" w="med" len="med"/>
                      <a:tailEnd type="none" w="med" len="med"/>
                    </a:lnL>
                    <a:lnR w="12700" cap="flat" cmpd="sng" algn="ctr">
                      <a:solidFill>
                        <a:srgbClr val="DEC9A2"/>
                      </a:solidFill>
                      <a:prstDash val="solid"/>
                      <a:round/>
                      <a:headEnd type="none" w="med" len="med"/>
                      <a:tailEnd type="none" w="med" len="med"/>
                    </a:lnR>
                    <a:lnT w="12700" cap="flat" cmpd="sng" algn="ctr">
                      <a:solidFill>
                        <a:srgbClr val="DEC9A2"/>
                      </a:solidFill>
                      <a:prstDash val="solid"/>
                      <a:round/>
                      <a:headEnd type="none" w="med" len="med"/>
                      <a:tailEnd type="none" w="med" len="med"/>
                    </a:lnT>
                    <a:lnB w="12700" cap="flat" cmpd="sng" algn="ctr">
                      <a:solidFill>
                        <a:srgbClr val="DEC9A2"/>
                      </a:solidFill>
                      <a:prstDash val="solid"/>
                      <a:round/>
                      <a:headEnd type="none" w="med" len="med"/>
                      <a:tailEnd type="none" w="med" len="med"/>
                    </a:lnB>
                    <a:noFill/>
                  </a:tcPr>
                </a:tc>
                <a:extLst>
                  <a:ext uri="{0D108BD9-81ED-4DB2-BD59-A6C34878D82A}">
                    <a16:rowId xmlns:a16="http://schemas.microsoft.com/office/drawing/2014/main" val="4137839616"/>
                  </a:ext>
                </a:extLst>
              </a:tr>
              <a:tr h="514826">
                <a:tc>
                  <a:txBody>
                    <a:bodyPr/>
                    <a:lstStyle/>
                    <a:p>
                      <a:pPr lvl="0" algn="ctr">
                        <a:lnSpc>
                          <a:spcPct val="100000"/>
                        </a:lnSpc>
                        <a:spcBef>
                          <a:spcPts val="0"/>
                        </a:spcBef>
                        <a:spcAft>
                          <a:spcPts val="0"/>
                        </a:spcAft>
                        <a:buNone/>
                      </a:pPr>
                      <a:r>
                        <a:rPr lang="es-MX" sz="1000" b="0" i="0" u="none" strike="noStrike" cap="none">
                          <a:solidFill>
                            <a:srgbClr val="000000"/>
                          </a:solidFill>
                          <a:effectLst/>
                          <a:latin typeface="Noto Sans"/>
                          <a:ea typeface="Noto Sans"/>
                          <a:cs typeface="Noto Sans"/>
                        </a:rPr>
                        <a:t>15</a:t>
                      </a:r>
                      <a:endParaRPr lang="es-MX" sz="1000" b="0" i="0" u="none" strike="noStrike" cap="none">
                        <a:solidFill>
                          <a:srgbClr val="000000"/>
                        </a:solidFill>
                        <a:effectLst/>
                        <a:latin typeface="Noto Sans"/>
                        <a:ea typeface="Noto Sans"/>
                        <a:cs typeface="Noto Sans"/>
                        <a:sym typeface="Arial"/>
                      </a:endParaRPr>
                    </a:p>
                  </a:txBody>
                  <a:tcPr marL="3630" marR="3630" marT="3630" marB="0" anchor="ctr">
                    <a:lnL w="12700">
                      <a:solidFill>
                        <a:srgbClr val="DEC9A2"/>
                      </a:solidFill>
                    </a:lnL>
                    <a:lnR w="12700">
                      <a:solidFill>
                        <a:srgbClr val="DEC9A2"/>
                      </a:solidFill>
                    </a:lnR>
                    <a:lnT w="12700">
                      <a:solidFill>
                        <a:srgbClr val="DEC9A2"/>
                      </a:solidFill>
                    </a:lnT>
                    <a:lnB w="12700">
                      <a:solidFill>
                        <a:srgbClr val="DEC9A2"/>
                      </a:solidFill>
                    </a:lnB>
                    <a:noFill/>
                  </a:tcPr>
                </a:tc>
                <a:tc>
                  <a:txBody>
                    <a:bodyPr/>
                    <a:lstStyle/>
                    <a:p>
                      <a:pPr lvl="0" algn="ctr">
                        <a:lnSpc>
                          <a:spcPct val="100000"/>
                        </a:lnSpc>
                        <a:spcBef>
                          <a:spcPts val="0"/>
                        </a:spcBef>
                        <a:spcAft>
                          <a:spcPts val="0"/>
                        </a:spcAft>
                        <a:buNone/>
                      </a:pPr>
                      <a:r>
                        <a:rPr lang="es-MX" sz="1000" b="0" i="0" u="none" strike="noStrike" cap="none">
                          <a:solidFill>
                            <a:srgbClr val="000000"/>
                          </a:solidFill>
                          <a:effectLst/>
                          <a:latin typeface="Noto Sans"/>
                          <a:ea typeface="Noto Sans"/>
                          <a:cs typeface="Noto Sans"/>
                        </a:rPr>
                        <a:t>Propuesta de reordenamiento para la reubicación de la CNM de Escalafón de la PB del inmueble de Durango No. 323 al sótano del inmueble de Villalongín No. 117.</a:t>
                      </a:r>
                      <a:endParaRPr lang="es-MX" sz="1000" b="0" i="0" u="none" strike="noStrike" cap="none">
                        <a:solidFill>
                          <a:srgbClr val="000000"/>
                        </a:solidFill>
                        <a:effectLst/>
                        <a:latin typeface="Noto Sans"/>
                        <a:ea typeface="Noto Sans"/>
                        <a:cs typeface="Noto Sans"/>
                        <a:sym typeface="Arial"/>
                      </a:endParaRPr>
                    </a:p>
                  </a:txBody>
                  <a:tcPr marL="68580" marR="68580" marT="0" marB="0" anchor="ctr">
                    <a:lnL w="12700">
                      <a:solidFill>
                        <a:srgbClr val="DEC9A2"/>
                      </a:solidFill>
                    </a:lnL>
                    <a:lnR w="12700">
                      <a:solidFill>
                        <a:srgbClr val="DEC9A2"/>
                      </a:solidFill>
                    </a:lnR>
                    <a:lnT w="12700">
                      <a:solidFill>
                        <a:srgbClr val="DEC9A2"/>
                      </a:solidFill>
                    </a:lnT>
                    <a:lnB w="12700">
                      <a:solidFill>
                        <a:srgbClr val="DEC9A2"/>
                      </a:solidFill>
                    </a:lnB>
                    <a:noFill/>
                  </a:tcPr>
                </a:tc>
                <a:tc>
                  <a:txBody>
                    <a:bodyPr/>
                    <a:lstStyle/>
                    <a:p>
                      <a:pPr lvl="0" algn="ctr">
                        <a:buNone/>
                      </a:pPr>
                      <a:r>
                        <a:rPr lang="es-MX" sz="1000" b="0" i="0" u="none" strike="noStrike" noProof="0" dirty="0">
                          <a:solidFill>
                            <a:srgbClr val="000000"/>
                          </a:solidFill>
                          <a:effectLst/>
                          <a:latin typeface="Noto Sans"/>
                          <a:ea typeface="Noto Sans"/>
                          <a:cs typeface="Noto Sans"/>
                        </a:rPr>
                        <a:t>Coordinación Administrativa de la DA</a:t>
                      </a:r>
                      <a:endParaRPr lang="es-ES" dirty="0"/>
                    </a:p>
                  </a:txBody>
                  <a:tcPr marL="2921" marR="2921" marT="2921" marB="0" anchor="ctr">
                    <a:lnL w="12700">
                      <a:solidFill>
                        <a:srgbClr val="DEC9A2"/>
                      </a:solidFill>
                    </a:lnL>
                    <a:lnR w="12700">
                      <a:solidFill>
                        <a:srgbClr val="DEC9A2"/>
                      </a:solidFill>
                    </a:lnR>
                    <a:lnT w="12700">
                      <a:solidFill>
                        <a:srgbClr val="DEC9A2"/>
                      </a:solidFill>
                    </a:lnT>
                    <a:lnB w="12700">
                      <a:solidFill>
                        <a:srgbClr val="DEC9A2"/>
                      </a:solidFill>
                    </a:lnB>
                    <a:noFill/>
                  </a:tcPr>
                </a:tc>
                <a:tc>
                  <a:txBody>
                    <a:bodyPr/>
                    <a:lstStyle/>
                    <a:p>
                      <a:pPr lvl="0" algn="ctr">
                        <a:buNone/>
                      </a:pPr>
                      <a:r>
                        <a:rPr lang="es-MX" sz="1000" b="0" i="0" u="none" strike="noStrike" kern="1200" dirty="0">
                          <a:solidFill>
                            <a:srgbClr val="000000"/>
                          </a:solidFill>
                          <a:effectLst/>
                          <a:latin typeface="Noto Sans"/>
                          <a:ea typeface="Noto Sans"/>
                          <a:cs typeface="Noto Sans"/>
                        </a:rPr>
                        <a:t>DA</a:t>
                      </a:r>
                    </a:p>
                  </a:txBody>
                  <a:tcPr marL="2921" marR="2921" marT="2921" marB="0" anchor="ctr">
                    <a:lnL w="12700">
                      <a:solidFill>
                        <a:srgbClr val="DEC9A2"/>
                      </a:solidFill>
                    </a:lnL>
                    <a:lnR w="12700">
                      <a:solidFill>
                        <a:srgbClr val="DEC9A2"/>
                      </a:solidFill>
                    </a:lnR>
                    <a:lnT w="12700">
                      <a:solidFill>
                        <a:srgbClr val="DEC9A2"/>
                      </a:solidFill>
                    </a:lnT>
                    <a:lnB w="12700">
                      <a:solidFill>
                        <a:srgbClr val="DEC9A2"/>
                      </a:solidFill>
                    </a:lnB>
                    <a:noFill/>
                  </a:tcPr>
                </a:tc>
                <a:tc>
                  <a:txBody>
                    <a:bodyPr/>
                    <a:lstStyle/>
                    <a:p>
                      <a:pPr marL="0" lvl="0" indent="0" algn="ctr">
                        <a:lnSpc>
                          <a:spcPct val="100000"/>
                        </a:lnSpc>
                        <a:spcBef>
                          <a:spcPts val="0"/>
                        </a:spcBef>
                        <a:spcAft>
                          <a:spcPts val="0"/>
                        </a:spcAft>
                        <a:buNone/>
                      </a:pPr>
                      <a:r>
                        <a:rPr lang="es-MX" sz="1000" b="0" i="0" u="none" strike="noStrike" kern="1200" noProof="0" dirty="0">
                          <a:solidFill>
                            <a:srgbClr val="000000"/>
                          </a:solidFill>
                          <a:effectLst/>
                          <a:latin typeface="Noto Sans"/>
                          <a:ea typeface="Noto Sans"/>
                          <a:cs typeface="Noto Sans"/>
                        </a:rPr>
                        <a:t>No. 8410</a:t>
                      </a:r>
                      <a:endParaRPr lang="es-ES" sz="1000" b="0" i="0" u="none" strike="noStrike" kern="1200" dirty="0">
                        <a:solidFill>
                          <a:srgbClr val="000000"/>
                        </a:solidFill>
                        <a:effectLst/>
                        <a:latin typeface="Noto Sans"/>
                        <a:ea typeface="Noto Sans"/>
                        <a:cs typeface="Noto Sans"/>
                      </a:endParaRPr>
                    </a:p>
                    <a:p>
                      <a:pPr marL="0" lvl="0" indent="0" algn="ctr">
                        <a:lnSpc>
                          <a:spcPct val="100000"/>
                        </a:lnSpc>
                        <a:spcBef>
                          <a:spcPts val="0"/>
                        </a:spcBef>
                        <a:spcAft>
                          <a:spcPts val="0"/>
                        </a:spcAft>
                        <a:buNone/>
                      </a:pPr>
                      <a:r>
                        <a:rPr lang="es-MX" sz="1000" b="0" i="0" u="none" strike="noStrike" kern="1200" noProof="0" dirty="0">
                          <a:solidFill>
                            <a:srgbClr val="000000"/>
                          </a:solidFill>
                          <a:effectLst/>
                          <a:latin typeface="Noto Sans"/>
                          <a:ea typeface="Noto Sans"/>
                          <a:cs typeface="Noto Sans"/>
                        </a:rPr>
                        <a:t>03/07/26 </a:t>
                      </a:r>
                      <a:endParaRPr lang="es-ES" sz="1000" b="0" i="0" u="none" strike="noStrike" kern="1200" dirty="0">
                        <a:solidFill>
                          <a:srgbClr val="000000"/>
                        </a:solidFill>
                        <a:effectLst/>
                        <a:latin typeface="Noto Sans"/>
                        <a:ea typeface="Noto Sans"/>
                        <a:cs typeface="Noto Sans"/>
                      </a:endParaRPr>
                    </a:p>
                  </a:txBody>
                  <a:tcPr marL="2921" marR="2921" marT="2921" marB="0" anchor="ctr">
                    <a:lnL w="12700">
                      <a:solidFill>
                        <a:srgbClr val="DEC9A2"/>
                      </a:solidFill>
                    </a:lnL>
                    <a:lnR w="12700">
                      <a:solidFill>
                        <a:srgbClr val="DEC9A2"/>
                      </a:solidFill>
                    </a:lnR>
                    <a:lnT w="12700">
                      <a:solidFill>
                        <a:srgbClr val="DEC9A2"/>
                      </a:solidFill>
                    </a:lnT>
                    <a:lnB w="12700">
                      <a:solidFill>
                        <a:srgbClr val="DEC9A2"/>
                      </a:solidFill>
                    </a:lnB>
                    <a:noFill/>
                  </a:tcPr>
                </a:tc>
                <a:tc>
                  <a:txBody>
                    <a:bodyPr/>
                    <a:lstStyle/>
                    <a:p>
                      <a:pPr marL="86995" lvl="0" indent="0" algn="ctr" defTabSz="914400">
                        <a:lnSpc>
                          <a:spcPct val="100000"/>
                        </a:lnSpc>
                        <a:spcBef>
                          <a:spcPts val="0"/>
                        </a:spcBef>
                        <a:spcAft>
                          <a:spcPts val="0"/>
                        </a:spcAft>
                        <a:buNone/>
                        <a:tabLst>
                          <a:tab pos="2690813" algn="l"/>
                        </a:tabLst>
                        <a:defRPr/>
                      </a:pPr>
                      <a:endParaRPr lang="es-MX" sz="1000" b="0" i="0" u="none" strike="noStrike" cap="none" dirty="0">
                        <a:solidFill>
                          <a:srgbClr val="000000"/>
                        </a:solidFill>
                        <a:effectLst/>
                        <a:latin typeface="Noto Sans"/>
                        <a:ea typeface="Noto Sans"/>
                        <a:cs typeface="Noto Sans"/>
                        <a:sym typeface="Arial"/>
                      </a:endParaRPr>
                    </a:p>
                  </a:txBody>
                  <a:tcPr marL="2921" marR="2921" marT="2921" marB="0" anchor="ctr">
                    <a:lnL w="12700">
                      <a:solidFill>
                        <a:srgbClr val="DEC9A2"/>
                      </a:solidFill>
                    </a:lnL>
                    <a:lnR w="12700">
                      <a:solidFill>
                        <a:srgbClr val="DEC9A2"/>
                      </a:solidFill>
                    </a:lnR>
                    <a:lnT w="12700">
                      <a:solidFill>
                        <a:srgbClr val="DEC9A2"/>
                      </a:solidFill>
                    </a:lnT>
                    <a:lnB w="12700">
                      <a:solidFill>
                        <a:srgbClr val="DEC9A2"/>
                      </a:solidFill>
                    </a:lnB>
                    <a:noFill/>
                  </a:tcPr>
                </a:tc>
                <a:tc>
                  <a:txBody>
                    <a:bodyPr/>
                    <a:lstStyle/>
                    <a:p>
                      <a:pPr marL="0" lvl="0" indent="0" algn="ctr" defTabSz="914400">
                        <a:lnSpc>
                          <a:spcPct val="100000"/>
                        </a:lnSpc>
                        <a:spcBef>
                          <a:spcPts val="0"/>
                        </a:spcBef>
                        <a:spcAft>
                          <a:spcPts val="0"/>
                        </a:spcAft>
                        <a:buNone/>
                        <a:tabLst/>
                        <a:defRPr/>
                      </a:pPr>
                      <a:endParaRPr lang="es-MX" sz="1000" b="0" i="0" u="none" strike="noStrike" dirty="0">
                        <a:solidFill>
                          <a:srgbClr val="000000"/>
                        </a:solidFill>
                        <a:effectLst/>
                        <a:latin typeface="Noto Sans"/>
                        <a:ea typeface="Noto Sans"/>
                        <a:cs typeface="Noto Sans"/>
                      </a:endParaRPr>
                    </a:p>
                  </a:txBody>
                  <a:tcPr marL="3630" marR="3630" marT="3630" marB="0" anchor="ctr">
                    <a:lnL w="12700">
                      <a:solidFill>
                        <a:srgbClr val="DEC9A2"/>
                      </a:solidFill>
                    </a:lnL>
                    <a:lnR w="12700">
                      <a:solidFill>
                        <a:srgbClr val="DEC9A2"/>
                      </a:solidFill>
                    </a:lnR>
                    <a:lnT w="12700">
                      <a:solidFill>
                        <a:srgbClr val="DEC9A2"/>
                      </a:solidFill>
                    </a:lnT>
                    <a:lnB w="12700">
                      <a:solidFill>
                        <a:srgbClr val="DEC9A2"/>
                      </a:solidFill>
                    </a:lnB>
                    <a:noFill/>
                  </a:tcPr>
                </a:tc>
                <a:extLst>
                  <a:ext uri="{0D108BD9-81ED-4DB2-BD59-A6C34878D82A}">
                    <a16:rowId xmlns:a16="http://schemas.microsoft.com/office/drawing/2014/main" val="2515084095"/>
                  </a:ext>
                </a:extLst>
              </a:tr>
            </a:tbl>
          </a:graphicData>
        </a:graphic>
      </p:graphicFrame>
    </p:spTree>
    <p:extLst>
      <p:ext uri="{BB962C8B-B14F-4D97-AF65-F5344CB8AC3E}">
        <p14:creationId xmlns:p14="http://schemas.microsoft.com/office/powerpoint/2010/main" val="648868971"/>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Google Shape;106;p3">
            <a:extLst>
              <a:ext uri="{FF2B5EF4-FFF2-40B4-BE49-F238E27FC236}">
                <a16:creationId xmlns:a16="http://schemas.microsoft.com/office/drawing/2014/main" id="{09FF4AB9-2E89-AC37-61E8-CFE9DE0C6299}"/>
              </a:ext>
            </a:extLst>
          </p:cNvPr>
          <p:cNvSpPr txBox="1">
            <a:spLocks/>
          </p:cNvSpPr>
          <p:nvPr/>
        </p:nvSpPr>
        <p:spPr>
          <a:xfrm>
            <a:off x="303163" y="377423"/>
            <a:ext cx="7631470" cy="450674"/>
          </a:xfrm>
          <a:prstGeom prst="rect">
            <a:avLst/>
          </a:prstGeom>
          <a:noFill/>
          <a:ln>
            <a:noFill/>
          </a:ln>
        </p:spPr>
        <p:txBody>
          <a:bodyPr spcFirstLastPara="1" wrap="square" lIns="91425" tIns="45700" rIns="91425" bIns="45700" anchor="t" anchorCtr="0">
            <a:noAutofit/>
          </a:bodyPr>
          <a:lstStyle>
            <a:lvl1pPr marL="0" indent="0" algn="ctr" defTabSz="914400" rtl="0" eaLnBrk="1" latinLnBrk="0" hangingPunct="1">
              <a:lnSpc>
                <a:spcPct val="90000"/>
              </a:lnSpc>
              <a:spcBef>
                <a:spcPts val="1000"/>
              </a:spcBef>
              <a:buFont typeface="Arial" panose="020B0604020202020204" pitchFamily="34" charset="0"/>
              <a:buNone/>
              <a:defRPr sz="2800" b="1" kern="1200">
                <a:solidFill>
                  <a:srgbClr val="A7802D"/>
                </a:solidFill>
                <a:latin typeface="MadrePatria" pitchFamily="2"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l">
              <a:spcBef>
                <a:spcPts val="0"/>
              </a:spcBef>
              <a:buClr>
                <a:srgbClr val="BC945A"/>
              </a:buClr>
              <a:buSzPts val="2400"/>
              <a:buFont typeface="Arial"/>
              <a:buNone/>
            </a:pPr>
            <a:r>
              <a:rPr lang="es-MX" sz="2600">
                <a:solidFill>
                  <a:srgbClr val="235C4F"/>
                </a:solidFill>
                <a:latin typeface="Noto Sans" panose="020B0502040504020204" pitchFamily="34" charset="0"/>
                <a:ea typeface="Noto Sans" panose="020B0502040504020204" pitchFamily="34" charset="0"/>
                <a:cs typeface="Noto Sans" panose="020B0502040504020204" pitchFamily="34" charset="0"/>
              </a:rPr>
              <a:t>Propuestas de Reordenamiento de NC</a:t>
            </a:r>
          </a:p>
        </p:txBody>
      </p:sp>
      <p:sp>
        <p:nvSpPr>
          <p:cNvPr id="3" name="CuadroTexto 2">
            <a:extLst>
              <a:ext uri="{FF2B5EF4-FFF2-40B4-BE49-F238E27FC236}">
                <a16:creationId xmlns:a16="http://schemas.microsoft.com/office/drawing/2014/main" id="{69BE94CD-7168-4776-14C4-42E88F812245}"/>
              </a:ext>
            </a:extLst>
          </p:cNvPr>
          <p:cNvSpPr txBox="1"/>
          <p:nvPr/>
        </p:nvSpPr>
        <p:spPr>
          <a:xfrm>
            <a:off x="303162" y="1275984"/>
            <a:ext cx="11450687" cy="646331"/>
          </a:xfrm>
          <a:prstGeom prst="rect">
            <a:avLst/>
          </a:prstGeom>
          <a:noFill/>
        </p:spPr>
        <p:txBody>
          <a:bodyPr wrap="square" lIns="91440" tIns="45720" rIns="91440" bIns="45720" anchor="t">
            <a:spAutoFit/>
          </a:bodyPr>
          <a:lstStyle/>
          <a:p>
            <a:pPr algn="just" defTabSz="814463">
              <a:defRPr/>
            </a:pPr>
            <a:r>
              <a:rPr lang="es-ES" b="1">
                <a:latin typeface="Noto Sans"/>
                <a:ea typeface="Noto Sans"/>
                <a:cs typeface="Noto Sans"/>
              </a:rPr>
              <a:t>Existen 18 requerimientos de trabajos de reordenamiento y optimización de espacios de Nivel Central, en análisis y elaboración de propuestas, conforme al siguiente detalle:</a:t>
            </a:r>
          </a:p>
        </p:txBody>
      </p:sp>
      <p:graphicFrame>
        <p:nvGraphicFramePr>
          <p:cNvPr id="4" name="Tabla 3">
            <a:extLst>
              <a:ext uri="{FF2B5EF4-FFF2-40B4-BE49-F238E27FC236}">
                <a16:creationId xmlns:a16="http://schemas.microsoft.com/office/drawing/2014/main" id="{492F5374-06F0-6B63-A0FD-A5CB08A5EC91}"/>
              </a:ext>
            </a:extLst>
          </p:cNvPr>
          <p:cNvGraphicFramePr>
            <a:graphicFrameLocks noGrp="1"/>
          </p:cNvGraphicFramePr>
          <p:nvPr/>
        </p:nvGraphicFramePr>
        <p:xfrm>
          <a:off x="1556084" y="1987587"/>
          <a:ext cx="10139522" cy="3984633"/>
        </p:xfrm>
        <a:graphic>
          <a:graphicData uri="http://schemas.openxmlformats.org/drawingml/2006/table">
            <a:tbl>
              <a:tblPr/>
              <a:tblGrid>
                <a:gridCol w="525264">
                  <a:extLst>
                    <a:ext uri="{9D8B030D-6E8A-4147-A177-3AD203B41FA5}">
                      <a16:colId xmlns:a16="http://schemas.microsoft.com/office/drawing/2014/main" val="3612962860"/>
                    </a:ext>
                  </a:extLst>
                </a:gridCol>
                <a:gridCol w="2612571">
                  <a:extLst>
                    <a:ext uri="{9D8B030D-6E8A-4147-A177-3AD203B41FA5}">
                      <a16:colId xmlns:a16="http://schemas.microsoft.com/office/drawing/2014/main" val="412312839"/>
                    </a:ext>
                  </a:extLst>
                </a:gridCol>
                <a:gridCol w="1872342">
                  <a:extLst>
                    <a:ext uri="{9D8B030D-6E8A-4147-A177-3AD203B41FA5}">
                      <a16:colId xmlns:a16="http://schemas.microsoft.com/office/drawing/2014/main" val="2030453280"/>
                    </a:ext>
                  </a:extLst>
                </a:gridCol>
                <a:gridCol w="1158239">
                  <a:extLst>
                    <a:ext uri="{9D8B030D-6E8A-4147-A177-3AD203B41FA5}">
                      <a16:colId xmlns:a16="http://schemas.microsoft.com/office/drawing/2014/main" val="2160281995"/>
                    </a:ext>
                  </a:extLst>
                </a:gridCol>
                <a:gridCol w="1071153">
                  <a:extLst>
                    <a:ext uri="{9D8B030D-6E8A-4147-A177-3AD203B41FA5}">
                      <a16:colId xmlns:a16="http://schemas.microsoft.com/office/drawing/2014/main" val="2892926083"/>
                    </a:ext>
                  </a:extLst>
                </a:gridCol>
                <a:gridCol w="2899953">
                  <a:extLst>
                    <a:ext uri="{9D8B030D-6E8A-4147-A177-3AD203B41FA5}">
                      <a16:colId xmlns:a16="http://schemas.microsoft.com/office/drawing/2014/main" val="1465548758"/>
                    </a:ext>
                  </a:extLst>
                </a:gridCol>
              </a:tblGrid>
              <a:tr h="517941">
                <a:tc rowSpan="2">
                  <a:txBody>
                    <a:bodyPr/>
                    <a:lstStyle/>
                    <a:p>
                      <a:pPr algn="ctr" fontAlgn="ctr"/>
                      <a:r>
                        <a:rPr lang="es-MX" sz="1000" b="1" i="0" u="none" strike="noStrike">
                          <a:solidFill>
                            <a:srgbClr val="FFFFFF"/>
                          </a:solidFill>
                          <a:effectLst/>
                          <a:highlight>
                            <a:srgbClr val="183429"/>
                          </a:highlight>
                          <a:latin typeface="Noto Sans" panose="020B0502040504020204" pitchFamily="34" charset="0"/>
                          <a:ea typeface="Noto Sans" panose="020B0502040504020204" pitchFamily="34" charset="0"/>
                          <a:cs typeface="Noto Sans" panose="020B0502040504020204" pitchFamily="34" charset="0"/>
                        </a:rPr>
                        <a:t>Cons.</a:t>
                      </a:r>
                    </a:p>
                  </a:txBody>
                  <a:tcPr marL="83487" marR="83487" marT="41743" marB="41743" anchor="ctr">
                    <a:lnL w="12700" cap="flat" cmpd="sng" algn="ctr">
                      <a:solidFill>
                        <a:srgbClr val="DEC9A2"/>
                      </a:solidFill>
                      <a:prstDash val="solid"/>
                      <a:round/>
                      <a:headEnd type="none" w="med" len="med"/>
                      <a:tailEnd type="none" w="med" len="med"/>
                    </a:lnL>
                    <a:lnR w="12700" cap="flat" cmpd="sng" algn="ctr">
                      <a:solidFill>
                        <a:srgbClr val="DEC9A2"/>
                      </a:solidFill>
                      <a:prstDash val="solid"/>
                      <a:round/>
                      <a:headEnd type="none" w="med" len="med"/>
                      <a:tailEnd type="none" w="med" len="med"/>
                    </a:lnR>
                    <a:lnT w="12700" cap="flat" cmpd="sng" algn="ctr">
                      <a:solidFill>
                        <a:srgbClr val="DEC9A2"/>
                      </a:solidFill>
                      <a:prstDash val="solid"/>
                      <a:round/>
                      <a:headEnd type="none" w="med" len="med"/>
                      <a:tailEnd type="none" w="med" len="med"/>
                    </a:lnT>
                    <a:lnB w="12700" cap="flat" cmpd="sng" algn="ctr">
                      <a:solidFill>
                        <a:srgbClr val="DEC9A2"/>
                      </a:solidFill>
                      <a:prstDash val="solid"/>
                      <a:round/>
                      <a:headEnd type="none" w="med" len="med"/>
                      <a:tailEnd type="none" w="med" len="med"/>
                    </a:lnB>
                    <a:solidFill>
                      <a:srgbClr val="183429"/>
                    </a:solidFill>
                  </a:tcPr>
                </a:tc>
                <a:tc rowSpan="2">
                  <a:txBody>
                    <a:bodyPr/>
                    <a:lstStyle/>
                    <a:p>
                      <a:pPr algn="ctr" fontAlgn="ctr"/>
                      <a:r>
                        <a:rPr lang="es-MX" sz="1000" b="1" i="0" u="none" strike="noStrike">
                          <a:solidFill>
                            <a:srgbClr val="FFFFFF"/>
                          </a:solidFill>
                          <a:effectLst/>
                          <a:highlight>
                            <a:srgbClr val="183429"/>
                          </a:highlight>
                          <a:latin typeface="Noto Sans" panose="020B0502040504020204" pitchFamily="34" charset="0"/>
                          <a:ea typeface="Noto Sans" panose="020B0502040504020204" pitchFamily="34" charset="0"/>
                          <a:cs typeface="Noto Sans" panose="020B0502040504020204" pitchFamily="34" charset="0"/>
                        </a:rPr>
                        <a:t>Asunto</a:t>
                      </a:r>
                    </a:p>
                  </a:txBody>
                  <a:tcPr marL="83487" marR="83487" marT="41743" marB="41743" anchor="ctr">
                    <a:lnL w="12700" cap="flat" cmpd="sng" algn="ctr">
                      <a:solidFill>
                        <a:srgbClr val="DEC9A2"/>
                      </a:solidFill>
                      <a:prstDash val="solid"/>
                      <a:round/>
                      <a:headEnd type="none" w="med" len="med"/>
                      <a:tailEnd type="none" w="med" len="med"/>
                    </a:lnL>
                    <a:lnR w="12700" cap="flat" cmpd="sng" algn="ctr">
                      <a:solidFill>
                        <a:srgbClr val="DEC9A2"/>
                      </a:solidFill>
                      <a:prstDash val="solid"/>
                      <a:round/>
                      <a:headEnd type="none" w="med" len="med"/>
                      <a:tailEnd type="none" w="med" len="med"/>
                    </a:lnR>
                    <a:lnT w="12700" cap="flat" cmpd="sng" algn="ctr">
                      <a:solidFill>
                        <a:srgbClr val="DEC9A2"/>
                      </a:solidFill>
                      <a:prstDash val="solid"/>
                      <a:round/>
                      <a:headEnd type="none" w="med" len="med"/>
                      <a:tailEnd type="none" w="med" len="med"/>
                    </a:lnT>
                    <a:lnB w="12700" cap="flat" cmpd="sng" algn="ctr">
                      <a:solidFill>
                        <a:srgbClr val="DEC9A2"/>
                      </a:solidFill>
                      <a:prstDash val="solid"/>
                      <a:round/>
                      <a:headEnd type="none" w="med" len="med"/>
                      <a:tailEnd type="none" w="med" len="med"/>
                    </a:lnB>
                    <a:solidFill>
                      <a:srgbClr val="183429"/>
                    </a:solidFill>
                  </a:tcPr>
                </a:tc>
                <a:tc rowSpan="2">
                  <a:txBody>
                    <a:bodyPr/>
                    <a:lstStyle/>
                    <a:p>
                      <a:pPr algn="ctr" fontAlgn="ctr"/>
                      <a:r>
                        <a:rPr lang="es-MX" sz="1000" b="1" i="0" u="none" strike="noStrike">
                          <a:solidFill>
                            <a:srgbClr val="FFFFFF"/>
                          </a:solidFill>
                          <a:effectLst/>
                          <a:highlight>
                            <a:srgbClr val="183429"/>
                          </a:highlight>
                          <a:latin typeface="Noto Sans" panose="020B0502040504020204" pitchFamily="34" charset="0"/>
                          <a:ea typeface="Noto Sans" panose="020B0502040504020204" pitchFamily="34" charset="0"/>
                          <a:cs typeface="Noto Sans" panose="020B0502040504020204" pitchFamily="34" charset="0"/>
                        </a:rPr>
                        <a:t>Área Requirente</a:t>
                      </a:r>
                    </a:p>
                  </a:txBody>
                  <a:tcPr marL="83487" marR="83487" marT="41743" marB="41743" anchor="ctr">
                    <a:lnL w="12700" cap="flat" cmpd="sng" algn="ctr">
                      <a:solidFill>
                        <a:srgbClr val="DEC9A2"/>
                      </a:solidFill>
                      <a:prstDash val="solid"/>
                      <a:round/>
                      <a:headEnd type="none" w="med" len="med"/>
                      <a:tailEnd type="none" w="med" len="med"/>
                    </a:lnL>
                    <a:lnR w="12700" cap="flat" cmpd="sng" algn="ctr">
                      <a:solidFill>
                        <a:srgbClr val="DEC9A2"/>
                      </a:solidFill>
                      <a:prstDash val="solid"/>
                      <a:round/>
                      <a:headEnd type="none" w="med" len="med"/>
                      <a:tailEnd type="none" w="med" len="med"/>
                    </a:lnR>
                    <a:lnT w="12700" cap="flat" cmpd="sng" algn="ctr">
                      <a:solidFill>
                        <a:srgbClr val="DEC9A2"/>
                      </a:solidFill>
                      <a:prstDash val="solid"/>
                      <a:round/>
                      <a:headEnd type="none" w="med" len="med"/>
                      <a:tailEnd type="none" w="med" len="med"/>
                    </a:lnT>
                    <a:lnB w="12700" cap="flat" cmpd="sng" algn="ctr">
                      <a:solidFill>
                        <a:srgbClr val="DEC9A2"/>
                      </a:solidFill>
                      <a:prstDash val="solid"/>
                      <a:round/>
                      <a:headEnd type="none" w="med" len="med"/>
                      <a:tailEnd type="none" w="med" len="med"/>
                    </a:lnB>
                    <a:solidFill>
                      <a:srgbClr val="183429"/>
                    </a:solidFill>
                  </a:tcPr>
                </a:tc>
                <a:tc rowSpan="2">
                  <a:txBody>
                    <a:bodyPr/>
                    <a:lstStyle/>
                    <a:p>
                      <a:pPr algn="ctr" fontAlgn="ctr"/>
                      <a:r>
                        <a:rPr lang="es-MX" sz="1000" b="1" i="0" u="none" strike="noStrike">
                          <a:solidFill>
                            <a:srgbClr val="FFFFFF"/>
                          </a:solidFill>
                          <a:effectLst/>
                          <a:highlight>
                            <a:srgbClr val="183429"/>
                          </a:highlight>
                          <a:latin typeface="Noto Sans" panose="020B0502040504020204" pitchFamily="34" charset="0"/>
                          <a:ea typeface="Noto Sans" panose="020B0502040504020204" pitchFamily="34" charset="0"/>
                          <a:cs typeface="Noto Sans" panose="020B0502040504020204" pitchFamily="34" charset="0"/>
                        </a:rPr>
                        <a:t>Área Administrativa que Solicita</a:t>
                      </a:r>
                    </a:p>
                  </a:txBody>
                  <a:tcPr marL="83487" marR="83487" marT="41743" marB="41743" anchor="ctr">
                    <a:lnL w="12700" cap="flat" cmpd="sng" algn="ctr">
                      <a:solidFill>
                        <a:srgbClr val="DEC9A2"/>
                      </a:solidFill>
                      <a:prstDash val="solid"/>
                      <a:round/>
                      <a:headEnd type="none" w="med" len="med"/>
                      <a:tailEnd type="none" w="med" len="med"/>
                    </a:lnL>
                    <a:lnR w="12700" cap="flat" cmpd="sng" algn="ctr">
                      <a:solidFill>
                        <a:srgbClr val="DEC9A2"/>
                      </a:solidFill>
                      <a:prstDash val="solid"/>
                      <a:round/>
                      <a:headEnd type="none" w="med" len="med"/>
                      <a:tailEnd type="none" w="med" len="med"/>
                    </a:lnR>
                    <a:lnT w="12700" cap="flat" cmpd="sng" algn="ctr">
                      <a:solidFill>
                        <a:srgbClr val="DEC9A2"/>
                      </a:solidFill>
                      <a:prstDash val="solid"/>
                      <a:round/>
                      <a:headEnd type="none" w="med" len="med"/>
                      <a:tailEnd type="none" w="med" len="med"/>
                    </a:lnT>
                    <a:lnB w="12700" cap="flat" cmpd="sng" algn="ctr">
                      <a:solidFill>
                        <a:srgbClr val="DEC9A2"/>
                      </a:solidFill>
                      <a:prstDash val="solid"/>
                      <a:round/>
                      <a:headEnd type="none" w="med" len="med"/>
                      <a:tailEnd type="none" w="med" len="med"/>
                    </a:lnB>
                    <a:solidFill>
                      <a:srgbClr val="183429"/>
                    </a:solidFill>
                  </a:tcPr>
                </a:tc>
                <a:tc>
                  <a:txBody>
                    <a:bodyPr/>
                    <a:lstStyle/>
                    <a:p>
                      <a:pPr algn="ctr" fontAlgn="ctr"/>
                      <a:r>
                        <a:rPr lang="es-MX" sz="1000" b="1" i="0" u="none" strike="noStrike">
                          <a:solidFill>
                            <a:srgbClr val="FFFFFF"/>
                          </a:solidFill>
                          <a:effectLst/>
                          <a:latin typeface="Noto Sans" panose="020B0502040504020204" pitchFamily="34" charset="0"/>
                          <a:ea typeface="Noto Sans" panose="020B0502040504020204" pitchFamily="34" charset="0"/>
                          <a:cs typeface="Noto Sans" panose="020B0502040504020204" pitchFamily="34" charset="0"/>
                        </a:rPr>
                        <a:t>Oficio de requerimiento</a:t>
                      </a:r>
                      <a:endParaRPr lang="es-MX" sz="1000" b="1" i="0" u="none" strike="noStrike">
                        <a:solidFill>
                          <a:srgbClr val="FFFFFF"/>
                        </a:solidFill>
                        <a:effectLst/>
                        <a:highlight>
                          <a:srgbClr val="183429"/>
                        </a:highlight>
                        <a:latin typeface="Noto Sans" panose="020B0502040504020204" pitchFamily="34" charset="0"/>
                        <a:ea typeface="Noto Sans" panose="020B0502040504020204" pitchFamily="34" charset="0"/>
                        <a:cs typeface="Noto Sans" panose="020B0502040504020204" pitchFamily="34" charset="0"/>
                      </a:endParaRPr>
                    </a:p>
                  </a:txBody>
                  <a:tcPr marL="2921" marR="2921" marT="2921" marB="0" anchor="ctr">
                    <a:lnL w="12700" cap="flat" cmpd="sng" algn="ctr">
                      <a:solidFill>
                        <a:srgbClr val="DEC9A2"/>
                      </a:solidFill>
                      <a:prstDash val="solid"/>
                      <a:round/>
                      <a:headEnd type="none" w="med" len="med"/>
                      <a:tailEnd type="none" w="med" len="med"/>
                    </a:lnL>
                    <a:lnR w="12700" cap="flat" cmpd="sng" algn="ctr">
                      <a:solidFill>
                        <a:srgbClr val="DEC9A2"/>
                      </a:solidFill>
                      <a:prstDash val="solid"/>
                      <a:round/>
                      <a:headEnd type="none" w="med" len="med"/>
                      <a:tailEnd type="none" w="med" len="med"/>
                    </a:lnR>
                    <a:lnT w="12700" cap="flat" cmpd="sng" algn="ctr">
                      <a:solidFill>
                        <a:srgbClr val="DEC9A2"/>
                      </a:solidFill>
                      <a:prstDash val="solid"/>
                      <a:round/>
                      <a:headEnd type="none" w="med" len="med"/>
                      <a:tailEnd type="none" w="med" len="med"/>
                    </a:lnT>
                    <a:lnB w="12700" cap="flat" cmpd="sng" algn="ctr">
                      <a:solidFill>
                        <a:srgbClr val="DEC9A2"/>
                      </a:solidFill>
                      <a:prstDash val="solid"/>
                      <a:round/>
                      <a:headEnd type="none" w="med" len="med"/>
                      <a:tailEnd type="none" w="med" len="med"/>
                    </a:lnB>
                    <a:solidFill>
                      <a:srgbClr val="183429"/>
                    </a:solidFill>
                  </a:tcPr>
                </a:tc>
                <a:tc rowSpan="2">
                  <a:txBody>
                    <a:bodyPr/>
                    <a:lstStyle/>
                    <a:p>
                      <a:pPr algn="ctr" fontAlgn="ctr"/>
                      <a:r>
                        <a:rPr lang="es-MX" sz="1000" b="1" i="0" u="none" strike="noStrike">
                          <a:solidFill>
                            <a:srgbClr val="FFFFFF"/>
                          </a:solidFill>
                          <a:effectLst/>
                          <a:highlight>
                            <a:srgbClr val="183429"/>
                          </a:highlight>
                          <a:latin typeface="Noto Sans" panose="020B0502040504020204" pitchFamily="34" charset="0"/>
                          <a:ea typeface="Noto Sans" panose="020B0502040504020204" pitchFamily="34" charset="0"/>
                          <a:cs typeface="Noto Sans" panose="020B0502040504020204" pitchFamily="34" charset="0"/>
                        </a:rPr>
                        <a:t>Estatus de trabajo</a:t>
                      </a:r>
                    </a:p>
                  </a:txBody>
                  <a:tcPr marL="2921" marR="2921" marT="2921" marB="0" anchor="ctr">
                    <a:lnL w="12700" cap="flat" cmpd="sng" algn="ctr">
                      <a:solidFill>
                        <a:srgbClr val="DEC9A2"/>
                      </a:solidFill>
                      <a:prstDash val="solid"/>
                      <a:round/>
                      <a:headEnd type="none" w="med" len="med"/>
                      <a:tailEnd type="none" w="med" len="med"/>
                    </a:lnL>
                    <a:lnR w="12700" cap="flat" cmpd="sng" algn="ctr">
                      <a:solidFill>
                        <a:srgbClr val="DEC9A2"/>
                      </a:solidFill>
                      <a:prstDash val="solid"/>
                      <a:round/>
                      <a:headEnd type="none" w="med" len="med"/>
                      <a:tailEnd type="none" w="med" len="med"/>
                    </a:lnR>
                    <a:lnT w="12700" cap="flat" cmpd="sng" algn="ctr">
                      <a:solidFill>
                        <a:srgbClr val="DEC9A2"/>
                      </a:solidFill>
                      <a:prstDash val="solid"/>
                      <a:round/>
                      <a:headEnd type="none" w="med" len="med"/>
                      <a:tailEnd type="none" w="med" len="med"/>
                    </a:lnT>
                    <a:lnB w="12700" cap="flat" cmpd="sng" algn="ctr">
                      <a:solidFill>
                        <a:srgbClr val="DEC9A2"/>
                      </a:solidFill>
                      <a:prstDash val="solid"/>
                      <a:round/>
                      <a:headEnd type="none" w="med" len="med"/>
                      <a:tailEnd type="none" w="med" len="med"/>
                    </a:lnB>
                    <a:solidFill>
                      <a:srgbClr val="183429"/>
                    </a:solidFill>
                  </a:tcPr>
                </a:tc>
                <a:extLst>
                  <a:ext uri="{0D108BD9-81ED-4DB2-BD59-A6C34878D82A}">
                    <a16:rowId xmlns:a16="http://schemas.microsoft.com/office/drawing/2014/main" val="335675125"/>
                  </a:ext>
                </a:extLst>
              </a:tr>
              <a:tr h="174594">
                <a:tc vMerge="1">
                  <a:txBody>
                    <a:bodyPr/>
                    <a:lstStyle/>
                    <a:p>
                      <a:endParaRPr lang="es-MX"/>
                    </a:p>
                  </a:txBody>
                  <a:tcPr/>
                </a:tc>
                <a:tc vMerge="1">
                  <a:txBody>
                    <a:bodyPr/>
                    <a:lstStyle/>
                    <a:p>
                      <a:endParaRPr lang="es-MX"/>
                    </a:p>
                  </a:txBody>
                  <a:tcPr/>
                </a:tc>
                <a:tc vMerge="1">
                  <a:txBody>
                    <a:bodyPr/>
                    <a:lstStyle/>
                    <a:p>
                      <a:endParaRPr lang="es-MX"/>
                    </a:p>
                  </a:txBody>
                  <a:tcPr/>
                </a:tc>
                <a:tc vMerge="1">
                  <a:txBody>
                    <a:bodyPr/>
                    <a:lstStyle/>
                    <a:p>
                      <a:endParaRPr lang="es-MX"/>
                    </a:p>
                  </a:txBody>
                  <a:tcPr/>
                </a:tc>
                <a:tc>
                  <a:txBody>
                    <a:bodyPr/>
                    <a:lstStyle/>
                    <a:p>
                      <a:pPr algn="ctr" fontAlgn="ctr"/>
                      <a:r>
                        <a:rPr lang="es-MX" sz="1000" b="1" i="0" u="none" strike="noStrike">
                          <a:solidFill>
                            <a:srgbClr val="FFFFFF"/>
                          </a:solidFill>
                          <a:effectLst/>
                          <a:highlight>
                            <a:srgbClr val="183429"/>
                          </a:highlight>
                          <a:latin typeface="Noto Sans"/>
                          <a:ea typeface="Noto Sans"/>
                          <a:cs typeface="Noto Sans"/>
                        </a:rPr>
                        <a:t>(</a:t>
                      </a:r>
                      <a:r>
                        <a:rPr lang="es-MX" sz="1000" b="1" i="0" u="none" strike="noStrike" err="1">
                          <a:solidFill>
                            <a:srgbClr val="FFFFFF"/>
                          </a:solidFill>
                          <a:effectLst/>
                          <a:highlight>
                            <a:srgbClr val="183429"/>
                          </a:highlight>
                          <a:latin typeface="Noto Sans"/>
                          <a:ea typeface="Noto Sans"/>
                          <a:cs typeface="Noto Sans"/>
                        </a:rPr>
                        <a:t>dd</a:t>
                      </a:r>
                      <a:r>
                        <a:rPr lang="es-MX" sz="1000" b="1" i="0" u="none" strike="noStrike">
                          <a:solidFill>
                            <a:srgbClr val="FFFFFF"/>
                          </a:solidFill>
                          <a:effectLst/>
                          <a:highlight>
                            <a:srgbClr val="183429"/>
                          </a:highlight>
                          <a:latin typeface="Noto Sans"/>
                          <a:ea typeface="Noto Sans"/>
                          <a:cs typeface="Noto Sans"/>
                        </a:rPr>
                        <a:t>/mm/</a:t>
                      </a:r>
                      <a:r>
                        <a:rPr lang="es-MX" sz="1000" b="1" i="0" u="none" strike="noStrike" err="1">
                          <a:solidFill>
                            <a:srgbClr val="FFFFFF"/>
                          </a:solidFill>
                          <a:effectLst/>
                          <a:highlight>
                            <a:srgbClr val="183429"/>
                          </a:highlight>
                          <a:latin typeface="Noto Sans"/>
                          <a:ea typeface="Noto Sans"/>
                          <a:cs typeface="Noto Sans"/>
                        </a:rPr>
                        <a:t>aa</a:t>
                      </a:r>
                      <a:r>
                        <a:rPr lang="es-MX" sz="1000" b="1" i="0" u="none" strike="noStrike">
                          <a:solidFill>
                            <a:srgbClr val="FFFFFF"/>
                          </a:solidFill>
                          <a:effectLst/>
                          <a:highlight>
                            <a:srgbClr val="183429"/>
                          </a:highlight>
                          <a:latin typeface="Noto Sans"/>
                          <a:ea typeface="Noto Sans"/>
                          <a:cs typeface="Noto Sans"/>
                        </a:rPr>
                        <a:t>)</a:t>
                      </a:r>
                    </a:p>
                  </a:txBody>
                  <a:tcPr marL="2921" marR="2921" marT="2921" marB="0" anchor="ctr">
                    <a:lnL w="12700" cap="flat" cmpd="sng" algn="ctr">
                      <a:solidFill>
                        <a:srgbClr val="DEC9A2"/>
                      </a:solidFill>
                      <a:prstDash val="solid"/>
                      <a:round/>
                      <a:headEnd type="none" w="med" len="med"/>
                      <a:tailEnd type="none" w="med" len="med"/>
                    </a:lnL>
                    <a:lnR w="12700" cap="flat" cmpd="sng" algn="ctr">
                      <a:solidFill>
                        <a:srgbClr val="DEC9A2"/>
                      </a:solidFill>
                      <a:prstDash val="solid"/>
                      <a:round/>
                      <a:headEnd type="none" w="med" len="med"/>
                      <a:tailEnd type="none" w="med" len="med"/>
                    </a:lnR>
                    <a:lnT w="12700" cap="flat" cmpd="sng" algn="ctr">
                      <a:solidFill>
                        <a:srgbClr val="DEC9A2"/>
                      </a:solidFill>
                      <a:prstDash val="solid"/>
                      <a:round/>
                      <a:headEnd type="none" w="med" len="med"/>
                      <a:tailEnd type="none" w="med" len="med"/>
                    </a:lnT>
                    <a:lnB w="12700" cap="flat" cmpd="sng" algn="ctr">
                      <a:solidFill>
                        <a:srgbClr val="DEC9A2"/>
                      </a:solidFill>
                      <a:prstDash val="solid"/>
                      <a:round/>
                      <a:headEnd type="none" w="med" len="med"/>
                      <a:tailEnd type="none" w="med" len="med"/>
                    </a:lnB>
                    <a:solidFill>
                      <a:srgbClr val="183429"/>
                    </a:solidFill>
                  </a:tcPr>
                </a:tc>
                <a:tc vMerge="1">
                  <a:txBody>
                    <a:bodyPr/>
                    <a:lstStyle/>
                    <a:p>
                      <a:pPr algn="ctr" fontAlgn="ctr"/>
                      <a:endParaRPr lang="es-MX" sz="1000" b="1" i="0" u="none" strike="noStrike">
                        <a:solidFill>
                          <a:srgbClr val="FFFFFF"/>
                        </a:solidFill>
                        <a:effectLst/>
                        <a:highlight>
                          <a:srgbClr val="183429"/>
                        </a:highlight>
                        <a:latin typeface="Noto Sans" panose="020B0502040504020204" pitchFamily="34" charset="0"/>
                        <a:ea typeface="Noto Sans" panose="020B0502040504020204" pitchFamily="34" charset="0"/>
                        <a:cs typeface="Noto Sans" panose="020B0502040504020204" pitchFamily="34" charset="0"/>
                      </a:endParaRPr>
                    </a:p>
                  </a:txBody>
                  <a:tcPr marL="2921" marR="2921" marT="2921" marB="0" anchor="ctr">
                    <a:lnL w="12700" cap="flat" cmpd="sng" algn="ctr">
                      <a:solidFill>
                        <a:srgbClr val="DEC9A2"/>
                      </a:solidFill>
                      <a:prstDash val="solid"/>
                      <a:round/>
                      <a:headEnd type="none" w="med" len="med"/>
                      <a:tailEnd type="none" w="med" len="med"/>
                    </a:lnL>
                    <a:lnR w="12700" cap="flat" cmpd="sng" algn="ctr">
                      <a:solidFill>
                        <a:srgbClr val="DEC9A2"/>
                      </a:solidFill>
                      <a:prstDash val="solid"/>
                      <a:round/>
                      <a:headEnd type="none" w="med" len="med"/>
                      <a:tailEnd type="none" w="med" len="med"/>
                    </a:lnR>
                    <a:lnT w="12700" cap="flat" cmpd="sng" algn="ctr">
                      <a:solidFill>
                        <a:srgbClr val="DEC9A2"/>
                      </a:solidFill>
                      <a:prstDash val="solid"/>
                      <a:round/>
                      <a:headEnd type="none" w="med" len="med"/>
                      <a:tailEnd type="none" w="med" len="med"/>
                    </a:lnT>
                    <a:lnB w="12700" cap="flat" cmpd="sng" algn="ctr">
                      <a:solidFill>
                        <a:srgbClr val="DEC9A2"/>
                      </a:solidFill>
                      <a:prstDash val="solid"/>
                      <a:round/>
                      <a:headEnd type="none" w="med" len="med"/>
                      <a:tailEnd type="none" w="med" len="med"/>
                    </a:lnB>
                    <a:solidFill>
                      <a:srgbClr val="183429"/>
                    </a:solidFill>
                  </a:tcPr>
                </a:tc>
                <a:extLst>
                  <a:ext uri="{0D108BD9-81ED-4DB2-BD59-A6C34878D82A}">
                    <a16:rowId xmlns:a16="http://schemas.microsoft.com/office/drawing/2014/main" val="2542649040"/>
                  </a:ext>
                </a:extLst>
              </a:tr>
              <a:tr h="589327">
                <a:tc>
                  <a:txBody>
                    <a:bodyPr/>
                    <a:lstStyle/>
                    <a:p>
                      <a:pPr algn="ctr" fontAlgn="ctr"/>
                      <a:r>
                        <a:rPr lang="es-MX" sz="1000" b="0" i="0" u="none" strike="noStrike">
                          <a:solidFill>
                            <a:srgbClr val="000000"/>
                          </a:solidFill>
                          <a:effectLst/>
                          <a:latin typeface="Noto Sans" panose="020B0502040504020204" pitchFamily="34" charset="0"/>
                          <a:ea typeface="Noto Sans" panose="020B0502040504020204" pitchFamily="34" charset="0"/>
                          <a:cs typeface="Noto Sans" panose="020B0502040504020204" pitchFamily="34" charset="0"/>
                        </a:rPr>
                        <a:t>1</a:t>
                      </a:r>
                    </a:p>
                  </a:txBody>
                  <a:tcPr marL="2921" marR="2921" marT="2921" marB="0" anchor="ctr">
                    <a:lnL w="12700" cap="flat" cmpd="sng" algn="ctr">
                      <a:solidFill>
                        <a:srgbClr val="DEC9A2"/>
                      </a:solidFill>
                      <a:prstDash val="solid"/>
                      <a:round/>
                      <a:headEnd type="none" w="med" len="med"/>
                      <a:tailEnd type="none" w="med" len="med"/>
                    </a:lnL>
                    <a:lnR w="12700" cap="flat" cmpd="sng" algn="ctr">
                      <a:solidFill>
                        <a:srgbClr val="DEC9A2"/>
                      </a:solidFill>
                      <a:prstDash val="solid"/>
                      <a:round/>
                      <a:headEnd type="none" w="med" len="med"/>
                      <a:tailEnd type="none" w="med" len="med"/>
                    </a:lnR>
                    <a:lnT w="12700" cap="flat" cmpd="sng" algn="ctr">
                      <a:solidFill>
                        <a:srgbClr val="DEC9A2"/>
                      </a:solidFill>
                      <a:prstDash val="solid"/>
                      <a:round/>
                      <a:headEnd type="none" w="med" len="med"/>
                      <a:tailEnd type="none" w="med" len="med"/>
                    </a:lnT>
                    <a:lnB w="12700" cap="flat" cmpd="sng" algn="ctr">
                      <a:solidFill>
                        <a:srgbClr val="DEC9A2"/>
                      </a:solidFill>
                      <a:prstDash val="solid"/>
                      <a:round/>
                      <a:headEnd type="none" w="med" len="med"/>
                      <a:tailEnd type="none" w="med" len="med"/>
                    </a:lnB>
                    <a:noFill/>
                  </a:tcPr>
                </a:tc>
                <a:tc>
                  <a:txBody>
                    <a:bodyPr/>
                    <a:lstStyle/>
                    <a:p>
                      <a:pPr algn="ctr" fontAlgn="ctr"/>
                      <a:r>
                        <a:rPr lang="es-MX" sz="1000" b="0" i="0" u="none" strike="noStrike">
                          <a:solidFill>
                            <a:srgbClr val="000000"/>
                          </a:solidFill>
                          <a:effectLst/>
                          <a:latin typeface="Noto Sans" panose="020B0502040504020204" pitchFamily="34" charset="0"/>
                          <a:ea typeface="Noto Sans" panose="020B0502040504020204" pitchFamily="34" charset="0"/>
                          <a:cs typeface="Noto Sans" panose="020B0502040504020204" pitchFamily="34" charset="0"/>
                        </a:rPr>
                        <a:t>Solicitud de espacio para el reordenamiento de la COEE</a:t>
                      </a:r>
                    </a:p>
                  </a:txBody>
                  <a:tcPr marL="2921" marR="2921" marT="2921" marB="0" anchor="ctr">
                    <a:lnL w="12700" cap="flat" cmpd="sng" algn="ctr">
                      <a:solidFill>
                        <a:srgbClr val="DEC9A2"/>
                      </a:solidFill>
                      <a:prstDash val="solid"/>
                      <a:round/>
                      <a:headEnd type="none" w="med" len="med"/>
                      <a:tailEnd type="none" w="med" len="med"/>
                    </a:lnL>
                    <a:lnR w="12700" cap="flat" cmpd="sng" algn="ctr">
                      <a:solidFill>
                        <a:srgbClr val="DEC9A2"/>
                      </a:solidFill>
                      <a:prstDash val="solid"/>
                      <a:round/>
                      <a:headEnd type="none" w="med" len="med"/>
                      <a:tailEnd type="none" w="med" len="med"/>
                    </a:lnR>
                    <a:lnT w="12700" cap="flat" cmpd="sng" algn="ctr">
                      <a:solidFill>
                        <a:srgbClr val="DEC9A2"/>
                      </a:solidFill>
                      <a:prstDash val="solid"/>
                      <a:round/>
                      <a:headEnd type="none" w="med" len="med"/>
                      <a:tailEnd type="none" w="med" len="med"/>
                    </a:lnT>
                    <a:lnB w="12700" cap="flat" cmpd="sng" algn="ctr">
                      <a:solidFill>
                        <a:srgbClr val="DEC9A2"/>
                      </a:solidFill>
                      <a:prstDash val="solid"/>
                      <a:round/>
                      <a:headEnd type="none" w="med" len="med"/>
                      <a:tailEnd type="none" w="med" len="med"/>
                    </a:lnB>
                    <a:noFill/>
                  </a:tcPr>
                </a:tc>
                <a:tc>
                  <a:txBody>
                    <a:bodyPr/>
                    <a:lstStyle/>
                    <a:p>
                      <a:pPr algn="ctr" fontAlgn="ctr"/>
                      <a:r>
                        <a:rPr lang="es-MX" sz="1000" b="0" i="0" u="none" strike="noStrike">
                          <a:solidFill>
                            <a:srgbClr val="000000"/>
                          </a:solidFill>
                          <a:effectLst/>
                          <a:latin typeface="Noto Sans" panose="020B0502040504020204" pitchFamily="34" charset="0"/>
                          <a:ea typeface="Noto Sans" panose="020B0502040504020204" pitchFamily="34" charset="0"/>
                          <a:cs typeface="Noto Sans" panose="020B0502040504020204" pitchFamily="34" charset="0"/>
                        </a:rPr>
                        <a:t>Coordinación de Operación y Evaluación Estratégica </a:t>
                      </a:r>
                    </a:p>
                  </a:txBody>
                  <a:tcPr marL="2921" marR="2921" marT="2921" marB="0" anchor="ctr">
                    <a:lnL w="12700" cap="flat" cmpd="sng" algn="ctr">
                      <a:solidFill>
                        <a:srgbClr val="DEC9A2"/>
                      </a:solidFill>
                      <a:prstDash val="solid"/>
                      <a:round/>
                      <a:headEnd type="none" w="med" len="med"/>
                      <a:tailEnd type="none" w="med" len="med"/>
                    </a:lnL>
                    <a:lnR w="12700" cap="flat" cmpd="sng" algn="ctr">
                      <a:solidFill>
                        <a:srgbClr val="DEC9A2"/>
                      </a:solidFill>
                      <a:prstDash val="solid"/>
                      <a:round/>
                      <a:headEnd type="none" w="med" len="med"/>
                      <a:tailEnd type="none" w="med" len="med"/>
                    </a:lnR>
                    <a:lnT w="12700" cap="flat" cmpd="sng" algn="ctr">
                      <a:solidFill>
                        <a:srgbClr val="DEC9A2"/>
                      </a:solidFill>
                      <a:prstDash val="solid"/>
                      <a:round/>
                      <a:headEnd type="none" w="med" len="med"/>
                      <a:tailEnd type="none" w="med" len="med"/>
                    </a:lnT>
                    <a:lnB w="12700" cap="flat" cmpd="sng" algn="ctr">
                      <a:solidFill>
                        <a:srgbClr val="DEC9A2"/>
                      </a:solidFill>
                      <a:prstDash val="solid"/>
                      <a:round/>
                      <a:headEnd type="none" w="med" len="med"/>
                      <a:tailEnd type="none" w="med" len="med"/>
                    </a:lnB>
                    <a:noFill/>
                  </a:tcPr>
                </a:tc>
                <a:tc>
                  <a:txBody>
                    <a:bodyPr/>
                    <a:lstStyle/>
                    <a:p>
                      <a:pPr algn="ctr" fontAlgn="ctr"/>
                      <a:r>
                        <a:rPr lang="es-MX" sz="1000" b="0" i="0" u="none" strike="noStrike">
                          <a:solidFill>
                            <a:srgbClr val="000000"/>
                          </a:solidFill>
                          <a:effectLst/>
                          <a:latin typeface="Noto Sans" panose="020B0502040504020204" pitchFamily="34" charset="0"/>
                          <a:ea typeface="Noto Sans" panose="020B0502040504020204" pitchFamily="34" charset="0"/>
                          <a:cs typeface="Noto Sans" panose="020B0502040504020204" pitchFamily="34" charset="0"/>
                        </a:rPr>
                        <a:t>DA</a:t>
                      </a:r>
                    </a:p>
                  </a:txBody>
                  <a:tcPr marL="2921" marR="2921" marT="2921" marB="0" anchor="ctr">
                    <a:lnL w="12700" cap="flat" cmpd="sng" algn="ctr">
                      <a:solidFill>
                        <a:srgbClr val="DEC9A2"/>
                      </a:solidFill>
                      <a:prstDash val="solid"/>
                      <a:round/>
                      <a:headEnd type="none" w="med" len="med"/>
                      <a:tailEnd type="none" w="med" len="med"/>
                    </a:lnL>
                    <a:lnR w="12700" cap="flat" cmpd="sng" algn="ctr">
                      <a:solidFill>
                        <a:srgbClr val="DEC9A2"/>
                      </a:solidFill>
                      <a:prstDash val="solid"/>
                      <a:round/>
                      <a:headEnd type="none" w="med" len="med"/>
                      <a:tailEnd type="none" w="med" len="med"/>
                    </a:lnR>
                    <a:lnT w="12700" cap="flat" cmpd="sng" algn="ctr">
                      <a:solidFill>
                        <a:srgbClr val="DEC9A2"/>
                      </a:solidFill>
                      <a:prstDash val="solid"/>
                      <a:round/>
                      <a:headEnd type="none" w="med" len="med"/>
                      <a:tailEnd type="none" w="med" len="med"/>
                    </a:lnT>
                    <a:lnB w="12700" cap="flat" cmpd="sng" algn="ctr">
                      <a:solidFill>
                        <a:srgbClr val="DEC9A2"/>
                      </a:solidFill>
                      <a:prstDash val="solid"/>
                      <a:round/>
                      <a:headEnd type="none" w="med" len="med"/>
                      <a:tailEnd type="none" w="med" len="med"/>
                    </a:lnB>
                    <a:noFill/>
                  </a:tcPr>
                </a:tc>
                <a:tc>
                  <a:txBody>
                    <a:bodyPr/>
                    <a:lstStyle/>
                    <a:p>
                      <a:pPr algn="ctr" fontAlgn="ctr"/>
                      <a:r>
                        <a:rPr lang="es-MX" sz="1000" b="0" i="0" u="none" strike="noStrike">
                          <a:solidFill>
                            <a:srgbClr val="000000"/>
                          </a:solidFill>
                          <a:effectLst/>
                          <a:latin typeface="Noto Sans"/>
                          <a:ea typeface="Noto Sans"/>
                          <a:cs typeface="Noto Sans"/>
                        </a:rPr>
                        <a:t>Correo electrónico</a:t>
                      </a:r>
                      <a:br>
                        <a:rPr lang="es-MX" sz="1000" b="0" i="0" u="none" strike="noStrike">
                          <a:solidFill>
                            <a:srgbClr val="000000"/>
                          </a:solidFill>
                          <a:effectLst/>
                          <a:latin typeface="Noto Sans"/>
                          <a:ea typeface="Noto Sans"/>
                          <a:cs typeface="Noto Sans"/>
                        </a:rPr>
                      </a:br>
                      <a:r>
                        <a:rPr lang="es-MX" sz="1000" b="0" i="0" u="none" strike="noStrike">
                          <a:solidFill>
                            <a:srgbClr val="000000"/>
                          </a:solidFill>
                          <a:effectLst/>
                          <a:latin typeface="Noto Sans"/>
                          <a:ea typeface="Noto Sans"/>
                          <a:cs typeface="Noto Sans"/>
                        </a:rPr>
                        <a:t>05/06/24</a:t>
                      </a:r>
                    </a:p>
                  </a:txBody>
                  <a:tcPr marL="2921" marR="2921" marT="2921" marB="0" anchor="ctr">
                    <a:lnL w="12700" cap="flat" cmpd="sng" algn="ctr">
                      <a:solidFill>
                        <a:srgbClr val="DEC9A2"/>
                      </a:solidFill>
                      <a:prstDash val="solid"/>
                      <a:round/>
                      <a:headEnd type="none" w="med" len="med"/>
                      <a:tailEnd type="none" w="med" len="med"/>
                    </a:lnL>
                    <a:lnR w="12700" cap="flat" cmpd="sng" algn="ctr">
                      <a:solidFill>
                        <a:srgbClr val="DEC9A2"/>
                      </a:solidFill>
                      <a:prstDash val="solid"/>
                      <a:round/>
                      <a:headEnd type="none" w="med" len="med"/>
                      <a:tailEnd type="none" w="med" len="med"/>
                    </a:lnR>
                    <a:lnT w="12700" cap="flat" cmpd="sng" algn="ctr">
                      <a:solidFill>
                        <a:srgbClr val="DEC9A2"/>
                      </a:solidFill>
                      <a:prstDash val="solid"/>
                      <a:round/>
                      <a:headEnd type="none" w="med" len="med"/>
                      <a:tailEnd type="none" w="med" len="med"/>
                    </a:lnT>
                    <a:lnB w="12700" cap="flat" cmpd="sng" algn="ctr">
                      <a:solidFill>
                        <a:srgbClr val="DEC9A2"/>
                      </a:solidFill>
                      <a:prstDash val="solid"/>
                      <a:round/>
                      <a:headEnd type="none" w="med" len="med"/>
                      <a:tailEnd type="none" w="med" len="med"/>
                    </a:lnB>
                    <a:noFill/>
                  </a:tcPr>
                </a:tc>
                <a:tc>
                  <a:txBody>
                    <a:bodyPr/>
                    <a:lstStyle/>
                    <a:p>
                      <a:pPr marL="86995" marR="0" indent="0" algn="just" defTabSz="895350" rtl="0" fontAlgn="ctr">
                        <a:lnSpc>
                          <a:spcPct val="100000"/>
                        </a:lnSpc>
                        <a:spcBef>
                          <a:spcPts val="0"/>
                        </a:spcBef>
                        <a:spcAft>
                          <a:spcPts val="0"/>
                        </a:spcAft>
                        <a:buClr>
                          <a:srgbClr val="000000"/>
                        </a:buClr>
                        <a:buFont typeface="Arial"/>
                        <a:tabLst>
                          <a:tab pos="2416175" algn="l"/>
                        </a:tabLst>
                      </a:pPr>
                      <a:r>
                        <a:rPr lang="es-MX" sz="1000" b="0" i="0" u="none" strike="noStrike" cap="none">
                          <a:solidFill>
                            <a:srgbClr val="000000"/>
                          </a:solidFill>
                          <a:effectLst/>
                          <a:latin typeface="Noto Sans" panose="020B0502040504020204" pitchFamily="34" charset="0"/>
                          <a:ea typeface="Noto Sans" panose="020B0502040504020204" pitchFamily="34" charset="0"/>
                          <a:cs typeface="Noto Sans" panose="020B0502040504020204" pitchFamily="34" charset="0"/>
                          <a:sym typeface="Arial"/>
                        </a:rPr>
                        <a:t>La CTAA informa que una vez que se cuente con espacio disponible, se remitirá propuesta de reordenamiento y optimización de espacios.</a:t>
                      </a:r>
                    </a:p>
                  </a:txBody>
                  <a:tcPr marL="2921" marR="2921" marT="2921" marB="0" anchor="ctr">
                    <a:lnL w="12700" cap="flat" cmpd="sng" algn="ctr">
                      <a:solidFill>
                        <a:srgbClr val="DEC9A2"/>
                      </a:solidFill>
                      <a:prstDash val="solid"/>
                      <a:round/>
                      <a:headEnd type="none" w="med" len="med"/>
                      <a:tailEnd type="none" w="med" len="med"/>
                    </a:lnL>
                    <a:lnR w="12700" cap="flat" cmpd="sng" algn="ctr">
                      <a:solidFill>
                        <a:srgbClr val="DEC9A2"/>
                      </a:solidFill>
                      <a:prstDash val="solid"/>
                      <a:round/>
                      <a:headEnd type="none" w="med" len="med"/>
                      <a:tailEnd type="none" w="med" len="med"/>
                    </a:lnR>
                    <a:lnT w="12700" cap="flat" cmpd="sng" algn="ctr">
                      <a:solidFill>
                        <a:srgbClr val="DEC9A2"/>
                      </a:solidFill>
                      <a:prstDash val="solid"/>
                      <a:round/>
                      <a:headEnd type="none" w="med" len="med"/>
                      <a:tailEnd type="none" w="med" len="med"/>
                    </a:lnT>
                    <a:lnB w="12700" cap="flat" cmpd="sng" algn="ctr">
                      <a:solidFill>
                        <a:srgbClr val="DEC9A2"/>
                      </a:solidFill>
                      <a:prstDash val="solid"/>
                      <a:round/>
                      <a:headEnd type="none" w="med" len="med"/>
                      <a:tailEnd type="none" w="med" len="med"/>
                    </a:lnB>
                    <a:noFill/>
                  </a:tcPr>
                </a:tc>
                <a:extLst>
                  <a:ext uri="{0D108BD9-81ED-4DB2-BD59-A6C34878D82A}">
                    <a16:rowId xmlns:a16="http://schemas.microsoft.com/office/drawing/2014/main" val="379137645"/>
                  </a:ext>
                </a:extLst>
              </a:tr>
              <a:tr h="689614">
                <a:tc>
                  <a:txBody>
                    <a:bodyPr/>
                    <a:lstStyle/>
                    <a:p>
                      <a:pPr algn="ctr" fontAlgn="ctr"/>
                      <a:r>
                        <a:rPr lang="es-MX" sz="1000" b="0" i="0" u="none" strike="noStrike">
                          <a:solidFill>
                            <a:srgbClr val="000000"/>
                          </a:solidFill>
                          <a:effectLst/>
                          <a:latin typeface="Noto Sans" panose="020B0502040504020204" pitchFamily="34" charset="0"/>
                          <a:ea typeface="Noto Sans" panose="020B0502040504020204" pitchFamily="34" charset="0"/>
                          <a:cs typeface="Noto Sans" panose="020B0502040504020204" pitchFamily="34" charset="0"/>
                        </a:rPr>
                        <a:t>2</a:t>
                      </a:r>
                    </a:p>
                  </a:txBody>
                  <a:tcPr marL="2921" marR="2921" marT="2921" marB="0" anchor="ctr">
                    <a:lnL w="12700" cap="flat" cmpd="sng" algn="ctr">
                      <a:solidFill>
                        <a:srgbClr val="DEC9A2"/>
                      </a:solidFill>
                      <a:prstDash val="solid"/>
                      <a:round/>
                      <a:headEnd type="none" w="med" len="med"/>
                      <a:tailEnd type="none" w="med" len="med"/>
                    </a:lnL>
                    <a:lnR w="12700" cap="flat" cmpd="sng" algn="ctr">
                      <a:solidFill>
                        <a:srgbClr val="DEC9A2"/>
                      </a:solidFill>
                      <a:prstDash val="solid"/>
                      <a:round/>
                      <a:headEnd type="none" w="med" len="med"/>
                      <a:tailEnd type="none" w="med" len="med"/>
                    </a:lnR>
                    <a:lnT w="12700" cap="flat" cmpd="sng" algn="ctr">
                      <a:solidFill>
                        <a:srgbClr val="DEC9A2"/>
                      </a:solidFill>
                      <a:prstDash val="solid"/>
                      <a:round/>
                      <a:headEnd type="none" w="med" len="med"/>
                      <a:tailEnd type="none" w="med" len="med"/>
                    </a:lnT>
                    <a:lnB w="12700" cap="flat" cmpd="sng" algn="ctr">
                      <a:solidFill>
                        <a:srgbClr val="DEC9A2"/>
                      </a:solidFill>
                      <a:prstDash val="solid"/>
                      <a:round/>
                      <a:headEnd type="none" w="med" len="med"/>
                      <a:tailEnd type="none" w="med" len="med"/>
                    </a:lnB>
                    <a:noFill/>
                  </a:tcPr>
                </a:tc>
                <a:tc>
                  <a:txBody>
                    <a:bodyPr/>
                    <a:lstStyle/>
                    <a:p>
                      <a:pPr algn="ctr" fontAlgn="ctr"/>
                      <a:r>
                        <a:rPr lang="es-MX" sz="1000" b="0" i="0" u="none" strike="noStrike">
                          <a:solidFill>
                            <a:srgbClr val="000000"/>
                          </a:solidFill>
                          <a:effectLst/>
                          <a:latin typeface="Noto Sans"/>
                          <a:ea typeface="Noto Sans"/>
                          <a:cs typeface="Noto Sans"/>
                        </a:rPr>
                        <a:t>Propuesta de reordenamiento para las Comisiones Nacionales Mixtas</a:t>
                      </a:r>
                    </a:p>
                  </a:txBody>
                  <a:tcPr marL="2921" marR="2921" marT="2921" marB="0" anchor="ctr">
                    <a:lnL w="12700" cap="flat" cmpd="sng" algn="ctr">
                      <a:solidFill>
                        <a:srgbClr val="DEC9A2"/>
                      </a:solidFill>
                      <a:prstDash val="solid"/>
                      <a:round/>
                      <a:headEnd type="none" w="med" len="med"/>
                      <a:tailEnd type="none" w="med" len="med"/>
                    </a:lnL>
                    <a:lnR w="12700" cap="flat" cmpd="sng" algn="ctr">
                      <a:solidFill>
                        <a:srgbClr val="DEC9A2"/>
                      </a:solidFill>
                      <a:prstDash val="solid"/>
                      <a:round/>
                      <a:headEnd type="none" w="med" len="med"/>
                      <a:tailEnd type="none" w="med" len="med"/>
                    </a:lnR>
                    <a:lnT w="12700" cap="flat" cmpd="sng" algn="ctr">
                      <a:solidFill>
                        <a:srgbClr val="DEC9A2"/>
                      </a:solidFill>
                      <a:prstDash val="solid"/>
                      <a:round/>
                      <a:headEnd type="none" w="med" len="med"/>
                      <a:tailEnd type="none" w="med" len="med"/>
                    </a:lnT>
                    <a:lnB w="12700" cap="flat" cmpd="sng" algn="ctr">
                      <a:solidFill>
                        <a:srgbClr val="DEC9A2"/>
                      </a:solidFill>
                      <a:prstDash val="solid"/>
                      <a:round/>
                      <a:headEnd type="none" w="med" len="med"/>
                      <a:tailEnd type="none" w="med" len="med"/>
                    </a:lnB>
                    <a:noFill/>
                  </a:tcPr>
                </a:tc>
                <a:tc>
                  <a:txBody>
                    <a:bodyPr/>
                    <a:lstStyle/>
                    <a:p>
                      <a:pPr algn="ctr" fontAlgn="ctr"/>
                      <a:r>
                        <a:rPr lang="es-MX" sz="1000" b="0" i="0" u="none" strike="noStrike">
                          <a:solidFill>
                            <a:srgbClr val="000000"/>
                          </a:solidFill>
                          <a:effectLst/>
                          <a:latin typeface="Noto Sans" panose="020B0502040504020204" pitchFamily="34" charset="0"/>
                          <a:ea typeface="Noto Sans" panose="020B0502040504020204" pitchFamily="34" charset="0"/>
                          <a:cs typeface="Noto Sans" panose="020B0502040504020204" pitchFamily="34" charset="0"/>
                        </a:rPr>
                        <a:t>SNTSS</a:t>
                      </a:r>
                    </a:p>
                  </a:txBody>
                  <a:tcPr marL="2921" marR="2921" marT="2921" marB="0" anchor="ctr">
                    <a:lnL w="12700" cap="flat" cmpd="sng" algn="ctr">
                      <a:solidFill>
                        <a:srgbClr val="DEC9A2"/>
                      </a:solidFill>
                      <a:prstDash val="solid"/>
                      <a:round/>
                      <a:headEnd type="none" w="med" len="med"/>
                      <a:tailEnd type="none" w="med" len="med"/>
                    </a:lnL>
                    <a:lnR w="12700" cap="flat" cmpd="sng" algn="ctr">
                      <a:solidFill>
                        <a:srgbClr val="DEC9A2"/>
                      </a:solidFill>
                      <a:prstDash val="solid"/>
                      <a:round/>
                      <a:headEnd type="none" w="med" len="med"/>
                      <a:tailEnd type="none" w="med" len="med"/>
                    </a:lnR>
                    <a:lnT w="12700" cap="flat" cmpd="sng" algn="ctr">
                      <a:solidFill>
                        <a:srgbClr val="DEC9A2"/>
                      </a:solidFill>
                      <a:prstDash val="solid"/>
                      <a:round/>
                      <a:headEnd type="none" w="med" len="med"/>
                      <a:tailEnd type="none" w="med" len="med"/>
                    </a:lnT>
                    <a:lnB w="12700" cap="flat" cmpd="sng" algn="ctr">
                      <a:solidFill>
                        <a:srgbClr val="DEC9A2"/>
                      </a:solidFill>
                      <a:prstDash val="solid"/>
                      <a:round/>
                      <a:headEnd type="none" w="med" len="med"/>
                      <a:tailEnd type="none" w="med" len="med"/>
                    </a:lnB>
                    <a:noFill/>
                  </a:tcPr>
                </a:tc>
                <a:tc>
                  <a:txBody>
                    <a:bodyPr/>
                    <a:lstStyle/>
                    <a:p>
                      <a:pPr algn="ctr" fontAlgn="ctr"/>
                      <a:r>
                        <a:rPr lang="es-MX" sz="1000" b="0" i="0" u="none" strike="noStrike">
                          <a:solidFill>
                            <a:srgbClr val="000000"/>
                          </a:solidFill>
                          <a:effectLst/>
                          <a:latin typeface="Noto Sans" panose="020B0502040504020204" pitchFamily="34" charset="0"/>
                          <a:ea typeface="Noto Sans" panose="020B0502040504020204" pitchFamily="34" charset="0"/>
                          <a:cs typeface="Noto Sans" panose="020B0502040504020204" pitchFamily="34" charset="0"/>
                        </a:rPr>
                        <a:t>DA</a:t>
                      </a:r>
                    </a:p>
                  </a:txBody>
                  <a:tcPr marL="2921" marR="2921" marT="2921" marB="0" anchor="ctr">
                    <a:lnL w="12700" cap="flat" cmpd="sng" algn="ctr">
                      <a:solidFill>
                        <a:srgbClr val="DEC9A2"/>
                      </a:solidFill>
                      <a:prstDash val="solid"/>
                      <a:round/>
                      <a:headEnd type="none" w="med" len="med"/>
                      <a:tailEnd type="none" w="med" len="med"/>
                    </a:lnL>
                    <a:lnR w="12700" cap="flat" cmpd="sng" algn="ctr">
                      <a:solidFill>
                        <a:srgbClr val="DEC9A2"/>
                      </a:solidFill>
                      <a:prstDash val="solid"/>
                      <a:round/>
                      <a:headEnd type="none" w="med" len="med"/>
                      <a:tailEnd type="none" w="med" len="med"/>
                    </a:lnR>
                    <a:lnT w="12700" cap="flat" cmpd="sng" algn="ctr">
                      <a:solidFill>
                        <a:srgbClr val="DEC9A2"/>
                      </a:solidFill>
                      <a:prstDash val="solid"/>
                      <a:round/>
                      <a:headEnd type="none" w="med" len="med"/>
                      <a:tailEnd type="none" w="med" len="med"/>
                    </a:lnT>
                    <a:lnB w="12700" cap="flat" cmpd="sng" algn="ctr">
                      <a:solidFill>
                        <a:srgbClr val="DEC9A2"/>
                      </a:solidFill>
                      <a:prstDash val="solid"/>
                      <a:round/>
                      <a:headEnd type="none" w="med" len="med"/>
                      <a:tailEnd type="none" w="med" len="med"/>
                    </a:lnB>
                    <a:noFill/>
                  </a:tcPr>
                </a:tc>
                <a:tc>
                  <a:txBody>
                    <a:bodyPr/>
                    <a:lstStyle/>
                    <a:p>
                      <a:pPr marL="0" marR="0" lvl="0" indent="0" algn="ctr" defTabSz="914400" rtl="0" eaLnBrk="1" fontAlgn="ctr" latinLnBrk="0" hangingPunct="1">
                        <a:lnSpc>
                          <a:spcPct val="100000"/>
                        </a:lnSpc>
                        <a:spcBef>
                          <a:spcPts val="0"/>
                        </a:spcBef>
                        <a:spcAft>
                          <a:spcPts val="0"/>
                        </a:spcAft>
                        <a:buClr>
                          <a:srgbClr val="000000"/>
                        </a:buClr>
                        <a:buSzTx/>
                        <a:buFont typeface="Arial"/>
                        <a:buNone/>
                        <a:tabLst/>
                        <a:defRPr/>
                      </a:pPr>
                      <a:r>
                        <a:rPr lang="es-MX" sz="1000" b="0" i="0" u="none" strike="noStrike">
                          <a:solidFill>
                            <a:srgbClr val="000000"/>
                          </a:solidFill>
                          <a:effectLst/>
                          <a:latin typeface="Noto Sans"/>
                          <a:ea typeface="Noto Sans"/>
                          <a:cs typeface="Noto Sans"/>
                        </a:rPr>
                        <a:t>No. 1839</a:t>
                      </a:r>
                      <a:br>
                        <a:rPr lang="es-MX" sz="1000" b="0" i="0" u="none" strike="noStrike">
                          <a:solidFill>
                            <a:srgbClr val="000000"/>
                          </a:solidFill>
                          <a:effectLst/>
                          <a:latin typeface="Noto Sans"/>
                          <a:ea typeface="Noto Sans"/>
                          <a:cs typeface="Noto Sans"/>
                        </a:rPr>
                      </a:br>
                      <a:r>
                        <a:rPr lang="es-MX" sz="1000" b="0" i="0" u="none" strike="noStrike">
                          <a:solidFill>
                            <a:srgbClr val="000000"/>
                          </a:solidFill>
                          <a:effectLst/>
                          <a:latin typeface="Noto Sans"/>
                          <a:ea typeface="Noto Sans"/>
                          <a:cs typeface="Noto Sans"/>
                        </a:rPr>
                        <a:t>02/06/2025</a:t>
                      </a:r>
                    </a:p>
                  </a:txBody>
                  <a:tcPr marL="2921" marR="2921" marT="2921" marB="0" anchor="ctr">
                    <a:lnL w="12700" cap="flat" cmpd="sng" algn="ctr">
                      <a:solidFill>
                        <a:srgbClr val="DEC9A2"/>
                      </a:solidFill>
                      <a:prstDash val="solid"/>
                      <a:round/>
                      <a:headEnd type="none" w="med" len="med"/>
                      <a:tailEnd type="none" w="med" len="med"/>
                    </a:lnL>
                    <a:lnR w="12700" cap="flat" cmpd="sng" algn="ctr">
                      <a:solidFill>
                        <a:srgbClr val="DEC9A2"/>
                      </a:solidFill>
                      <a:prstDash val="solid"/>
                      <a:round/>
                      <a:headEnd type="none" w="med" len="med"/>
                      <a:tailEnd type="none" w="med" len="med"/>
                    </a:lnR>
                    <a:lnT w="12700" cap="flat" cmpd="sng" algn="ctr">
                      <a:solidFill>
                        <a:srgbClr val="DEC9A2"/>
                      </a:solidFill>
                      <a:prstDash val="solid"/>
                      <a:round/>
                      <a:headEnd type="none" w="med" len="med"/>
                      <a:tailEnd type="none" w="med" len="med"/>
                    </a:lnT>
                    <a:lnB w="12700" cap="flat" cmpd="sng" algn="ctr">
                      <a:solidFill>
                        <a:srgbClr val="DEC9A2"/>
                      </a:solidFill>
                      <a:prstDash val="solid"/>
                      <a:round/>
                      <a:headEnd type="none" w="med" len="med"/>
                      <a:tailEnd type="none" w="med" len="med"/>
                    </a:lnB>
                    <a:noFill/>
                  </a:tcPr>
                </a:tc>
                <a:tc>
                  <a:txBody>
                    <a:bodyPr/>
                    <a:lstStyle/>
                    <a:p>
                      <a:pPr marL="86995" marR="0" lvl="0" indent="0" algn="ctr" rtl="0" eaLnBrk="1" fontAlgn="ctr" latinLnBrk="0" hangingPunct="1">
                        <a:lnSpc>
                          <a:spcPct val="100000"/>
                        </a:lnSpc>
                        <a:spcBef>
                          <a:spcPts val="0"/>
                        </a:spcBef>
                        <a:spcAft>
                          <a:spcPts val="0"/>
                        </a:spcAft>
                        <a:buClr>
                          <a:srgbClr val="000000"/>
                        </a:buClr>
                        <a:buSzTx/>
                        <a:buFont typeface="Arial"/>
                        <a:buNone/>
                      </a:pPr>
                      <a:r>
                        <a:rPr lang="es-MX" sz="1000" b="0" i="0" u="none" strike="noStrike">
                          <a:solidFill>
                            <a:srgbClr val="000000"/>
                          </a:solidFill>
                          <a:effectLst/>
                          <a:latin typeface="Noto Sans"/>
                          <a:ea typeface="Noto Sans"/>
                          <a:cs typeface="Noto Sans"/>
                        </a:rPr>
                        <a:t>En elaboración de propuesta</a:t>
                      </a:r>
                    </a:p>
                  </a:txBody>
                  <a:tcPr marL="2921" marR="2921" marT="2921" marB="0" anchor="ctr">
                    <a:lnL w="12700" cap="flat" cmpd="sng" algn="ctr">
                      <a:solidFill>
                        <a:srgbClr val="DEC9A2"/>
                      </a:solidFill>
                      <a:prstDash val="solid"/>
                      <a:round/>
                      <a:headEnd type="none" w="med" len="med"/>
                      <a:tailEnd type="none" w="med" len="med"/>
                    </a:lnL>
                    <a:lnR w="12700" cap="flat" cmpd="sng" algn="ctr">
                      <a:solidFill>
                        <a:srgbClr val="DEC9A2"/>
                      </a:solidFill>
                      <a:prstDash val="solid"/>
                      <a:round/>
                      <a:headEnd type="none" w="med" len="med"/>
                      <a:tailEnd type="none" w="med" len="med"/>
                    </a:lnR>
                    <a:lnT w="12700" cap="flat" cmpd="sng" algn="ctr">
                      <a:solidFill>
                        <a:srgbClr val="DEC9A2"/>
                      </a:solidFill>
                      <a:prstDash val="solid"/>
                      <a:round/>
                      <a:headEnd type="none" w="med" len="med"/>
                      <a:tailEnd type="none" w="med" len="med"/>
                    </a:lnT>
                    <a:lnB w="12700" cap="flat" cmpd="sng" algn="ctr">
                      <a:solidFill>
                        <a:srgbClr val="DEC9A2"/>
                      </a:solidFill>
                      <a:prstDash val="solid"/>
                      <a:round/>
                      <a:headEnd type="none" w="med" len="med"/>
                      <a:tailEnd type="none" w="med" len="med"/>
                    </a:lnB>
                    <a:noFill/>
                  </a:tcPr>
                </a:tc>
                <a:extLst>
                  <a:ext uri="{0D108BD9-81ED-4DB2-BD59-A6C34878D82A}">
                    <a16:rowId xmlns:a16="http://schemas.microsoft.com/office/drawing/2014/main" val="4227350448"/>
                  </a:ext>
                </a:extLst>
              </a:tr>
              <a:tr h="202002">
                <a:tc>
                  <a:txBody>
                    <a:bodyPr/>
                    <a:lstStyle/>
                    <a:p>
                      <a:pPr algn="ctr" fontAlgn="ctr"/>
                      <a:r>
                        <a:rPr lang="es-MX" sz="1000" b="0" i="0" u="none" strike="noStrike">
                          <a:solidFill>
                            <a:srgbClr val="000000"/>
                          </a:solidFill>
                          <a:effectLst/>
                          <a:latin typeface="Noto Sans" panose="020B0502040504020204" pitchFamily="34" charset="0"/>
                          <a:ea typeface="Noto Sans" panose="020B0502040504020204" pitchFamily="34" charset="0"/>
                          <a:cs typeface="Noto Sans" panose="020B0502040504020204" pitchFamily="34" charset="0"/>
                        </a:rPr>
                        <a:t>3</a:t>
                      </a:r>
                    </a:p>
                  </a:txBody>
                  <a:tcPr marL="2921" marR="2921" marT="2921" marB="0" anchor="ctr">
                    <a:lnL w="12700" cap="flat" cmpd="sng" algn="ctr">
                      <a:solidFill>
                        <a:srgbClr val="DEC9A2"/>
                      </a:solidFill>
                      <a:prstDash val="solid"/>
                      <a:round/>
                      <a:headEnd type="none" w="med" len="med"/>
                      <a:tailEnd type="none" w="med" len="med"/>
                    </a:lnL>
                    <a:lnR w="12700" cap="flat" cmpd="sng" algn="ctr">
                      <a:solidFill>
                        <a:srgbClr val="DEC9A2"/>
                      </a:solidFill>
                      <a:prstDash val="solid"/>
                      <a:round/>
                      <a:headEnd type="none" w="med" len="med"/>
                      <a:tailEnd type="none" w="med" len="med"/>
                    </a:lnR>
                    <a:lnT w="12700" cap="flat" cmpd="sng" algn="ctr">
                      <a:solidFill>
                        <a:srgbClr val="DEC9A2"/>
                      </a:solidFill>
                      <a:prstDash val="solid"/>
                      <a:round/>
                      <a:headEnd type="none" w="med" len="med"/>
                      <a:tailEnd type="none" w="med" len="med"/>
                    </a:lnT>
                    <a:lnB w="12700" cap="flat" cmpd="sng" algn="ctr">
                      <a:solidFill>
                        <a:srgbClr val="DEC9A2"/>
                      </a:solidFill>
                      <a:prstDash val="solid"/>
                      <a:round/>
                      <a:headEnd type="none" w="med" len="med"/>
                      <a:tailEnd type="none" w="med" len="med"/>
                    </a:lnB>
                    <a:noFill/>
                  </a:tcPr>
                </a:tc>
                <a:tc>
                  <a:txBody>
                    <a:bodyPr/>
                    <a:lstStyle/>
                    <a:p>
                      <a:pPr algn="ctr" fontAlgn="ctr"/>
                      <a:r>
                        <a:rPr lang="es-MX" sz="1000" b="0" i="0" u="none" strike="noStrike">
                          <a:solidFill>
                            <a:srgbClr val="000000"/>
                          </a:solidFill>
                          <a:effectLst/>
                          <a:latin typeface="Noto Sans" panose="020B0502040504020204" pitchFamily="34" charset="0"/>
                          <a:ea typeface="Noto Sans" panose="020B0502040504020204" pitchFamily="34" charset="0"/>
                          <a:cs typeface="Noto Sans" panose="020B0502040504020204" pitchFamily="34" charset="0"/>
                        </a:rPr>
                        <a:t>Solicitud para asignación de espacio o reordenamiento del Control de Gestión de la UP.</a:t>
                      </a:r>
                    </a:p>
                  </a:txBody>
                  <a:tcPr marL="2921" marR="2921" marT="2921" marB="0" anchor="ctr">
                    <a:lnL w="12700" cap="flat" cmpd="sng" algn="ctr">
                      <a:solidFill>
                        <a:srgbClr val="DEC9A2"/>
                      </a:solidFill>
                      <a:prstDash val="solid"/>
                      <a:round/>
                      <a:headEnd type="none" w="med" len="med"/>
                      <a:tailEnd type="none" w="med" len="med"/>
                    </a:lnL>
                    <a:lnR w="12700" cap="flat" cmpd="sng" algn="ctr">
                      <a:solidFill>
                        <a:srgbClr val="DEC9A2"/>
                      </a:solidFill>
                      <a:prstDash val="solid"/>
                      <a:round/>
                      <a:headEnd type="none" w="med" len="med"/>
                      <a:tailEnd type="none" w="med" len="med"/>
                    </a:lnR>
                    <a:lnT w="12700" cap="flat" cmpd="sng" algn="ctr">
                      <a:solidFill>
                        <a:srgbClr val="DEC9A2"/>
                      </a:solidFill>
                      <a:prstDash val="solid"/>
                      <a:round/>
                      <a:headEnd type="none" w="med" len="med"/>
                      <a:tailEnd type="none" w="med" len="med"/>
                    </a:lnT>
                    <a:lnB w="12700" cap="flat" cmpd="sng" algn="ctr">
                      <a:solidFill>
                        <a:srgbClr val="DEC9A2"/>
                      </a:solidFill>
                      <a:prstDash val="solid"/>
                      <a:round/>
                      <a:headEnd type="none" w="med" len="med"/>
                      <a:tailEnd type="none" w="med" len="med"/>
                    </a:lnB>
                    <a:noFill/>
                  </a:tcPr>
                </a:tc>
                <a:tc>
                  <a:txBody>
                    <a:bodyPr/>
                    <a:lstStyle/>
                    <a:p>
                      <a:pPr algn="ctr" fontAlgn="ctr"/>
                      <a:r>
                        <a:rPr lang="es-MX" sz="1000" b="0" i="0" u="none" strike="noStrike">
                          <a:solidFill>
                            <a:srgbClr val="000000"/>
                          </a:solidFill>
                          <a:effectLst/>
                          <a:latin typeface="Noto Sans" panose="020B0502040504020204" pitchFamily="34" charset="0"/>
                          <a:ea typeface="Noto Sans" panose="020B0502040504020204" pitchFamily="34" charset="0"/>
                          <a:cs typeface="Noto Sans" panose="020B0502040504020204" pitchFamily="34" charset="0"/>
                        </a:rPr>
                        <a:t>Unidad de Personal</a:t>
                      </a:r>
                    </a:p>
                  </a:txBody>
                  <a:tcPr marL="2921" marR="2921" marT="2921" marB="0" anchor="ctr">
                    <a:lnL w="12700" cap="flat" cmpd="sng" algn="ctr">
                      <a:solidFill>
                        <a:srgbClr val="DEC9A2"/>
                      </a:solidFill>
                      <a:prstDash val="solid"/>
                      <a:round/>
                      <a:headEnd type="none" w="med" len="med"/>
                      <a:tailEnd type="none" w="med" len="med"/>
                    </a:lnL>
                    <a:lnR w="12700" cap="flat" cmpd="sng" algn="ctr">
                      <a:solidFill>
                        <a:srgbClr val="DEC9A2"/>
                      </a:solidFill>
                      <a:prstDash val="solid"/>
                      <a:round/>
                      <a:headEnd type="none" w="med" len="med"/>
                      <a:tailEnd type="none" w="med" len="med"/>
                    </a:lnR>
                    <a:lnT w="12700" cap="flat" cmpd="sng" algn="ctr">
                      <a:solidFill>
                        <a:srgbClr val="DEC9A2"/>
                      </a:solidFill>
                      <a:prstDash val="solid"/>
                      <a:round/>
                      <a:headEnd type="none" w="med" len="med"/>
                      <a:tailEnd type="none" w="med" len="med"/>
                    </a:lnT>
                    <a:lnB w="12700" cap="flat" cmpd="sng" algn="ctr">
                      <a:solidFill>
                        <a:srgbClr val="DEC9A2"/>
                      </a:solidFill>
                      <a:prstDash val="solid"/>
                      <a:round/>
                      <a:headEnd type="none" w="med" len="med"/>
                      <a:tailEnd type="none" w="med" len="med"/>
                    </a:lnB>
                    <a:noFill/>
                  </a:tcPr>
                </a:tc>
                <a:tc>
                  <a:txBody>
                    <a:bodyPr/>
                    <a:lstStyle/>
                    <a:p>
                      <a:pPr algn="ctr" fontAlgn="ctr"/>
                      <a:r>
                        <a:rPr lang="es-MX" sz="1000" b="0" i="0" u="none" strike="noStrike">
                          <a:solidFill>
                            <a:srgbClr val="000000"/>
                          </a:solidFill>
                          <a:effectLst/>
                          <a:latin typeface="Noto Sans" panose="020B0502040504020204" pitchFamily="34" charset="0"/>
                          <a:ea typeface="Noto Sans" panose="020B0502040504020204" pitchFamily="34" charset="0"/>
                          <a:cs typeface="Noto Sans" panose="020B0502040504020204" pitchFamily="34" charset="0"/>
                        </a:rPr>
                        <a:t>DA</a:t>
                      </a:r>
                    </a:p>
                  </a:txBody>
                  <a:tcPr marL="2921" marR="2921" marT="2921" marB="0" anchor="ctr">
                    <a:lnL w="12700" cap="flat" cmpd="sng" algn="ctr">
                      <a:solidFill>
                        <a:srgbClr val="DEC9A2"/>
                      </a:solidFill>
                      <a:prstDash val="solid"/>
                      <a:round/>
                      <a:headEnd type="none" w="med" len="med"/>
                      <a:tailEnd type="none" w="med" len="med"/>
                    </a:lnL>
                    <a:lnR w="12700" cap="flat" cmpd="sng" algn="ctr">
                      <a:solidFill>
                        <a:srgbClr val="DEC9A2"/>
                      </a:solidFill>
                      <a:prstDash val="solid"/>
                      <a:round/>
                      <a:headEnd type="none" w="med" len="med"/>
                      <a:tailEnd type="none" w="med" len="med"/>
                    </a:lnR>
                    <a:lnT w="12700" cap="flat" cmpd="sng" algn="ctr">
                      <a:solidFill>
                        <a:srgbClr val="DEC9A2"/>
                      </a:solidFill>
                      <a:prstDash val="solid"/>
                      <a:round/>
                      <a:headEnd type="none" w="med" len="med"/>
                      <a:tailEnd type="none" w="med" len="med"/>
                    </a:lnT>
                    <a:lnB w="12700" cap="flat" cmpd="sng" algn="ctr">
                      <a:solidFill>
                        <a:srgbClr val="DEC9A2"/>
                      </a:solidFill>
                      <a:prstDash val="solid"/>
                      <a:round/>
                      <a:headEnd type="none" w="med" len="med"/>
                      <a:tailEnd type="none" w="med" len="med"/>
                    </a:lnB>
                    <a:noFill/>
                  </a:tcPr>
                </a:tc>
                <a:tc>
                  <a:txBody>
                    <a:bodyPr/>
                    <a:lstStyle/>
                    <a:p>
                      <a:pPr marL="0" marR="0" lvl="0" indent="0" algn="ctr" defTabSz="914400" rtl="0" eaLnBrk="1" fontAlgn="ctr" latinLnBrk="0" hangingPunct="1">
                        <a:lnSpc>
                          <a:spcPct val="100000"/>
                        </a:lnSpc>
                        <a:spcBef>
                          <a:spcPts val="0"/>
                        </a:spcBef>
                        <a:spcAft>
                          <a:spcPts val="0"/>
                        </a:spcAft>
                        <a:buClr>
                          <a:srgbClr val="000000"/>
                        </a:buClr>
                        <a:buSzTx/>
                        <a:buFont typeface="Arial"/>
                        <a:buNone/>
                        <a:tabLst/>
                        <a:defRPr/>
                      </a:pPr>
                      <a:r>
                        <a:rPr lang="es-MX" sz="1000" b="0" i="0" u="none" strike="noStrike">
                          <a:solidFill>
                            <a:srgbClr val="000000"/>
                          </a:solidFill>
                          <a:effectLst/>
                          <a:latin typeface="Noto Sans"/>
                          <a:ea typeface="Noto Sans"/>
                          <a:cs typeface="Noto Sans"/>
                        </a:rPr>
                        <a:t>No. 3252</a:t>
                      </a:r>
                      <a:br>
                        <a:rPr lang="es-MX" sz="1000" b="0" i="0" u="none" strike="noStrike">
                          <a:solidFill>
                            <a:srgbClr val="000000"/>
                          </a:solidFill>
                          <a:effectLst/>
                          <a:latin typeface="Noto Sans"/>
                          <a:ea typeface="Noto Sans"/>
                          <a:cs typeface="Noto Sans"/>
                        </a:rPr>
                      </a:br>
                      <a:r>
                        <a:rPr lang="es-MX" sz="1000" b="0" i="0" u="none" strike="noStrike">
                          <a:solidFill>
                            <a:srgbClr val="000000"/>
                          </a:solidFill>
                          <a:effectLst/>
                          <a:latin typeface="Noto Sans"/>
                          <a:ea typeface="Noto Sans"/>
                          <a:cs typeface="Noto Sans"/>
                        </a:rPr>
                        <a:t>12/09/2025</a:t>
                      </a:r>
                    </a:p>
                  </a:txBody>
                  <a:tcPr marL="2921" marR="2921" marT="2921" marB="0" anchor="ctr">
                    <a:lnL w="12700" cap="flat" cmpd="sng" algn="ctr">
                      <a:solidFill>
                        <a:srgbClr val="DEC9A2"/>
                      </a:solidFill>
                      <a:prstDash val="solid"/>
                      <a:round/>
                      <a:headEnd type="none" w="med" len="med"/>
                      <a:tailEnd type="none" w="med" len="med"/>
                    </a:lnL>
                    <a:lnR w="12700" cap="flat" cmpd="sng" algn="ctr">
                      <a:solidFill>
                        <a:srgbClr val="DEC9A2"/>
                      </a:solidFill>
                      <a:prstDash val="solid"/>
                      <a:round/>
                      <a:headEnd type="none" w="med" len="med"/>
                      <a:tailEnd type="none" w="med" len="med"/>
                    </a:lnR>
                    <a:lnT w="12700" cap="flat" cmpd="sng" algn="ctr">
                      <a:solidFill>
                        <a:srgbClr val="DEC9A2"/>
                      </a:solidFill>
                      <a:prstDash val="solid"/>
                      <a:round/>
                      <a:headEnd type="none" w="med" len="med"/>
                      <a:tailEnd type="none" w="med" len="med"/>
                    </a:lnT>
                    <a:lnB w="12700" cap="flat" cmpd="sng" algn="ctr">
                      <a:solidFill>
                        <a:srgbClr val="DEC9A2"/>
                      </a:solidFill>
                      <a:prstDash val="solid"/>
                      <a:round/>
                      <a:headEnd type="none" w="med" len="med"/>
                      <a:tailEnd type="none" w="med" len="med"/>
                    </a:lnB>
                    <a:noFill/>
                  </a:tcPr>
                </a:tc>
                <a:tc>
                  <a:txBody>
                    <a:bodyPr/>
                    <a:lstStyle/>
                    <a:p>
                      <a:pPr marL="86995" marR="0" lvl="0" indent="0" algn="ctr" defTabSz="914400" rtl="0" eaLnBrk="1" fontAlgn="ctr" latinLnBrk="0" hangingPunct="1">
                        <a:lnSpc>
                          <a:spcPct val="100000"/>
                        </a:lnSpc>
                        <a:spcBef>
                          <a:spcPts val="0"/>
                        </a:spcBef>
                        <a:spcAft>
                          <a:spcPts val="0"/>
                        </a:spcAft>
                        <a:buClr>
                          <a:srgbClr val="000000"/>
                        </a:buClr>
                        <a:buSzTx/>
                        <a:buFont typeface="Arial"/>
                        <a:buNone/>
                        <a:tabLst>
                          <a:tab pos="2690813" algn="l"/>
                        </a:tabLst>
                        <a:defRPr/>
                      </a:pPr>
                      <a:r>
                        <a:rPr lang="es-MX" sz="1000" b="0" i="0" u="none" strike="noStrike" cap="none">
                          <a:solidFill>
                            <a:srgbClr val="000000"/>
                          </a:solidFill>
                          <a:effectLst/>
                          <a:latin typeface="Noto Sans" panose="020B0502040504020204" pitchFamily="34" charset="0"/>
                          <a:ea typeface="Noto Sans" panose="020B0502040504020204" pitchFamily="34" charset="0"/>
                          <a:cs typeface="Noto Sans" panose="020B0502040504020204" pitchFamily="34" charset="0"/>
                          <a:sym typeface="Arial"/>
                        </a:rPr>
                        <a:t>Con oficio 384 del 3/03/2026 se remite a la CADA una nueva propuesta de reordenamiento en el piso dos del inmueble de Tokio 80.</a:t>
                      </a:r>
                    </a:p>
                  </a:txBody>
                  <a:tcPr marL="2921" marR="2921" marT="2921" marB="0" anchor="ctr">
                    <a:lnL w="12700" cap="flat" cmpd="sng" algn="ctr">
                      <a:solidFill>
                        <a:srgbClr val="DEC9A2"/>
                      </a:solidFill>
                      <a:prstDash val="solid"/>
                      <a:round/>
                      <a:headEnd type="none" w="med" len="med"/>
                      <a:tailEnd type="none" w="med" len="med"/>
                    </a:lnL>
                    <a:lnR w="12700" cap="flat" cmpd="sng" algn="ctr">
                      <a:solidFill>
                        <a:srgbClr val="DEC9A2"/>
                      </a:solidFill>
                      <a:prstDash val="solid"/>
                      <a:round/>
                      <a:headEnd type="none" w="med" len="med"/>
                      <a:tailEnd type="none" w="med" len="med"/>
                    </a:lnR>
                    <a:lnT w="12700" cap="flat" cmpd="sng" algn="ctr">
                      <a:solidFill>
                        <a:srgbClr val="DEC9A2"/>
                      </a:solidFill>
                      <a:prstDash val="solid"/>
                      <a:round/>
                      <a:headEnd type="none" w="med" len="med"/>
                      <a:tailEnd type="none" w="med" len="med"/>
                    </a:lnT>
                    <a:lnB w="12700" cap="flat" cmpd="sng" algn="ctr">
                      <a:solidFill>
                        <a:srgbClr val="DEC9A2"/>
                      </a:solidFill>
                      <a:prstDash val="solid"/>
                      <a:round/>
                      <a:headEnd type="none" w="med" len="med"/>
                      <a:tailEnd type="none" w="med" len="med"/>
                    </a:lnB>
                    <a:noFill/>
                  </a:tcPr>
                </a:tc>
                <a:extLst>
                  <a:ext uri="{0D108BD9-81ED-4DB2-BD59-A6C34878D82A}">
                    <a16:rowId xmlns:a16="http://schemas.microsoft.com/office/drawing/2014/main" val="10456579"/>
                  </a:ext>
                </a:extLst>
              </a:tr>
              <a:tr h="202002">
                <a:tc>
                  <a:txBody>
                    <a:bodyPr/>
                    <a:lstStyle/>
                    <a:p>
                      <a:pPr algn="ctr" fontAlgn="ctr"/>
                      <a:r>
                        <a:rPr lang="es-MX" sz="1000" b="0" i="0" u="none" strike="noStrike">
                          <a:solidFill>
                            <a:srgbClr val="000000"/>
                          </a:solidFill>
                          <a:effectLst/>
                          <a:latin typeface="Noto Sans" panose="020B0502040504020204" pitchFamily="34" charset="0"/>
                          <a:ea typeface="Noto Sans" panose="020B0502040504020204" pitchFamily="34" charset="0"/>
                          <a:cs typeface="Noto Sans" panose="020B0502040504020204" pitchFamily="34" charset="0"/>
                        </a:rPr>
                        <a:t>4</a:t>
                      </a:r>
                    </a:p>
                  </a:txBody>
                  <a:tcPr marL="2921" marR="2921" marT="2921" marB="0" anchor="ctr">
                    <a:lnL w="12700" cap="flat" cmpd="sng" algn="ctr">
                      <a:solidFill>
                        <a:srgbClr val="DEC9A2"/>
                      </a:solidFill>
                      <a:prstDash val="solid"/>
                      <a:round/>
                      <a:headEnd type="none" w="med" len="med"/>
                      <a:tailEnd type="none" w="med" len="med"/>
                    </a:lnL>
                    <a:lnR w="12700" cap="flat" cmpd="sng" algn="ctr">
                      <a:solidFill>
                        <a:srgbClr val="DEC9A2"/>
                      </a:solidFill>
                      <a:prstDash val="solid"/>
                      <a:round/>
                      <a:headEnd type="none" w="med" len="med"/>
                      <a:tailEnd type="none" w="med" len="med"/>
                    </a:lnR>
                    <a:lnT w="12700" cap="flat" cmpd="sng" algn="ctr">
                      <a:solidFill>
                        <a:srgbClr val="DEC9A2"/>
                      </a:solidFill>
                      <a:prstDash val="solid"/>
                      <a:round/>
                      <a:headEnd type="none" w="med" len="med"/>
                      <a:tailEnd type="none" w="med" len="med"/>
                    </a:lnT>
                    <a:lnB w="12700" cap="flat" cmpd="sng" algn="ctr">
                      <a:solidFill>
                        <a:srgbClr val="DEC9A2"/>
                      </a:solidFill>
                      <a:prstDash val="solid"/>
                      <a:round/>
                      <a:headEnd type="none" w="med" len="med"/>
                      <a:tailEnd type="none" w="med" len="med"/>
                    </a:lnB>
                    <a:noFill/>
                  </a:tcPr>
                </a:tc>
                <a:tc>
                  <a:txBody>
                    <a:bodyPr/>
                    <a:lstStyle/>
                    <a:p>
                      <a:pPr algn="ctr" fontAlgn="ctr"/>
                      <a:r>
                        <a:rPr lang="es-MX" sz="1000" b="0" i="0" u="none" strike="noStrike">
                          <a:solidFill>
                            <a:srgbClr val="000000"/>
                          </a:solidFill>
                          <a:effectLst/>
                          <a:latin typeface="Noto Sans" panose="020B0502040504020204" pitchFamily="34" charset="0"/>
                          <a:ea typeface="Noto Sans" panose="020B0502040504020204" pitchFamily="34" charset="0"/>
                          <a:cs typeface="Noto Sans" panose="020B0502040504020204" pitchFamily="34" charset="0"/>
                        </a:rPr>
                        <a:t>Propuesta de reordenamiento integral con la nueva estructura de la DPM</a:t>
                      </a:r>
                    </a:p>
                    <a:p>
                      <a:pPr algn="ctr" fontAlgn="ctr"/>
                      <a:endParaRPr lang="es-MX" sz="1000" b="0" i="0" u="none" strike="noStrike">
                        <a:solidFill>
                          <a:srgbClr val="000000"/>
                        </a:solidFill>
                        <a:effectLst/>
                        <a:latin typeface="Noto Sans" panose="020B0502040504020204" pitchFamily="34" charset="0"/>
                        <a:ea typeface="Noto Sans" panose="020B0502040504020204" pitchFamily="34" charset="0"/>
                        <a:cs typeface="Noto Sans" panose="020B0502040504020204" pitchFamily="34" charset="0"/>
                      </a:endParaRPr>
                    </a:p>
                    <a:p>
                      <a:pPr marL="0" marR="0" lvl="0" indent="0" algn="ctr" defTabSz="914400" rtl="0" eaLnBrk="1" fontAlgn="ctr" latinLnBrk="0" hangingPunct="1">
                        <a:lnSpc>
                          <a:spcPct val="100000"/>
                        </a:lnSpc>
                        <a:spcBef>
                          <a:spcPts val="0"/>
                        </a:spcBef>
                        <a:spcAft>
                          <a:spcPts val="0"/>
                        </a:spcAft>
                        <a:buClr>
                          <a:srgbClr val="000000"/>
                        </a:buClr>
                        <a:buSzTx/>
                        <a:buFont typeface="Arial"/>
                        <a:buNone/>
                        <a:tabLst/>
                        <a:defRPr/>
                      </a:pPr>
                      <a:r>
                        <a:rPr lang="es-MX" sz="1000" b="0" i="0" u="none" strike="noStrike">
                          <a:solidFill>
                            <a:srgbClr val="000000"/>
                          </a:solidFill>
                          <a:effectLst/>
                          <a:latin typeface="Noto Sans" panose="020B0502040504020204" pitchFamily="34" charset="0"/>
                          <a:ea typeface="Noto Sans" panose="020B0502040504020204" pitchFamily="34" charset="0"/>
                          <a:cs typeface="Noto Sans" panose="020B0502040504020204" pitchFamily="34" charset="0"/>
                        </a:rPr>
                        <a:t>Solicitud de asignación de espacios para la Coordinación de Educación en Salud</a:t>
                      </a:r>
                    </a:p>
                  </a:txBody>
                  <a:tcPr marL="2921" marR="2921" marT="2921" marB="0" anchor="ctr">
                    <a:lnL w="12700" cap="flat" cmpd="sng" algn="ctr">
                      <a:solidFill>
                        <a:srgbClr val="DEC9A2"/>
                      </a:solidFill>
                      <a:prstDash val="solid"/>
                      <a:round/>
                      <a:headEnd type="none" w="med" len="med"/>
                      <a:tailEnd type="none" w="med" len="med"/>
                    </a:lnL>
                    <a:lnR w="12700" cap="flat" cmpd="sng" algn="ctr">
                      <a:solidFill>
                        <a:srgbClr val="DEC9A2"/>
                      </a:solidFill>
                      <a:prstDash val="solid"/>
                      <a:round/>
                      <a:headEnd type="none" w="med" len="med"/>
                      <a:tailEnd type="none" w="med" len="med"/>
                    </a:lnR>
                    <a:lnT w="12700" cap="flat" cmpd="sng" algn="ctr">
                      <a:solidFill>
                        <a:srgbClr val="DEC9A2"/>
                      </a:solidFill>
                      <a:prstDash val="solid"/>
                      <a:round/>
                      <a:headEnd type="none" w="med" len="med"/>
                      <a:tailEnd type="none" w="med" len="med"/>
                    </a:lnT>
                    <a:lnB w="12700" cap="flat" cmpd="sng" algn="ctr">
                      <a:solidFill>
                        <a:srgbClr val="DEC9A2"/>
                      </a:solidFill>
                      <a:prstDash val="solid"/>
                      <a:round/>
                      <a:headEnd type="none" w="med" len="med"/>
                      <a:tailEnd type="none" w="med" len="med"/>
                    </a:lnB>
                    <a:noFill/>
                  </a:tcPr>
                </a:tc>
                <a:tc>
                  <a:txBody>
                    <a:bodyPr/>
                    <a:lstStyle/>
                    <a:p>
                      <a:pPr marL="0" marR="0" lvl="0" indent="0" algn="ctr" defTabSz="914400" rtl="0" eaLnBrk="1" fontAlgn="ctr" latinLnBrk="0" hangingPunct="1">
                        <a:lnSpc>
                          <a:spcPct val="100000"/>
                        </a:lnSpc>
                        <a:spcBef>
                          <a:spcPts val="0"/>
                        </a:spcBef>
                        <a:spcAft>
                          <a:spcPts val="0"/>
                        </a:spcAft>
                        <a:buClr>
                          <a:srgbClr val="000000"/>
                        </a:buClr>
                        <a:buSzTx/>
                        <a:buFont typeface="Arial"/>
                        <a:buNone/>
                        <a:tabLst/>
                        <a:defRPr/>
                      </a:pPr>
                      <a:r>
                        <a:rPr lang="es-MX" sz="1000" b="0" i="0" u="none" strike="noStrike">
                          <a:solidFill>
                            <a:srgbClr val="000000"/>
                          </a:solidFill>
                          <a:effectLst/>
                          <a:latin typeface="Noto Sans" panose="020B0502040504020204" pitchFamily="34" charset="0"/>
                          <a:ea typeface="Noto Sans" panose="020B0502040504020204" pitchFamily="34" charset="0"/>
                          <a:cs typeface="Noto Sans" panose="020B0502040504020204" pitchFamily="34" charset="0"/>
                        </a:rPr>
                        <a:t>Coordinación de Servicios Administrativos de la DPM</a:t>
                      </a:r>
                    </a:p>
                  </a:txBody>
                  <a:tcPr marL="2921" marR="2921" marT="2921" marB="0" anchor="ctr">
                    <a:lnL w="12700" cap="flat" cmpd="sng" algn="ctr">
                      <a:solidFill>
                        <a:srgbClr val="DEC9A2"/>
                      </a:solidFill>
                      <a:prstDash val="solid"/>
                      <a:round/>
                      <a:headEnd type="none" w="med" len="med"/>
                      <a:tailEnd type="none" w="med" len="med"/>
                    </a:lnL>
                    <a:lnR w="12700" cap="flat" cmpd="sng" algn="ctr">
                      <a:solidFill>
                        <a:srgbClr val="DEC9A2"/>
                      </a:solidFill>
                      <a:prstDash val="solid"/>
                      <a:round/>
                      <a:headEnd type="none" w="med" len="med"/>
                      <a:tailEnd type="none" w="med" len="med"/>
                    </a:lnR>
                    <a:lnT w="12700" cap="flat" cmpd="sng" algn="ctr">
                      <a:solidFill>
                        <a:srgbClr val="DEC9A2"/>
                      </a:solidFill>
                      <a:prstDash val="solid"/>
                      <a:round/>
                      <a:headEnd type="none" w="med" len="med"/>
                      <a:tailEnd type="none" w="med" len="med"/>
                    </a:lnT>
                    <a:lnB w="12700" cap="flat" cmpd="sng" algn="ctr">
                      <a:solidFill>
                        <a:srgbClr val="DEC9A2"/>
                      </a:solidFill>
                      <a:prstDash val="solid"/>
                      <a:round/>
                      <a:headEnd type="none" w="med" len="med"/>
                      <a:tailEnd type="none" w="med" len="med"/>
                    </a:lnB>
                    <a:noFill/>
                  </a:tcPr>
                </a:tc>
                <a:tc>
                  <a:txBody>
                    <a:bodyPr/>
                    <a:lstStyle/>
                    <a:p>
                      <a:pPr algn="ctr" fontAlgn="ctr"/>
                      <a:r>
                        <a:rPr lang="es-MX" sz="1000" b="0" i="0" u="none" strike="noStrike">
                          <a:solidFill>
                            <a:srgbClr val="000000"/>
                          </a:solidFill>
                          <a:effectLst/>
                          <a:latin typeface="Noto Sans" panose="020B0502040504020204" pitchFamily="34" charset="0"/>
                          <a:ea typeface="Noto Sans" panose="020B0502040504020204" pitchFamily="34" charset="0"/>
                          <a:cs typeface="Noto Sans" panose="020B0502040504020204" pitchFamily="34" charset="0"/>
                        </a:rPr>
                        <a:t>DPM</a:t>
                      </a:r>
                    </a:p>
                  </a:txBody>
                  <a:tcPr marL="2921" marR="2921" marT="2921" marB="0" anchor="ctr">
                    <a:lnL w="12700" cap="flat" cmpd="sng" algn="ctr">
                      <a:solidFill>
                        <a:srgbClr val="DEC9A2"/>
                      </a:solidFill>
                      <a:prstDash val="solid"/>
                      <a:round/>
                      <a:headEnd type="none" w="med" len="med"/>
                      <a:tailEnd type="none" w="med" len="med"/>
                    </a:lnL>
                    <a:lnR w="12700" cap="flat" cmpd="sng" algn="ctr">
                      <a:solidFill>
                        <a:srgbClr val="DEC9A2"/>
                      </a:solidFill>
                      <a:prstDash val="solid"/>
                      <a:round/>
                      <a:headEnd type="none" w="med" len="med"/>
                      <a:tailEnd type="none" w="med" len="med"/>
                    </a:lnR>
                    <a:lnT w="12700" cap="flat" cmpd="sng" algn="ctr">
                      <a:solidFill>
                        <a:srgbClr val="DEC9A2"/>
                      </a:solidFill>
                      <a:prstDash val="solid"/>
                      <a:round/>
                      <a:headEnd type="none" w="med" len="med"/>
                      <a:tailEnd type="none" w="med" len="med"/>
                    </a:lnT>
                    <a:lnB w="12700" cap="flat" cmpd="sng" algn="ctr">
                      <a:solidFill>
                        <a:srgbClr val="DEC9A2"/>
                      </a:solidFill>
                      <a:prstDash val="solid"/>
                      <a:round/>
                      <a:headEnd type="none" w="med" len="med"/>
                      <a:tailEnd type="none" w="med" len="med"/>
                    </a:lnB>
                    <a:noFill/>
                  </a:tcPr>
                </a:tc>
                <a:tc>
                  <a:txBody>
                    <a:bodyPr/>
                    <a:lstStyle/>
                    <a:p>
                      <a:pPr marL="0" marR="0" lvl="0" indent="0" algn="ctr" defTabSz="914400" rtl="0" eaLnBrk="1" fontAlgn="ctr" latinLnBrk="0" hangingPunct="1">
                        <a:lnSpc>
                          <a:spcPct val="100000"/>
                        </a:lnSpc>
                        <a:spcBef>
                          <a:spcPts val="0"/>
                        </a:spcBef>
                        <a:spcAft>
                          <a:spcPts val="0"/>
                        </a:spcAft>
                        <a:buClr>
                          <a:srgbClr val="000000"/>
                        </a:buClr>
                        <a:buSzTx/>
                        <a:buFont typeface="Arial"/>
                        <a:buNone/>
                        <a:tabLst/>
                        <a:defRPr/>
                      </a:pPr>
                      <a:r>
                        <a:rPr lang="es-MX" sz="1000" b="0" i="0" u="none" strike="noStrike">
                          <a:solidFill>
                            <a:srgbClr val="000000"/>
                          </a:solidFill>
                          <a:effectLst/>
                          <a:latin typeface="Noto Sans"/>
                          <a:ea typeface="Noto Sans"/>
                          <a:cs typeface="Noto Sans"/>
                        </a:rPr>
                        <a:t>No. 2202</a:t>
                      </a:r>
                      <a:br>
                        <a:rPr lang="es-MX" sz="1000" b="0" i="0" u="none" strike="noStrike">
                          <a:solidFill>
                            <a:srgbClr val="000000"/>
                          </a:solidFill>
                          <a:effectLst/>
                          <a:latin typeface="Noto Sans"/>
                          <a:ea typeface="Noto Sans"/>
                          <a:cs typeface="Noto Sans"/>
                        </a:rPr>
                      </a:br>
                      <a:r>
                        <a:rPr lang="es-MX" sz="1000" b="0" i="0" u="none" strike="noStrike">
                          <a:solidFill>
                            <a:srgbClr val="000000"/>
                          </a:solidFill>
                          <a:effectLst/>
                          <a:latin typeface="Noto Sans"/>
                          <a:ea typeface="Noto Sans"/>
                          <a:cs typeface="Noto Sans"/>
                        </a:rPr>
                        <a:t>04/11/2025</a:t>
                      </a:r>
                    </a:p>
                    <a:p>
                      <a:pPr marL="0" marR="0" lvl="0" indent="0" algn="ctr" defTabSz="914400" rtl="0" eaLnBrk="1" fontAlgn="ctr" latinLnBrk="0" hangingPunct="1">
                        <a:lnSpc>
                          <a:spcPct val="100000"/>
                        </a:lnSpc>
                        <a:spcBef>
                          <a:spcPts val="0"/>
                        </a:spcBef>
                        <a:spcAft>
                          <a:spcPts val="0"/>
                        </a:spcAft>
                        <a:buClr>
                          <a:srgbClr val="000000"/>
                        </a:buClr>
                        <a:buSzTx/>
                        <a:buFont typeface="Arial"/>
                        <a:buNone/>
                        <a:tabLst/>
                        <a:defRPr/>
                      </a:pPr>
                      <a:endParaRPr lang="es-MX" sz="1000" b="0" i="0" u="none" strike="noStrike">
                        <a:solidFill>
                          <a:srgbClr val="000000"/>
                        </a:solidFill>
                        <a:effectLst/>
                        <a:latin typeface="Noto Sans" panose="020B0502040504020204" pitchFamily="34" charset="0"/>
                        <a:ea typeface="Noto Sans" panose="020B0502040504020204" pitchFamily="34" charset="0"/>
                        <a:cs typeface="Noto Sans" panose="020B0502040504020204" pitchFamily="34" charset="0"/>
                      </a:endParaRPr>
                    </a:p>
                    <a:p>
                      <a:pPr marL="0" marR="0" lvl="0" indent="0" algn="ctr" defTabSz="914400" rtl="0" eaLnBrk="1" fontAlgn="ctr" latinLnBrk="0" hangingPunct="1">
                        <a:lnSpc>
                          <a:spcPct val="100000"/>
                        </a:lnSpc>
                        <a:spcBef>
                          <a:spcPts val="0"/>
                        </a:spcBef>
                        <a:spcAft>
                          <a:spcPts val="0"/>
                        </a:spcAft>
                        <a:buClr>
                          <a:srgbClr val="000000"/>
                        </a:buClr>
                        <a:buSzTx/>
                        <a:buFont typeface="Arial"/>
                        <a:buNone/>
                        <a:tabLst/>
                        <a:defRPr/>
                      </a:pPr>
                      <a:r>
                        <a:rPr lang="es-MX" sz="1000" b="0" i="0" u="none" strike="noStrike">
                          <a:solidFill>
                            <a:srgbClr val="000000"/>
                          </a:solidFill>
                          <a:effectLst/>
                          <a:latin typeface="Noto Sans"/>
                          <a:ea typeface="Noto Sans"/>
                          <a:cs typeface="Noto Sans"/>
                        </a:rPr>
                        <a:t>No. 32168</a:t>
                      </a:r>
                      <a:br>
                        <a:rPr lang="es-MX" sz="1000" b="0" i="0" u="none" strike="noStrike">
                          <a:solidFill>
                            <a:srgbClr val="000000"/>
                          </a:solidFill>
                          <a:effectLst/>
                          <a:latin typeface="Noto Sans"/>
                          <a:ea typeface="Noto Sans"/>
                          <a:cs typeface="Noto Sans"/>
                        </a:rPr>
                      </a:br>
                      <a:r>
                        <a:rPr lang="es-MX" sz="1000" b="0" i="0" u="none" strike="noStrike">
                          <a:solidFill>
                            <a:srgbClr val="000000"/>
                          </a:solidFill>
                          <a:effectLst/>
                          <a:latin typeface="Noto Sans"/>
                          <a:ea typeface="Noto Sans"/>
                          <a:cs typeface="Noto Sans"/>
                        </a:rPr>
                        <a:t>30/10/2025</a:t>
                      </a:r>
                    </a:p>
                  </a:txBody>
                  <a:tcPr marL="2921" marR="2921" marT="2921" marB="0" anchor="ctr">
                    <a:lnL w="12700" cap="flat" cmpd="sng" algn="ctr">
                      <a:solidFill>
                        <a:srgbClr val="DEC9A2"/>
                      </a:solidFill>
                      <a:prstDash val="solid"/>
                      <a:round/>
                      <a:headEnd type="none" w="med" len="med"/>
                      <a:tailEnd type="none" w="med" len="med"/>
                    </a:lnL>
                    <a:lnR w="12700" cap="flat" cmpd="sng" algn="ctr">
                      <a:solidFill>
                        <a:srgbClr val="DEC9A2"/>
                      </a:solidFill>
                      <a:prstDash val="solid"/>
                      <a:round/>
                      <a:headEnd type="none" w="med" len="med"/>
                      <a:tailEnd type="none" w="med" len="med"/>
                    </a:lnR>
                    <a:lnT w="12700" cap="flat" cmpd="sng" algn="ctr">
                      <a:solidFill>
                        <a:srgbClr val="DEC9A2"/>
                      </a:solidFill>
                      <a:prstDash val="solid"/>
                      <a:round/>
                      <a:headEnd type="none" w="med" len="med"/>
                      <a:tailEnd type="none" w="med" len="med"/>
                    </a:lnT>
                    <a:lnB w="12700" cap="flat" cmpd="sng" algn="ctr">
                      <a:solidFill>
                        <a:srgbClr val="DEC9A2"/>
                      </a:solidFill>
                      <a:prstDash val="solid"/>
                      <a:round/>
                      <a:headEnd type="none" w="med" len="med"/>
                      <a:tailEnd type="none" w="med" len="med"/>
                    </a:lnB>
                    <a:noFill/>
                  </a:tcPr>
                </a:tc>
                <a:tc>
                  <a:txBody>
                    <a:bodyPr/>
                    <a:lstStyle/>
                    <a:p>
                      <a:pPr marL="86995" marR="0" lvl="0" indent="0" algn="ctr" defTabSz="914400" rtl="0" eaLnBrk="1" fontAlgn="ctr" latinLnBrk="0" hangingPunct="1">
                        <a:lnSpc>
                          <a:spcPct val="100000"/>
                        </a:lnSpc>
                        <a:spcBef>
                          <a:spcPts val="0"/>
                        </a:spcBef>
                        <a:spcAft>
                          <a:spcPts val="0"/>
                        </a:spcAft>
                        <a:buClr>
                          <a:srgbClr val="000000"/>
                        </a:buClr>
                        <a:buSzTx/>
                        <a:buFont typeface="Arial"/>
                        <a:buNone/>
                        <a:tabLst>
                          <a:tab pos="2690813" algn="l"/>
                        </a:tabLst>
                        <a:defRPr/>
                      </a:pPr>
                      <a:r>
                        <a:rPr lang="es-MX" sz="1000" b="0" i="0" u="none" strike="noStrike" cap="none">
                          <a:solidFill>
                            <a:srgbClr val="000000"/>
                          </a:solidFill>
                          <a:effectLst/>
                          <a:latin typeface="Noto Sans" panose="020B0502040504020204" pitchFamily="34" charset="0"/>
                          <a:ea typeface="Noto Sans" panose="020B0502040504020204" pitchFamily="34" charset="0"/>
                          <a:cs typeface="Noto Sans" panose="020B0502040504020204" pitchFamily="34" charset="0"/>
                          <a:sym typeface="Arial"/>
                        </a:rPr>
                        <a:t>En definición de espacios o inmueble a ocupar para elaboración de propuesta.</a:t>
                      </a:r>
                    </a:p>
                  </a:txBody>
                  <a:tcPr marL="2921" marR="2921" marT="2921" marB="0" anchor="ctr">
                    <a:lnL w="12700" cap="flat" cmpd="sng" algn="ctr">
                      <a:solidFill>
                        <a:srgbClr val="DEC9A2"/>
                      </a:solidFill>
                      <a:prstDash val="solid"/>
                      <a:round/>
                      <a:headEnd type="none" w="med" len="med"/>
                      <a:tailEnd type="none" w="med" len="med"/>
                    </a:lnL>
                    <a:lnR w="12700" cap="flat" cmpd="sng" algn="ctr">
                      <a:solidFill>
                        <a:srgbClr val="DEC9A2"/>
                      </a:solidFill>
                      <a:prstDash val="solid"/>
                      <a:round/>
                      <a:headEnd type="none" w="med" len="med"/>
                      <a:tailEnd type="none" w="med" len="med"/>
                    </a:lnR>
                    <a:lnT w="12700" cap="flat" cmpd="sng" algn="ctr">
                      <a:solidFill>
                        <a:srgbClr val="DEC9A2"/>
                      </a:solidFill>
                      <a:prstDash val="solid"/>
                      <a:round/>
                      <a:headEnd type="none" w="med" len="med"/>
                      <a:tailEnd type="none" w="med" len="med"/>
                    </a:lnT>
                    <a:lnB w="12700" cap="flat" cmpd="sng" algn="ctr">
                      <a:solidFill>
                        <a:srgbClr val="DEC9A2"/>
                      </a:solidFill>
                      <a:prstDash val="solid"/>
                      <a:round/>
                      <a:headEnd type="none" w="med" len="med"/>
                      <a:tailEnd type="none" w="med" len="med"/>
                    </a:lnB>
                    <a:noFill/>
                  </a:tcPr>
                </a:tc>
                <a:extLst>
                  <a:ext uri="{0D108BD9-81ED-4DB2-BD59-A6C34878D82A}">
                    <a16:rowId xmlns:a16="http://schemas.microsoft.com/office/drawing/2014/main" val="3996655397"/>
                  </a:ext>
                </a:extLst>
              </a:tr>
              <a:tr h="202002">
                <a:tc>
                  <a:txBody>
                    <a:bodyPr/>
                    <a:lstStyle/>
                    <a:p>
                      <a:pPr algn="ctr" fontAlgn="ctr"/>
                      <a:r>
                        <a:rPr lang="es-MX" sz="1000" b="0" i="0" u="none" strike="noStrike">
                          <a:solidFill>
                            <a:srgbClr val="000000"/>
                          </a:solidFill>
                          <a:effectLst/>
                          <a:latin typeface="Noto Sans" panose="020B0502040504020204" pitchFamily="34" charset="0"/>
                          <a:ea typeface="Noto Sans" panose="020B0502040504020204" pitchFamily="34" charset="0"/>
                          <a:cs typeface="Noto Sans" panose="020B0502040504020204" pitchFamily="34" charset="0"/>
                        </a:rPr>
                        <a:t>5</a:t>
                      </a:r>
                    </a:p>
                  </a:txBody>
                  <a:tcPr marL="2921" marR="2921" marT="2921" marB="0" anchor="ctr">
                    <a:lnL w="12700" cap="flat" cmpd="sng" algn="ctr">
                      <a:solidFill>
                        <a:srgbClr val="DEC9A2"/>
                      </a:solidFill>
                      <a:prstDash val="solid"/>
                      <a:round/>
                      <a:headEnd type="none" w="med" len="med"/>
                      <a:tailEnd type="none" w="med" len="med"/>
                    </a:lnL>
                    <a:lnR w="12700" cap="flat" cmpd="sng" algn="ctr">
                      <a:solidFill>
                        <a:srgbClr val="DEC9A2"/>
                      </a:solidFill>
                      <a:prstDash val="solid"/>
                      <a:round/>
                      <a:headEnd type="none" w="med" len="med"/>
                      <a:tailEnd type="none" w="med" len="med"/>
                    </a:lnR>
                    <a:lnT w="12700" cap="flat" cmpd="sng" algn="ctr">
                      <a:solidFill>
                        <a:srgbClr val="DEC9A2"/>
                      </a:solidFill>
                      <a:prstDash val="solid"/>
                      <a:round/>
                      <a:headEnd type="none" w="med" len="med"/>
                      <a:tailEnd type="none" w="med" len="med"/>
                    </a:lnT>
                    <a:lnB w="12700" cap="flat" cmpd="sng" algn="ctr">
                      <a:solidFill>
                        <a:srgbClr val="DEC9A2"/>
                      </a:solidFill>
                      <a:prstDash val="solid"/>
                      <a:round/>
                      <a:headEnd type="none" w="med" len="med"/>
                      <a:tailEnd type="none" w="med" len="med"/>
                    </a:lnB>
                    <a:noFill/>
                  </a:tcPr>
                </a:tc>
                <a:tc>
                  <a:txBody>
                    <a:bodyPr/>
                    <a:lstStyle/>
                    <a:p>
                      <a:pPr algn="ctr" fontAlgn="ctr"/>
                      <a:r>
                        <a:rPr lang="es-MX" sz="1000" b="0" i="0" u="none" strike="noStrike">
                          <a:solidFill>
                            <a:srgbClr val="000000"/>
                          </a:solidFill>
                          <a:effectLst/>
                          <a:latin typeface="Noto Sans" panose="020B0502040504020204" pitchFamily="34" charset="0"/>
                          <a:ea typeface="Noto Sans" panose="020B0502040504020204" pitchFamily="34" charset="0"/>
                          <a:cs typeface="Noto Sans" panose="020B0502040504020204" pitchFamily="34" charset="0"/>
                        </a:rPr>
                        <a:t>Solicitud de reordenamiento en los pisos 6 y 7 del inmueble de Reforma No. 476, que ocupa la Coordinación Administrativa de la DJ.</a:t>
                      </a:r>
                    </a:p>
                  </a:txBody>
                  <a:tcPr marL="2921" marR="2921" marT="2921" marB="0" anchor="ctr">
                    <a:lnL w="12700" cap="flat" cmpd="sng" algn="ctr">
                      <a:solidFill>
                        <a:srgbClr val="DEC9A2"/>
                      </a:solidFill>
                      <a:prstDash val="solid"/>
                      <a:round/>
                      <a:headEnd type="none" w="med" len="med"/>
                      <a:tailEnd type="none" w="med" len="med"/>
                    </a:lnL>
                    <a:lnR w="12700" cap="flat" cmpd="sng" algn="ctr">
                      <a:solidFill>
                        <a:srgbClr val="DEC9A2"/>
                      </a:solidFill>
                      <a:prstDash val="solid"/>
                      <a:round/>
                      <a:headEnd type="none" w="med" len="med"/>
                      <a:tailEnd type="none" w="med" len="med"/>
                    </a:lnR>
                    <a:lnT w="12700" cap="flat" cmpd="sng" algn="ctr">
                      <a:solidFill>
                        <a:srgbClr val="DEC9A2"/>
                      </a:solidFill>
                      <a:prstDash val="solid"/>
                      <a:round/>
                      <a:headEnd type="none" w="med" len="med"/>
                      <a:tailEnd type="none" w="med" len="med"/>
                    </a:lnT>
                    <a:lnB w="12700" cap="flat" cmpd="sng" algn="ctr">
                      <a:solidFill>
                        <a:srgbClr val="DEC9A2"/>
                      </a:solidFill>
                      <a:prstDash val="solid"/>
                      <a:round/>
                      <a:headEnd type="none" w="med" len="med"/>
                      <a:tailEnd type="none" w="med" len="med"/>
                    </a:lnB>
                    <a:noFill/>
                  </a:tcPr>
                </a:tc>
                <a:tc>
                  <a:txBody>
                    <a:bodyPr/>
                    <a:lstStyle/>
                    <a:p>
                      <a:pPr algn="ctr" fontAlgn="ctr"/>
                      <a:r>
                        <a:rPr lang="es-MX" sz="1000" b="0" i="0" u="none" strike="noStrike">
                          <a:solidFill>
                            <a:srgbClr val="000000"/>
                          </a:solidFill>
                          <a:effectLst/>
                          <a:latin typeface="Noto Sans" panose="020B0502040504020204" pitchFamily="34" charset="0"/>
                          <a:ea typeface="Noto Sans" panose="020B0502040504020204" pitchFamily="34" charset="0"/>
                          <a:cs typeface="Noto Sans" panose="020B0502040504020204" pitchFamily="34" charset="0"/>
                        </a:rPr>
                        <a:t>Coordinación Administrativa de la Dirección Jurídica</a:t>
                      </a:r>
                    </a:p>
                  </a:txBody>
                  <a:tcPr marL="2921" marR="2921" marT="2921" marB="0" anchor="ctr">
                    <a:lnL w="12700" cap="flat" cmpd="sng" algn="ctr">
                      <a:solidFill>
                        <a:srgbClr val="DEC9A2"/>
                      </a:solidFill>
                      <a:prstDash val="solid"/>
                      <a:round/>
                      <a:headEnd type="none" w="med" len="med"/>
                      <a:tailEnd type="none" w="med" len="med"/>
                    </a:lnL>
                    <a:lnR w="12700" cap="flat" cmpd="sng" algn="ctr">
                      <a:solidFill>
                        <a:srgbClr val="DEC9A2"/>
                      </a:solidFill>
                      <a:prstDash val="solid"/>
                      <a:round/>
                      <a:headEnd type="none" w="med" len="med"/>
                      <a:tailEnd type="none" w="med" len="med"/>
                    </a:lnR>
                    <a:lnT w="12700" cap="flat" cmpd="sng" algn="ctr">
                      <a:solidFill>
                        <a:srgbClr val="DEC9A2"/>
                      </a:solidFill>
                      <a:prstDash val="solid"/>
                      <a:round/>
                      <a:headEnd type="none" w="med" len="med"/>
                      <a:tailEnd type="none" w="med" len="med"/>
                    </a:lnT>
                    <a:lnB w="12700" cap="flat" cmpd="sng" algn="ctr">
                      <a:solidFill>
                        <a:srgbClr val="DEC9A2"/>
                      </a:solidFill>
                      <a:prstDash val="solid"/>
                      <a:round/>
                      <a:headEnd type="none" w="med" len="med"/>
                      <a:tailEnd type="none" w="med" len="med"/>
                    </a:lnB>
                    <a:noFill/>
                  </a:tcPr>
                </a:tc>
                <a:tc>
                  <a:txBody>
                    <a:bodyPr/>
                    <a:lstStyle/>
                    <a:p>
                      <a:pPr algn="ctr" fontAlgn="ctr"/>
                      <a:r>
                        <a:rPr lang="es-MX" sz="1000" b="0" i="0" u="none" strike="noStrike">
                          <a:solidFill>
                            <a:srgbClr val="000000"/>
                          </a:solidFill>
                          <a:effectLst/>
                          <a:latin typeface="Noto Sans" panose="020B0502040504020204" pitchFamily="34" charset="0"/>
                          <a:ea typeface="Noto Sans" panose="020B0502040504020204" pitchFamily="34" charset="0"/>
                          <a:cs typeface="Noto Sans" panose="020B0502040504020204" pitchFamily="34" charset="0"/>
                        </a:rPr>
                        <a:t>DJ</a:t>
                      </a:r>
                    </a:p>
                  </a:txBody>
                  <a:tcPr marL="2921" marR="2921" marT="2921" marB="0" anchor="ctr">
                    <a:lnL w="12700" cap="flat" cmpd="sng" algn="ctr">
                      <a:solidFill>
                        <a:srgbClr val="DEC9A2"/>
                      </a:solidFill>
                      <a:prstDash val="solid"/>
                      <a:round/>
                      <a:headEnd type="none" w="med" len="med"/>
                      <a:tailEnd type="none" w="med" len="med"/>
                    </a:lnL>
                    <a:lnR w="12700" cap="flat" cmpd="sng" algn="ctr">
                      <a:solidFill>
                        <a:srgbClr val="DEC9A2"/>
                      </a:solidFill>
                      <a:prstDash val="solid"/>
                      <a:round/>
                      <a:headEnd type="none" w="med" len="med"/>
                      <a:tailEnd type="none" w="med" len="med"/>
                    </a:lnR>
                    <a:lnT w="12700" cap="flat" cmpd="sng" algn="ctr">
                      <a:solidFill>
                        <a:srgbClr val="DEC9A2"/>
                      </a:solidFill>
                      <a:prstDash val="solid"/>
                      <a:round/>
                      <a:headEnd type="none" w="med" len="med"/>
                      <a:tailEnd type="none" w="med" len="med"/>
                    </a:lnT>
                    <a:lnB w="12700" cap="flat" cmpd="sng" algn="ctr">
                      <a:solidFill>
                        <a:srgbClr val="DEC9A2"/>
                      </a:solidFill>
                      <a:prstDash val="solid"/>
                      <a:round/>
                      <a:headEnd type="none" w="med" len="med"/>
                      <a:tailEnd type="none" w="med" len="med"/>
                    </a:lnB>
                    <a:noFill/>
                  </a:tcPr>
                </a:tc>
                <a:tc>
                  <a:txBody>
                    <a:bodyPr/>
                    <a:lstStyle/>
                    <a:p>
                      <a:pPr marL="0" marR="0" lvl="0" indent="0" algn="ctr" defTabSz="914400" rtl="0" eaLnBrk="1" fontAlgn="ctr" latinLnBrk="0" hangingPunct="1">
                        <a:lnSpc>
                          <a:spcPct val="100000"/>
                        </a:lnSpc>
                        <a:spcBef>
                          <a:spcPts val="0"/>
                        </a:spcBef>
                        <a:spcAft>
                          <a:spcPts val="0"/>
                        </a:spcAft>
                        <a:buClr>
                          <a:srgbClr val="000000"/>
                        </a:buClr>
                        <a:buSzTx/>
                        <a:buFont typeface="Arial"/>
                        <a:buNone/>
                        <a:tabLst/>
                        <a:defRPr/>
                      </a:pPr>
                      <a:r>
                        <a:rPr lang="es-MX" sz="1000" b="0" i="0" u="none" strike="noStrike">
                          <a:solidFill>
                            <a:srgbClr val="000000"/>
                          </a:solidFill>
                          <a:effectLst/>
                          <a:latin typeface="Noto Sans"/>
                          <a:ea typeface="Noto Sans"/>
                          <a:cs typeface="Noto Sans"/>
                        </a:rPr>
                        <a:t>No. 161</a:t>
                      </a:r>
                      <a:br>
                        <a:rPr lang="es-MX" sz="1000" b="0" i="0" u="none" strike="noStrike">
                          <a:solidFill>
                            <a:srgbClr val="000000"/>
                          </a:solidFill>
                          <a:effectLst/>
                          <a:latin typeface="Noto Sans"/>
                          <a:ea typeface="Noto Sans"/>
                          <a:cs typeface="Noto Sans"/>
                        </a:rPr>
                      </a:br>
                      <a:r>
                        <a:rPr lang="es-MX" sz="1000" b="0" i="0" u="none" strike="noStrike">
                          <a:solidFill>
                            <a:srgbClr val="000000"/>
                          </a:solidFill>
                          <a:effectLst/>
                          <a:latin typeface="Noto Sans"/>
                          <a:ea typeface="Noto Sans"/>
                          <a:cs typeface="Noto Sans"/>
                        </a:rPr>
                        <a:t>29/01/26</a:t>
                      </a:r>
                    </a:p>
                  </a:txBody>
                  <a:tcPr marL="2921" marR="2921" marT="2921" marB="0" anchor="ctr">
                    <a:lnL w="12700" cap="flat" cmpd="sng" algn="ctr">
                      <a:solidFill>
                        <a:srgbClr val="DEC9A2"/>
                      </a:solidFill>
                      <a:prstDash val="solid"/>
                      <a:round/>
                      <a:headEnd type="none" w="med" len="med"/>
                      <a:tailEnd type="none" w="med" len="med"/>
                    </a:lnL>
                    <a:lnR w="12700" cap="flat" cmpd="sng" algn="ctr">
                      <a:solidFill>
                        <a:srgbClr val="DEC9A2"/>
                      </a:solidFill>
                      <a:prstDash val="solid"/>
                      <a:round/>
                      <a:headEnd type="none" w="med" len="med"/>
                      <a:tailEnd type="none" w="med" len="med"/>
                    </a:lnR>
                    <a:lnT w="12700" cap="flat" cmpd="sng" algn="ctr">
                      <a:solidFill>
                        <a:srgbClr val="DEC9A2"/>
                      </a:solidFill>
                      <a:prstDash val="solid"/>
                      <a:round/>
                      <a:headEnd type="none" w="med" len="med"/>
                      <a:tailEnd type="none" w="med" len="med"/>
                    </a:lnT>
                    <a:lnB w="12700" cap="flat" cmpd="sng" algn="ctr">
                      <a:solidFill>
                        <a:srgbClr val="DEC9A2"/>
                      </a:solidFill>
                      <a:prstDash val="solid"/>
                      <a:round/>
                      <a:headEnd type="none" w="med" len="med"/>
                      <a:tailEnd type="none" w="med" len="med"/>
                    </a:lnB>
                    <a:noFill/>
                  </a:tcPr>
                </a:tc>
                <a:tc>
                  <a:txBody>
                    <a:bodyPr/>
                    <a:lstStyle/>
                    <a:p>
                      <a:pPr marL="86995" marR="0" lvl="0" indent="0" algn="ctr">
                        <a:lnSpc>
                          <a:spcPct val="100000"/>
                        </a:lnSpc>
                        <a:spcBef>
                          <a:spcPts val="0"/>
                        </a:spcBef>
                        <a:spcAft>
                          <a:spcPts val="0"/>
                        </a:spcAft>
                        <a:buNone/>
                      </a:pPr>
                      <a:r>
                        <a:rPr lang="es-MX" sz="1000" b="0" i="0" u="none" strike="noStrike" kern="1200" cap="none" noProof="0">
                          <a:solidFill>
                            <a:srgbClr val="000000"/>
                          </a:solidFill>
                          <a:effectLst/>
                          <a:latin typeface="Noto Sans"/>
                          <a:ea typeface="Noto Sans"/>
                          <a:cs typeface="Noto Sans"/>
                        </a:rPr>
                        <a:t>Con oficio 1434 </a:t>
                      </a:r>
                      <a:r>
                        <a:rPr lang="es-MX" sz="1000" b="0" i="0" u="none" strike="noStrike" kern="1200" cap="none" noProof="0">
                          <a:solidFill>
                            <a:srgbClr val="000000"/>
                          </a:solidFill>
                          <a:effectLst/>
                          <a:latin typeface="Noto Sans"/>
                          <a:ea typeface="Noto Sans"/>
                          <a:cs typeface="Noto Sans"/>
                          <a:sym typeface="Arial"/>
                        </a:rPr>
                        <a:t>de </a:t>
                      </a:r>
                      <a:r>
                        <a:rPr lang="es-MX" sz="1000" b="0" i="0" u="none" strike="noStrike" kern="1200" cap="none" noProof="0">
                          <a:solidFill>
                            <a:srgbClr val="000000"/>
                          </a:solidFill>
                          <a:effectLst/>
                          <a:latin typeface="Noto Sans"/>
                          <a:ea typeface="Noto Sans"/>
                          <a:cs typeface="Noto Sans"/>
                        </a:rPr>
                        <a:t>fecha 03/07/26 la CCSG envía a la CADJ </a:t>
                      </a:r>
                      <a:r>
                        <a:rPr lang="es-MX" sz="1000" b="0" i="0" u="none" strike="noStrike" kern="1200" cap="none" noProof="0">
                          <a:solidFill>
                            <a:srgbClr val="000000"/>
                          </a:solidFill>
                          <a:effectLst/>
                          <a:latin typeface="Noto Sans"/>
                          <a:ea typeface="Noto Sans"/>
                          <a:cs typeface="Noto Sans"/>
                          <a:sym typeface="Arial"/>
                        </a:rPr>
                        <a:t>propuesta</a:t>
                      </a:r>
                      <a:r>
                        <a:rPr lang="es-MX" sz="1000" b="0" i="0" u="none" strike="noStrike" kern="1200" cap="none" noProof="0">
                          <a:solidFill>
                            <a:srgbClr val="000000"/>
                          </a:solidFill>
                          <a:effectLst/>
                          <a:latin typeface="Noto Sans"/>
                          <a:ea typeface="Noto Sans"/>
                          <a:cs typeface="Noto Sans"/>
                        </a:rPr>
                        <a:t> para validación.</a:t>
                      </a:r>
                      <a:endParaRPr lang="es-MX" sz="1000" b="0" i="0" u="none" strike="noStrike" kern="1200" cap="none">
                        <a:solidFill>
                          <a:srgbClr val="000000"/>
                        </a:solidFill>
                        <a:effectLst/>
                        <a:latin typeface="Noto Sans"/>
                        <a:ea typeface="Noto Sans"/>
                        <a:cs typeface="Noto Sans"/>
                        <a:sym typeface="Arial"/>
                      </a:endParaRPr>
                    </a:p>
                  </a:txBody>
                  <a:tcPr marL="2921" marR="2921" marT="2921" marB="0" anchor="ctr">
                    <a:lnL w="12700" cap="flat" cmpd="sng" algn="ctr">
                      <a:solidFill>
                        <a:srgbClr val="DEC9A2"/>
                      </a:solidFill>
                      <a:prstDash val="solid"/>
                      <a:round/>
                      <a:headEnd type="none" w="med" len="med"/>
                      <a:tailEnd type="none" w="med" len="med"/>
                    </a:lnL>
                    <a:lnR w="12700" cap="flat" cmpd="sng" algn="ctr">
                      <a:solidFill>
                        <a:srgbClr val="DEC9A2"/>
                      </a:solidFill>
                      <a:prstDash val="solid"/>
                      <a:round/>
                      <a:headEnd type="none" w="med" len="med"/>
                      <a:tailEnd type="none" w="med" len="med"/>
                    </a:lnR>
                    <a:lnT w="12700" cap="flat" cmpd="sng" algn="ctr">
                      <a:solidFill>
                        <a:srgbClr val="DEC9A2"/>
                      </a:solidFill>
                      <a:prstDash val="solid"/>
                      <a:round/>
                      <a:headEnd type="none" w="med" len="med"/>
                      <a:tailEnd type="none" w="med" len="med"/>
                    </a:lnT>
                    <a:lnB w="12700" cap="flat" cmpd="sng" algn="ctr">
                      <a:solidFill>
                        <a:srgbClr val="DEC9A2"/>
                      </a:solidFill>
                      <a:prstDash val="solid"/>
                      <a:round/>
                      <a:headEnd type="none" w="med" len="med"/>
                      <a:tailEnd type="none" w="med" len="med"/>
                    </a:lnB>
                    <a:noFill/>
                  </a:tcPr>
                </a:tc>
                <a:extLst>
                  <a:ext uri="{0D108BD9-81ED-4DB2-BD59-A6C34878D82A}">
                    <a16:rowId xmlns:a16="http://schemas.microsoft.com/office/drawing/2014/main" val="2711356148"/>
                  </a:ext>
                </a:extLst>
              </a:tr>
            </a:tbl>
          </a:graphicData>
        </a:graphic>
      </p:graphicFrame>
      <p:sp>
        <p:nvSpPr>
          <p:cNvPr id="5" name="CuadroTexto 4">
            <a:extLst>
              <a:ext uri="{FF2B5EF4-FFF2-40B4-BE49-F238E27FC236}">
                <a16:creationId xmlns:a16="http://schemas.microsoft.com/office/drawing/2014/main" id="{18BAA653-F774-F347-ABB8-221AA0621FBA}"/>
              </a:ext>
            </a:extLst>
          </p:cNvPr>
          <p:cNvSpPr txBox="1"/>
          <p:nvPr/>
        </p:nvSpPr>
        <p:spPr>
          <a:xfrm>
            <a:off x="130607" y="2543877"/>
            <a:ext cx="1123427" cy="2031325"/>
          </a:xfrm>
          <a:prstGeom prst="rect">
            <a:avLst/>
          </a:prstGeom>
          <a:solidFill>
            <a:srgbClr val="BC945A"/>
          </a:solidFill>
          <a:ln>
            <a:solidFill>
              <a:srgbClr val="BC945A"/>
            </a:solidFill>
          </a:ln>
        </p:spPr>
        <p:txBody>
          <a:bodyPr wrap="square" lIns="91440" tIns="45720" rIns="91440" bIns="45720" rtlCol="0" anchor="t">
            <a:spAutoFit/>
          </a:bodyPr>
          <a:lstStyle/>
          <a:p>
            <a:r>
              <a:rPr lang="es-MX">
                <a:solidFill>
                  <a:schemeClr val="bg1"/>
                </a:solidFill>
                <a:latin typeface="Noto Sans" panose="020B0502040504020204" pitchFamily="34" charset="0"/>
                <a:ea typeface="Noto Sans" panose="020B0502040504020204" pitchFamily="34" charset="0"/>
                <a:cs typeface="Noto Sans" panose="020B0502040504020204" pitchFamily="34" charset="0"/>
              </a:rPr>
              <a:t>6 DA</a:t>
            </a:r>
          </a:p>
          <a:p>
            <a:r>
              <a:rPr lang="es-MX">
                <a:solidFill>
                  <a:schemeClr val="bg1"/>
                </a:solidFill>
                <a:latin typeface="Noto Sans" panose="020B0502040504020204" pitchFamily="34" charset="0"/>
                <a:ea typeface="Noto Sans" panose="020B0502040504020204" pitchFamily="34" charset="0"/>
                <a:cs typeface="Noto Sans" panose="020B0502040504020204" pitchFamily="34" charset="0"/>
              </a:rPr>
              <a:t>1 SG</a:t>
            </a:r>
          </a:p>
          <a:p>
            <a:r>
              <a:rPr lang="es-MX">
                <a:solidFill>
                  <a:schemeClr val="bg1"/>
                </a:solidFill>
                <a:latin typeface="Noto Sans" panose="020B0502040504020204" pitchFamily="34" charset="0"/>
                <a:ea typeface="Noto Sans" panose="020B0502040504020204" pitchFamily="34" charset="0"/>
                <a:cs typeface="Noto Sans" panose="020B0502040504020204" pitchFamily="34" charset="0"/>
              </a:rPr>
              <a:t>3 DPM</a:t>
            </a:r>
          </a:p>
          <a:p>
            <a:r>
              <a:rPr lang="es-MX">
                <a:solidFill>
                  <a:schemeClr val="bg1"/>
                </a:solidFill>
                <a:latin typeface="Noto Sans" panose="020B0502040504020204" pitchFamily="34" charset="0"/>
                <a:ea typeface="Noto Sans" panose="020B0502040504020204" pitchFamily="34" charset="0"/>
                <a:cs typeface="Noto Sans" panose="020B0502040504020204" pitchFamily="34" charset="0"/>
              </a:rPr>
              <a:t>4 DIDT</a:t>
            </a:r>
          </a:p>
          <a:p>
            <a:r>
              <a:rPr lang="es-MX">
                <a:solidFill>
                  <a:schemeClr val="bg1"/>
                </a:solidFill>
                <a:latin typeface="Noto Sans" panose="020B0502040504020204" pitchFamily="34" charset="0"/>
                <a:ea typeface="Noto Sans" panose="020B0502040504020204" pitchFamily="34" charset="0"/>
                <a:cs typeface="Noto Sans" panose="020B0502040504020204" pitchFamily="34" charset="0"/>
              </a:rPr>
              <a:t>1 DJ</a:t>
            </a:r>
          </a:p>
          <a:p>
            <a:r>
              <a:rPr lang="es-MX">
                <a:solidFill>
                  <a:schemeClr val="bg1"/>
                </a:solidFill>
                <a:latin typeface="Noto Sans" panose="020B0502040504020204" pitchFamily="34" charset="0"/>
                <a:ea typeface="Noto Sans" panose="020B0502040504020204" pitchFamily="34" charset="0"/>
                <a:cs typeface="Noto Sans" panose="020B0502040504020204" pitchFamily="34" charset="0"/>
              </a:rPr>
              <a:t>1 DF</a:t>
            </a:r>
          </a:p>
          <a:p>
            <a:r>
              <a:rPr lang="es-MX">
                <a:solidFill>
                  <a:schemeClr val="bg1"/>
                </a:solidFill>
                <a:latin typeface="Noto Sans"/>
                <a:ea typeface="Noto Sans"/>
                <a:cs typeface="Noto Sans"/>
              </a:rPr>
              <a:t>2 DPES</a:t>
            </a:r>
          </a:p>
        </p:txBody>
      </p:sp>
      <p:sp>
        <p:nvSpPr>
          <p:cNvPr id="6" name="CuadroTexto 5">
            <a:extLst>
              <a:ext uri="{FF2B5EF4-FFF2-40B4-BE49-F238E27FC236}">
                <a16:creationId xmlns:a16="http://schemas.microsoft.com/office/drawing/2014/main" id="{280731BF-3553-89A8-F78F-F6096BF5CE86}"/>
              </a:ext>
            </a:extLst>
          </p:cNvPr>
          <p:cNvSpPr txBox="1"/>
          <p:nvPr/>
        </p:nvSpPr>
        <p:spPr>
          <a:xfrm>
            <a:off x="130608" y="2031649"/>
            <a:ext cx="1295982" cy="369332"/>
          </a:xfrm>
          <a:prstGeom prst="rect">
            <a:avLst/>
          </a:prstGeom>
          <a:noFill/>
        </p:spPr>
        <p:txBody>
          <a:bodyPr wrap="square" rtlCol="0">
            <a:spAutoFit/>
          </a:bodyPr>
          <a:lstStyle/>
          <a:p>
            <a:r>
              <a:rPr lang="es-MX" b="1">
                <a:solidFill>
                  <a:srgbClr val="BC945A"/>
                </a:solidFill>
                <a:latin typeface="Noto Sans" panose="020B0502040504020204" pitchFamily="34" charset="0"/>
                <a:ea typeface="Noto Sans" panose="020B0502040504020204" pitchFamily="34" charset="0"/>
                <a:cs typeface="Noto Sans" panose="020B0502040504020204" pitchFamily="34" charset="0"/>
              </a:rPr>
              <a:t>Resumen</a:t>
            </a:r>
          </a:p>
        </p:txBody>
      </p:sp>
    </p:spTree>
    <p:extLst>
      <p:ext uri="{BB962C8B-B14F-4D97-AF65-F5344CB8AC3E}">
        <p14:creationId xmlns:p14="http://schemas.microsoft.com/office/powerpoint/2010/main" val="3821617999"/>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Google Shape;106;p3">
            <a:extLst>
              <a:ext uri="{FF2B5EF4-FFF2-40B4-BE49-F238E27FC236}">
                <a16:creationId xmlns:a16="http://schemas.microsoft.com/office/drawing/2014/main" id="{0150F034-2B21-CA5B-2903-A4C387A06456}"/>
              </a:ext>
            </a:extLst>
          </p:cNvPr>
          <p:cNvSpPr txBox="1">
            <a:spLocks/>
          </p:cNvSpPr>
          <p:nvPr/>
        </p:nvSpPr>
        <p:spPr>
          <a:xfrm>
            <a:off x="303163" y="377423"/>
            <a:ext cx="7631470" cy="450674"/>
          </a:xfrm>
          <a:prstGeom prst="rect">
            <a:avLst/>
          </a:prstGeom>
          <a:noFill/>
          <a:ln>
            <a:noFill/>
          </a:ln>
        </p:spPr>
        <p:txBody>
          <a:bodyPr spcFirstLastPara="1" wrap="square" lIns="91425" tIns="45700" rIns="91425" bIns="45700" anchor="t" anchorCtr="0">
            <a:noAutofit/>
          </a:bodyPr>
          <a:lstStyle>
            <a:lvl1pPr marL="0" indent="0" algn="ctr" defTabSz="914400" rtl="0" eaLnBrk="1" latinLnBrk="0" hangingPunct="1">
              <a:lnSpc>
                <a:spcPct val="90000"/>
              </a:lnSpc>
              <a:spcBef>
                <a:spcPts val="1000"/>
              </a:spcBef>
              <a:buFont typeface="Arial" panose="020B0604020202020204" pitchFamily="34" charset="0"/>
              <a:buNone/>
              <a:defRPr sz="2800" b="1" kern="1200">
                <a:solidFill>
                  <a:srgbClr val="A7802D"/>
                </a:solidFill>
                <a:latin typeface="MadrePatria" pitchFamily="2"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l">
              <a:spcBef>
                <a:spcPts val="0"/>
              </a:spcBef>
              <a:buClr>
                <a:srgbClr val="BC945A"/>
              </a:buClr>
              <a:buSzPts val="2400"/>
              <a:buFont typeface="Arial"/>
              <a:buNone/>
            </a:pPr>
            <a:r>
              <a:rPr lang="es-MX" sz="2600">
                <a:solidFill>
                  <a:srgbClr val="235C4F"/>
                </a:solidFill>
                <a:latin typeface="Noto Sans" panose="020B0502040504020204" pitchFamily="34" charset="0"/>
                <a:ea typeface="Noto Sans" panose="020B0502040504020204" pitchFamily="34" charset="0"/>
                <a:cs typeface="Noto Sans" panose="020B0502040504020204" pitchFamily="34" charset="0"/>
              </a:rPr>
              <a:t>Propuestas de Reordenamiento de NC</a:t>
            </a:r>
          </a:p>
        </p:txBody>
      </p:sp>
      <p:graphicFrame>
        <p:nvGraphicFramePr>
          <p:cNvPr id="3" name="Tabla 2">
            <a:extLst>
              <a:ext uri="{FF2B5EF4-FFF2-40B4-BE49-F238E27FC236}">
                <a16:creationId xmlns:a16="http://schemas.microsoft.com/office/drawing/2014/main" id="{3E602189-A629-B383-0CFC-51FEAAA078D1}"/>
              </a:ext>
            </a:extLst>
          </p:cNvPr>
          <p:cNvGraphicFramePr>
            <a:graphicFrameLocks noGrp="1"/>
          </p:cNvGraphicFramePr>
          <p:nvPr/>
        </p:nvGraphicFramePr>
        <p:xfrm>
          <a:off x="1555211" y="1368672"/>
          <a:ext cx="10140400" cy="4215912"/>
        </p:xfrm>
        <a:graphic>
          <a:graphicData uri="http://schemas.openxmlformats.org/drawingml/2006/table">
            <a:tbl>
              <a:tblPr/>
              <a:tblGrid>
                <a:gridCol w="526138">
                  <a:extLst>
                    <a:ext uri="{9D8B030D-6E8A-4147-A177-3AD203B41FA5}">
                      <a16:colId xmlns:a16="http://schemas.microsoft.com/office/drawing/2014/main" val="3612962860"/>
                    </a:ext>
                  </a:extLst>
                </a:gridCol>
                <a:gridCol w="2612571">
                  <a:extLst>
                    <a:ext uri="{9D8B030D-6E8A-4147-A177-3AD203B41FA5}">
                      <a16:colId xmlns:a16="http://schemas.microsoft.com/office/drawing/2014/main" val="412312839"/>
                    </a:ext>
                  </a:extLst>
                </a:gridCol>
                <a:gridCol w="1872343">
                  <a:extLst>
                    <a:ext uri="{9D8B030D-6E8A-4147-A177-3AD203B41FA5}">
                      <a16:colId xmlns:a16="http://schemas.microsoft.com/office/drawing/2014/main" val="2030453280"/>
                    </a:ext>
                  </a:extLst>
                </a:gridCol>
                <a:gridCol w="1158240">
                  <a:extLst>
                    <a:ext uri="{9D8B030D-6E8A-4147-A177-3AD203B41FA5}">
                      <a16:colId xmlns:a16="http://schemas.microsoft.com/office/drawing/2014/main" val="2160281995"/>
                    </a:ext>
                  </a:extLst>
                </a:gridCol>
                <a:gridCol w="1071154">
                  <a:extLst>
                    <a:ext uri="{9D8B030D-6E8A-4147-A177-3AD203B41FA5}">
                      <a16:colId xmlns:a16="http://schemas.microsoft.com/office/drawing/2014/main" val="2892926083"/>
                    </a:ext>
                  </a:extLst>
                </a:gridCol>
                <a:gridCol w="2899954">
                  <a:extLst>
                    <a:ext uri="{9D8B030D-6E8A-4147-A177-3AD203B41FA5}">
                      <a16:colId xmlns:a16="http://schemas.microsoft.com/office/drawing/2014/main" val="1465548758"/>
                    </a:ext>
                  </a:extLst>
                </a:gridCol>
              </a:tblGrid>
              <a:tr h="517941">
                <a:tc rowSpan="2">
                  <a:txBody>
                    <a:bodyPr/>
                    <a:lstStyle/>
                    <a:p>
                      <a:pPr algn="ctr" fontAlgn="ctr"/>
                      <a:r>
                        <a:rPr lang="es-MX" sz="1000" b="1" i="0" u="none" strike="noStrike">
                          <a:solidFill>
                            <a:srgbClr val="FFFFFF"/>
                          </a:solidFill>
                          <a:effectLst/>
                          <a:highlight>
                            <a:srgbClr val="183429"/>
                          </a:highlight>
                          <a:latin typeface="Noto Sans" panose="020B0502040504020204" pitchFamily="34" charset="0"/>
                          <a:ea typeface="Noto Sans" panose="020B0502040504020204" pitchFamily="34" charset="0"/>
                          <a:cs typeface="Noto Sans" panose="020B0502040504020204" pitchFamily="34" charset="0"/>
                        </a:rPr>
                        <a:t>Cons.</a:t>
                      </a:r>
                    </a:p>
                  </a:txBody>
                  <a:tcPr marL="83487" marR="83487" marT="41743" marB="41743" anchor="ctr">
                    <a:lnL w="12700" cap="flat" cmpd="sng" algn="ctr">
                      <a:solidFill>
                        <a:srgbClr val="DEC9A2"/>
                      </a:solidFill>
                      <a:prstDash val="solid"/>
                      <a:round/>
                      <a:headEnd type="none" w="med" len="med"/>
                      <a:tailEnd type="none" w="med" len="med"/>
                    </a:lnL>
                    <a:lnR w="12700" cap="flat" cmpd="sng" algn="ctr">
                      <a:solidFill>
                        <a:srgbClr val="DEC9A2"/>
                      </a:solidFill>
                      <a:prstDash val="solid"/>
                      <a:round/>
                      <a:headEnd type="none" w="med" len="med"/>
                      <a:tailEnd type="none" w="med" len="med"/>
                    </a:lnR>
                    <a:lnT w="12700" cap="flat" cmpd="sng" algn="ctr">
                      <a:solidFill>
                        <a:srgbClr val="DEC9A2"/>
                      </a:solidFill>
                      <a:prstDash val="solid"/>
                      <a:round/>
                      <a:headEnd type="none" w="med" len="med"/>
                      <a:tailEnd type="none" w="med" len="med"/>
                    </a:lnT>
                    <a:lnB w="12700" cap="flat" cmpd="sng" algn="ctr">
                      <a:solidFill>
                        <a:srgbClr val="DEC9A2"/>
                      </a:solidFill>
                      <a:prstDash val="solid"/>
                      <a:round/>
                      <a:headEnd type="none" w="med" len="med"/>
                      <a:tailEnd type="none" w="med" len="med"/>
                    </a:lnB>
                    <a:solidFill>
                      <a:srgbClr val="183429"/>
                    </a:solidFill>
                  </a:tcPr>
                </a:tc>
                <a:tc rowSpan="2">
                  <a:txBody>
                    <a:bodyPr/>
                    <a:lstStyle/>
                    <a:p>
                      <a:pPr algn="ctr" fontAlgn="ctr"/>
                      <a:r>
                        <a:rPr lang="es-MX" sz="1000" b="1" i="0" u="none" strike="noStrike">
                          <a:solidFill>
                            <a:srgbClr val="FFFFFF"/>
                          </a:solidFill>
                          <a:effectLst/>
                          <a:highlight>
                            <a:srgbClr val="183429"/>
                          </a:highlight>
                          <a:latin typeface="Noto Sans" panose="020B0502040504020204" pitchFamily="34" charset="0"/>
                          <a:ea typeface="Noto Sans" panose="020B0502040504020204" pitchFamily="34" charset="0"/>
                          <a:cs typeface="Noto Sans" panose="020B0502040504020204" pitchFamily="34" charset="0"/>
                        </a:rPr>
                        <a:t>Asunto</a:t>
                      </a:r>
                    </a:p>
                  </a:txBody>
                  <a:tcPr marL="83487" marR="83487" marT="41743" marB="41743" anchor="ctr">
                    <a:lnL w="12700" cap="flat" cmpd="sng" algn="ctr">
                      <a:solidFill>
                        <a:srgbClr val="DEC9A2"/>
                      </a:solidFill>
                      <a:prstDash val="solid"/>
                      <a:round/>
                      <a:headEnd type="none" w="med" len="med"/>
                      <a:tailEnd type="none" w="med" len="med"/>
                    </a:lnL>
                    <a:lnR w="12700" cap="flat" cmpd="sng" algn="ctr">
                      <a:solidFill>
                        <a:srgbClr val="DEC9A2"/>
                      </a:solidFill>
                      <a:prstDash val="solid"/>
                      <a:round/>
                      <a:headEnd type="none" w="med" len="med"/>
                      <a:tailEnd type="none" w="med" len="med"/>
                    </a:lnR>
                    <a:lnT w="12700" cap="flat" cmpd="sng" algn="ctr">
                      <a:solidFill>
                        <a:srgbClr val="DEC9A2"/>
                      </a:solidFill>
                      <a:prstDash val="solid"/>
                      <a:round/>
                      <a:headEnd type="none" w="med" len="med"/>
                      <a:tailEnd type="none" w="med" len="med"/>
                    </a:lnT>
                    <a:lnB w="12700" cap="flat" cmpd="sng" algn="ctr">
                      <a:solidFill>
                        <a:srgbClr val="DEC9A2"/>
                      </a:solidFill>
                      <a:prstDash val="solid"/>
                      <a:round/>
                      <a:headEnd type="none" w="med" len="med"/>
                      <a:tailEnd type="none" w="med" len="med"/>
                    </a:lnB>
                    <a:solidFill>
                      <a:srgbClr val="183429"/>
                    </a:solidFill>
                  </a:tcPr>
                </a:tc>
                <a:tc rowSpan="2">
                  <a:txBody>
                    <a:bodyPr/>
                    <a:lstStyle/>
                    <a:p>
                      <a:pPr algn="ctr" fontAlgn="ctr"/>
                      <a:r>
                        <a:rPr lang="es-MX" sz="1000" b="1" i="0" u="none" strike="noStrike">
                          <a:solidFill>
                            <a:srgbClr val="FFFFFF"/>
                          </a:solidFill>
                          <a:effectLst/>
                          <a:highlight>
                            <a:srgbClr val="183429"/>
                          </a:highlight>
                          <a:latin typeface="Noto Sans" panose="020B0502040504020204" pitchFamily="34" charset="0"/>
                          <a:ea typeface="Noto Sans" panose="020B0502040504020204" pitchFamily="34" charset="0"/>
                          <a:cs typeface="Noto Sans" panose="020B0502040504020204" pitchFamily="34" charset="0"/>
                        </a:rPr>
                        <a:t>Área Requirente</a:t>
                      </a:r>
                    </a:p>
                  </a:txBody>
                  <a:tcPr marL="83487" marR="83487" marT="41743" marB="41743" anchor="ctr">
                    <a:lnL w="12700" cap="flat" cmpd="sng" algn="ctr">
                      <a:solidFill>
                        <a:srgbClr val="DEC9A2"/>
                      </a:solidFill>
                      <a:prstDash val="solid"/>
                      <a:round/>
                      <a:headEnd type="none" w="med" len="med"/>
                      <a:tailEnd type="none" w="med" len="med"/>
                    </a:lnL>
                    <a:lnR w="12700" cap="flat" cmpd="sng" algn="ctr">
                      <a:solidFill>
                        <a:srgbClr val="DEC9A2"/>
                      </a:solidFill>
                      <a:prstDash val="solid"/>
                      <a:round/>
                      <a:headEnd type="none" w="med" len="med"/>
                      <a:tailEnd type="none" w="med" len="med"/>
                    </a:lnR>
                    <a:lnT w="12700" cap="flat" cmpd="sng" algn="ctr">
                      <a:solidFill>
                        <a:srgbClr val="DEC9A2"/>
                      </a:solidFill>
                      <a:prstDash val="solid"/>
                      <a:round/>
                      <a:headEnd type="none" w="med" len="med"/>
                      <a:tailEnd type="none" w="med" len="med"/>
                    </a:lnT>
                    <a:lnB w="12700" cap="flat" cmpd="sng" algn="ctr">
                      <a:solidFill>
                        <a:srgbClr val="DEC9A2"/>
                      </a:solidFill>
                      <a:prstDash val="solid"/>
                      <a:round/>
                      <a:headEnd type="none" w="med" len="med"/>
                      <a:tailEnd type="none" w="med" len="med"/>
                    </a:lnB>
                    <a:solidFill>
                      <a:srgbClr val="183429"/>
                    </a:solidFill>
                  </a:tcPr>
                </a:tc>
                <a:tc rowSpan="2">
                  <a:txBody>
                    <a:bodyPr/>
                    <a:lstStyle/>
                    <a:p>
                      <a:pPr algn="ctr" fontAlgn="ctr"/>
                      <a:r>
                        <a:rPr lang="es-MX" sz="1000" b="1" i="0" u="none" strike="noStrike">
                          <a:solidFill>
                            <a:srgbClr val="FFFFFF"/>
                          </a:solidFill>
                          <a:effectLst/>
                          <a:highlight>
                            <a:srgbClr val="183429"/>
                          </a:highlight>
                          <a:latin typeface="Noto Sans" panose="020B0502040504020204" pitchFamily="34" charset="0"/>
                          <a:ea typeface="Noto Sans" panose="020B0502040504020204" pitchFamily="34" charset="0"/>
                          <a:cs typeface="Noto Sans" panose="020B0502040504020204" pitchFamily="34" charset="0"/>
                        </a:rPr>
                        <a:t>Área Administrativa que Solicita</a:t>
                      </a:r>
                    </a:p>
                  </a:txBody>
                  <a:tcPr marL="83487" marR="83487" marT="41743" marB="41743" anchor="ctr">
                    <a:lnL w="12700" cap="flat" cmpd="sng" algn="ctr">
                      <a:solidFill>
                        <a:srgbClr val="DEC9A2"/>
                      </a:solidFill>
                      <a:prstDash val="solid"/>
                      <a:round/>
                      <a:headEnd type="none" w="med" len="med"/>
                      <a:tailEnd type="none" w="med" len="med"/>
                    </a:lnL>
                    <a:lnR w="12700" cap="flat" cmpd="sng" algn="ctr">
                      <a:solidFill>
                        <a:srgbClr val="DEC9A2"/>
                      </a:solidFill>
                      <a:prstDash val="solid"/>
                      <a:round/>
                      <a:headEnd type="none" w="med" len="med"/>
                      <a:tailEnd type="none" w="med" len="med"/>
                    </a:lnR>
                    <a:lnT w="12700" cap="flat" cmpd="sng" algn="ctr">
                      <a:solidFill>
                        <a:srgbClr val="DEC9A2"/>
                      </a:solidFill>
                      <a:prstDash val="solid"/>
                      <a:round/>
                      <a:headEnd type="none" w="med" len="med"/>
                      <a:tailEnd type="none" w="med" len="med"/>
                    </a:lnT>
                    <a:lnB w="12700" cap="flat" cmpd="sng" algn="ctr">
                      <a:solidFill>
                        <a:srgbClr val="DEC9A2"/>
                      </a:solidFill>
                      <a:prstDash val="solid"/>
                      <a:round/>
                      <a:headEnd type="none" w="med" len="med"/>
                      <a:tailEnd type="none" w="med" len="med"/>
                    </a:lnB>
                    <a:solidFill>
                      <a:srgbClr val="183429"/>
                    </a:solidFill>
                  </a:tcPr>
                </a:tc>
                <a:tc>
                  <a:txBody>
                    <a:bodyPr/>
                    <a:lstStyle/>
                    <a:p>
                      <a:pPr algn="ctr" fontAlgn="ctr"/>
                      <a:r>
                        <a:rPr lang="es-MX" sz="1000" b="1" i="0" u="none" strike="noStrike">
                          <a:solidFill>
                            <a:srgbClr val="FFFFFF"/>
                          </a:solidFill>
                          <a:effectLst/>
                          <a:latin typeface="Noto Sans" panose="020B0502040504020204" pitchFamily="34" charset="0"/>
                          <a:ea typeface="Noto Sans" panose="020B0502040504020204" pitchFamily="34" charset="0"/>
                          <a:cs typeface="Noto Sans" panose="020B0502040504020204" pitchFamily="34" charset="0"/>
                        </a:rPr>
                        <a:t>Oficio de requerimiento</a:t>
                      </a:r>
                      <a:endParaRPr lang="es-MX" sz="1000" b="1" i="0" u="none" strike="noStrike">
                        <a:solidFill>
                          <a:srgbClr val="FFFFFF"/>
                        </a:solidFill>
                        <a:effectLst/>
                        <a:highlight>
                          <a:srgbClr val="183429"/>
                        </a:highlight>
                        <a:latin typeface="Noto Sans" panose="020B0502040504020204" pitchFamily="34" charset="0"/>
                        <a:ea typeface="Noto Sans" panose="020B0502040504020204" pitchFamily="34" charset="0"/>
                        <a:cs typeface="Noto Sans" panose="020B0502040504020204" pitchFamily="34" charset="0"/>
                      </a:endParaRPr>
                    </a:p>
                  </a:txBody>
                  <a:tcPr marL="2921" marR="2921" marT="2921" marB="0" anchor="ctr">
                    <a:lnL w="12700" cap="flat" cmpd="sng" algn="ctr">
                      <a:solidFill>
                        <a:srgbClr val="DEC9A2"/>
                      </a:solidFill>
                      <a:prstDash val="solid"/>
                      <a:round/>
                      <a:headEnd type="none" w="med" len="med"/>
                      <a:tailEnd type="none" w="med" len="med"/>
                    </a:lnL>
                    <a:lnR w="12700" cap="flat" cmpd="sng" algn="ctr">
                      <a:solidFill>
                        <a:srgbClr val="DEC9A2"/>
                      </a:solidFill>
                      <a:prstDash val="solid"/>
                      <a:round/>
                      <a:headEnd type="none" w="med" len="med"/>
                      <a:tailEnd type="none" w="med" len="med"/>
                    </a:lnR>
                    <a:lnT w="12700" cap="flat" cmpd="sng" algn="ctr">
                      <a:solidFill>
                        <a:srgbClr val="DEC9A2"/>
                      </a:solidFill>
                      <a:prstDash val="solid"/>
                      <a:round/>
                      <a:headEnd type="none" w="med" len="med"/>
                      <a:tailEnd type="none" w="med" len="med"/>
                    </a:lnT>
                    <a:lnB w="12700" cap="flat" cmpd="sng" algn="ctr">
                      <a:solidFill>
                        <a:srgbClr val="DEC9A2"/>
                      </a:solidFill>
                      <a:prstDash val="solid"/>
                      <a:round/>
                      <a:headEnd type="none" w="med" len="med"/>
                      <a:tailEnd type="none" w="med" len="med"/>
                    </a:lnB>
                    <a:solidFill>
                      <a:srgbClr val="183429"/>
                    </a:solidFill>
                  </a:tcPr>
                </a:tc>
                <a:tc rowSpan="2">
                  <a:txBody>
                    <a:bodyPr/>
                    <a:lstStyle/>
                    <a:p>
                      <a:pPr algn="ctr" fontAlgn="ctr"/>
                      <a:r>
                        <a:rPr lang="es-MX" sz="1000" b="1" i="0" u="none" strike="noStrike">
                          <a:solidFill>
                            <a:srgbClr val="FFFFFF"/>
                          </a:solidFill>
                          <a:effectLst/>
                          <a:highlight>
                            <a:srgbClr val="183429"/>
                          </a:highlight>
                          <a:latin typeface="Noto Sans" panose="020B0502040504020204" pitchFamily="34" charset="0"/>
                          <a:ea typeface="Noto Sans" panose="020B0502040504020204" pitchFamily="34" charset="0"/>
                          <a:cs typeface="Noto Sans" panose="020B0502040504020204" pitchFamily="34" charset="0"/>
                        </a:rPr>
                        <a:t>Estatus de trabajo</a:t>
                      </a:r>
                    </a:p>
                  </a:txBody>
                  <a:tcPr marL="2921" marR="2921" marT="2921" marB="0" anchor="ctr">
                    <a:lnL w="12700" cap="flat" cmpd="sng" algn="ctr">
                      <a:solidFill>
                        <a:srgbClr val="DEC9A2"/>
                      </a:solidFill>
                      <a:prstDash val="solid"/>
                      <a:round/>
                      <a:headEnd type="none" w="med" len="med"/>
                      <a:tailEnd type="none" w="med" len="med"/>
                    </a:lnL>
                    <a:lnR w="12700" cap="flat" cmpd="sng" algn="ctr">
                      <a:solidFill>
                        <a:srgbClr val="DEC9A2"/>
                      </a:solidFill>
                      <a:prstDash val="solid"/>
                      <a:round/>
                      <a:headEnd type="none" w="med" len="med"/>
                      <a:tailEnd type="none" w="med" len="med"/>
                    </a:lnR>
                    <a:lnT w="12700" cap="flat" cmpd="sng" algn="ctr">
                      <a:solidFill>
                        <a:srgbClr val="DEC9A2"/>
                      </a:solidFill>
                      <a:prstDash val="solid"/>
                      <a:round/>
                      <a:headEnd type="none" w="med" len="med"/>
                      <a:tailEnd type="none" w="med" len="med"/>
                    </a:lnT>
                    <a:lnB w="12700" cap="flat" cmpd="sng" algn="ctr">
                      <a:solidFill>
                        <a:srgbClr val="DEC9A2"/>
                      </a:solidFill>
                      <a:prstDash val="solid"/>
                      <a:round/>
                      <a:headEnd type="none" w="med" len="med"/>
                      <a:tailEnd type="none" w="med" len="med"/>
                    </a:lnB>
                    <a:solidFill>
                      <a:srgbClr val="183429"/>
                    </a:solidFill>
                  </a:tcPr>
                </a:tc>
                <a:extLst>
                  <a:ext uri="{0D108BD9-81ED-4DB2-BD59-A6C34878D82A}">
                    <a16:rowId xmlns:a16="http://schemas.microsoft.com/office/drawing/2014/main" val="335675125"/>
                  </a:ext>
                </a:extLst>
              </a:tr>
              <a:tr h="174594">
                <a:tc vMerge="1">
                  <a:txBody>
                    <a:bodyPr/>
                    <a:lstStyle/>
                    <a:p>
                      <a:endParaRPr lang="es-MX"/>
                    </a:p>
                  </a:txBody>
                  <a:tcPr/>
                </a:tc>
                <a:tc vMerge="1">
                  <a:txBody>
                    <a:bodyPr/>
                    <a:lstStyle/>
                    <a:p>
                      <a:endParaRPr lang="es-MX"/>
                    </a:p>
                  </a:txBody>
                  <a:tcPr/>
                </a:tc>
                <a:tc vMerge="1">
                  <a:txBody>
                    <a:bodyPr/>
                    <a:lstStyle/>
                    <a:p>
                      <a:endParaRPr lang="es-MX"/>
                    </a:p>
                  </a:txBody>
                  <a:tcPr/>
                </a:tc>
                <a:tc vMerge="1">
                  <a:txBody>
                    <a:bodyPr/>
                    <a:lstStyle/>
                    <a:p>
                      <a:endParaRPr lang="es-MX"/>
                    </a:p>
                  </a:txBody>
                  <a:tcPr/>
                </a:tc>
                <a:tc>
                  <a:txBody>
                    <a:bodyPr/>
                    <a:lstStyle/>
                    <a:p>
                      <a:pPr algn="ctr" fontAlgn="ctr"/>
                      <a:r>
                        <a:rPr lang="es-MX" sz="1000" b="1" i="0" u="none" strike="noStrike">
                          <a:solidFill>
                            <a:srgbClr val="FFFFFF"/>
                          </a:solidFill>
                          <a:effectLst/>
                          <a:highlight>
                            <a:srgbClr val="183429"/>
                          </a:highlight>
                          <a:latin typeface="Noto Sans"/>
                          <a:ea typeface="Noto Sans"/>
                          <a:cs typeface="Noto Sans"/>
                        </a:rPr>
                        <a:t>(</a:t>
                      </a:r>
                      <a:r>
                        <a:rPr lang="es-MX" sz="1000" b="1" i="0" u="none" strike="noStrike" err="1">
                          <a:solidFill>
                            <a:srgbClr val="FFFFFF"/>
                          </a:solidFill>
                          <a:effectLst/>
                          <a:highlight>
                            <a:srgbClr val="183429"/>
                          </a:highlight>
                          <a:latin typeface="Noto Sans"/>
                          <a:ea typeface="Noto Sans"/>
                          <a:cs typeface="Noto Sans"/>
                        </a:rPr>
                        <a:t>dd</a:t>
                      </a:r>
                      <a:r>
                        <a:rPr lang="es-MX" sz="1000" b="1" i="0" u="none" strike="noStrike">
                          <a:solidFill>
                            <a:srgbClr val="FFFFFF"/>
                          </a:solidFill>
                          <a:effectLst/>
                          <a:highlight>
                            <a:srgbClr val="183429"/>
                          </a:highlight>
                          <a:latin typeface="Noto Sans"/>
                          <a:ea typeface="Noto Sans"/>
                          <a:cs typeface="Noto Sans"/>
                        </a:rPr>
                        <a:t>/mm/</a:t>
                      </a:r>
                      <a:r>
                        <a:rPr lang="es-MX" sz="1000" b="1" i="0" u="none" strike="noStrike" err="1">
                          <a:solidFill>
                            <a:srgbClr val="FFFFFF"/>
                          </a:solidFill>
                          <a:effectLst/>
                          <a:highlight>
                            <a:srgbClr val="183429"/>
                          </a:highlight>
                          <a:latin typeface="Noto Sans"/>
                          <a:ea typeface="Noto Sans"/>
                          <a:cs typeface="Noto Sans"/>
                        </a:rPr>
                        <a:t>aa</a:t>
                      </a:r>
                      <a:r>
                        <a:rPr lang="es-MX" sz="1000" b="1" i="0" u="none" strike="noStrike">
                          <a:solidFill>
                            <a:srgbClr val="FFFFFF"/>
                          </a:solidFill>
                          <a:effectLst/>
                          <a:highlight>
                            <a:srgbClr val="183429"/>
                          </a:highlight>
                          <a:latin typeface="Noto Sans"/>
                          <a:ea typeface="Noto Sans"/>
                          <a:cs typeface="Noto Sans"/>
                        </a:rPr>
                        <a:t>)</a:t>
                      </a:r>
                    </a:p>
                  </a:txBody>
                  <a:tcPr marL="2921" marR="2921" marT="2921" marB="0" anchor="ctr">
                    <a:lnL w="12700" cap="flat" cmpd="sng" algn="ctr">
                      <a:solidFill>
                        <a:srgbClr val="DEC9A2"/>
                      </a:solidFill>
                      <a:prstDash val="solid"/>
                      <a:round/>
                      <a:headEnd type="none" w="med" len="med"/>
                      <a:tailEnd type="none" w="med" len="med"/>
                    </a:lnL>
                    <a:lnR w="12700" cap="flat" cmpd="sng" algn="ctr">
                      <a:solidFill>
                        <a:srgbClr val="DEC9A2"/>
                      </a:solidFill>
                      <a:prstDash val="solid"/>
                      <a:round/>
                      <a:headEnd type="none" w="med" len="med"/>
                      <a:tailEnd type="none" w="med" len="med"/>
                    </a:lnR>
                    <a:lnT w="12700" cap="flat" cmpd="sng" algn="ctr">
                      <a:solidFill>
                        <a:srgbClr val="DEC9A2"/>
                      </a:solidFill>
                      <a:prstDash val="solid"/>
                      <a:round/>
                      <a:headEnd type="none" w="med" len="med"/>
                      <a:tailEnd type="none" w="med" len="med"/>
                    </a:lnT>
                    <a:lnB w="12700" cap="flat" cmpd="sng" algn="ctr">
                      <a:solidFill>
                        <a:srgbClr val="DEC9A2"/>
                      </a:solidFill>
                      <a:prstDash val="solid"/>
                      <a:round/>
                      <a:headEnd type="none" w="med" len="med"/>
                      <a:tailEnd type="none" w="med" len="med"/>
                    </a:lnB>
                    <a:solidFill>
                      <a:srgbClr val="183429"/>
                    </a:solidFill>
                  </a:tcPr>
                </a:tc>
                <a:tc vMerge="1">
                  <a:txBody>
                    <a:bodyPr/>
                    <a:lstStyle/>
                    <a:p>
                      <a:pPr algn="ctr" fontAlgn="ctr"/>
                      <a:endParaRPr lang="es-MX" sz="1000" b="1" i="0" u="none" strike="noStrike">
                        <a:solidFill>
                          <a:srgbClr val="FFFFFF"/>
                        </a:solidFill>
                        <a:effectLst/>
                        <a:highlight>
                          <a:srgbClr val="183429"/>
                        </a:highlight>
                        <a:latin typeface="Noto Sans" panose="020B0502040504020204" pitchFamily="34" charset="0"/>
                        <a:ea typeface="Noto Sans" panose="020B0502040504020204" pitchFamily="34" charset="0"/>
                        <a:cs typeface="Noto Sans" panose="020B0502040504020204" pitchFamily="34" charset="0"/>
                      </a:endParaRPr>
                    </a:p>
                  </a:txBody>
                  <a:tcPr marL="2921" marR="2921" marT="2921" marB="0" anchor="ctr">
                    <a:lnL w="12700" cap="flat" cmpd="sng" algn="ctr">
                      <a:solidFill>
                        <a:srgbClr val="DEC9A2"/>
                      </a:solidFill>
                      <a:prstDash val="solid"/>
                      <a:round/>
                      <a:headEnd type="none" w="med" len="med"/>
                      <a:tailEnd type="none" w="med" len="med"/>
                    </a:lnL>
                    <a:lnR w="12700" cap="flat" cmpd="sng" algn="ctr">
                      <a:solidFill>
                        <a:srgbClr val="DEC9A2"/>
                      </a:solidFill>
                      <a:prstDash val="solid"/>
                      <a:round/>
                      <a:headEnd type="none" w="med" len="med"/>
                      <a:tailEnd type="none" w="med" len="med"/>
                    </a:lnR>
                    <a:lnT w="12700" cap="flat" cmpd="sng" algn="ctr">
                      <a:solidFill>
                        <a:srgbClr val="DEC9A2"/>
                      </a:solidFill>
                      <a:prstDash val="solid"/>
                      <a:round/>
                      <a:headEnd type="none" w="med" len="med"/>
                      <a:tailEnd type="none" w="med" len="med"/>
                    </a:lnT>
                    <a:lnB w="12700" cap="flat" cmpd="sng" algn="ctr">
                      <a:solidFill>
                        <a:srgbClr val="DEC9A2"/>
                      </a:solidFill>
                      <a:prstDash val="solid"/>
                      <a:round/>
                      <a:headEnd type="none" w="med" len="med"/>
                      <a:tailEnd type="none" w="med" len="med"/>
                    </a:lnB>
                    <a:solidFill>
                      <a:srgbClr val="183429"/>
                    </a:solidFill>
                  </a:tcPr>
                </a:tc>
                <a:extLst>
                  <a:ext uri="{0D108BD9-81ED-4DB2-BD59-A6C34878D82A}">
                    <a16:rowId xmlns:a16="http://schemas.microsoft.com/office/drawing/2014/main" val="2542649040"/>
                  </a:ext>
                </a:extLst>
              </a:tr>
              <a:tr h="689614">
                <a:tc>
                  <a:txBody>
                    <a:bodyPr/>
                    <a:lstStyle/>
                    <a:p>
                      <a:pPr algn="ctr" fontAlgn="ctr"/>
                      <a:r>
                        <a:rPr lang="es-MX" sz="1000" b="0" i="0" u="none" strike="noStrike">
                          <a:solidFill>
                            <a:srgbClr val="000000"/>
                          </a:solidFill>
                          <a:effectLst/>
                          <a:latin typeface="Noto Sans" panose="020B0502040504020204" pitchFamily="34" charset="0"/>
                          <a:ea typeface="Noto Sans" panose="020B0502040504020204" pitchFamily="34" charset="0"/>
                          <a:cs typeface="Noto Sans" panose="020B0502040504020204" pitchFamily="34" charset="0"/>
                        </a:rPr>
                        <a:t>6</a:t>
                      </a:r>
                    </a:p>
                  </a:txBody>
                  <a:tcPr marL="2921" marR="2921" marT="2921" marB="0" anchor="ctr">
                    <a:lnL w="12700" cap="flat" cmpd="sng" algn="ctr">
                      <a:solidFill>
                        <a:srgbClr val="DEC9A2"/>
                      </a:solidFill>
                      <a:prstDash val="solid"/>
                      <a:round/>
                      <a:headEnd type="none" w="med" len="med"/>
                      <a:tailEnd type="none" w="med" len="med"/>
                    </a:lnL>
                    <a:lnR w="12700" cap="flat" cmpd="sng" algn="ctr">
                      <a:solidFill>
                        <a:srgbClr val="DEC9A2"/>
                      </a:solidFill>
                      <a:prstDash val="solid"/>
                      <a:round/>
                      <a:headEnd type="none" w="med" len="med"/>
                      <a:tailEnd type="none" w="med" len="med"/>
                    </a:lnR>
                    <a:lnT w="12700" cap="flat" cmpd="sng" algn="ctr">
                      <a:solidFill>
                        <a:srgbClr val="DEC9A2"/>
                      </a:solidFill>
                      <a:prstDash val="solid"/>
                      <a:round/>
                      <a:headEnd type="none" w="med" len="med"/>
                      <a:tailEnd type="none" w="med" len="med"/>
                    </a:lnT>
                    <a:lnB w="12700" cap="flat" cmpd="sng" algn="ctr">
                      <a:solidFill>
                        <a:srgbClr val="DEC9A2"/>
                      </a:solidFill>
                      <a:prstDash val="solid"/>
                      <a:round/>
                      <a:headEnd type="none" w="med" len="med"/>
                      <a:tailEnd type="none" w="med" len="med"/>
                    </a:lnB>
                    <a:noFill/>
                  </a:tcPr>
                </a:tc>
                <a:tc>
                  <a:txBody>
                    <a:bodyPr/>
                    <a:lstStyle/>
                    <a:p>
                      <a:pPr algn="ctr" fontAlgn="ctr"/>
                      <a:r>
                        <a:rPr lang="es-MX" sz="1000" b="0" i="0" u="none" strike="noStrike" cap="none">
                          <a:solidFill>
                            <a:srgbClr val="000000"/>
                          </a:solidFill>
                          <a:effectLst/>
                          <a:latin typeface="Noto Sans" panose="020B0502040504020204" pitchFamily="34" charset="0"/>
                          <a:ea typeface="Noto Sans" panose="020B0502040504020204" pitchFamily="34" charset="0"/>
                          <a:cs typeface="Noto Sans" panose="020B0502040504020204" pitchFamily="34" charset="0"/>
                          <a:sym typeface="Arial"/>
                        </a:rPr>
                        <a:t>Solicitud de Reordenamiento en los espacios que ocupa la CUMAE, en Durango 289 </a:t>
                      </a:r>
                    </a:p>
                  </a:txBody>
                  <a:tcPr marL="2921" marR="2921" marT="2921" marB="0" anchor="ctr">
                    <a:lnL w="12700" cap="flat" cmpd="sng" algn="ctr">
                      <a:solidFill>
                        <a:srgbClr val="DEC9A2"/>
                      </a:solidFill>
                      <a:prstDash val="solid"/>
                      <a:round/>
                      <a:headEnd type="none" w="med" len="med"/>
                      <a:tailEnd type="none" w="med" len="med"/>
                    </a:lnL>
                    <a:lnR w="12700" cap="flat" cmpd="sng" algn="ctr">
                      <a:solidFill>
                        <a:srgbClr val="DEC9A2"/>
                      </a:solidFill>
                      <a:prstDash val="solid"/>
                      <a:round/>
                      <a:headEnd type="none" w="med" len="med"/>
                      <a:tailEnd type="none" w="med" len="med"/>
                    </a:lnR>
                    <a:lnT w="12700" cap="flat" cmpd="sng" algn="ctr">
                      <a:solidFill>
                        <a:srgbClr val="DEC9A2"/>
                      </a:solidFill>
                      <a:prstDash val="solid"/>
                      <a:round/>
                      <a:headEnd type="none" w="med" len="med"/>
                      <a:tailEnd type="none" w="med" len="med"/>
                    </a:lnT>
                    <a:lnB w="12700" cap="flat" cmpd="sng" algn="ctr">
                      <a:solidFill>
                        <a:srgbClr val="DEC9A2"/>
                      </a:solidFill>
                      <a:prstDash val="solid"/>
                      <a:round/>
                      <a:headEnd type="none" w="med" len="med"/>
                      <a:tailEnd type="none" w="med" len="med"/>
                    </a:lnB>
                    <a:noFill/>
                  </a:tcPr>
                </a:tc>
                <a:tc>
                  <a:txBody>
                    <a:bodyPr/>
                    <a:lstStyle/>
                    <a:p>
                      <a:pPr algn="ctr" fontAlgn="ctr"/>
                      <a:r>
                        <a:rPr lang="es-MX" sz="1000" b="0" i="0" u="none" strike="noStrike">
                          <a:solidFill>
                            <a:srgbClr val="000000"/>
                          </a:solidFill>
                          <a:effectLst/>
                          <a:latin typeface="Noto Sans" panose="020B0502040504020204" pitchFamily="34" charset="0"/>
                          <a:ea typeface="Noto Sans" panose="020B0502040504020204" pitchFamily="34" charset="0"/>
                          <a:cs typeface="Noto Sans" panose="020B0502040504020204" pitchFamily="34" charset="0"/>
                        </a:rPr>
                        <a:t>CUMAE</a:t>
                      </a:r>
                    </a:p>
                  </a:txBody>
                  <a:tcPr marL="2921" marR="2921" marT="2921" marB="0" anchor="ctr">
                    <a:lnL w="12700" cap="flat" cmpd="sng" algn="ctr">
                      <a:solidFill>
                        <a:srgbClr val="DEC9A2"/>
                      </a:solidFill>
                      <a:prstDash val="solid"/>
                      <a:round/>
                      <a:headEnd type="none" w="med" len="med"/>
                      <a:tailEnd type="none" w="med" len="med"/>
                    </a:lnL>
                    <a:lnR w="12700" cap="flat" cmpd="sng" algn="ctr">
                      <a:solidFill>
                        <a:srgbClr val="DEC9A2"/>
                      </a:solidFill>
                      <a:prstDash val="solid"/>
                      <a:round/>
                      <a:headEnd type="none" w="med" len="med"/>
                      <a:tailEnd type="none" w="med" len="med"/>
                    </a:lnR>
                    <a:lnT w="12700" cap="flat" cmpd="sng" algn="ctr">
                      <a:solidFill>
                        <a:srgbClr val="DEC9A2"/>
                      </a:solidFill>
                      <a:prstDash val="solid"/>
                      <a:round/>
                      <a:headEnd type="none" w="med" len="med"/>
                      <a:tailEnd type="none" w="med" len="med"/>
                    </a:lnT>
                    <a:lnB w="12700" cap="flat" cmpd="sng" algn="ctr">
                      <a:solidFill>
                        <a:srgbClr val="DEC9A2"/>
                      </a:solidFill>
                      <a:prstDash val="solid"/>
                      <a:round/>
                      <a:headEnd type="none" w="med" len="med"/>
                      <a:tailEnd type="none" w="med" len="med"/>
                    </a:lnB>
                    <a:noFill/>
                  </a:tcPr>
                </a:tc>
                <a:tc>
                  <a:txBody>
                    <a:bodyPr/>
                    <a:lstStyle/>
                    <a:p>
                      <a:pPr algn="ctr" fontAlgn="ctr"/>
                      <a:r>
                        <a:rPr lang="es-MX" sz="1000" b="0" i="0" u="none" strike="noStrike">
                          <a:solidFill>
                            <a:srgbClr val="000000"/>
                          </a:solidFill>
                          <a:effectLst/>
                          <a:latin typeface="Noto Sans" panose="020B0502040504020204" pitchFamily="34" charset="0"/>
                          <a:ea typeface="Noto Sans" panose="020B0502040504020204" pitchFamily="34" charset="0"/>
                          <a:cs typeface="Noto Sans" panose="020B0502040504020204" pitchFamily="34" charset="0"/>
                        </a:rPr>
                        <a:t>CSADPM</a:t>
                      </a:r>
                    </a:p>
                  </a:txBody>
                  <a:tcPr marL="2921" marR="2921" marT="2921" marB="0" anchor="ctr">
                    <a:lnL w="12700" cap="flat" cmpd="sng" algn="ctr">
                      <a:solidFill>
                        <a:srgbClr val="DEC9A2"/>
                      </a:solidFill>
                      <a:prstDash val="solid"/>
                      <a:round/>
                      <a:headEnd type="none" w="med" len="med"/>
                      <a:tailEnd type="none" w="med" len="med"/>
                    </a:lnL>
                    <a:lnR w="12700" cap="flat" cmpd="sng" algn="ctr">
                      <a:solidFill>
                        <a:srgbClr val="DEC9A2"/>
                      </a:solidFill>
                      <a:prstDash val="solid"/>
                      <a:round/>
                      <a:headEnd type="none" w="med" len="med"/>
                      <a:tailEnd type="none" w="med" len="med"/>
                    </a:lnR>
                    <a:lnT w="12700" cap="flat" cmpd="sng" algn="ctr">
                      <a:solidFill>
                        <a:srgbClr val="DEC9A2"/>
                      </a:solidFill>
                      <a:prstDash val="solid"/>
                      <a:round/>
                      <a:headEnd type="none" w="med" len="med"/>
                      <a:tailEnd type="none" w="med" len="med"/>
                    </a:lnT>
                    <a:lnB w="12700" cap="flat" cmpd="sng" algn="ctr">
                      <a:solidFill>
                        <a:srgbClr val="DEC9A2"/>
                      </a:solidFill>
                      <a:prstDash val="solid"/>
                      <a:round/>
                      <a:headEnd type="none" w="med" len="med"/>
                      <a:tailEnd type="none" w="med" len="med"/>
                    </a:lnB>
                    <a:noFill/>
                  </a:tcPr>
                </a:tc>
                <a:tc>
                  <a:txBody>
                    <a:bodyPr/>
                    <a:lstStyle/>
                    <a:p>
                      <a:pPr marL="0" marR="0" lvl="0" indent="0" algn="ctr" defTabSz="914400" rtl="0" eaLnBrk="1" fontAlgn="ctr" latinLnBrk="0" hangingPunct="1">
                        <a:lnSpc>
                          <a:spcPct val="100000"/>
                        </a:lnSpc>
                        <a:spcBef>
                          <a:spcPts val="0"/>
                        </a:spcBef>
                        <a:spcAft>
                          <a:spcPts val="0"/>
                        </a:spcAft>
                        <a:buClr>
                          <a:srgbClr val="000000"/>
                        </a:buClr>
                        <a:buSzTx/>
                        <a:buFont typeface="Arial"/>
                        <a:buNone/>
                        <a:tabLst/>
                        <a:defRPr/>
                      </a:pPr>
                      <a:r>
                        <a:rPr lang="es-MX" sz="1000" b="0" i="0" u="none" strike="noStrike">
                          <a:solidFill>
                            <a:srgbClr val="000000"/>
                          </a:solidFill>
                          <a:effectLst/>
                          <a:latin typeface="Noto Sans" panose="020B0502040504020204" pitchFamily="34" charset="0"/>
                          <a:ea typeface="Noto Sans" panose="020B0502040504020204" pitchFamily="34" charset="0"/>
                          <a:cs typeface="Noto Sans" panose="020B0502040504020204" pitchFamily="34" charset="0"/>
                        </a:rPr>
                        <a:t>No. 725 24/03/2026</a:t>
                      </a:r>
                    </a:p>
                  </a:txBody>
                  <a:tcPr marL="2921" marR="2921" marT="2921" marB="0" anchor="ctr">
                    <a:lnL w="12700" cap="flat" cmpd="sng" algn="ctr">
                      <a:solidFill>
                        <a:srgbClr val="DEC9A2"/>
                      </a:solidFill>
                      <a:prstDash val="solid"/>
                      <a:round/>
                      <a:headEnd type="none" w="med" len="med"/>
                      <a:tailEnd type="none" w="med" len="med"/>
                    </a:lnL>
                    <a:lnR w="12700" cap="flat" cmpd="sng" algn="ctr">
                      <a:solidFill>
                        <a:srgbClr val="DEC9A2"/>
                      </a:solidFill>
                      <a:prstDash val="solid"/>
                      <a:round/>
                      <a:headEnd type="none" w="med" len="med"/>
                      <a:tailEnd type="none" w="med" len="med"/>
                    </a:lnR>
                    <a:lnT w="12700" cap="flat" cmpd="sng" algn="ctr">
                      <a:solidFill>
                        <a:srgbClr val="DEC9A2"/>
                      </a:solidFill>
                      <a:prstDash val="solid"/>
                      <a:round/>
                      <a:headEnd type="none" w="med" len="med"/>
                      <a:tailEnd type="none" w="med" len="med"/>
                    </a:lnT>
                    <a:lnB w="12700" cap="flat" cmpd="sng" algn="ctr">
                      <a:solidFill>
                        <a:srgbClr val="DEC9A2"/>
                      </a:solidFill>
                      <a:prstDash val="solid"/>
                      <a:round/>
                      <a:headEnd type="none" w="med" len="med"/>
                      <a:tailEnd type="none" w="med" len="med"/>
                    </a:lnB>
                    <a:noFill/>
                  </a:tcPr>
                </a:tc>
                <a:tc>
                  <a:txBody>
                    <a:bodyPr/>
                    <a:lstStyle/>
                    <a:p>
                      <a:pPr marL="86995" marR="0" lvl="0" indent="0" algn="ctr" defTabSz="914400" rtl="0" eaLnBrk="1" fontAlgn="ctr" latinLnBrk="0" hangingPunct="1">
                        <a:lnSpc>
                          <a:spcPct val="100000"/>
                        </a:lnSpc>
                        <a:spcBef>
                          <a:spcPts val="0"/>
                        </a:spcBef>
                        <a:spcAft>
                          <a:spcPts val="0"/>
                        </a:spcAft>
                        <a:buClr>
                          <a:srgbClr val="000000"/>
                        </a:buClr>
                        <a:buSzTx/>
                        <a:buFont typeface="Arial"/>
                        <a:buNone/>
                        <a:tabLst>
                          <a:tab pos="2690813" algn="l"/>
                        </a:tabLst>
                        <a:defRPr/>
                      </a:pPr>
                      <a:r>
                        <a:rPr lang="es-MX" sz="1000" b="0" i="0" u="none" strike="noStrike" cap="none">
                          <a:solidFill>
                            <a:srgbClr val="000000"/>
                          </a:solidFill>
                          <a:effectLst/>
                          <a:latin typeface="Noto Sans" panose="020B0502040504020204" pitchFamily="34" charset="0"/>
                          <a:ea typeface="Noto Sans" panose="020B0502040504020204" pitchFamily="34" charset="0"/>
                          <a:cs typeface="Noto Sans" panose="020B0502040504020204" pitchFamily="34" charset="0"/>
                          <a:sym typeface="Arial"/>
                        </a:rPr>
                        <a:t>Suspendida temporalmente</a:t>
                      </a:r>
                    </a:p>
                  </a:txBody>
                  <a:tcPr marL="2921" marR="2921" marT="2921" marB="0" anchor="ctr">
                    <a:lnL w="12700" cap="flat" cmpd="sng" algn="ctr">
                      <a:solidFill>
                        <a:srgbClr val="DEC9A2"/>
                      </a:solidFill>
                      <a:prstDash val="solid"/>
                      <a:round/>
                      <a:headEnd type="none" w="med" len="med"/>
                      <a:tailEnd type="none" w="med" len="med"/>
                    </a:lnL>
                    <a:lnR w="12700" cap="flat" cmpd="sng" algn="ctr">
                      <a:solidFill>
                        <a:srgbClr val="DEC9A2"/>
                      </a:solidFill>
                      <a:prstDash val="solid"/>
                      <a:round/>
                      <a:headEnd type="none" w="med" len="med"/>
                      <a:tailEnd type="none" w="med" len="med"/>
                    </a:lnR>
                    <a:lnT w="12700" cap="flat" cmpd="sng" algn="ctr">
                      <a:solidFill>
                        <a:srgbClr val="DEC9A2"/>
                      </a:solidFill>
                      <a:prstDash val="solid"/>
                      <a:round/>
                      <a:headEnd type="none" w="med" len="med"/>
                      <a:tailEnd type="none" w="med" len="med"/>
                    </a:lnT>
                    <a:lnB w="12700" cap="flat" cmpd="sng" algn="ctr">
                      <a:solidFill>
                        <a:srgbClr val="DEC9A2"/>
                      </a:solidFill>
                      <a:prstDash val="solid"/>
                      <a:round/>
                      <a:headEnd type="none" w="med" len="med"/>
                      <a:tailEnd type="none" w="med" len="med"/>
                    </a:lnB>
                    <a:noFill/>
                  </a:tcPr>
                </a:tc>
                <a:extLst>
                  <a:ext uri="{0D108BD9-81ED-4DB2-BD59-A6C34878D82A}">
                    <a16:rowId xmlns:a16="http://schemas.microsoft.com/office/drawing/2014/main" val="185375652"/>
                  </a:ext>
                </a:extLst>
              </a:tr>
              <a:tr h="405216">
                <a:tc>
                  <a:txBody>
                    <a:bodyPr/>
                    <a:lstStyle/>
                    <a:p>
                      <a:pPr algn="ctr" fontAlgn="ctr"/>
                      <a:r>
                        <a:rPr lang="es-MX" sz="1000" b="0" i="0" u="none" strike="noStrike">
                          <a:solidFill>
                            <a:srgbClr val="000000"/>
                          </a:solidFill>
                          <a:effectLst/>
                          <a:latin typeface="Noto Sans" panose="020B0502040504020204" pitchFamily="34" charset="0"/>
                          <a:ea typeface="Noto Sans" panose="020B0502040504020204" pitchFamily="34" charset="0"/>
                          <a:cs typeface="Noto Sans" panose="020B0502040504020204" pitchFamily="34" charset="0"/>
                        </a:rPr>
                        <a:t>7</a:t>
                      </a:r>
                    </a:p>
                  </a:txBody>
                  <a:tcPr marL="2921" marR="2921" marT="2921" marB="0" anchor="ctr">
                    <a:lnL w="12700" cap="flat" cmpd="sng" algn="ctr">
                      <a:solidFill>
                        <a:srgbClr val="DEC9A2"/>
                      </a:solidFill>
                      <a:prstDash val="solid"/>
                      <a:round/>
                      <a:headEnd type="none" w="med" len="med"/>
                      <a:tailEnd type="none" w="med" len="med"/>
                    </a:lnL>
                    <a:lnR w="12700" cap="flat" cmpd="sng" algn="ctr">
                      <a:solidFill>
                        <a:srgbClr val="DEC9A2"/>
                      </a:solidFill>
                      <a:prstDash val="solid"/>
                      <a:round/>
                      <a:headEnd type="none" w="med" len="med"/>
                      <a:tailEnd type="none" w="med" len="med"/>
                    </a:lnR>
                    <a:lnT w="12700" cap="flat" cmpd="sng" algn="ctr">
                      <a:solidFill>
                        <a:srgbClr val="DEC9A2"/>
                      </a:solidFill>
                      <a:prstDash val="solid"/>
                      <a:round/>
                      <a:headEnd type="none" w="med" len="med"/>
                      <a:tailEnd type="none" w="med" len="med"/>
                    </a:lnT>
                    <a:lnB w="12700" cap="flat" cmpd="sng" algn="ctr">
                      <a:solidFill>
                        <a:srgbClr val="DEC9A2"/>
                      </a:solidFill>
                      <a:prstDash val="solid"/>
                      <a:round/>
                      <a:headEnd type="none" w="med" len="med"/>
                      <a:tailEnd type="none" w="med" len="med"/>
                    </a:lnB>
                    <a:noFill/>
                  </a:tcPr>
                </a:tc>
                <a:tc>
                  <a:txBody>
                    <a:bodyPr/>
                    <a:lstStyle/>
                    <a:p>
                      <a:pPr algn="ctr" fontAlgn="ctr"/>
                      <a:r>
                        <a:rPr lang="es-MX" sz="1000" b="0" i="0" u="none" strike="noStrike" cap="none">
                          <a:solidFill>
                            <a:srgbClr val="000000"/>
                          </a:solidFill>
                          <a:effectLst/>
                          <a:latin typeface="Noto Sans" panose="020B0502040504020204" pitchFamily="34" charset="0"/>
                          <a:ea typeface="Noto Sans" panose="020B0502040504020204" pitchFamily="34" charset="0"/>
                          <a:cs typeface="Noto Sans" panose="020B0502040504020204" pitchFamily="34" charset="0"/>
                          <a:sym typeface="Arial"/>
                        </a:rPr>
                        <a:t>Solicitud de espacios para la Unidad de Atención y Cuidado Infantil UACI.</a:t>
                      </a:r>
                    </a:p>
                  </a:txBody>
                  <a:tcPr marL="2921" marR="2921" marT="2921" marB="0" anchor="ctr">
                    <a:lnL w="12700" cap="flat" cmpd="sng" algn="ctr">
                      <a:solidFill>
                        <a:srgbClr val="DEC9A2"/>
                      </a:solidFill>
                      <a:prstDash val="solid"/>
                      <a:round/>
                      <a:headEnd type="none" w="med" len="med"/>
                      <a:tailEnd type="none" w="med" len="med"/>
                    </a:lnL>
                    <a:lnR w="12700" cap="flat" cmpd="sng" algn="ctr">
                      <a:solidFill>
                        <a:srgbClr val="DEC9A2"/>
                      </a:solidFill>
                      <a:prstDash val="solid"/>
                      <a:round/>
                      <a:headEnd type="none" w="med" len="med"/>
                      <a:tailEnd type="none" w="med" len="med"/>
                    </a:lnR>
                    <a:lnT w="12700" cap="flat" cmpd="sng" algn="ctr">
                      <a:solidFill>
                        <a:srgbClr val="DEC9A2"/>
                      </a:solidFill>
                      <a:prstDash val="solid"/>
                      <a:round/>
                      <a:headEnd type="none" w="med" len="med"/>
                      <a:tailEnd type="none" w="med" len="med"/>
                    </a:lnT>
                    <a:lnB w="12700" cap="flat" cmpd="sng" algn="ctr">
                      <a:solidFill>
                        <a:srgbClr val="DEC9A2"/>
                      </a:solidFill>
                      <a:prstDash val="solid"/>
                      <a:round/>
                      <a:headEnd type="none" w="med" len="med"/>
                      <a:tailEnd type="none" w="med" len="med"/>
                    </a:lnB>
                    <a:noFill/>
                  </a:tcPr>
                </a:tc>
                <a:tc>
                  <a:txBody>
                    <a:bodyPr/>
                    <a:lstStyle/>
                    <a:p>
                      <a:pPr algn="ctr" fontAlgn="ctr"/>
                      <a:r>
                        <a:rPr lang="es-MX" sz="1000" b="0" i="0" u="none" strike="noStrike">
                          <a:solidFill>
                            <a:srgbClr val="000000"/>
                          </a:solidFill>
                          <a:effectLst/>
                          <a:latin typeface="Noto Sans" panose="020B0502040504020204" pitchFamily="34" charset="0"/>
                          <a:ea typeface="Noto Sans" panose="020B0502040504020204" pitchFamily="34" charset="0"/>
                          <a:cs typeface="Noto Sans" panose="020B0502040504020204" pitchFamily="34" charset="0"/>
                        </a:rPr>
                        <a:t>UACI</a:t>
                      </a:r>
                    </a:p>
                  </a:txBody>
                  <a:tcPr marL="2921" marR="2921" marT="2921" marB="0" anchor="ctr">
                    <a:lnL w="12700" cap="flat" cmpd="sng" algn="ctr">
                      <a:solidFill>
                        <a:srgbClr val="DEC9A2"/>
                      </a:solidFill>
                      <a:prstDash val="solid"/>
                      <a:round/>
                      <a:headEnd type="none" w="med" len="med"/>
                      <a:tailEnd type="none" w="med" len="med"/>
                    </a:lnL>
                    <a:lnR w="12700" cap="flat" cmpd="sng" algn="ctr">
                      <a:solidFill>
                        <a:srgbClr val="DEC9A2"/>
                      </a:solidFill>
                      <a:prstDash val="solid"/>
                      <a:round/>
                      <a:headEnd type="none" w="med" len="med"/>
                      <a:tailEnd type="none" w="med" len="med"/>
                    </a:lnR>
                    <a:lnT w="12700" cap="flat" cmpd="sng" algn="ctr">
                      <a:solidFill>
                        <a:srgbClr val="DEC9A2"/>
                      </a:solidFill>
                      <a:prstDash val="solid"/>
                      <a:round/>
                      <a:headEnd type="none" w="med" len="med"/>
                      <a:tailEnd type="none" w="med" len="med"/>
                    </a:lnT>
                    <a:lnB w="12700" cap="flat" cmpd="sng" algn="ctr">
                      <a:solidFill>
                        <a:srgbClr val="DEC9A2"/>
                      </a:solidFill>
                      <a:prstDash val="solid"/>
                      <a:round/>
                      <a:headEnd type="none" w="med" len="med"/>
                      <a:tailEnd type="none" w="med" len="med"/>
                    </a:lnB>
                    <a:noFill/>
                  </a:tcPr>
                </a:tc>
                <a:tc>
                  <a:txBody>
                    <a:bodyPr/>
                    <a:lstStyle/>
                    <a:p>
                      <a:pPr algn="ctr" fontAlgn="ctr"/>
                      <a:r>
                        <a:rPr lang="es-MX" sz="1000" b="0" i="0" u="none" strike="noStrike">
                          <a:solidFill>
                            <a:srgbClr val="000000"/>
                          </a:solidFill>
                          <a:effectLst/>
                          <a:latin typeface="Noto Sans" panose="020B0502040504020204" pitchFamily="34" charset="0"/>
                          <a:ea typeface="Noto Sans" panose="020B0502040504020204" pitchFamily="34" charset="0"/>
                          <a:cs typeface="Noto Sans" panose="020B0502040504020204" pitchFamily="34" charset="0"/>
                        </a:rPr>
                        <a:t>DADPES</a:t>
                      </a:r>
                    </a:p>
                  </a:txBody>
                  <a:tcPr marL="2921" marR="2921" marT="2921" marB="0" anchor="ctr">
                    <a:lnL w="12700" cap="flat" cmpd="sng" algn="ctr">
                      <a:solidFill>
                        <a:srgbClr val="DEC9A2"/>
                      </a:solidFill>
                      <a:prstDash val="solid"/>
                      <a:round/>
                      <a:headEnd type="none" w="med" len="med"/>
                      <a:tailEnd type="none" w="med" len="med"/>
                    </a:lnL>
                    <a:lnR w="12700" cap="flat" cmpd="sng" algn="ctr">
                      <a:solidFill>
                        <a:srgbClr val="DEC9A2"/>
                      </a:solidFill>
                      <a:prstDash val="solid"/>
                      <a:round/>
                      <a:headEnd type="none" w="med" len="med"/>
                      <a:tailEnd type="none" w="med" len="med"/>
                    </a:lnR>
                    <a:lnT w="12700" cap="flat" cmpd="sng" algn="ctr">
                      <a:solidFill>
                        <a:srgbClr val="DEC9A2"/>
                      </a:solidFill>
                      <a:prstDash val="solid"/>
                      <a:round/>
                      <a:headEnd type="none" w="med" len="med"/>
                      <a:tailEnd type="none" w="med" len="med"/>
                    </a:lnT>
                    <a:lnB w="12700" cap="flat" cmpd="sng" algn="ctr">
                      <a:solidFill>
                        <a:srgbClr val="DEC9A2"/>
                      </a:solidFill>
                      <a:prstDash val="solid"/>
                      <a:round/>
                      <a:headEnd type="none" w="med" len="med"/>
                      <a:tailEnd type="none" w="med" len="med"/>
                    </a:lnB>
                    <a:noFill/>
                  </a:tcPr>
                </a:tc>
                <a:tc>
                  <a:txBody>
                    <a:bodyPr/>
                    <a:lstStyle/>
                    <a:p>
                      <a:pPr marL="0" marR="0" lvl="0" indent="0" algn="ctr" defTabSz="914400" rtl="0" eaLnBrk="1" fontAlgn="ctr" latinLnBrk="0" hangingPunct="1">
                        <a:lnSpc>
                          <a:spcPct val="100000"/>
                        </a:lnSpc>
                        <a:spcBef>
                          <a:spcPts val="0"/>
                        </a:spcBef>
                        <a:spcAft>
                          <a:spcPts val="0"/>
                        </a:spcAft>
                        <a:buClr>
                          <a:srgbClr val="000000"/>
                        </a:buClr>
                        <a:buSzTx/>
                        <a:buFont typeface="Arial"/>
                        <a:buNone/>
                        <a:tabLst/>
                        <a:defRPr/>
                      </a:pPr>
                      <a:r>
                        <a:rPr lang="es-MX" sz="1000" b="0" i="0" u="none" strike="noStrike">
                          <a:solidFill>
                            <a:srgbClr val="000000"/>
                          </a:solidFill>
                          <a:effectLst/>
                          <a:latin typeface="Noto Sans" panose="020B0502040504020204" pitchFamily="34" charset="0"/>
                          <a:ea typeface="Noto Sans" panose="020B0502040504020204" pitchFamily="34" charset="0"/>
                          <a:cs typeface="Noto Sans" panose="020B0502040504020204" pitchFamily="34" charset="0"/>
                        </a:rPr>
                        <a:t>No. 081</a:t>
                      </a:r>
                    </a:p>
                    <a:p>
                      <a:pPr marL="0" marR="0" lvl="0" indent="0" algn="ctr" defTabSz="914400" rtl="0" eaLnBrk="1" fontAlgn="ctr" latinLnBrk="0" hangingPunct="1">
                        <a:lnSpc>
                          <a:spcPct val="100000"/>
                        </a:lnSpc>
                        <a:spcBef>
                          <a:spcPts val="0"/>
                        </a:spcBef>
                        <a:spcAft>
                          <a:spcPts val="0"/>
                        </a:spcAft>
                        <a:buClr>
                          <a:srgbClr val="000000"/>
                        </a:buClr>
                        <a:buSzTx/>
                        <a:buFont typeface="Arial"/>
                        <a:buNone/>
                        <a:tabLst/>
                        <a:defRPr/>
                      </a:pPr>
                      <a:r>
                        <a:rPr lang="es-MX" sz="1000" b="0" i="0" u="none" strike="noStrike">
                          <a:solidFill>
                            <a:srgbClr val="000000"/>
                          </a:solidFill>
                          <a:effectLst/>
                          <a:latin typeface="Noto Sans" panose="020B0502040504020204" pitchFamily="34" charset="0"/>
                          <a:ea typeface="Noto Sans" panose="020B0502040504020204" pitchFamily="34" charset="0"/>
                          <a:cs typeface="Noto Sans" panose="020B0502040504020204" pitchFamily="34" charset="0"/>
                        </a:rPr>
                        <a:t>30/01/2026</a:t>
                      </a:r>
                    </a:p>
                  </a:txBody>
                  <a:tcPr marL="2921" marR="2921" marT="2921" marB="0" anchor="ctr">
                    <a:lnL w="12700" cap="flat" cmpd="sng" algn="ctr">
                      <a:solidFill>
                        <a:srgbClr val="DEC9A2"/>
                      </a:solidFill>
                      <a:prstDash val="solid"/>
                      <a:round/>
                      <a:headEnd type="none" w="med" len="med"/>
                      <a:tailEnd type="none" w="med" len="med"/>
                    </a:lnL>
                    <a:lnR w="12700" cap="flat" cmpd="sng" algn="ctr">
                      <a:solidFill>
                        <a:srgbClr val="DEC9A2"/>
                      </a:solidFill>
                      <a:prstDash val="solid"/>
                      <a:round/>
                      <a:headEnd type="none" w="med" len="med"/>
                      <a:tailEnd type="none" w="med" len="med"/>
                    </a:lnR>
                    <a:lnT w="12700" cap="flat" cmpd="sng" algn="ctr">
                      <a:solidFill>
                        <a:srgbClr val="DEC9A2"/>
                      </a:solidFill>
                      <a:prstDash val="solid"/>
                      <a:round/>
                      <a:headEnd type="none" w="med" len="med"/>
                      <a:tailEnd type="none" w="med" len="med"/>
                    </a:lnT>
                    <a:lnB w="12700" cap="flat" cmpd="sng" algn="ctr">
                      <a:solidFill>
                        <a:srgbClr val="DEC9A2"/>
                      </a:solidFill>
                      <a:prstDash val="solid"/>
                      <a:round/>
                      <a:headEnd type="none" w="med" len="med"/>
                      <a:tailEnd type="none" w="med" len="med"/>
                    </a:lnB>
                    <a:noFill/>
                  </a:tcPr>
                </a:tc>
                <a:tc>
                  <a:txBody>
                    <a:bodyPr/>
                    <a:lstStyle/>
                    <a:p>
                      <a:pPr marL="86995" marR="0" lvl="0" indent="0" algn="ctr" defTabSz="914400" rtl="0" eaLnBrk="1" fontAlgn="ctr" latinLnBrk="0" hangingPunct="1">
                        <a:lnSpc>
                          <a:spcPct val="100000"/>
                        </a:lnSpc>
                        <a:spcBef>
                          <a:spcPts val="0"/>
                        </a:spcBef>
                        <a:spcAft>
                          <a:spcPts val="0"/>
                        </a:spcAft>
                        <a:buClr>
                          <a:srgbClr val="000000"/>
                        </a:buClr>
                        <a:buSzTx/>
                        <a:buFont typeface="Arial"/>
                        <a:buNone/>
                        <a:tabLst>
                          <a:tab pos="2690813" algn="l"/>
                        </a:tabLst>
                        <a:defRPr/>
                      </a:pPr>
                      <a:r>
                        <a:rPr lang="es-MX" sz="1000" b="0" i="0" u="none" strike="noStrike" cap="none">
                          <a:solidFill>
                            <a:srgbClr val="000000"/>
                          </a:solidFill>
                          <a:effectLst/>
                          <a:latin typeface="Noto Sans" panose="020B0502040504020204" pitchFamily="34" charset="0"/>
                          <a:ea typeface="Noto Sans" panose="020B0502040504020204" pitchFamily="34" charset="0"/>
                          <a:cs typeface="Noto Sans" panose="020B0502040504020204" pitchFamily="34" charset="0"/>
                          <a:sym typeface="Arial"/>
                        </a:rPr>
                        <a:t>Con oficio 5464 de fecha 27/04/26 la CTAA informa a la CSADPM que se está llevando a cabo un análisis integral de las áreas de nivel centra, para poder estar en posibilidades de la elaboración de su propuesta</a:t>
                      </a:r>
                    </a:p>
                  </a:txBody>
                  <a:tcPr marL="2921" marR="2921" marT="2921" marB="0" anchor="ctr">
                    <a:lnL w="12700" cap="flat" cmpd="sng" algn="ctr">
                      <a:solidFill>
                        <a:srgbClr val="DEC9A2"/>
                      </a:solidFill>
                      <a:prstDash val="solid"/>
                      <a:round/>
                      <a:headEnd type="none" w="med" len="med"/>
                      <a:tailEnd type="none" w="med" len="med"/>
                    </a:lnL>
                    <a:lnR w="12700" cap="flat" cmpd="sng" algn="ctr">
                      <a:solidFill>
                        <a:srgbClr val="DEC9A2"/>
                      </a:solidFill>
                      <a:prstDash val="solid"/>
                      <a:round/>
                      <a:headEnd type="none" w="med" len="med"/>
                      <a:tailEnd type="none" w="med" len="med"/>
                    </a:lnR>
                    <a:lnT w="12700" cap="flat" cmpd="sng" algn="ctr">
                      <a:solidFill>
                        <a:srgbClr val="DEC9A2"/>
                      </a:solidFill>
                      <a:prstDash val="solid"/>
                      <a:round/>
                      <a:headEnd type="none" w="med" len="med"/>
                      <a:tailEnd type="none" w="med" len="med"/>
                    </a:lnT>
                    <a:lnB w="12700" cap="flat" cmpd="sng" algn="ctr">
                      <a:solidFill>
                        <a:srgbClr val="DEC9A2"/>
                      </a:solidFill>
                      <a:prstDash val="solid"/>
                      <a:round/>
                      <a:headEnd type="none" w="med" len="med"/>
                      <a:tailEnd type="none" w="med" len="med"/>
                    </a:lnB>
                    <a:noFill/>
                  </a:tcPr>
                </a:tc>
                <a:extLst>
                  <a:ext uri="{0D108BD9-81ED-4DB2-BD59-A6C34878D82A}">
                    <a16:rowId xmlns:a16="http://schemas.microsoft.com/office/drawing/2014/main" val="2434803435"/>
                  </a:ext>
                </a:extLst>
              </a:tr>
              <a:tr h="689614">
                <a:tc>
                  <a:txBody>
                    <a:bodyPr/>
                    <a:lstStyle/>
                    <a:p>
                      <a:pPr algn="ctr" fontAlgn="ctr"/>
                      <a:r>
                        <a:rPr lang="es-MX" sz="1000" b="0" i="0" u="none" strike="noStrike">
                          <a:solidFill>
                            <a:srgbClr val="000000"/>
                          </a:solidFill>
                          <a:effectLst/>
                          <a:latin typeface="Noto Sans" panose="020B0502040504020204" pitchFamily="34" charset="0"/>
                          <a:ea typeface="Noto Sans" panose="020B0502040504020204" pitchFamily="34" charset="0"/>
                          <a:cs typeface="Noto Sans" panose="020B0502040504020204" pitchFamily="34" charset="0"/>
                        </a:rPr>
                        <a:t>8</a:t>
                      </a:r>
                    </a:p>
                  </a:txBody>
                  <a:tcPr marL="2921" marR="2921" marT="2921" marB="0" anchor="ctr">
                    <a:lnL w="12700" cap="flat" cmpd="sng" algn="ctr">
                      <a:solidFill>
                        <a:srgbClr val="DEC9A2"/>
                      </a:solidFill>
                      <a:prstDash val="solid"/>
                      <a:round/>
                      <a:headEnd type="none" w="med" len="med"/>
                      <a:tailEnd type="none" w="med" len="med"/>
                    </a:lnL>
                    <a:lnR w="12700" cap="flat" cmpd="sng" algn="ctr">
                      <a:solidFill>
                        <a:srgbClr val="DEC9A2"/>
                      </a:solidFill>
                      <a:prstDash val="solid"/>
                      <a:round/>
                      <a:headEnd type="none" w="med" len="med"/>
                      <a:tailEnd type="none" w="med" len="med"/>
                    </a:lnR>
                    <a:lnT w="12700" cap="flat" cmpd="sng" algn="ctr">
                      <a:solidFill>
                        <a:srgbClr val="DEC9A2"/>
                      </a:solidFill>
                      <a:prstDash val="solid"/>
                      <a:round/>
                      <a:headEnd type="none" w="med" len="med"/>
                      <a:tailEnd type="none" w="med" len="med"/>
                    </a:lnT>
                    <a:lnB w="12700" cap="flat" cmpd="sng" algn="ctr">
                      <a:solidFill>
                        <a:srgbClr val="DEC9A2"/>
                      </a:solidFill>
                      <a:prstDash val="solid"/>
                      <a:round/>
                      <a:headEnd type="none" w="med" len="med"/>
                      <a:tailEnd type="none" w="med" len="med"/>
                    </a:lnB>
                    <a:noFill/>
                  </a:tcPr>
                </a:tc>
                <a:tc>
                  <a:txBody>
                    <a:bodyPr/>
                    <a:lstStyle/>
                    <a:p>
                      <a:pPr algn="ctr" fontAlgn="ctr"/>
                      <a:r>
                        <a:rPr lang="es-MX" sz="1000" b="0" i="0" u="none" strike="noStrike">
                          <a:solidFill>
                            <a:srgbClr val="000000"/>
                          </a:solidFill>
                          <a:effectLst/>
                          <a:latin typeface="Noto Sans"/>
                          <a:ea typeface="Noto Sans"/>
                          <a:cs typeface="Noto Sans"/>
                        </a:rPr>
                        <a:t>Solicitud de reordenamiento de los espacios del piso 8 de Reforma No. 476 y piso 2 Toledo No.21</a:t>
                      </a:r>
                      <a:endParaRPr lang="es-MX" sz="1000" b="0" i="0" u="none" strike="noStrike">
                        <a:solidFill>
                          <a:srgbClr val="000000"/>
                        </a:solidFill>
                        <a:effectLst/>
                        <a:highlight>
                          <a:srgbClr val="FFFF00"/>
                        </a:highlight>
                        <a:latin typeface="Noto Sans"/>
                        <a:ea typeface="Noto Sans"/>
                        <a:cs typeface="Noto Sans"/>
                      </a:endParaRPr>
                    </a:p>
                  </a:txBody>
                  <a:tcPr marL="2921" marR="2921" marT="2921" marB="0" anchor="ctr">
                    <a:lnL w="12700" cap="flat" cmpd="sng" algn="ctr">
                      <a:solidFill>
                        <a:srgbClr val="DEC9A2"/>
                      </a:solidFill>
                      <a:prstDash val="solid"/>
                      <a:round/>
                      <a:headEnd type="none" w="med" len="med"/>
                      <a:tailEnd type="none" w="med" len="med"/>
                    </a:lnL>
                    <a:lnR w="12700" cap="flat" cmpd="sng" algn="ctr">
                      <a:solidFill>
                        <a:srgbClr val="DEC9A2"/>
                      </a:solidFill>
                      <a:prstDash val="solid"/>
                      <a:round/>
                      <a:headEnd type="none" w="med" len="med"/>
                      <a:tailEnd type="none" w="med" len="med"/>
                    </a:lnR>
                    <a:lnT w="12700" cap="flat" cmpd="sng" algn="ctr">
                      <a:solidFill>
                        <a:srgbClr val="DEC9A2"/>
                      </a:solidFill>
                      <a:prstDash val="solid"/>
                      <a:round/>
                      <a:headEnd type="none" w="med" len="med"/>
                      <a:tailEnd type="none" w="med" len="med"/>
                    </a:lnT>
                    <a:lnB w="12700" cap="flat" cmpd="sng" algn="ctr">
                      <a:solidFill>
                        <a:srgbClr val="DEC9A2"/>
                      </a:solidFill>
                      <a:prstDash val="solid"/>
                      <a:round/>
                      <a:headEnd type="none" w="med" len="med"/>
                      <a:tailEnd type="none" w="med" len="med"/>
                    </a:lnB>
                    <a:noFill/>
                  </a:tcPr>
                </a:tc>
                <a:tc>
                  <a:txBody>
                    <a:bodyPr/>
                    <a:lstStyle/>
                    <a:p>
                      <a:pPr algn="ctr" fontAlgn="ctr"/>
                      <a:r>
                        <a:rPr lang="es-MX" sz="1000" b="0" i="0" u="none" strike="noStrike">
                          <a:solidFill>
                            <a:srgbClr val="000000"/>
                          </a:solidFill>
                          <a:effectLst/>
                          <a:latin typeface="Noto Sans" panose="020B0502040504020204" pitchFamily="34" charset="0"/>
                          <a:ea typeface="Noto Sans" panose="020B0502040504020204" pitchFamily="34" charset="0"/>
                          <a:cs typeface="Noto Sans" panose="020B0502040504020204" pitchFamily="34" charset="0"/>
                        </a:rPr>
                        <a:t>DF</a:t>
                      </a:r>
                    </a:p>
                  </a:txBody>
                  <a:tcPr marL="2921" marR="2921" marT="2921" marB="0" anchor="ctr">
                    <a:lnL w="12700" cap="flat" cmpd="sng" algn="ctr">
                      <a:solidFill>
                        <a:srgbClr val="DEC9A2"/>
                      </a:solidFill>
                      <a:prstDash val="solid"/>
                      <a:round/>
                      <a:headEnd type="none" w="med" len="med"/>
                      <a:tailEnd type="none" w="med" len="med"/>
                    </a:lnL>
                    <a:lnR w="12700" cap="flat" cmpd="sng" algn="ctr">
                      <a:solidFill>
                        <a:srgbClr val="DEC9A2"/>
                      </a:solidFill>
                      <a:prstDash val="solid"/>
                      <a:round/>
                      <a:headEnd type="none" w="med" len="med"/>
                      <a:tailEnd type="none" w="med" len="med"/>
                    </a:lnR>
                    <a:lnT w="12700" cap="flat" cmpd="sng" algn="ctr">
                      <a:solidFill>
                        <a:srgbClr val="DEC9A2"/>
                      </a:solidFill>
                      <a:prstDash val="solid"/>
                      <a:round/>
                      <a:headEnd type="none" w="med" len="med"/>
                      <a:tailEnd type="none" w="med" len="med"/>
                    </a:lnT>
                    <a:lnB w="12700" cap="flat" cmpd="sng" algn="ctr">
                      <a:solidFill>
                        <a:srgbClr val="DEC9A2"/>
                      </a:solidFill>
                      <a:prstDash val="solid"/>
                      <a:round/>
                      <a:headEnd type="none" w="med" len="med"/>
                      <a:tailEnd type="none" w="med" len="med"/>
                    </a:lnB>
                    <a:noFill/>
                  </a:tcPr>
                </a:tc>
                <a:tc>
                  <a:txBody>
                    <a:bodyPr/>
                    <a:lstStyle/>
                    <a:p>
                      <a:pPr algn="ctr" fontAlgn="ctr"/>
                      <a:r>
                        <a:rPr lang="es-MX" sz="1000" b="0" i="0" u="none" strike="noStrike">
                          <a:solidFill>
                            <a:srgbClr val="000000"/>
                          </a:solidFill>
                          <a:effectLst/>
                          <a:latin typeface="Noto Sans" panose="020B0502040504020204" pitchFamily="34" charset="0"/>
                          <a:ea typeface="Noto Sans" panose="020B0502040504020204" pitchFamily="34" charset="0"/>
                          <a:cs typeface="Noto Sans" panose="020B0502040504020204" pitchFamily="34" charset="0"/>
                        </a:rPr>
                        <a:t>DADF</a:t>
                      </a:r>
                    </a:p>
                  </a:txBody>
                  <a:tcPr marL="2921" marR="2921" marT="2921" marB="0" anchor="ctr">
                    <a:lnL w="12700" cap="flat" cmpd="sng" algn="ctr">
                      <a:solidFill>
                        <a:srgbClr val="DEC9A2"/>
                      </a:solidFill>
                      <a:prstDash val="solid"/>
                      <a:round/>
                      <a:headEnd type="none" w="med" len="med"/>
                      <a:tailEnd type="none" w="med" len="med"/>
                    </a:lnL>
                    <a:lnR w="12700" cap="flat" cmpd="sng" algn="ctr">
                      <a:solidFill>
                        <a:srgbClr val="DEC9A2"/>
                      </a:solidFill>
                      <a:prstDash val="solid"/>
                      <a:round/>
                      <a:headEnd type="none" w="med" len="med"/>
                      <a:tailEnd type="none" w="med" len="med"/>
                    </a:lnR>
                    <a:lnT w="12700" cap="flat" cmpd="sng" algn="ctr">
                      <a:solidFill>
                        <a:srgbClr val="DEC9A2"/>
                      </a:solidFill>
                      <a:prstDash val="solid"/>
                      <a:round/>
                      <a:headEnd type="none" w="med" len="med"/>
                      <a:tailEnd type="none" w="med" len="med"/>
                    </a:lnT>
                    <a:lnB w="12700" cap="flat" cmpd="sng" algn="ctr">
                      <a:solidFill>
                        <a:srgbClr val="DEC9A2"/>
                      </a:solidFill>
                      <a:prstDash val="solid"/>
                      <a:round/>
                      <a:headEnd type="none" w="med" len="med"/>
                      <a:tailEnd type="none" w="med" len="med"/>
                    </a:lnB>
                    <a:noFill/>
                  </a:tcPr>
                </a:tc>
                <a:tc>
                  <a:txBody>
                    <a:bodyPr/>
                    <a:lstStyle/>
                    <a:p>
                      <a:pPr marL="0" marR="0" lvl="0" indent="0" algn="ctr" defTabSz="914400" rtl="0" eaLnBrk="1" fontAlgn="ctr" latinLnBrk="0" hangingPunct="1">
                        <a:lnSpc>
                          <a:spcPct val="100000"/>
                        </a:lnSpc>
                        <a:spcBef>
                          <a:spcPts val="0"/>
                        </a:spcBef>
                        <a:spcAft>
                          <a:spcPts val="0"/>
                        </a:spcAft>
                        <a:buClr>
                          <a:srgbClr val="000000"/>
                        </a:buClr>
                        <a:buSzTx/>
                        <a:buFont typeface="Arial"/>
                        <a:buNone/>
                        <a:tabLst/>
                        <a:defRPr/>
                      </a:pPr>
                      <a:r>
                        <a:rPr lang="es-MX" sz="1000" b="0" i="0" u="none" strike="noStrike">
                          <a:solidFill>
                            <a:srgbClr val="000000"/>
                          </a:solidFill>
                          <a:effectLst/>
                          <a:latin typeface="Noto Sans" panose="020B0502040504020204" pitchFamily="34" charset="0"/>
                          <a:ea typeface="Noto Sans" panose="020B0502040504020204" pitchFamily="34" charset="0"/>
                          <a:cs typeface="Noto Sans" panose="020B0502040504020204" pitchFamily="34" charset="0"/>
                        </a:rPr>
                        <a:t>No. 295</a:t>
                      </a:r>
                    </a:p>
                    <a:p>
                      <a:pPr marL="0" marR="0" lvl="0" indent="0" algn="ctr" defTabSz="914400" rtl="0" eaLnBrk="1" fontAlgn="ctr" latinLnBrk="0" hangingPunct="1">
                        <a:lnSpc>
                          <a:spcPct val="100000"/>
                        </a:lnSpc>
                        <a:spcBef>
                          <a:spcPts val="0"/>
                        </a:spcBef>
                        <a:spcAft>
                          <a:spcPts val="0"/>
                        </a:spcAft>
                        <a:buClr>
                          <a:srgbClr val="000000"/>
                        </a:buClr>
                        <a:buSzTx/>
                        <a:buFont typeface="Arial"/>
                        <a:buNone/>
                        <a:tabLst/>
                        <a:defRPr/>
                      </a:pPr>
                      <a:r>
                        <a:rPr lang="es-MX" sz="1000" b="0" i="0" u="none" strike="noStrike">
                          <a:solidFill>
                            <a:srgbClr val="000000"/>
                          </a:solidFill>
                          <a:effectLst/>
                          <a:latin typeface="Noto Sans" panose="020B0502040504020204" pitchFamily="34" charset="0"/>
                          <a:ea typeface="Noto Sans" panose="020B0502040504020204" pitchFamily="34" charset="0"/>
                          <a:cs typeface="Noto Sans" panose="020B0502040504020204" pitchFamily="34" charset="0"/>
                        </a:rPr>
                        <a:t>27/02/2026</a:t>
                      </a:r>
                    </a:p>
                  </a:txBody>
                  <a:tcPr marL="2921" marR="2921" marT="2921" marB="0" anchor="ctr">
                    <a:lnL w="12700" cap="flat" cmpd="sng" algn="ctr">
                      <a:solidFill>
                        <a:srgbClr val="DEC9A2"/>
                      </a:solidFill>
                      <a:prstDash val="solid"/>
                      <a:round/>
                      <a:headEnd type="none" w="med" len="med"/>
                      <a:tailEnd type="none" w="med" len="med"/>
                    </a:lnL>
                    <a:lnR w="12700" cap="flat" cmpd="sng" algn="ctr">
                      <a:solidFill>
                        <a:srgbClr val="DEC9A2"/>
                      </a:solidFill>
                      <a:prstDash val="solid"/>
                      <a:round/>
                      <a:headEnd type="none" w="med" len="med"/>
                      <a:tailEnd type="none" w="med" len="med"/>
                    </a:lnR>
                    <a:lnT w="12700" cap="flat" cmpd="sng" algn="ctr">
                      <a:solidFill>
                        <a:srgbClr val="DEC9A2"/>
                      </a:solidFill>
                      <a:prstDash val="solid"/>
                      <a:round/>
                      <a:headEnd type="none" w="med" len="med"/>
                      <a:tailEnd type="none" w="med" len="med"/>
                    </a:lnT>
                    <a:lnB w="12700" cap="flat" cmpd="sng" algn="ctr">
                      <a:solidFill>
                        <a:srgbClr val="DEC9A2"/>
                      </a:solidFill>
                      <a:prstDash val="solid"/>
                      <a:round/>
                      <a:headEnd type="none" w="med" len="med"/>
                      <a:tailEnd type="none" w="med" len="med"/>
                    </a:lnB>
                    <a:noFill/>
                  </a:tcPr>
                </a:tc>
                <a:tc>
                  <a:txBody>
                    <a:bodyPr/>
                    <a:lstStyle/>
                    <a:p>
                      <a:pPr marL="86995" marR="0" lvl="0" indent="0" algn="ctr">
                        <a:lnSpc>
                          <a:spcPct val="100000"/>
                        </a:lnSpc>
                        <a:spcBef>
                          <a:spcPts val="0"/>
                        </a:spcBef>
                        <a:spcAft>
                          <a:spcPts val="0"/>
                        </a:spcAft>
                        <a:buNone/>
                      </a:pPr>
                      <a:r>
                        <a:rPr lang="es-MX" sz="1000" b="0" i="0" u="none" strike="noStrike" kern="1200" cap="none" noProof="0">
                          <a:solidFill>
                            <a:srgbClr val="000000"/>
                          </a:solidFill>
                          <a:effectLst/>
                          <a:latin typeface="Noto Sans"/>
                          <a:ea typeface="Noto Sans"/>
                          <a:cs typeface="Noto Sans"/>
                        </a:rPr>
                        <a:t>Con oficio 1281 de fecha 23/06/26 la CCSG envía al DADF propuesta para validación.</a:t>
                      </a:r>
                      <a:endParaRPr lang="es-MX" sz="1000" b="0" i="0" u="none" strike="noStrike" kern="1200" cap="none">
                        <a:solidFill>
                          <a:srgbClr val="000000"/>
                        </a:solidFill>
                        <a:effectLst/>
                        <a:latin typeface="Noto Sans"/>
                        <a:ea typeface="Noto Sans"/>
                        <a:cs typeface="Noto Sans"/>
                        <a:sym typeface="Arial"/>
                      </a:endParaRPr>
                    </a:p>
                  </a:txBody>
                  <a:tcPr marL="2921" marR="2921" marT="2921" marB="0" anchor="ctr">
                    <a:lnL w="12700" cap="flat" cmpd="sng" algn="ctr">
                      <a:solidFill>
                        <a:srgbClr val="DEC9A2"/>
                      </a:solidFill>
                      <a:prstDash val="solid"/>
                      <a:round/>
                      <a:headEnd type="none" w="med" len="med"/>
                      <a:tailEnd type="none" w="med" len="med"/>
                    </a:lnL>
                    <a:lnR w="12700" cap="flat" cmpd="sng" algn="ctr">
                      <a:solidFill>
                        <a:srgbClr val="DEC9A2"/>
                      </a:solidFill>
                      <a:prstDash val="solid"/>
                      <a:round/>
                      <a:headEnd type="none" w="med" len="med"/>
                      <a:tailEnd type="none" w="med" len="med"/>
                    </a:lnR>
                    <a:lnT w="12700" cap="flat" cmpd="sng" algn="ctr">
                      <a:solidFill>
                        <a:srgbClr val="DEC9A2"/>
                      </a:solidFill>
                      <a:prstDash val="solid"/>
                      <a:round/>
                      <a:headEnd type="none" w="med" len="med"/>
                      <a:tailEnd type="none" w="med" len="med"/>
                    </a:lnT>
                    <a:lnB w="12700" cap="flat" cmpd="sng" algn="ctr">
                      <a:solidFill>
                        <a:srgbClr val="DEC9A2"/>
                      </a:solidFill>
                      <a:prstDash val="solid"/>
                      <a:round/>
                      <a:headEnd type="none" w="med" len="med"/>
                      <a:tailEnd type="none" w="med" len="med"/>
                    </a:lnB>
                    <a:noFill/>
                  </a:tcPr>
                </a:tc>
                <a:extLst>
                  <a:ext uri="{0D108BD9-81ED-4DB2-BD59-A6C34878D82A}">
                    <a16:rowId xmlns:a16="http://schemas.microsoft.com/office/drawing/2014/main" val="836410684"/>
                  </a:ext>
                </a:extLst>
              </a:tr>
              <a:tr h="689614">
                <a:tc>
                  <a:txBody>
                    <a:bodyPr/>
                    <a:lstStyle/>
                    <a:p>
                      <a:pPr algn="ctr" fontAlgn="ctr"/>
                      <a:r>
                        <a:rPr lang="es-MX" sz="1000" b="0" i="0" u="none" strike="noStrike">
                          <a:solidFill>
                            <a:srgbClr val="000000"/>
                          </a:solidFill>
                          <a:effectLst/>
                          <a:latin typeface="Noto Sans" panose="020B0502040504020204" pitchFamily="34" charset="0"/>
                          <a:ea typeface="Noto Sans" panose="020B0502040504020204" pitchFamily="34" charset="0"/>
                          <a:cs typeface="Noto Sans" panose="020B0502040504020204" pitchFamily="34" charset="0"/>
                        </a:rPr>
                        <a:t>9</a:t>
                      </a:r>
                    </a:p>
                  </a:txBody>
                  <a:tcPr marL="2921" marR="2921" marT="2921" marB="0" anchor="ctr">
                    <a:lnL w="12700" cap="flat" cmpd="sng" algn="ctr">
                      <a:solidFill>
                        <a:srgbClr val="DEC9A2"/>
                      </a:solidFill>
                      <a:prstDash val="solid"/>
                      <a:round/>
                      <a:headEnd type="none" w="med" len="med"/>
                      <a:tailEnd type="none" w="med" len="med"/>
                    </a:lnL>
                    <a:lnR w="12700" cap="flat" cmpd="sng" algn="ctr">
                      <a:solidFill>
                        <a:srgbClr val="DEC9A2"/>
                      </a:solidFill>
                      <a:prstDash val="solid"/>
                      <a:round/>
                      <a:headEnd type="none" w="med" len="med"/>
                      <a:tailEnd type="none" w="med" len="med"/>
                    </a:lnR>
                    <a:lnT w="12700" cap="flat" cmpd="sng" algn="ctr">
                      <a:solidFill>
                        <a:srgbClr val="DEC9A2"/>
                      </a:solidFill>
                      <a:prstDash val="solid"/>
                      <a:round/>
                      <a:headEnd type="none" w="med" len="med"/>
                      <a:tailEnd type="none" w="med" len="med"/>
                    </a:lnT>
                    <a:lnB w="12700" cap="flat" cmpd="sng" algn="ctr">
                      <a:solidFill>
                        <a:srgbClr val="DEC9A2"/>
                      </a:solidFill>
                      <a:prstDash val="solid"/>
                      <a:round/>
                      <a:headEnd type="none" w="med" len="med"/>
                      <a:tailEnd type="none" w="med" len="med"/>
                    </a:lnB>
                    <a:noFill/>
                  </a:tcPr>
                </a:tc>
                <a:tc>
                  <a:txBody>
                    <a:bodyPr/>
                    <a:lstStyle/>
                    <a:p>
                      <a:pPr algn="ctr" fontAlgn="ctr"/>
                      <a:r>
                        <a:rPr lang="es-MX" sz="1000" b="0" i="0" u="none" strike="noStrike" cap="none">
                          <a:solidFill>
                            <a:srgbClr val="000000"/>
                          </a:solidFill>
                          <a:effectLst/>
                          <a:latin typeface="Noto Sans" panose="020B0502040504020204" pitchFamily="34" charset="0"/>
                          <a:ea typeface="Noto Sans" panose="020B0502040504020204" pitchFamily="34" charset="0"/>
                          <a:cs typeface="Noto Sans" panose="020B0502040504020204" pitchFamily="34" charset="0"/>
                          <a:sym typeface="Arial"/>
                        </a:rPr>
                        <a:t>Solicitud de reordenamiento y optimización de espacios que ocupa la Unidad de Integridad y Transparencia (UIT) en los pisos 1, 2 y 3 del inmueble de Durango 323</a:t>
                      </a:r>
                    </a:p>
                  </a:txBody>
                  <a:tcPr marL="2921" marR="2921" marT="2921" marB="0" anchor="ctr">
                    <a:lnL w="12700" cap="flat" cmpd="sng" algn="ctr">
                      <a:solidFill>
                        <a:srgbClr val="DEC9A2"/>
                      </a:solidFill>
                      <a:prstDash val="solid"/>
                      <a:round/>
                      <a:headEnd type="none" w="med" len="med"/>
                      <a:tailEnd type="none" w="med" len="med"/>
                    </a:lnL>
                    <a:lnR w="12700" cap="flat" cmpd="sng" algn="ctr">
                      <a:solidFill>
                        <a:srgbClr val="DEC9A2"/>
                      </a:solidFill>
                      <a:prstDash val="solid"/>
                      <a:round/>
                      <a:headEnd type="none" w="med" len="med"/>
                      <a:tailEnd type="none" w="med" len="med"/>
                    </a:lnR>
                    <a:lnT w="12700" cap="flat" cmpd="sng" algn="ctr">
                      <a:solidFill>
                        <a:srgbClr val="DEC9A2"/>
                      </a:solidFill>
                      <a:prstDash val="solid"/>
                      <a:round/>
                      <a:headEnd type="none" w="med" len="med"/>
                      <a:tailEnd type="none" w="med" len="med"/>
                    </a:lnT>
                    <a:lnB w="12700" cap="flat" cmpd="sng" algn="ctr">
                      <a:solidFill>
                        <a:srgbClr val="DEC9A2"/>
                      </a:solidFill>
                      <a:prstDash val="solid"/>
                      <a:round/>
                      <a:headEnd type="none" w="med" len="med"/>
                      <a:tailEnd type="none" w="med" len="med"/>
                    </a:lnB>
                    <a:noFill/>
                  </a:tcPr>
                </a:tc>
                <a:tc>
                  <a:txBody>
                    <a:bodyPr/>
                    <a:lstStyle/>
                    <a:p>
                      <a:pPr algn="ctr" fontAlgn="ctr"/>
                      <a:r>
                        <a:rPr lang="es-MX" sz="1000" b="0" i="0" u="none" strike="noStrike">
                          <a:solidFill>
                            <a:srgbClr val="000000"/>
                          </a:solidFill>
                          <a:effectLst/>
                          <a:latin typeface="Noto Sans" panose="020B0502040504020204" pitchFamily="34" charset="0"/>
                          <a:ea typeface="Noto Sans" panose="020B0502040504020204" pitchFamily="34" charset="0"/>
                          <a:cs typeface="Noto Sans" panose="020B0502040504020204" pitchFamily="34" charset="0"/>
                        </a:rPr>
                        <a:t>UIT</a:t>
                      </a:r>
                    </a:p>
                  </a:txBody>
                  <a:tcPr marL="2921" marR="2921" marT="2921" marB="0" anchor="ctr">
                    <a:lnL w="12700" cap="flat" cmpd="sng" algn="ctr">
                      <a:solidFill>
                        <a:srgbClr val="DEC9A2"/>
                      </a:solidFill>
                      <a:prstDash val="solid"/>
                      <a:round/>
                      <a:headEnd type="none" w="med" len="med"/>
                      <a:tailEnd type="none" w="med" len="med"/>
                    </a:lnL>
                    <a:lnR w="12700" cap="flat" cmpd="sng" algn="ctr">
                      <a:solidFill>
                        <a:srgbClr val="DEC9A2"/>
                      </a:solidFill>
                      <a:prstDash val="solid"/>
                      <a:round/>
                      <a:headEnd type="none" w="med" len="med"/>
                      <a:tailEnd type="none" w="med" len="med"/>
                    </a:lnR>
                    <a:lnT w="12700" cap="flat" cmpd="sng" algn="ctr">
                      <a:solidFill>
                        <a:srgbClr val="DEC9A2"/>
                      </a:solidFill>
                      <a:prstDash val="solid"/>
                      <a:round/>
                      <a:headEnd type="none" w="med" len="med"/>
                      <a:tailEnd type="none" w="med" len="med"/>
                    </a:lnT>
                    <a:lnB w="12700" cap="flat" cmpd="sng" algn="ctr">
                      <a:solidFill>
                        <a:srgbClr val="DEC9A2"/>
                      </a:solidFill>
                      <a:prstDash val="solid"/>
                      <a:round/>
                      <a:headEnd type="none" w="med" len="med"/>
                      <a:tailEnd type="none" w="med" len="med"/>
                    </a:lnB>
                    <a:noFill/>
                  </a:tcPr>
                </a:tc>
                <a:tc>
                  <a:txBody>
                    <a:bodyPr/>
                    <a:lstStyle/>
                    <a:p>
                      <a:pPr algn="ctr" fontAlgn="ctr"/>
                      <a:r>
                        <a:rPr lang="es-MX" sz="1000" b="0" i="0" u="none" strike="noStrike">
                          <a:solidFill>
                            <a:srgbClr val="000000"/>
                          </a:solidFill>
                          <a:effectLst/>
                          <a:latin typeface="Noto Sans" panose="020B0502040504020204" pitchFamily="34" charset="0"/>
                          <a:ea typeface="Noto Sans" panose="020B0502040504020204" pitchFamily="34" charset="0"/>
                          <a:cs typeface="Noto Sans" panose="020B0502040504020204" pitchFamily="34" charset="0"/>
                        </a:rPr>
                        <a:t>CADG</a:t>
                      </a:r>
                    </a:p>
                  </a:txBody>
                  <a:tcPr marL="2921" marR="2921" marT="2921" marB="0" anchor="ctr">
                    <a:lnL w="12700" cap="flat" cmpd="sng" algn="ctr">
                      <a:solidFill>
                        <a:srgbClr val="DEC9A2"/>
                      </a:solidFill>
                      <a:prstDash val="solid"/>
                      <a:round/>
                      <a:headEnd type="none" w="med" len="med"/>
                      <a:tailEnd type="none" w="med" len="med"/>
                    </a:lnL>
                    <a:lnR w="12700" cap="flat" cmpd="sng" algn="ctr">
                      <a:solidFill>
                        <a:srgbClr val="DEC9A2"/>
                      </a:solidFill>
                      <a:prstDash val="solid"/>
                      <a:round/>
                      <a:headEnd type="none" w="med" len="med"/>
                      <a:tailEnd type="none" w="med" len="med"/>
                    </a:lnR>
                    <a:lnT w="12700" cap="flat" cmpd="sng" algn="ctr">
                      <a:solidFill>
                        <a:srgbClr val="DEC9A2"/>
                      </a:solidFill>
                      <a:prstDash val="solid"/>
                      <a:round/>
                      <a:headEnd type="none" w="med" len="med"/>
                      <a:tailEnd type="none" w="med" len="med"/>
                    </a:lnT>
                    <a:lnB w="12700" cap="flat" cmpd="sng" algn="ctr">
                      <a:solidFill>
                        <a:srgbClr val="DEC9A2"/>
                      </a:solidFill>
                      <a:prstDash val="solid"/>
                      <a:round/>
                      <a:headEnd type="none" w="med" len="med"/>
                      <a:tailEnd type="none" w="med" len="med"/>
                    </a:lnB>
                    <a:noFill/>
                  </a:tcPr>
                </a:tc>
                <a:tc>
                  <a:txBody>
                    <a:bodyPr/>
                    <a:lstStyle/>
                    <a:p>
                      <a:pPr marL="0" marR="0" lvl="0" indent="0" algn="ctr" defTabSz="914400" rtl="0" eaLnBrk="1" fontAlgn="ctr" latinLnBrk="0" hangingPunct="1">
                        <a:lnSpc>
                          <a:spcPct val="100000"/>
                        </a:lnSpc>
                        <a:spcBef>
                          <a:spcPts val="0"/>
                        </a:spcBef>
                        <a:spcAft>
                          <a:spcPts val="0"/>
                        </a:spcAft>
                        <a:buClr>
                          <a:srgbClr val="000000"/>
                        </a:buClr>
                        <a:buSzTx/>
                        <a:buFont typeface="Arial"/>
                        <a:buNone/>
                        <a:tabLst/>
                        <a:defRPr/>
                      </a:pPr>
                      <a:r>
                        <a:rPr lang="es-MX" sz="1000" b="0" i="0" u="none" strike="noStrike">
                          <a:solidFill>
                            <a:srgbClr val="000000"/>
                          </a:solidFill>
                          <a:effectLst/>
                          <a:latin typeface="Noto Sans" panose="020B0502040504020204" pitchFamily="34" charset="0"/>
                          <a:ea typeface="Noto Sans" panose="020B0502040504020204" pitchFamily="34" charset="0"/>
                          <a:cs typeface="Noto Sans" panose="020B0502040504020204" pitchFamily="34" charset="0"/>
                        </a:rPr>
                        <a:t>Oficio No. 020</a:t>
                      </a:r>
                    </a:p>
                    <a:p>
                      <a:pPr marL="0" marR="0" lvl="0" indent="0" algn="ctr" defTabSz="914400" rtl="0" eaLnBrk="1" fontAlgn="ctr" latinLnBrk="0" hangingPunct="1">
                        <a:lnSpc>
                          <a:spcPct val="100000"/>
                        </a:lnSpc>
                        <a:spcBef>
                          <a:spcPts val="0"/>
                        </a:spcBef>
                        <a:spcAft>
                          <a:spcPts val="0"/>
                        </a:spcAft>
                        <a:buClr>
                          <a:srgbClr val="000000"/>
                        </a:buClr>
                        <a:buSzTx/>
                        <a:buFont typeface="Arial"/>
                        <a:buNone/>
                        <a:tabLst/>
                        <a:defRPr/>
                      </a:pPr>
                      <a:r>
                        <a:rPr lang="es-MX" sz="1000" b="0" i="0" u="none" strike="noStrike">
                          <a:solidFill>
                            <a:srgbClr val="000000"/>
                          </a:solidFill>
                          <a:effectLst/>
                          <a:latin typeface="Noto Sans" panose="020B0502040504020204" pitchFamily="34" charset="0"/>
                          <a:ea typeface="Noto Sans" panose="020B0502040504020204" pitchFamily="34" charset="0"/>
                          <a:cs typeface="Noto Sans" panose="020B0502040504020204" pitchFamily="34" charset="0"/>
                        </a:rPr>
                        <a:t>03/03/2026</a:t>
                      </a:r>
                    </a:p>
                  </a:txBody>
                  <a:tcPr marL="2921" marR="2921" marT="2921" marB="0" anchor="ctr">
                    <a:lnL w="12700" cap="flat" cmpd="sng" algn="ctr">
                      <a:solidFill>
                        <a:srgbClr val="DEC9A2"/>
                      </a:solidFill>
                      <a:prstDash val="solid"/>
                      <a:round/>
                      <a:headEnd type="none" w="med" len="med"/>
                      <a:tailEnd type="none" w="med" len="med"/>
                    </a:lnL>
                    <a:lnR w="12700" cap="flat" cmpd="sng" algn="ctr">
                      <a:solidFill>
                        <a:srgbClr val="DEC9A2"/>
                      </a:solidFill>
                      <a:prstDash val="solid"/>
                      <a:round/>
                      <a:headEnd type="none" w="med" len="med"/>
                      <a:tailEnd type="none" w="med" len="med"/>
                    </a:lnR>
                    <a:lnT w="12700" cap="flat" cmpd="sng" algn="ctr">
                      <a:solidFill>
                        <a:srgbClr val="DEC9A2"/>
                      </a:solidFill>
                      <a:prstDash val="solid"/>
                      <a:round/>
                      <a:headEnd type="none" w="med" len="med"/>
                      <a:tailEnd type="none" w="med" len="med"/>
                    </a:lnT>
                    <a:lnB w="12700" cap="flat" cmpd="sng" algn="ctr">
                      <a:solidFill>
                        <a:srgbClr val="DEC9A2"/>
                      </a:solidFill>
                      <a:prstDash val="solid"/>
                      <a:round/>
                      <a:headEnd type="none" w="med" len="med"/>
                      <a:tailEnd type="none" w="med" len="med"/>
                    </a:lnB>
                    <a:noFill/>
                  </a:tcPr>
                </a:tc>
                <a:tc>
                  <a:txBody>
                    <a:bodyPr/>
                    <a:lstStyle/>
                    <a:p>
                      <a:pPr marL="86995" marR="0" lvl="0" indent="0" algn="ctr">
                        <a:lnSpc>
                          <a:spcPct val="100000"/>
                        </a:lnSpc>
                        <a:spcBef>
                          <a:spcPts val="0"/>
                        </a:spcBef>
                        <a:spcAft>
                          <a:spcPts val="0"/>
                        </a:spcAft>
                        <a:buNone/>
                      </a:pPr>
                      <a:r>
                        <a:rPr lang="es-MX" sz="1000" b="0" i="0" u="none" strike="noStrike" kern="1200" cap="none" noProof="0">
                          <a:solidFill>
                            <a:srgbClr val="000000"/>
                          </a:solidFill>
                          <a:effectLst/>
                          <a:latin typeface="Noto Sans"/>
                          <a:ea typeface="Noto Sans"/>
                          <a:cs typeface="Noto Sans"/>
                        </a:rPr>
                        <a:t>Con oficio 1198 </a:t>
                      </a:r>
                      <a:r>
                        <a:rPr lang="es-MX" sz="1000" b="0" i="0" u="none" strike="noStrike" kern="1200" cap="none" noProof="0">
                          <a:solidFill>
                            <a:srgbClr val="000000"/>
                          </a:solidFill>
                          <a:effectLst/>
                          <a:latin typeface="Noto Sans"/>
                          <a:ea typeface="Noto Sans"/>
                          <a:cs typeface="Noto Sans"/>
                          <a:sym typeface="Arial"/>
                        </a:rPr>
                        <a:t>de </a:t>
                      </a:r>
                      <a:r>
                        <a:rPr lang="es-MX" sz="1000" b="0" i="0" u="none" strike="noStrike" kern="1200" cap="none" noProof="0">
                          <a:solidFill>
                            <a:srgbClr val="000000"/>
                          </a:solidFill>
                          <a:effectLst/>
                          <a:latin typeface="Noto Sans"/>
                          <a:ea typeface="Noto Sans"/>
                          <a:cs typeface="Noto Sans"/>
                        </a:rPr>
                        <a:t>fecha 12/06/26 la CCSG envía a la CADG propuesta para validación.</a:t>
                      </a:r>
                      <a:endParaRPr lang="es-MX" sz="1000" b="0" i="0" u="none" strike="noStrike" kern="1200" cap="none">
                        <a:solidFill>
                          <a:srgbClr val="000000"/>
                        </a:solidFill>
                        <a:effectLst/>
                        <a:latin typeface="Noto Sans"/>
                        <a:ea typeface="Noto Sans"/>
                        <a:cs typeface="Noto Sans"/>
                        <a:sym typeface="Arial"/>
                      </a:endParaRPr>
                    </a:p>
                  </a:txBody>
                  <a:tcPr marL="2921" marR="2921" marT="2921" marB="0" anchor="ctr">
                    <a:lnL w="12700" cap="flat" cmpd="sng" algn="ctr">
                      <a:solidFill>
                        <a:srgbClr val="DEC9A2"/>
                      </a:solidFill>
                      <a:prstDash val="solid"/>
                      <a:round/>
                      <a:headEnd type="none" w="med" len="med"/>
                      <a:tailEnd type="none" w="med" len="med"/>
                    </a:lnL>
                    <a:lnR w="12700" cap="flat" cmpd="sng" algn="ctr">
                      <a:solidFill>
                        <a:srgbClr val="DEC9A2"/>
                      </a:solidFill>
                      <a:prstDash val="solid"/>
                      <a:round/>
                      <a:headEnd type="none" w="med" len="med"/>
                      <a:tailEnd type="none" w="med" len="med"/>
                    </a:lnR>
                    <a:lnT w="12700" cap="flat" cmpd="sng" algn="ctr">
                      <a:solidFill>
                        <a:srgbClr val="DEC9A2"/>
                      </a:solidFill>
                      <a:prstDash val="solid"/>
                      <a:round/>
                      <a:headEnd type="none" w="med" len="med"/>
                      <a:tailEnd type="none" w="med" len="med"/>
                    </a:lnT>
                    <a:lnB w="12700" cap="flat" cmpd="sng" algn="ctr">
                      <a:solidFill>
                        <a:srgbClr val="DEC9A2"/>
                      </a:solidFill>
                      <a:prstDash val="solid"/>
                      <a:round/>
                      <a:headEnd type="none" w="med" len="med"/>
                      <a:tailEnd type="none" w="med" len="med"/>
                    </a:lnB>
                    <a:noFill/>
                  </a:tcPr>
                </a:tc>
                <a:extLst>
                  <a:ext uri="{0D108BD9-81ED-4DB2-BD59-A6C34878D82A}">
                    <a16:rowId xmlns:a16="http://schemas.microsoft.com/office/drawing/2014/main" val="4152102879"/>
                  </a:ext>
                </a:extLst>
              </a:tr>
              <a:tr h="689614">
                <a:tc>
                  <a:txBody>
                    <a:bodyPr/>
                    <a:lstStyle/>
                    <a:p>
                      <a:pPr algn="ctr" fontAlgn="ctr"/>
                      <a:r>
                        <a:rPr lang="es-MX" sz="1000" b="0" i="0" u="none" strike="noStrike">
                          <a:solidFill>
                            <a:srgbClr val="000000"/>
                          </a:solidFill>
                          <a:effectLst/>
                          <a:latin typeface="Noto Sans" panose="020B0502040504020204" pitchFamily="34" charset="0"/>
                          <a:ea typeface="Noto Sans" panose="020B0502040504020204" pitchFamily="34" charset="0"/>
                          <a:cs typeface="Noto Sans" panose="020B0502040504020204" pitchFamily="34" charset="0"/>
                        </a:rPr>
                        <a:t>10</a:t>
                      </a:r>
                    </a:p>
                  </a:txBody>
                  <a:tcPr marL="2921" marR="2921" marT="2921" marB="0" anchor="ctr">
                    <a:lnL w="12700" cap="flat" cmpd="sng" algn="ctr">
                      <a:solidFill>
                        <a:srgbClr val="DEC9A2"/>
                      </a:solidFill>
                      <a:prstDash val="solid"/>
                      <a:round/>
                      <a:headEnd type="none" w="med" len="med"/>
                      <a:tailEnd type="none" w="med" len="med"/>
                    </a:lnL>
                    <a:lnR w="12700" cap="flat" cmpd="sng" algn="ctr">
                      <a:solidFill>
                        <a:srgbClr val="DEC9A2"/>
                      </a:solidFill>
                      <a:prstDash val="solid"/>
                      <a:round/>
                      <a:headEnd type="none" w="med" len="med"/>
                      <a:tailEnd type="none" w="med" len="med"/>
                    </a:lnR>
                    <a:lnT w="12700" cap="flat" cmpd="sng" algn="ctr">
                      <a:solidFill>
                        <a:srgbClr val="DEC9A2"/>
                      </a:solidFill>
                      <a:prstDash val="solid"/>
                      <a:round/>
                      <a:headEnd type="none" w="med" len="med"/>
                      <a:tailEnd type="none" w="med" len="med"/>
                    </a:lnT>
                    <a:lnB w="12700" cap="flat" cmpd="sng" algn="ctr">
                      <a:solidFill>
                        <a:srgbClr val="DEC9A2"/>
                      </a:solidFill>
                      <a:prstDash val="solid"/>
                      <a:round/>
                      <a:headEnd type="none" w="med" len="med"/>
                      <a:tailEnd type="none" w="med" len="med"/>
                    </a:lnB>
                    <a:noFill/>
                  </a:tcPr>
                </a:tc>
                <a:tc>
                  <a:txBody>
                    <a:bodyPr/>
                    <a:lstStyle/>
                    <a:p>
                      <a:pPr lvl="0" algn="ctr">
                        <a:buNone/>
                      </a:pPr>
                      <a:r>
                        <a:rPr lang="es-MX" sz="1000" b="0" i="0" u="none" strike="noStrike" noProof="0">
                          <a:solidFill>
                            <a:srgbClr val="000000"/>
                          </a:solidFill>
                          <a:effectLst/>
                          <a:latin typeface="Noto Sans"/>
                          <a:ea typeface="Noto Sans"/>
                          <a:cs typeface="Noto Sans"/>
                        </a:rPr>
                        <a:t>licitud de reordenamiento y optimización de espacios que ocupa la </a:t>
                      </a:r>
                      <a:r>
                        <a:rPr lang="es-MX" sz="1000" b="0" i="0" u="none" strike="noStrike">
                          <a:solidFill>
                            <a:srgbClr val="000000"/>
                          </a:solidFill>
                          <a:effectLst/>
                          <a:latin typeface="Noto Sans"/>
                          <a:ea typeface="Noto Sans"/>
                          <a:cs typeface="Noto Sans"/>
                        </a:rPr>
                        <a:t>CPGGSP en PB, </a:t>
                      </a:r>
                      <a:r>
                        <a:rPr lang="es-MX" sz="1000" b="0" i="0" u="none" strike="noStrike" noProof="0">
                          <a:solidFill>
                            <a:srgbClr val="000000"/>
                          </a:solidFill>
                          <a:effectLst/>
                          <a:latin typeface="Noto Sans"/>
                          <a:ea typeface="Noto Sans"/>
                          <a:cs typeface="Noto Sans"/>
                        </a:rPr>
                        <a:t>pisos 4, 5 y 6 del inmueble de Durango 323</a:t>
                      </a:r>
                      <a:endParaRPr lang="es-MX" sz="1000" b="0" i="0" u="none" strike="noStrike">
                        <a:solidFill>
                          <a:srgbClr val="000000"/>
                        </a:solidFill>
                        <a:effectLst/>
                        <a:latin typeface="Noto Sans" panose="020B0502040504020204" pitchFamily="34" charset="0"/>
                        <a:ea typeface="Noto Sans" panose="020B0502040504020204" pitchFamily="34" charset="0"/>
                        <a:cs typeface="Noto Sans" panose="020B0502040504020204" pitchFamily="34" charset="0"/>
                      </a:endParaRPr>
                    </a:p>
                  </a:txBody>
                  <a:tcPr marL="2921" marR="2921" marT="2921" marB="0" anchor="ctr">
                    <a:lnL w="12700" cap="flat" cmpd="sng" algn="ctr">
                      <a:solidFill>
                        <a:srgbClr val="DEC9A2"/>
                      </a:solidFill>
                      <a:prstDash val="solid"/>
                      <a:round/>
                      <a:headEnd type="none" w="med" len="med"/>
                      <a:tailEnd type="none" w="med" len="med"/>
                    </a:lnL>
                    <a:lnR w="12700" cap="flat" cmpd="sng" algn="ctr">
                      <a:solidFill>
                        <a:srgbClr val="DEC9A2"/>
                      </a:solidFill>
                      <a:prstDash val="solid"/>
                      <a:round/>
                      <a:headEnd type="none" w="med" len="med"/>
                      <a:tailEnd type="none" w="med" len="med"/>
                    </a:lnR>
                    <a:lnT w="12700" cap="flat" cmpd="sng" algn="ctr">
                      <a:solidFill>
                        <a:srgbClr val="DEC9A2"/>
                      </a:solidFill>
                      <a:prstDash val="solid"/>
                      <a:round/>
                      <a:headEnd type="none" w="med" len="med"/>
                      <a:tailEnd type="none" w="med" len="med"/>
                    </a:lnT>
                    <a:lnB w="12700" cap="flat" cmpd="sng" algn="ctr">
                      <a:solidFill>
                        <a:srgbClr val="DEC9A2"/>
                      </a:solidFill>
                      <a:prstDash val="solid"/>
                      <a:round/>
                      <a:headEnd type="none" w="med" len="med"/>
                      <a:tailEnd type="none" w="med" len="med"/>
                    </a:lnB>
                    <a:noFill/>
                  </a:tcPr>
                </a:tc>
                <a:tc>
                  <a:txBody>
                    <a:bodyPr/>
                    <a:lstStyle/>
                    <a:p>
                      <a:pPr marL="0" marR="0" lvl="0" indent="0" algn="ctr" defTabSz="914400" rtl="0" eaLnBrk="1" fontAlgn="ctr" latinLnBrk="0" hangingPunct="1">
                        <a:lnSpc>
                          <a:spcPct val="100000"/>
                        </a:lnSpc>
                        <a:spcBef>
                          <a:spcPts val="0"/>
                        </a:spcBef>
                        <a:spcAft>
                          <a:spcPts val="0"/>
                        </a:spcAft>
                        <a:buClr>
                          <a:srgbClr val="000000"/>
                        </a:buClr>
                        <a:buSzTx/>
                        <a:buFont typeface="Arial"/>
                        <a:buNone/>
                        <a:tabLst/>
                        <a:defRPr/>
                      </a:pPr>
                      <a:r>
                        <a:rPr lang="es-MX" sz="1000" b="0" i="0" u="none" strike="noStrike">
                          <a:solidFill>
                            <a:srgbClr val="000000"/>
                          </a:solidFill>
                          <a:effectLst/>
                          <a:latin typeface="Noto Sans" panose="020B0502040504020204" pitchFamily="34" charset="0"/>
                          <a:ea typeface="Noto Sans" panose="020B0502040504020204" pitchFamily="34" charset="0"/>
                          <a:cs typeface="Noto Sans" panose="020B0502040504020204" pitchFamily="34" charset="0"/>
                        </a:rPr>
                        <a:t>CPGGSP</a:t>
                      </a:r>
                    </a:p>
                  </a:txBody>
                  <a:tcPr marL="2921" marR="2921" marT="2921" marB="0" anchor="ctr">
                    <a:lnL w="12700" cap="flat" cmpd="sng" algn="ctr">
                      <a:solidFill>
                        <a:srgbClr val="DEC9A2"/>
                      </a:solidFill>
                      <a:prstDash val="solid"/>
                      <a:round/>
                      <a:headEnd type="none" w="med" len="med"/>
                      <a:tailEnd type="none" w="med" len="med"/>
                    </a:lnL>
                    <a:lnR w="12700" cap="flat" cmpd="sng" algn="ctr">
                      <a:solidFill>
                        <a:srgbClr val="DEC9A2"/>
                      </a:solidFill>
                      <a:prstDash val="solid"/>
                      <a:round/>
                      <a:headEnd type="none" w="med" len="med"/>
                      <a:tailEnd type="none" w="med" len="med"/>
                    </a:lnR>
                    <a:lnT w="12700" cap="flat" cmpd="sng" algn="ctr">
                      <a:solidFill>
                        <a:srgbClr val="DEC9A2"/>
                      </a:solidFill>
                      <a:prstDash val="solid"/>
                      <a:round/>
                      <a:headEnd type="none" w="med" len="med"/>
                      <a:tailEnd type="none" w="med" len="med"/>
                    </a:lnT>
                    <a:lnB w="12700" cap="flat" cmpd="sng" algn="ctr">
                      <a:solidFill>
                        <a:srgbClr val="DEC9A2"/>
                      </a:solidFill>
                      <a:prstDash val="solid"/>
                      <a:round/>
                      <a:headEnd type="none" w="med" len="med"/>
                      <a:tailEnd type="none" w="med" len="med"/>
                    </a:lnB>
                    <a:noFill/>
                  </a:tcPr>
                </a:tc>
                <a:tc>
                  <a:txBody>
                    <a:bodyPr/>
                    <a:lstStyle/>
                    <a:p>
                      <a:pPr algn="ctr" fontAlgn="ctr"/>
                      <a:r>
                        <a:rPr lang="es-MX" sz="1000" b="0" i="0" u="none" strike="noStrike">
                          <a:solidFill>
                            <a:srgbClr val="000000"/>
                          </a:solidFill>
                          <a:effectLst/>
                          <a:latin typeface="Noto Sans" panose="020B0502040504020204" pitchFamily="34" charset="0"/>
                          <a:ea typeface="Noto Sans" panose="020B0502040504020204" pitchFamily="34" charset="0"/>
                          <a:cs typeface="Noto Sans" panose="020B0502040504020204" pitchFamily="34" charset="0"/>
                        </a:rPr>
                        <a:t>CADA</a:t>
                      </a:r>
                    </a:p>
                  </a:txBody>
                  <a:tcPr marL="2921" marR="2921" marT="2921" marB="0" anchor="ctr">
                    <a:lnL w="12700" cap="flat" cmpd="sng" algn="ctr">
                      <a:solidFill>
                        <a:srgbClr val="DEC9A2"/>
                      </a:solidFill>
                      <a:prstDash val="solid"/>
                      <a:round/>
                      <a:headEnd type="none" w="med" len="med"/>
                      <a:tailEnd type="none" w="med" len="med"/>
                    </a:lnL>
                    <a:lnR w="12700" cap="flat" cmpd="sng" algn="ctr">
                      <a:solidFill>
                        <a:srgbClr val="DEC9A2"/>
                      </a:solidFill>
                      <a:prstDash val="solid"/>
                      <a:round/>
                      <a:headEnd type="none" w="med" len="med"/>
                      <a:tailEnd type="none" w="med" len="med"/>
                    </a:lnR>
                    <a:lnT w="12700" cap="flat" cmpd="sng" algn="ctr">
                      <a:solidFill>
                        <a:srgbClr val="DEC9A2"/>
                      </a:solidFill>
                      <a:prstDash val="solid"/>
                      <a:round/>
                      <a:headEnd type="none" w="med" len="med"/>
                      <a:tailEnd type="none" w="med" len="med"/>
                    </a:lnT>
                    <a:lnB w="12700" cap="flat" cmpd="sng" algn="ctr">
                      <a:solidFill>
                        <a:srgbClr val="DEC9A2"/>
                      </a:solidFill>
                      <a:prstDash val="solid"/>
                      <a:round/>
                      <a:headEnd type="none" w="med" len="med"/>
                      <a:tailEnd type="none" w="med" len="med"/>
                    </a:lnB>
                    <a:noFill/>
                  </a:tcPr>
                </a:tc>
                <a:tc>
                  <a:txBody>
                    <a:bodyPr/>
                    <a:lstStyle/>
                    <a:p>
                      <a:pPr marL="0" marR="0" lvl="0" indent="0" algn="ctr" defTabSz="914400" rtl="0" eaLnBrk="1" fontAlgn="ctr" latinLnBrk="0" hangingPunct="1">
                        <a:lnSpc>
                          <a:spcPct val="100000"/>
                        </a:lnSpc>
                        <a:spcBef>
                          <a:spcPts val="0"/>
                        </a:spcBef>
                        <a:spcAft>
                          <a:spcPts val="0"/>
                        </a:spcAft>
                        <a:buClr>
                          <a:srgbClr val="000000"/>
                        </a:buClr>
                        <a:buSzTx/>
                        <a:buFont typeface="Arial"/>
                        <a:buNone/>
                        <a:tabLst/>
                        <a:defRPr/>
                      </a:pPr>
                      <a:r>
                        <a:rPr lang="es-MX" sz="1000" b="0" i="0" u="none" strike="noStrike">
                          <a:solidFill>
                            <a:srgbClr val="000000"/>
                          </a:solidFill>
                          <a:effectLst/>
                          <a:latin typeface="Noto Sans" panose="020B0502040504020204" pitchFamily="34" charset="0"/>
                          <a:ea typeface="Noto Sans" panose="020B0502040504020204" pitchFamily="34" charset="0"/>
                          <a:cs typeface="Noto Sans" panose="020B0502040504020204" pitchFamily="34" charset="0"/>
                        </a:rPr>
                        <a:t>Oficio No. 0709</a:t>
                      </a:r>
                    </a:p>
                    <a:p>
                      <a:pPr marL="0" marR="0" lvl="0" indent="0" algn="ctr" defTabSz="914400" rtl="0" eaLnBrk="1" fontAlgn="ctr" latinLnBrk="0" hangingPunct="1">
                        <a:lnSpc>
                          <a:spcPct val="100000"/>
                        </a:lnSpc>
                        <a:spcBef>
                          <a:spcPts val="0"/>
                        </a:spcBef>
                        <a:spcAft>
                          <a:spcPts val="0"/>
                        </a:spcAft>
                        <a:buClr>
                          <a:srgbClr val="000000"/>
                        </a:buClr>
                        <a:buSzTx/>
                        <a:buFont typeface="Arial"/>
                        <a:buNone/>
                        <a:tabLst/>
                        <a:defRPr/>
                      </a:pPr>
                      <a:r>
                        <a:rPr lang="es-MX" sz="1000" b="0" i="0" u="none" strike="noStrike">
                          <a:solidFill>
                            <a:srgbClr val="000000"/>
                          </a:solidFill>
                          <a:effectLst/>
                          <a:latin typeface="Noto Sans" panose="020B0502040504020204" pitchFamily="34" charset="0"/>
                          <a:ea typeface="Noto Sans" panose="020B0502040504020204" pitchFamily="34" charset="0"/>
                          <a:cs typeface="Noto Sans" panose="020B0502040504020204" pitchFamily="34" charset="0"/>
                        </a:rPr>
                        <a:t>02/03/2026</a:t>
                      </a:r>
                    </a:p>
                  </a:txBody>
                  <a:tcPr marL="2921" marR="2921" marT="2921" marB="0" anchor="ctr">
                    <a:lnL w="12700" cap="flat" cmpd="sng" algn="ctr">
                      <a:solidFill>
                        <a:srgbClr val="DEC9A2"/>
                      </a:solidFill>
                      <a:prstDash val="solid"/>
                      <a:round/>
                      <a:headEnd type="none" w="med" len="med"/>
                      <a:tailEnd type="none" w="med" len="med"/>
                    </a:lnL>
                    <a:lnR w="12700" cap="flat" cmpd="sng" algn="ctr">
                      <a:solidFill>
                        <a:srgbClr val="DEC9A2"/>
                      </a:solidFill>
                      <a:prstDash val="solid"/>
                      <a:round/>
                      <a:headEnd type="none" w="med" len="med"/>
                      <a:tailEnd type="none" w="med" len="med"/>
                    </a:lnR>
                    <a:lnT w="12700" cap="flat" cmpd="sng" algn="ctr">
                      <a:solidFill>
                        <a:srgbClr val="DEC9A2"/>
                      </a:solidFill>
                      <a:prstDash val="solid"/>
                      <a:round/>
                      <a:headEnd type="none" w="med" len="med"/>
                      <a:tailEnd type="none" w="med" len="med"/>
                    </a:lnT>
                    <a:lnB w="12700" cap="flat" cmpd="sng" algn="ctr">
                      <a:solidFill>
                        <a:srgbClr val="DEC9A2"/>
                      </a:solidFill>
                      <a:prstDash val="solid"/>
                      <a:round/>
                      <a:headEnd type="none" w="med" len="med"/>
                      <a:tailEnd type="none" w="med" len="med"/>
                    </a:lnB>
                    <a:noFill/>
                  </a:tcPr>
                </a:tc>
                <a:tc>
                  <a:txBody>
                    <a:bodyPr/>
                    <a:lstStyle/>
                    <a:p>
                      <a:pPr marL="86995" marR="0" lvl="0" indent="0" algn="ctr" rtl="0" eaLnBrk="1" fontAlgn="ctr" latinLnBrk="0" hangingPunct="1">
                        <a:lnSpc>
                          <a:spcPct val="100000"/>
                        </a:lnSpc>
                        <a:spcBef>
                          <a:spcPts val="0"/>
                        </a:spcBef>
                        <a:spcAft>
                          <a:spcPts val="0"/>
                        </a:spcAft>
                        <a:buClr>
                          <a:srgbClr val="000000"/>
                        </a:buClr>
                        <a:buSzTx/>
                        <a:buFont typeface="Arial"/>
                        <a:buNone/>
                      </a:pPr>
                      <a:r>
                        <a:rPr lang="es-MX" sz="1000" b="0" i="0" u="none" strike="noStrike" cap="none">
                          <a:solidFill>
                            <a:srgbClr val="000000"/>
                          </a:solidFill>
                          <a:effectLst/>
                          <a:latin typeface="Noto Sans"/>
                          <a:ea typeface="Noto Sans"/>
                          <a:cs typeface="Noto Sans"/>
                          <a:sym typeface="Arial"/>
                        </a:rPr>
                        <a:t>En </a:t>
                      </a:r>
                      <a:r>
                        <a:rPr lang="es-MX" sz="1000" b="0" i="0" u="none" strike="noStrike" cap="none">
                          <a:solidFill>
                            <a:srgbClr val="000000"/>
                          </a:solidFill>
                          <a:effectLst/>
                          <a:latin typeface="Noto Sans"/>
                          <a:ea typeface="Noto Sans"/>
                          <a:cs typeface="Noto Sans"/>
                        </a:rPr>
                        <a:t>revisión </a:t>
                      </a:r>
                      <a:r>
                        <a:rPr lang="es-MX" sz="1000" b="0" i="0" u="none" strike="noStrike" cap="none">
                          <a:solidFill>
                            <a:srgbClr val="000000"/>
                          </a:solidFill>
                          <a:effectLst/>
                          <a:latin typeface="Noto Sans"/>
                          <a:ea typeface="Noto Sans"/>
                          <a:cs typeface="Noto Sans"/>
                          <a:sym typeface="Arial"/>
                        </a:rPr>
                        <a:t>de </a:t>
                      </a:r>
                      <a:r>
                        <a:rPr lang="es-MX" sz="1000" b="0" i="0" u="none" strike="noStrike" cap="none">
                          <a:solidFill>
                            <a:srgbClr val="000000"/>
                          </a:solidFill>
                          <a:effectLst/>
                          <a:latin typeface="Noto Sans"/>
                          <a:ea typeface="Noto Sans"/>
                          <a:cs typeface="Noto Sans"/>
                        </a:rPr>
                        <a:t>Propuesta</a:t>
                      </a:r>
                      <a:endParaRPr lang="es-MX" sz="1000" b="0" i="0" u="none" strike="noStrike" cap="none">
                        <a:solidFill>
                          <a:srgbClr val="000000"/>
                        </a:solidFill>
                        <a:effectLst/>
                        <a:latin typeface="Noto Sans"/>
                        <a:ea typeface="Noto Sans"/>
                        <a:cs typeface="Noto Sans"/>
                        <a:sym typeface="Arial"/>
                      </a:endParaRPr>
                    </a:p>
                  </a:txBody>
                  <a:tcPr marL="2921" marR="2921" marT="2921" marB="0" anchor="ctr">
                    <a:lnL w="12700" cap="flat" cmpd="sng" algn="ctr">
                      <a:solidFill>
                        <a:srgbClr val="DEC9A2"/>
                      </a:solidFill>
                      <a:prstDash val="solid"/>
                      <a:round/>
                      <a:headEnd type="none" w="med" len="med"/>
                      <a:tailEnd type="none" w="med" len="med"/>
                    </a:lnL>
                    <a:lnR w="12700" cap="flat" cmpd="sng" algn="ctr">
                      <a:solidFill>
                        <a:srgbClr val="DEC9A2"/>
                      </a:solidFill>
                      <a:prstDash val="solid"/>
                      <a:round/>
                      <a:headEnd type="none" w="med" len="med"/>
                      <a:tailEnd type="none" w="med" len="med"/>
                    </a:lnR>
                    <a:lnT w="12700" cap="flat" cmpd="sng" algn="ctr">
                      <a:solidFill>
                        <a:srgbClr val="DEC9A2"/>
                      </a:solidFill>
                      <a:prstDash val="solid"/>
                      <a:round/>
                      <a:headEnd type="none" w="med" len="med"/>
                      <a:tailEnd type="none" w="med" len="med"/>
                    </a:lnT>
                    <a:lnB w="12700" cap="flat" cmpd="sng" algn="ctr">
                      <a:solidFill>
                        <a:srgbClr val="DEC9A2"/>
                      </a:solidFill>
                      <a:prstDash val="solid"/>
                      <a:round/>
                      <a:headEnd type="none" w="med" len="med"/>
                      <a:tailEnd type="none" w="med" len="med"/>
                    </a:lnB>
                    <a:noFill/>
                  </a:tcPr>
                </a:tc>
                <a:extLst>
                  <a:ext uri="{0D108BD9-81ED-4DB2-BD59-A6C34878D82A}">
                    <a16:rowId xmlns:a16="http://schemas.microsoft.com/office/drawing/2014/main" val="2323567507"/>
                  </a:ext>
                </a:extLst>
              </a:tr>
            </a:tbl>
          </a:graphicData>
        </a:graphic>
      </p:graphicFrame>
    </p:spTree>
    <p:extLst>
      <p:ext uri="{BB962C8B-B14F-4D97-AF65-F5344CB8AC3E}">
        <p14:creationId xmlns:p14="http://schemas.microsoft.com/office/powerpoint/2010/main" val="3819136058"/>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Google Shape;106;p3">
            <a:extLst>
              <a:ext uri="{FF2B5EF4-FFF2-40B4-BE49-F238E27FC236}">
                <a16:creationId xmlns:a16="http://schemas.microsoft.com/office/drawing/2014/main" id="{C076F4A0-D474-3BC4-4CA7-0679EF31CBAB}"/>
              </a:ext>
            </a:extLst>
          </p:cNvPr>
          <p:cNvSpPr txBox="1">
            <a:spLocks/>
          </p:cNvSpPr>
          <p:nvPr/>
        </p:nvSpPr>
        <p:spPr>
          <a:xfrm>
            <a:off x="303163" y="377423"/>
            <a:ext cx="7631470" cy="450674"/>
          </a:xfrm>
          <a:prstGeom prst="rect">
            <a:avLst/>
          </a:prstGeom>
          <a:noFill/>
          <a:ln>
            <a:noFill/>
          </a:ln>
        </p:spPr>
        <p:txBody>
          <a:bodyPr spcFirstLastPara="1" wrap="square" lIns="91425" tIns="45700" rIns="91425" bIns="45700" anchor="t" anchorCtr="0">
            <a:noAutofit/>
          </a:bodyPr>
          <a:lstStyle>
            <a:lvl1pPr marL="0" indent="0" algn="ctr" defTabSz="914400" rtl="0" eaLnBrk="1" latinLnBrk="0" hangingPunct="1">
              <a:lnSpc>
                <a:spcPct val="90000"/>
              </a:lnSpc>
              <a:spcBef>
                <a:spcPts val="1000"/>
              </a:spcBef>
              <a:buFont typeface="Arial" panose="020B0604020202020204" pitchFamily="34" charset="0"/>
              <a:buNone/>
              <a:defRPr sz="2800" b="1" kern="1200">
                <a:solidFill>
                  <a:srgbClr val="A7802D"/>
                </a:solidFill>
                <a:latin typeface="MadrePatria" pitchFamily="2"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l">
              <a:spcBef>
                <a:spcPts val="0"/>
              </a:spcBef>
              <a:buClr>
                <a:srgbClr val="BC945A"/>
              </a:buClr>
              <a:buSzPts val="2400"/>
              <a:buFont typeface="Arial"/>
              <a:buNone/>
            </a:pPr>
            <a:r>
              <a:rPr lang="es-MX" sz="2600">
                <a:solidFill>
                  <a:srgbClr val="235C4F"/>
                </a:solidFill>
                <a:latin typeface="Noto Sans" panose="020B0502040504020204" pitchFamily="34" charset="0"/>
                <a:ea typeface="Noto Sans" panose="020B0502040504020204" pitchFamily="34" charset="0"/>
                <a:cs typeface="Noto Sans" panose="020B0502040504020204" pitchFamily="34" charset="0"/>
              </a:rPr>
              <a:t>Propuestas de Reordenamiento de NC</a:t>
            </a:r>
          </a:p>
        </p:txBody>
      </p:sp>
      <p:graphicFrame>
        <p:nvGraphicFramePr>
          <p:cNvPr id="3" name="Tabla 2">
            <a:extLst>
              <a:ext uri="{FF2B5EF4-FFF2-40B4-BE49-F238E27FC236}">
                <a16:creationId xmlns:a16="http://schemas.microsoft.com/office/drawing/2014/main" id="{B1F3DDEA-BBA1-8B4B-640C-E8D343C46016}"/>
              </a:ext>
            </a:extLst>
          </p:cNvPr>
          <p:cNvGraphicFramePr>
            <a:graphicFrameLocks noGrp="1"/>
          </p:cNvGraphicFramePr>
          <p:nvPr/>
        </p:nvGraphicFramePr>
        <p:xfrm>
          <a:off x="1555211" y="1368672"/>
          <a:ext cx="10140400" cy="4140605"/>
        </p:xfrm>
        <a:graphic>
          <a:graphicData uri="http://schemas.openxmlformats.org/drawingml/2006/table">
            <a:tbl>
              <a:tblPr/>
              <a:tblGrid>
                <a:gridCol w="526138">
                  <a:extLst>
                    <a:ext uri="{9D8B030D-6E8A-4147-A177-3AD203B41FA5}">
                      <a16:colId xmlns:a16="http://schemas.microsoft.com/office/drawing/2014/main" val="3612962860"/>
                    </a:ext>
                  </a:extLst>
                </a:gridCol>
                <a:gridCol w="2612571">
                  <a:extLst>
                    <a:ext uri="{9D8B030D-6E8A-4147-A177-3AD203B41FA5}">
                      <a16:colId xmlns:a16="http://schemas.microsoft.com/office/drawing/2014/main" val="412312839"/>
                    </a:ext>
                  </a:extLst>
                </a:gridCol>
                <a:gridCol w="1872343">
                  <a:extLst>
                    <a:ext uri="{9D8B030D-6E8A-4147-A177-3AD203B41FA5}">
                      <a16:colId xmlns:a16="http://schemas.microsoft.com/office/drawing/2014/main" val="2030453280"/>
                    </a:ext>
                  </a:extLst>
                </a:gridCol>
                <a:gridCol w="1158240">
                  <a:extLst>
                    <a:ext uri="{9D8B030D-6E8A-4147-A177-3AD203B41FA5}">
                      <a16:colId xmlns:a16="http://schemas.microsoft.com/office/drawing/2014/main" val="2160281995"/>
                    </a:ext>
                  </a:extLst>
                </a:gridCol>
                <a:gridCol w="1071154">
                  <a:extLst>
                    <a:ext uri="{9D8B030D-6E8A-4147-A177-3AD203B41FA5}">
                      <a16:colId xmlns:a16="http://schemas.microsoft.com/office/drawing/2014/main" val="2892926083"/>
                    </a:ext>
                  </a:extLst>
                </a:gridCol>
                <a:gridCol w="2899954">
                  <a:extLst>
                    <a:ext uri="{9D8B030D-6E8A-4147-A177-3AD203B41FA5}">
                      <a16:colId xmlns:a16="http://schemas.microsoft.com/office/drawing/2014/main" val="1465548758"/>
                    </a:ext>
                  </a:extLst>
                </a:gridCol>
              </a:tblGrid>
              <a:tr h="517941">
                <a:tc rowSpan="2">
                  <a:txBody>
                    <a:bodyPr/>
                    <a:lstStyle/>
                    <a:p>
                      <a:pPr algn="ctr" fontAlgn="ctr"/>
                      <a:r>
                        <a:rPr lang="es-MX" sz="1000" b="1" i="0" u="none" strike="noStrike" err="1">
                          <a:solidFill>
                            <a:srgbClr val="FFFFFF"/>
                          </a:solidFill>
                          <a:effectLst/>
                          <a:highlight>
                            <a:srgbClr val="183429"/>
                          </a:highlight>
                          <a:latin typeface="Noto Sans" panose="020B0502040504020204" pitchFamily="34" charset="0"/>
                          <a:ea typeface="Noto Sans" panose="020B0502040504020204" pitchFamily="34" charset="0"/>
                          <a:cs typeface="Noto Sans" panose="020B0502040504020204" pitchFamily="34" charset="0"/>
                        </a:rPr>
                        <a:t>Cons</a:t>
                      </a:r>
                      <a:r>
                        <a:rPr lang="es-MX" sz="1000" b="1" i="0" u="none" strike="noStrike">
                          <a:solidFill>
                            <a:srgbClr val="FFFFFF"/>
                          </a:solidFill>
                          <a:effectLst/>
                          <a:highlight>
                            <a:srgbClr val="183429"/>
                          </a:highlight>
                          <a:latin typeface="Noto Sans" panose="020B0502040504020204" pitchFamily="34" charset="0"/>
                          <a:ea typeface="Noto Sans" panose="020B0502040504020204" pitchFamily="34" charset="0"/>
                          <a:cs typeface="Noto Sans" panose="020B0502040504020204" pitchFamily="34" charset="0"/>
                        </a:rPr>
                        <a:t>.</a:t>
                      </a:r>
                    </a:p>
                  </a:txBody>
                  <a:tcPr marL="83487" marR="83487" marT="41743" marB="41743" anchor="ctr">
                    <a:lnL w="12700" cap="flat" cmpd="sng" algn="ctr">
                      <a:solidFill>
                        <a:srgbClr val="DEC9A2"/>
                      </a:solidFill>
                      <a:prstDash val="solid"/>
                      <a:round/>
                      <a:headEnd type="none" w="med" len="med"/>
                      <a:tailEnd type="none" w="med" len="med"/>
                    </a:lnL>
                    <a:lnR w="12700" cap="flat" cmpd="sng" algn="ctr">
                      <a:solidFill>
                        <a:srgbClr val="DEC9A2"/>
                      </a:solidFill>
                      <a:prstDash val="solid"/>
                      <a:round/>
                      <a:headEnd type="none" w="med" len="med"/>
                      <a:tailEnd type="none" w="med" len="med"/>
                    </a:lnR>
                    <a:lnT w="12700" cap="flat" cmpd="sng" algn="ctr">
                      <a:solidFill>
                        <a:srgbClr val="DEC9A2"/>
                      </a:solidFill>
                      <a:prstDash val="solid"/>
                      <a:round/>
                      <a:headEnd type="none" w="med" len="med"/>
                      <a:tailEnd type="none" w="med" len="med"/>
                    </a:lnT>
                    <a:lnB w="12700" cap="flat" cmpd="sng" algn="ctr">
                      <a:solidFill>
                        <a:srgbClr val="DEC9A2"/>
                      </a:solidFill>
                      <a:prstDash val="solid"/>
                      <a:round/>
                      <a:headEnd type="none" w="med" len="med"/>
                      <a:tailEnd type="none" w="med" len="med"/>
                    </a:lnB>
                    <a:solidFill>
                      <a:srgbClr val="183429"/>
                    </a:solidFill>
                  </a:tcPr>
                </a:tc>
                <a:tc rowSpan="2">
                  <a:txBody>
                    <a:bodyPr/>
                    <a:lstStyle/>
                    <a:p>
                      <a:pPr algn="ctr" fontAlgn="ctr"/>
                      <a:r>
                        <a:rPr lang="es-MX" sz="1000" b="1" i="0" u="none" strike="noStrike">
                          <a:solidFill>
                            <a:srgbClr val="FFFFFF"/>
                          </a:solidFill>
                          <a:effectLst/>
                          <a:highlight>
                            <a:srgbClr val="183429"/>
                          </a:highlight>
                          <a:latin typeface="Noto Sans" panose="020B0502040504020204" pitchFamily="34" charset="0"/>
                          <a:ea typeface="Noto Sans" panose="020B0502040504020204" pitchFamily="34" charset="0"/>
                          <a:cs typeface="Noto Sans" panose="020B0502040504020204" pitchFamily="34" charset="0"/>
                        </a:rPr>
                        <a:t>Asunto</a:t>
                      </a:r>
                    </a:p>
                  </a:txBody>
                  <a:tcPr marL="83487" marR="83487" marT="41743" marB="41743" anchor="ctr">
                    <a:lnL w="12700" cap="flat" cmpd="sng" algn="ctr">
                      <a:solidFill>
                        <a:srgbClr val="DEC9A2"/>
                      </a:solidFill>
                      <a:prstDash val="solid"/>
                      <a:round/>
                      <a:headEnd type="none" w="med" len="med"/>
                      <a:tailEnd type="none" w="med" len="med"/>
                    </a:lnL>
                    <a:lnR w="12700" cap="flat" cmpd="sng" algn="ctr">
                      <a:solidFill>
                        <a:srgbClr val="DEC9A2"/>
                      </a:solidFill>
                      <a:prstDash val="solid"/>
                      <a:round/>
                      <a:headEnd type="none" w="med" len="med"/>
                      <a:tailEnd type="none" w="med" len="med"/>
                    </a:lnR>
                    <a:lnT w="12700" cap="flat" cmpd="sng" algn="ctr">
                      <a:solidFill>
                        <a:srgbClr val="DEC9A2"/>
                      </a:solidFill>
                      <a:prstDash val="solid"/>
                      <a:round/>
                      <a:headEnd type="none" w="med" len="med"/>
                      <a:tailEnd type="none" w="med" len="med"/>
                    </a:lnT>
                    <a:lnB w="12700" cap="flat" cmpd="sng" algn="ctr">
                      <a:solidFill>
                        <a:srgbClr val="DEC9A2"/>
                      </a:solidFill>
                      <a:prstDash val="solid"/>
                      <a:round/>
                      <a:headEnd type="none" w="med" len="med"/>
                      <a:tailEnd type="none" w="med" len="med"/>
                    </a:lnB>
                    <a:solidFill>
                      <a:srgbClr val="183429"/>
                    </a:solidFill>
                  </a:tcPr>
                </a:tc>
                <a:tc rowSpan="2">
                  <a:txBody>
                    <a:bodyPr/>
                    <a:lstStyle/>
                    <a:p>
                      <a:pPr algn="ctr" fontAlgn="ctr"/>
                      <a:r>
                        <a:rPr lang="es-MX" sz="1000" b="1" i="0" u="none" strike="noStrike">
                          <a:solidFill>
                            <a:srgbClr val="FFFFFF"/>
                          </a:solidFill>
                          <a:effectLst/>
                          <a:highlight>
                            <a:srgbClr val="183429"/>
                          </a:highlight>
                          <a:latin typeface="Noto Sans" panose="020B0502040504020204" pitchFamily="34" charset="0"/>
                          <a:ea typeface="Noto Sans" panose="020B0502040504020204" pitchFamily="34" charset="0"/>
                          <a:cs typeface="Noto Sans" panose="020B0502040504020204" pitchFamily="34" charset="0"/>
                        </a:rPr>
                        <a:t>Área Requirente</a:t>
                      </a:r>
                    </a:p>
                  </a:txBody>
                  <a:tcPr marL="83487" marR="83487" marT="41743" marB="41743" anchor="ctr">
                    <a:lnL w="12700" cap="flat" cmpd="sng" algn="ctr">
                      <a:solidFill>
                        <a:srgbClr val="DEC9A2"/>
                      </a:solidFill>
                      <a:prstDash val="solid"/>
                      <a:round/>
                      <a:headEnd type="none" w="med" len="med"/>
                      <a:tailEnd type="none" w="med" len="med"/>
                    </a:lnL>
                    <a:lnR w="12700" cap="flat" cmpd="sng" algn="ctr">
                      <a:solidFill>
                        <a:srgbClr val="DEC9A2"/>
                      </a:solidFill>
                      <a:prstDash val="solid"/>
                      <a:round/>
                      <a:headEnd type="none" w="med" len="med"/>
                      <a:tailEnd type="none" w="med" len="med"/>
                    </a:lnR>
                    <a:lnT w="12700" cap="flat" cmpd="sng" algn="ctr">
                      <a:solidFill>
                        <a:srgbClr val="DEC9A2"/>
                      </a:solidFill>
                      <a:prstDash val="solid"/>
                      <a:round/>
                      <a:headEnd type="none" w="med" len="med"/>
                      <a:tailEnd type="none" w="med" len="med"/>
                    </a:lnT>
                    <a:lnB w="12700" cap="flat" cmpd="sng" algn="ctr">
                      <a:solidFill>
                        <a:srgbClr val="DEC9A2"/>
                      </a:solidFill>
                      <a:prstDash val="solid"/>
                      <a:round/>
                      <a:headEnd type="none" w="med" len="med"/>
                      <a:tailEnd type="none" w="med" len="med"/>
                    </a:lnB>
                    <a:solidFill>
                      <a:srgbClr val="183429"/>
                    </a:solidFill>
                  </a:tcPr>
                </a:tc>
                <a:tc rowSpan="2">
                  <a:txBody>
                    <a:bodyPr/>
                    <a:lstStyle/>
                    <a:p>
                      <a:pPr algn="ctr" fontAlgn="ctr"/>
                      <a:r>
                        <a:rPr lang="es-MX" sz="1000" b="1" i="0" u="none" strike="noStrike">
                          <a:solidFill>
                            <a:srgbClr val="FFFFFF"/>
                          </a:solidFill>
                          <a:effectLst/>
                          <a:highlight>
                            <a:srgbClr val="183429"/>
                          </a:highlight>
                          <a:latin typeface="Noto Sans" panose="020B0502040504020204" pitchFamily="34" charset="0"/>
                          <a:ea typeface="Noto Sans" panose="020B0502040504020204" pitchFamily="34" charset="0"/>
                          <a:cs typeface="Noto Sans" panose="020B0502040504020204" pitchFamily="34" charset="0"/>
                        </a:rPr>
                        <a:t>Área Administrativa que Solicita</a:t>
                      </a:r>
                    </a:p>
                  </a:txBody>
                  <a:tcPr marL="83487" marR="83487" marT="41743" marB="41743" anchor="ctr">
                    <a:lnL w="12700" cap="flat" cmpd="sng" algn="ctr">
                      <a:solidFill>
                        <a:srgbClr val="DEC9A2"/>
                      </a:solidFill>
                      <a:prstDash val="solid"/>
                      <a:round/>
                      <a:headEnd type="none" w="med" len="med"/>
                      <a:tailEnd type="none" w="med" len="med"/>
                    </a:lnL>
                    <a:lnR w="12700" cap="flat" cmpd="sng" algn="ctr">
                      <a:solidFill>
                        <a:srgbClr val="DEC9A2"/>
                      </a:solidFill>
                      <a:prstDash val="solid"/>
                      <a:round/>
                      <a:headEnd type="none" w="med" len="med"/>
                      <a:tailEnd type="none" w="med" len="med"/>
                    </a:lnR>
                    <a:lnT w="12700" cap="flat" cmpd="sng" algn="ctr">
                      <a:solidFill>
                        <a:srgbClr val="DEC9A2"/>
                      </a:solidFill>
                      <a:prstDash val="solid"/>
                      <a:round/>
                      <a:headEnd type="none" w="med" len="med"/>
                      <a:tailEnd type="none" w="med" len="med"/>
                    </a:lnT>
                    <a:lnB w="12700" cap="flat" cmpd="sng" algn="ctr">
                      <a:solidFill>
                        <a:srgbClr val="DEC9A2"/>
                      </a:solidFill>
                      <a:prstDash val="solid"/>
                      <a:round/>
                      <a:headEnd type="none" w="med" len="med"/>
                      <a:tailEnd type="none" w="med" len="med"/>
                    </a:lnB>
                    <a:solidFill>
                      <a:srgbClr val="183429"/>
                    </a:solidFill>
                  </a:tcPr>
                </a:tc>
                <a:tc>
                  <a:txBody>
                    <a:bodyPr/>
                    <a:lstStyle/>
                    <a:p>
                      <a:pPr algn="ctr" fontAlgn="ctr"/>
                      <a:r>
                        <a:rPr lang="es-MX" sz="1000" b="1" i="0" u="none" strike="noStrike">
                          <a:solidFill>
                            <a:srgbClr val="FFFFFF"/>
                          </a:solidFill>
                          <a:effectLst/>
                          <a:latin typeface="Noto Sans" panose="020B0502040504020204" pitchFamily="34" charset="0"/>
                          <a:ea typeface="Noto Sans" panose="020B0502040504020204" pitchFamily="34" charset="0"/>
                          <a:cs typeface="Noto Sans" panose="020B0502040504020204" pitchFamily="34" charset="0"/>
                        </a:rPr>
                        <a:t>Oficio de requerimiento</a:t>
                      </a:r>
                      <a:endParaRPr lang="es-MX" sz="1000" b="1" i="0" u="none" strike="noStrike">
                        <a:solidFill>
                          <a:srgbClr val="FFFFFF"/>
                        </a:solidFill>
                        <a:effectLst/>
                        <a:highlight>
                          <a:srgbClr val="183429"/>
                        </a:highlight>
                        <a:latin typeface="Noto Sans" panose="020B0502040504020204" pitchFamily="34" charset="0"/>
                        <a:ea typeface="Noto Sans" panose="020B0502040504020204" pitchFamily="34" charset="0"/>
                        <a:cs typeface="Noto Sans" panose="020B0502040504020204" pitchFamily="34" charset="0"/>
                      </a:endParaRPr>
                    </a:p>
                  </a:txBody>
                  <a:tcPr marL="2921" marR="2921" marT="2921" marB="0" anchor="ctr">
                    <a:lnL w="12700" cap="flat" cmpd="sng" algn="ctr">
                      <a:solidFill>
                        <a:srgbClr val="DEC9A2"/>
                      </a:solidFill>
                      <a:prstDash val="solid"/>
                      <a:round/>
                      <a:headEnd type="none" w="med" len="med"/>
                      <a:tailEnd type="none" w="med" len="med"/>
                    </a:lnL>
                    <a:lnR w="12700" cap="flat" cmpd="sng" algn="ctr">
                      <a:solidFill>
                        <a:srgbClr val="DEC9A2"/>
                      </a:solidFill>
                      <a:prstDash val="solid"/>
                      <a:round/>
                      <a:headEnd type="none" w="med" len="med"/>
                      <a:tailEnd type="none" w="med" len="med"/>
                    </a:lnR>
                    <a:lnT w="12700" cap="flat" cmpd="sng" algn="ctr">
                      <a:solidFill>
                        <a:srgbClr val="DEC9A2"/>
                      </a:solidFill>
                      <a:prstDash val="solid"/>
                      <a:round/>
                      <a:headEnd type="none" w="med" len="med"/>
                      <a:tailEnd type="none" w="med" len="med"/>
                    </a:lnT>
                    <a:lnB w="12700" cap="flat" cmpd="sng" algn="ctr">
                      <a:solidFill>
                        <a:srgbClr val="DEC9A2"/>
                      </a:solidFill>
                      <a:prstDash val="solid"/>
                      <a:round/>
                      <a:headEnd type="none" w="med" len="med"/>
                      <a:tailEnd type="none" w="med" len="med"/>
                    </a:lnB>
                    <a:solidFill>
                      <a:srgbClr val="183429"/>
                    </a:solidFill>
                  </a:tcPr>
                </a:tc>
                <a:tc rowSpan="2">
                  <a:txBody>
                    <a:bodyPr/>
                    <a:lstStyle/>
                    <a:p>
                      <a:pPr algn="ctr" fontAlgn="ctr"/>
                      <a:r>
                        <a:rPr lang="es-MX" sz="1000" b="1" i="0" u="none" strike="noStrike">
                          <a:solidFill>
                            <a:srgbClr val="FFFFFF"/>
                          </a:solidFill>
                          <a:effectLst/>
                          <a:highlight>
                            <a:srgbClr val="183429"/>
                          </a:highlight>
                          <a:latin typeface="Noto Sans" panose="020B0502040504020204" pitchFamily="34" charset="0"/>
                          <a:ea typeface="Noto Sans" panose="020B0502040504020204" pitchFamily="34" charset="0"/>
                          <a:cs typeface="Noto Sans" panose="020B0502040504020204" pitchFamily="34" charset="0"/>
                        </a:rPr>
                        <a:t>Estatus de trabajo</a:t>
                      </a:r>
                    </a:p>
                  </a:txBody>
                  <a:tcPr marL="2921" marR="2921" marT="2921" marB="0" anchor="ctr">
                    <a:lnL w="12700" cap="flat" cmpd="sng" algn="ctr">
                      <a:solidFill>
                        <a:srgbClr val="DEC9A2"/>
                      </a:solidFill>
                      <a:prstDash val="solid"/>
                      <a:round/>
                      <a:headEnd type="none" w="med" len="med"/>
                      <a:tailEnd type="none" w="med" len="med"/>
                    </a:lnL>
                    <a:lnR w="12700" cap="flat" cmpd="sng" algn="ctr">
                      <a:solidFill>
                        <a:srgbClr val="DEC9A2"/>
                      </a:solidFill>
                      <a:prstDash val="solid"/>
                      <a:round/>
                      <a:headEnd type="none" w="med" len="med"/>
                      <a:tailEnd type="none" w="med" len="med"/>
                    </a:lnR>
                    <a:lnT w="12700" cap="flat" cmpd="sng" algn="ctr">
                      <a:solidFill>
                        <a:srgbClr val="DEC9A2"/>
                      </a:solidFill>
                      <a:prstDash val="solid"/>
                      <a:round/>
                      <a:headEnd type="none" w="med" len="med"/>
                      <a:tailEnd type="none" w="med" len="med"/>
                    </a:lnT>
                    <a:lnB w="12700" cap="flat" cmpd="sng" algn="ctr">
                      <a:solidFill>
                        <a:srgbClr val="DEC9A2"/>
                      </a:solidFill>
                      <a:prstDash val="solid"/>
                      <a:round/>
                      <a:headEnd type="none" w="med" len="med"/>
                      <a:tailEnd type="none" w="med" len="med"/>
                    </a:lnB>
                    <a:solidFill>
                      <a:srgbClr val="183429"/>
                    </a:solidFill>
                  </a:tcPr>
                </a:tc>
                <a:extLst>
                  <a:ext uri="{0D108BD9-81ED-4DB2-BD59-A6C34878D82A}">
                    <a16:rowId xmlns:a16="http://schemas.microsoft.com/office/drawing/2014/main" val="335675125"/>
                  </a:ext>
                </a:extLst>
              </a:tr>
              <a:tr h="174594">
                <a:tc vMerge="1">
                  <a:txBody>
                    <a:bodyPr/>
                    <a:lstStyle/>
                    <a:p>
                      <a:endParaRPr lang="es-MX"/>
                    </a:p>
                  </a:txBody>
                  <a:tcPr/>
                </a:tc>
                <a:tc vMerge="1">
                  <a:txBody>
                    <a:bodyPr/>
                    <a:lstStyle/>
                    <a:p>
                      <a:endParaRPr lang="es-MX"/>
                    </a:p>
                  </a:txBody>
                  <a:tcPr/>
                </a:tc>
                <a:tc vMerge="1">
                  <a:txBody>
                    <a:bodyPr/>
                    <a:lstStyle/>
                    <a:p>
                      <a:endParaRPr lang="es-MX"/>
                    </a:p>
                  </a:txBody>
                  <a:tcPr/>
                </a:tc>
                <a:tc vMerge="1">
                  <a:txBody>
                    <a:bodyPr/>
                    <a:lstStyle/>
                    <a:p>
                      <a:endParaRPr lang="es-MX"/>
                    </a:p>
                  </a:txBody>
                  <a:tcPr/>
                </a:tc>
                <a:tc>
                  <a:txBody>
                    <a:bodyPr/>
                    <a:lstStyle/>
                    <a:p>
                      <a:pPr algn="ctr" fontAlgn="ctr"/>
                      <a:r>
                        <a:rPr lang="es-MX" sz="1000" b="1" i="0" u="none" strike="noStrike">
                          <a:solidFill>
                            <a:srgbClr val="FFFFFF"/>
                          </a:solidFill>
                          <a:effectLst/>
                          <a:highlight>
                            <a:srgbClr val="183429"/>
                          </a:highlight>
                          <a:latin typeface="Noto Sans" panose="020B0502040504020204" pitchFamily="34" charset="0"/>
                          <a:ea typeface="Noto Sans" panose="020B0502040504020204" pitchFamily="34" charset="0"/>
                          <a:cs typeface="Noto Sans" panose="020B0502040504020204" pitchFamily="34" charset="0"/>
                        </a:rPr>
                        <a:t>(dd/mm/aa)</a:t>
                      </a:r>
                    </a:p>
                  </a:txBody>
                  <a:tcPr marL="2921" marR="2921" marT="2921" marB="0" anchor="ctr">
                    <a:lnL w="12700" cap="flat" cmpd="sng" algn="ctr">
                      <a:solidFill>
                        <a:srgbClr val="DEC9A2"/>
                      </a:solidFill>
                      <a:prstDash val="solid"/>
                      <a:round/>
                      <a:headEnd type="none" w="med" len="med"/>
                      <a:tailEnd type="none" w="med" len="med"/>
                    </a:lnL>
                    <a:lnR w="12700" cap="flat" cmpd="sng" algn="ctr">
                      <a:solidFill>
                        <a:srgbClr val="DEC9A2"/>
                      </a:solidFill>
                      <a:prstDash val="solid"/>
                      <a:round/>
                      <a:headEnd type="none" w="med" len="med"/>
                      <a:tailEnd type="none" w="med" len="med"/>
                    </a:lnR>
                    <a:lnT w="12700" cap="flat" cmpd="sng" algn="ctr">
                      <a:solidFill>
                        <a:srgbClr val="DEC9A2"/>
                      </a:solidFill>
                      <a:prstDash val="solid"/>
                      <a:round/>
                      <a:headEnd type="none" w="med" len="med"/>
                      <a:tailEnd type="none" w="med" len="med"/>
                    </a:lnT>
                    <a:lnB w="12700" cap="flat" cmpd="sng" algn="ctr">
                      <a:solidFill>
                        <a:srgbClr val="DEC9A2"/>
                      </a:solidFill>
                      <a:prstDash val="solid"/>
                      <a:round/>
                      <a:headEnd type="none" w="med" len="med"/>
                      <a:tailEnd type="none" w="med" len="med"/>
                    </a:lnB>
                    <a:solidFill>
                      <a:srgbClr val="183429"/>
                    </a:solidFill>
                  </a:tcPr>
                </a:tc>
                <a:tc vMerge="1">
                  <a:txBody>
                    <a:bodyPr/>
                    <a:lstStyle/>
                    <a:p>
                      <a:pPr algn="ctr" fontAlgn="ctr"/>
                      <a:endParaRPr lang="es-MX" sz="1000" b="1" i="0" u="none" strike="noStrike">
                        <a:solidFill>
                          <a:srgbClr val="FFFFFF"/>
                        </a:solidFill>
                        <a:effectLst/>
                        <a:highlight>
                          <a:srgbClr val="183429"/>
                        </a:highlight>
                        <a:latin typeface="Noto Sans" panose="020B0502040504020204" pitchFamily="34" charset="0"/>
                        <a:ea typeface="Noto Sans" panose="020B0502040504020204" pitchFamily="34" charset="0"/>
                        <a:cs typeface="Noto Sans" panose="020B0502040504020204" pitchFamily="34" charset="0"/>
                      </a:endParaRPr>
                    </a:p>
                  </a:txBody>
                  <a:tcPr marL="2921" marR="2921" marT="2921" marB="0" anchor="ctr">
                    <a:lnL w="12700" cap="flat" cmpd="sng" algn="ctr">
                      <a:solidFill>
                        <a:srgbClr val="DEC9A2"/>
                      </a:solidFill>
                      <a:prstDash val="solid"/>
                      <a:round/>
                      <a:headEnd type="none" w="med" len="med"/>
                      <a:tailEnd type="none" w="med" len="med"/>
                    </a:lnL>
                    <a:lnR w="12700" cap="flat" cmpd="sng" algn="ctr">
                      <a:solidFill>
                        <a:srgbClr val="DEC9A2"/>
                      </a:solidFill>
                      <a:prstDash val="solid"/>
                      <a:round/>
                      <a:headEnd type="none" w="med" len="med"/>
                      <a:tailEnd type="none" w="med" len="med"/>
                    </a:lnR>
                    <a:lnT w="12700" cap="flat" cmpd="sng" algn="ctr">
                      <a:solidFill>
                        <a:srgbClr val="DEC9A2"/>
                      </a:solidFill>
                      <a:prstDash val="solid"/>
                      <a:round/>
                      <a:headEnd type="none" w="med" len="med"/>
                      <a:tailEnd type="none" w="med" len="med"/>
                    </a:lnT>
                    <a:lnB w="12700" cap="flat" cmpd="sng" algn="ctr">
                      <a:solidFill>
                        <a:srgbClr val="DEC9A2"/>
                      </a:solidFill>
                      <a:prstDash val="solid"/>
                      <a:round/>
                      <a:headEnd type="none" w="med" len="med"/>
                      <a:tailEnd type="none" w="med" len="med"/>
                    </a:lnB>
                    <a:solidFill>
                      <a:srgbClr val="183429"/>
                    </a:solidFill>
                  </a:tcPr>
                </a:tc>
                <a:extLst>
                  <a:ext uri="{0D108BD9-81ED-4DB2-BD59-A6C34878D82A}">
                    <a16:rowId xmlns:a16="http://schemas.microsoft.com/office/drawing/2014/main" val="2542649040"/>
                  </a:ext>
                </a:extLst>
              </a:tr>
              <a:tr h="689614">
                <a:tc>
                  <a:txBody>
                    <a:bodyPr/>
                    <a:lstStyle/>
                    <a:p>
                      <a:pPr algn="ctr" fontAlgn="ctr"/>
                      <a:r>
                        <a:rPr lang="es-MX" sz="1000" b="0" i="0" u="none" strike="noStrike">
                          <a:solidFill>
                            <a:srgbClr val="000000"/>
                          </a:solidFill>
                          <a:effectLst/>
                          <a:latin typeface="Noto Sans" panose="020B0502040504020204" pitchFamily="34" charset="0"/>
                          <a:ea typeface="Noto Sans" panose="020B0502040504020204" pitchFamily="34" charset="0"/>
                          <a:cs typeface="Noto Sans" panose="020B0502040504020204" pitchFamily="34" charset="0"/>
                        </a:rPr>
                        <a:t>11</a:t>
                      </a:r>
                    </a:p>
                  </a:txBody>
                  <a:tcPr marL="2921" marR="2921" marT="2921" marB="0" anchor="ctr">
                    <a:lnL w="12700" cap="flat" cmpd="sng" algn="ctr">
                      <a:solidFill>
                        <a:srgbClr val="DEC9A2"/>
                      </a:solidFill>
                      <a:prstDash val="solid"/>
                      <a:round/>
                      <a:headEnd type="none" w="med" len="med"/>
                      <a:tailEnd type="none" w="med" len="med"/>
                    </a:lnL>
                    <a:lnR w="12700" cap="flat" cmpd="sng" algn="ctr">
                      <a:solidFill>
                        <a:srgbClr val="DEC9A2"/>
                      </a:solidFill>
                      <a:prstDash val="solid"/>
                      <a:round/>
                      <a:headEnd type="none" w="med" len="med"/>
                      <a:tailEnd type="none" w="med" len="med"/>
                    </a:lnR>
                    <a:lnT w="12700" cap="flat" cmpd="sng" algn="ctr">
                      <a:solidFill>
                        <a:srgbClr val="DEC9A2"/>
                      </a:solidFill>
                      <a:prstDash val="solid"/>
                      <a:round/>
                      <a:headEnd type="none" w="med" len="med"/>
                      <a:tailEnd type="none" w="med" len="med"/>
                    </a:lnT>
                    <a:lnB w="12700" cap="flat" cmpd="sng" algn="ctr">
                      <a:solidFill>
                        <a:srgbClr val="DEC9A2"/>
                      </a:solidFill>
                      <a:prstDash val="solid"/>
                      <a:round/>
                      <a:headEnd type="none" w="med" len="med"/>
                      <a:tailEnd type="none" w="med" len="med"/>
                    </a:lnB>
                    <a:noFill/>
                  </a:tcPr>
                </a:tc>
                <a:tc>
                  <a:txBody>
                    <a:bodyPr/>
                    <a:lstStyle/>
                    <a:p>
                      <a:pPr algn="ctr" fontAlgn="ctr"/>
                      <a:r>
                        <a:rPr lang="es-MX" sz="1000" b="0" i="0" u="none" strike="noStrike">
                          <a:solidFill>
                            <a:srgbClr val="000000"/>
                          </a:solidFill>
                          <a:effectLst/>
                          <a:latin typeface="Noto Sans" panose="020B0502040504020204" pitchFamily="34" charset="0"/>
                          <a:ea typeface="Noto Sans" panose="020B0502040504020204" pitchFamily="34" charset="0"/>
                          <a:cs typeface="Noto Sans" panose="020B0502040504020204" pitchFamily="34" charset="0"/>
                        </a:rPr>
                        <a:t>Solicitud de reordenamiento en el piso 6 de los inmuebles de Tokio 80 y Toledo 21 para la Coordinación Servicios</a:t>
                      </a:r>
                    </a:p>
                  </a:txBody>
                  <a:tcPr marL="2921" marR="2921" marT="2921" marB="0" anchor="ctr">
                    <a:lnL w="12700" cap="flat" cmpd="sng" algn="ctr">
                      <a:solidFill>
                        <a:srgbClr val="DEC9A2"/>
                      </a:solidFill>
                      <a:prstDash val="solid"/>
                      <a:round/>
                      <a:headEnd type="none" w="med" len="med"/>
                      <a:tailEnd type="none" w="med" len="med"/>
                    </a:lnL>
                    <a:lnR w="12700" cap="flat" cmpd="sng" algn="ctr">
                      <a:solidFill>
                        <a:srgbClr val="DEC9A2"/>
                      </a:solidFill>
                      <a:prstDash val="solid"/>
                      <a:round/>
                      <a:headEnd type="none" w="med" len="med"/>
                      <a:tailEnd type="none" w="med" len="med"/>
                    </a:lnR>
                    <a:lnT w="12700" cap="flat" cmpd="sng" algn="ctr">
                      <a:solidFill>
                        <a:srgbClr val="DEC9A2"/>
                      </a:solidFill>
                      <a:prstDash val="solid"/>
                      <a:round/>
                      <a:headEnd type="none" w="med" len="med"/>
                      <a:tailEnd type="none" w="med" len="med"/>
                    </a:lnT>
                    <a:lnB w="12700" cap="flat" cmpd="sng" algn="ctr">
                      <a:solidFill>
                        <a:srgbClr val="DEC9A2"/>
                      </a:solidFill>
                      <a:prstDash val="solid"/>
                      <a:round/>
                      <a:headEnd type="none" w="med" len="med"/>
                      <a:tailEnd type="none" w="med" len="med"/>
                    </a:lnB>
                    <a:noFill/>
                  </a:tcPr>
                </a:tc>
                <a:tc>
                  <a:txBody>
                    <a:bodyPr/>
                    <a:lstStyle/>
                    <a:p>
                      <a:pPr algn="ctr" fontAlgn="ctr"/>
                      <a:r>
                        <a:rPr lang="es-MX" sz="1000" b="0" i="0" u="none" strike="noStrike">
                          <a:solidFill>
                            <a:srgbClr val="000000"/>
                          </a:solidFill>
                          <a:effectLst/>
                          <a:latin typeface="Noto Sans" panose="020B0502040504020204" pitchFamily="34" charset="0"/>
                          <a:ea typeface="Noto Sans" panose="020B0502040504020204" pitchFamily="34" charset="0"/>
                          <a:cs typeface="Noto Sans" panose="020B0502040504020204" pitchFamily="34" charset="0"/>
                        </a:rPr>
                        <a:t>CSITI , CSDISS y la CDA</a:t>
                      </a:r>
                    </a:p>
                  </a:txBody>
                  <a:tcPr marL="2921" marR="2921" marT="2921" marB="0" anchor="ctr">
                    <a:lnL w="12700" cap="flat" cmpd="sng" algn="ctr">
                      <a:solidFill>
                        <a:srgbClr val="DEC9A2"/>
                      </a:solidFill>
                      <a:prstDash val="solid"/>
                      <a:round/>
                      <a:headEnd type="none" w="med" len="med"/>
                      <a:tailEnd type="none" w="med" len="med"/>
                    </a:lnL>
                    <a:lnR w="12700" cap="flat" cmpd="sng" algn="ctr">
                      <a:solidFill>
                        <a:srgbClr val="DEC9A2"/>
                      </a:solidFill>
                      <a:prstDash val="solid"/>
                      <a:round/>
                      <a:headEnd type="none" w="med" len="med"/>
                      <a:tailEnd type="none" w="med" len="med"/>
                    </a:lnR>
                    <a:lnT w="12700" cap="flat" cmpd="sng" algn="ctr">
                      <a:solidFill>
                        <a:srgbClr val="DEC9A2"/>
                      </a:solidFill>
                      <a:prstDash val="solid"/>
                      <a:round/>
                      <a:headEnd type="none" w="med" len="med"/>
                      <a:tailEnd type="none" w="med" len="med"/>
                    </a:lnT>
                    <a:lnB w="12700" cap="flat" cmpd="sng" algn="ctr">
                      <a:solidFill>
                        <a:srgbClr val="DEC9A2"/>
                      </a:solidFill>
                      <a:prstDash val="solid"/>
                      <a:round/>
                      <a:headEnd type="none" w="med" len="med"/>
                      <a:tailEnd type="none" w="med" len="med"/>
                    </a:lnB>
                    <a:noFill/>
                  </a:tcPr>
                </a:tc>
                <a:tc>
                  <a:txBody>
                    <a:bodyPr/>
                    <a:lstStyle/>
                    <a:p>
                      <a:pPr algn="ctr" fontAlgn="ctr"/>
                      <a:r>
                        <a:rPr lang="es-MX" sz="1000" b="0" i="0" u="none" strike="noStrike">
                          <a:solidFill>
                            <a:srgbClr val="000000"/>
                          </a:solidFill>
                          <a:effectLst/>
                          <a:latin typeface="Noto Sans" panose="020B0502040504020204" pitchFamily="34" charset="0"/>
                          <a:ea typeface="Noto Sans" panose="020B0502040504020204" pitchFamily="34" charset="0"/>
                          <a:cs typeface="Noto Sans" panose="020B0502040504020204" pitchFamily="34" charset="0"/>
                        </a:rPr>
                        <a:t>CADIDT</a:t>
                      </a:r>
                    </a:p>
                  </a:txBody>
                  <a:tcPr marL="2921" marR="2921" marT="2921" marB="0" anchor="ctr">
                    <a:lnL w="12700" cap="flat" cmpd="sng" algn="ctr">
                      <a:solidFill>
                        <a:srgbClr val="DEC9A2"/>
                      </a:solidFill>
                      <a:prstDash val="solid"/>
                      <a:round/>
                      <a:headEnd type="none" w="med" len="med"/>
                      <a:tailEnd type="none" w="med" len="med"/>
                    </a:lnL>
                    <a:lnR w="12700" cap="flat" cmpd="sng" algn="ctr">
                      <a:solidFill>
                        <a:srgbClr val="DEC9A2"/>
                      </a:solidFill>
                      <a:prstDash val="solid"/>
                      <a:round/>
                      <a:headEnd type="none" w="med" len="med"/>
                      <a:tailEnd type="none" w="med" len="med"/>
                    </a:lnR>
                    <a:lnT w="12700" cap="flat" cmpd="sng" algn="ctr">
                      <a:solidFill>
                        <a:srgbClr val="DEC9A2"/>
                      </a:solidFill>
                      <a:prstDash val="solid"/>
                      <a:round/>
                      <a:headEnd type="none" w="med" len="med"/>
                      <a:tailEnd type="none" w="med" len="med"/>
                    </a:lnT>
                    <a:lnB w="12700" cap="flat" cmpd="sng" algn="ctr">
                      <a:solidFill>
                        <a:srgbClr val="DEC9A2"/>
                      </a:solidFill>
                      <a:prstDash val="solid"/>
                      <a:round/>
                      <a:headEnd type="none" w="med" len="med"/>
                      <a:tailEnd type="none" w="med" len="med"/>
                    </a:lnB>
                    <a:noFill/>
                  </a:tcPr>
                </a:tc>
                <a:tc>
                  <a:txBody>
                    <a:bodyPr/>
                    <a:lstStyle/>
                    <a:p>
                      <a:pPr marL="0" marR="0" lvl="0" indent="0" algn="ctr" defTabSz="914400" rtl="0" eaLnBrk="1" fontAlgn="ctr" latinLnBrk="0" hangingPunct="1">
                        <a:lnSpc>
                          <a:spcPct val="100000"/>
                        </a:lnSpc>
                        <a:spcBef>
                          <a:spcPts val="0"/>
                        </a:spcBef>
                        <a:spcAft>
                          <a:spcPts val="0"/>
                        </a:spcAft>
                        <a:buClr>
                          <a:srgbClr val="000000"/>
                        </a:buClr>
                        <a:buSzTx/>
                        <a:buFont typeface="Arial"/>
                        <a:buNone/>
                        <a:tabLst/>
                        <a:defRPr/>
                      </a:pPr>
                      <a:r>
                        <a:rPr lang="es-MX" sz="1000" b="0" i="0" u="none" strike="noStrike">
                          <a:solidFill>
                            <a:srgbClr val="000000"/>
                          </a:solidFill>
                          <a:effectLst/>
                          <a:latin typeface="Noto Sans" panose="020B0502040504020204" pitchFamily="34" charset="0"/>
                          <a:ea typeface="Noto Sans" panose="020B0502040504020204" pitchFamily="34" charset="0"/>
                          <a:cs typeface="Noto Sans" panose="020B0502040504020204" pitchFamily="34" charset="0"/>
                        </a:rPr>
                        <a:t>Oficio No. 416</a:t>
                      </a:r>
                    </a:p>
                    <a:p>
                      <a:pPr marL="0" marR="0" lvl="0" indent="0" algn="ctr" defTabSz="914400" rtl="0" eaLnBrk="1" fontAlgn="ctr" latinLnBrk="0" hangingPunct="1">
                        <a:lnSpc>
                          <a:spcPct val="100000"/>
                        </a:lnSpc>
                        <a:spcBef>
                          <a:spcPts val="0"/>
                        </a:spcBef>
                        <a:spcAft>
                          <a:spcPts val="0"/>
                        </a:spcAft>
                        <a:buClr>
                          <a:srgbClr val="000000"/>
                        </a:buClr>
                        <a:buSzTx/>
                        <a:buFont typeface="Arial"/>
                        <a:buNone/>
                        <a:tabLst/>
                        <a:defRPr/>
                      </a:pPr>
                      <a:r>
                        <a:rPr lang="es-MX" sz="1000" b="0" i="0" u="none" strike="noStrike">
                          <a:solidFill>
                            <a:srgbClr val="000000"/>
                          </a:solidFill>
                          <a:effectLst/>
                          <a:latin typeface="Noto Sans" panose="020B0502040504020204" pitchFamily="34" charset="0"/>
                          <a:ea typeface="Noto Sans" panose="020B0502040504020204" pitchFamily="34" charset="0"/>
                          <a:cs typeface="Noto Sans" panose="020B0502040504020204" pitchFamily="34" charset="0"/>
                        </a:rPr>
                        <a:t>09/04/2026</a:t>
                      </a:r>
                    </a:p>
                  </a:txBody>
                  <a:tcPr marL="2921" marR="2921" marT="2921" marB="0" anchor="ctr">
                    <a:lnL w="12700" cap="flat" cmpd="sng" algn="ctr">
                      <a:solidFill>
                        <a:srgbClr val="DEC9A2"/>
                      </a:solidFill>
                      <a:prstDash val="solid"/>
                      <a:round/>
                      <a:headEnd type="none" w="med" len="med"/>
                      <a:tailEnd type="none" w="med" len="med"/>
                    </a:lnL>
                    <a:lnR w="12700" cap="flat" cmpd="sng" algn="ctr">
                      <a:solidFill>
                        <a:srgbClr val="DEC9A2"/>
                      </a:solidFill>
                      <a:prstDash val="solid"/>
                      <a:round/>
                      <a:headEnd type="none" w="med" len="med"/>
                      <a:tailEnd type="none" w="med" len="med"/>
                    </a:lnR>
                    <a:lnT w="12700" cap="flat" cmpd="sng" algn="ctr">
                      <a:solidFill>
                        <a:srgbClr val="DEC9A2"/>
                      </a:solidFill>
                      <a:prstDash val="solid"/>
                      <a:round/>
                      <a:headEnd type="none" w="med" len="med"/>
                      <a:tailEnd type="none" w="med" len="med"/>
                    </a:lnT>
                    <a:lnB w="12700" cap="flat" cmpd="sng" algn="ctr">
                      <a:solidFill>
                        <a:srgbClr val="DEC9A2"/>
                      </a:solidFill>
                      <a:prstDash val="solid"/>
                      <a:round/>
                      <a:headEnd type="none" w="med" len="med"/>
                      <a:tailEnd type="none" w="med" len="med"/>
                    </a:lnB>
                    <a:noFill/>
                  </a:tcPr>
                </a:tc>
                <a:tc>
                  <a:txBody>
                    <a:bodyPr/>
                    <a:lstStyle/>
                    <a:p>
                      <a:pPr marL="86995" marR="0" lvl="0" indent="0" algn="ctr">
                        <a:lnSpc>
                          <a:spcPct val="100000"/>
                        </a:lnSpc>
                        <a:spcBef>
                          <a:spcPts val="0"/>
                        </a:spcBef>
                        <a:spcAft>
                          <a:spcPts val="0"/>
                        </a:spcAft>
                        <a:buNone/>
                      </a:pPr>
                      <a:r>
                        <a:rPr lang="es-MX" sz="1000" b="0" i="0" u="none" strike="noStrike" kern="1200" cap="none" noProof="0">
                          <a:solidFill>
                            <a:srgbClr val="000000"/>
                          </a:solidFill>
                          <a:effectLst/>
                          <a:latin typeface="Noto Sans" panose="020B0502040504020204" pitchFamily="34" charset="0"/>
                          <a:ea typeface="Noto Sans" panose="020B0502040504020204" pitchFamily="34" charset="0"/>
                          <a:cs typeface="Noto Sans" panose="020B0502040504020204" pitchFamily="34" charset="0"/>
                        </a:rPr>
                        <a:t>Con oficio 1436 </a:t>
                      </a:r>
                      <a:r>
                        <a:rPr lang="es-MX" sz="1000" b="0" i="0" u="none" strike="noStrike" kern="1200" cap="none" noProof="0">
                          <a:solidFill>
                            <a:srgbClr val="000000"/>
                          </a:solidFill>
                          <a:effectLst/>
                          <a:latin typeface="Noto Sans" panose="020B0502040504020204" pitchFamily="34" charset="0"/>
                          <a:ea typeface="Noto Sans" panose="020B0502040504020204" pitchFamily="34" charset="0"/>
                          <a:cs typeface="Noto Sans" panose="020B0502040504020204" pitchFamily="34" charset="0"/>
                          <a:sym typeface="Arial"/>
                        </a:rPr>
                        <a:t>de </a:t>
                      </a:r>
                      <a:r>
                        <a:rPr lang="es-MX" sz="1000" b="0" i="0" u="none" strike="noStrike" kern="1200" cap="none" noProof="0">
                          <a:solidFill>
                            <a:srgbClr val="000000"/>
                          </a:solidFill>
                          <a:effectLst/>
                          <a:latin typeface="Noto Sans" panose="020B0502040504020204" pitchFamily="34" charset="0"/>
                          <a:ea typeface="Noto Sans" panose="020B0502040504020204" pitchFamily="34" charset="0"/>
                          <a:cs typeface="Noto Sans" panose="020B0502040504020204" pitchFamily="34" charset="0"/>
                        </a:rPr>
                        <a:t>fecha 03/07/26 la CCSG envía a la CSADIDT propuesta para validación.</a:t>
                      </a:r>
                      <a:endParaRPr lang="es-MX" sz="1000" b="0" i="0" u="none" strike="noStrike" kern="1200" cap="none">
                        <a:solidFill>
                          <a:srgbClr val="000000"/>
                        </a:solidFill>
                        <a:effectLst/>
                        <a:latin typeface="Noto Sans" panose="020B0502040504020204" pitchFamily="34" charset="0"/>
                        <a:ea typeface="Noto Sans" panose="020B0502040504020204" pitchFamily="34" charset="0"/>
                        <a:cs typeface="Noto Sans" panose="020B0502040504020204" pitchFamily="34" charset="0"/>
                        <a:sym typeface="Arial"/>
                      </a:endParaRPr>
                    </a:p>
                  </a:txBody>
                  <a:tcPr marL="2921" marR="2921" marT="2921" marB="0" anchor="ctr">
                    <a:lnL w="12700" cap="flat" cmpd="sng" algn="ctr">
                      <a:solidFill>
                        <a:srgbClr val="DEC9A2"/>
                      </a:solidFill>
                      <a:prstDash val="solid"/>
                      <a:round/>
                      <a:headEnd type="none" w="med" len="med"/>
                      <a:tailEnd type="none" w="med" len="med"/>
                    </a:lnL>
                    <a:lnR w="12700" cap="flat" cmpd="sng" algn="ctr">
                      <a:solidFill>
                        <a:srgbClr val="DEC9A2"/>
                      </a:solidFill>
                      <a:prstDash val="solid"/>
                      <a:round/>
                      <a:headEnd type="none" w="med" len="med"/>
                      <a:tailEnd type="none" w="med" len="med"/>
                    </a:lnR>
                    <a:lnT w="12700" cap="flat" cmpd="sng" algn="ctr">
                      <a:solidFill>
                        <a:srgbClr val="DEC9A2"/>
                      </a:solidFill>
                      <a:prstDash val="solid"/>
                      <a:round/>
                      <a:headEnd type="none" w="med" len="med"/>
                      <a:tailEnd type="none" w="med" len="med"/>
                    </a:lnT>
                    <a:lnB w="12700" cap="flat" cmpd="sng" algn="ctr">
                      <a:solidFill>
                        <a:srgbClr val="DEC9A2"/>
                      </a:solidFill>
                      <a:prstDash val="solid"/>
                      <a:round/>
                      <a:headEnd type="none" w="med" len="med"/>
                      <a:tailEnd type="none" w="med" len="med"/>
                    </a:lnB>
                    <a:noFill/>
                  </a:tcPr>
                </a:tc>
                <a:extLst>
                  <a:ext uri="{0D108BD9-81ED-4DB2-BD59-A6C34878D82A}">
                    <a16:rowId xmlns:a16="http://schemas.microsoft.com/office/drawing/2014/main" val="354411722"/>
                  </a:ext>
                </a:extLst>
              </a:tr>
              <a:tr h="689614">
                <a:tc>
                  <a:txBody>
                    <a:bodyPr/>
                    <a:lstStyle/>
                    <a:p>
                      <a:pPr algn="ctr" fontAlgn="ctr"/>
                      <a:r>
                        <a:rPr lang="es-MX" sz="1000" b="0" i="0" u="none" strike="noStrike">
                          <a:solidFill>
                            <a:srgbClr val="000000"/>
                          </a:solidFill>
                          <a:effectLst/>
                          <a:latin typeface="Noto Sans" panose="020B0502040504020204" pitchFamily="34" charset="0"/>
                          <a:ea typeface="Noto Sans" panose="020B0502040504020204" pitchFamily="34" charset="0"/>
                          <a:cs typeface="Noto Sans" panose="020B0502040504020204" pitchFamily="34" charset="0"/>
                        </a:rPr>
                        <a:t>12</a:t>
                      </a:r>
                    </a:p>
                  </a:txBody>
                  <a:tcPr marL="2921" marR="2921" marT="2921" marB="0" anchor="ctr">
                    <a:lnL w="12700" cap="flat" cmpd="sng" algn="ctr">
                      <a:solidFill>
                        <a:srgbClr val="DEC9A2"/>
                      </a:solidFill>
                      <a:prstDash val="solid"/>
                      <a:round/>
                      <a:headEnd type="none" w="med" len="med"/>
                      <a:tailEnd type="none" w="med" len="med"/>
                    </a:lnL>
                    <a:lnR w="12700" cap="flat" cmpd="sng" algn="ctr">
                      <a:solidFill>
                        <a:srgbClr val="DEC9A2"/>
                      </a:solidFill>
                      <a:prstDash val="solid"/>
                      <a:round/>
                      <a:headEnd type="none" w="med" len="med"/>
                      <a:tailEnd type="none" w="med" len="med"/>
                    </a:lnR>
                    <a:lnT w="12700" cap="flat" cmpd="sng" algn="ctr">
                      <a:solidFill>
                        <a:srgbClr val="DEC9A2"/>
                      </a:solidFill>
                      <a:prstDash val="solid"/>
                      <a:round/>
                      <a:headEnd type="none" w="med" len="med"/>
                      <a:tailEnd type="none" w="med" len="med"/>
                    </a:lnT>
                    <a:lnB w="12700" cap="flat" cmpd="sng" algn="ctr">
                      <a:solidFill>
                        <a:srgbClr val="DEC9A2"/>
                      </a:solidFill>
                      <a:prstDash val="solid"/>
                      <a:round/>
                      <a:headEnd type="none" w="med" len="med"/>
                      <a:tailEnd type="none" w="med" len="med"/>
                    </a:lnB>
                    <a:noFill/>
                  </a:tcPr>
                </a:tc>
                <a:tc>
                  <a:txBody>
                    <a:bodyPr/>
                    <a:lstStyle/>
                    <a:p>
                      <a:pPr algn="ctr" fontAlgn="ctr"/>
                      <a:r>
                        <a:rPr lang="es-MX" sz="1000" b="0" i="0" u="none" strike="noStrike" cap="none">
                          <a:solidFill>
                            <a:srgbClr val="000000"/>
                          </a:solidFill>
                          <a:effectLst/>
                          <a:latin typeface="Noto Sans" panose="020B0502040504020204" pitchFamily="34" charset="0"/>
                          <a:ea typeface="Noto Sans" panose="020B0502040504020204" pitchFamily="34" charset="0"/>
                          <a:cs typeface="Noto Sans" panose="020B0502040504020204" pitchFamily="34" charset="0"/>
                          <a:sym typeface="Arial"/>
                        </a:rPr>
                        <a:t>Solicitud de reordenamiento en el piso 5 de Tokio 80</a:t>
                      </a:r>
                    </a:p>
                  </a:txBody>
                  <a:tcPr marL="2921" marR="2921" marT="2921" marB="0" anchor="ctr">
                    <a:lnL w="12700" cap="flat" cmpd="sng" algn="ctr">
                      <a:solidFill>
                        <a:srgbClr val="DEC9A2"/>
                      </a:solidFill>
                      <a:prstDash val="solid"/>
                      <a:round/>
                      <a:headEnd type="none" w="med" len="med"/>
                      <a:tailEnd type="none" w="med" len="med"/>
                    </a:lnL>
                    <a:lnR w="12700" cap="flat" cmpd="sng" algn="ctr">
                      <a:solidFill>
                        <a:srgbClr val="DEC9A2"/>
                      </a:solidFill>
                      <a:prstDash val="solid"/>
                      <a:round/>
                      <a:headEnd type="none" w="med" len="med"/>
                      <a:tailEnd type="none" w="med" len="med"/>
                    </a:lnR>
                    <a:lnT w="12700" cap="flat" cmpd="sng" algn="ctr">
                      <a:solidFill>
                        <a:srgbClr val="DEC9A2"/>
                      </a:solidFill>
                      <a:prstDash val="solid"/>
                      <a:round/>
                      <a:headEnd type="none" w="med" len="med"/>
                      <a:tailEnd type="none" w="med" len="med"/>
                    </a:lnT>
                    <a:lnB w="12700" cap="flat" cmpd="sng" algn="ctr">
                      <a:solidFill>
                        <a:srgbClr val="DEC9A2"/>
                      </a:solidFill>
                      <a:prstDash val="solid"/>
                      <a:round/>
                      <a:headEnd type="none" w="med" len="med"/>
                      <a:tailEnd type="none" w="med" len="med"/>
                    </a:lnB>
                    <a:noFill/>
                  </a:tcPr>
                </a:tc>
                <a:tc>
                  <a:txBody>
                    <a:bodyPr/>
                    <a:lstStyle/>
                    <a:p>
                      <a:pPr algn="ctr" fontAlgn="ctr"/>
                      <a:r>
                        <a:rPr lang="es-MX" sz="1000" b="0" i="0" u="none" strike="noStrike">
                          <a:solidFill>
                            <a:srgbClr val="000000"/>
                          </a:solidFill>
                          <a:effectLst/>
                          <a:latin typeface="Noto Sans" panose="020B0502040504020204" pitchFamily="34" charset="0"/>
                          <a:ea typeface="Noto Sans" panose="020B0502040504020204" pitchFamily="34" charset="0"/>
                          <a:cs typeface="Noto Sans" panose="020B0502040504020204" pitchFamily="34" charset="0"/>
                        </a:rPr>
                        <a:t>CSADIDT y CPEG</a:t>
                      </a:r>
                    </a:p>
                  </a:txBody>
                  <a:tcPr marL="2921" marR="2921" marT="2921" marB="0" anchor="ctr">
                    <a:lnL w="12700" cap="flat" cmpd="sng" algn="ctr">
                      <a:solidFill>
                        <a:srgbClr val="DEC9A2"/>
                      </a:solidFill>
                      <a:prstDash val="solid"/>
                      <a:round/>
                      <a:headEnd type="none" w="med" len="med"/>
                      <a:tailEnd type="none" w="med" len="med"/>
                    </a:lnL>
                    <a:lnR w="12700" cap="flat" cmpd="sng" algn="ctr">
                      <a:solidFill>
                        <a:srgbClr val="DEC9A2"/>
                      </a:solidFill>
                      <a:prstDash val="solid"/>
                      <a:round/>
                      <a:headEnd type="none" w="med" len="med"/>
                      <a:tailEnd type="none" w="med" len="med"/>
                    </a:lnR>
                    <a:lnT w="12700" cap="flat" cmpd="sng" algn="ctr">
                      <a:solidFill>
                        <a:srgbClr val="DEC9A2"/>
                      </a:solidFill>
                      <a:prstDash val="solid"/>
                      <a:round/>
                      <a:headEnd type="none" w="med" len="med"/>
                      <a:tailEnd type="none" w="med" len="med"/>
                    </a:lnT>
                    <a:lnB w="12700" cap="flat" cmpd="sng" algn="ctr">
                      <a:solidFill>
                        <a:srgbClr val="DEC9A2"/>
                      </a:solidFill>
                      <a:prstDash val="solid"/>
                      <a:round/>
                      <a:headEnd type="none" w="med" len="med"/>
                      <a:tailEnd type="none" w="med" len="med"/>
                    </a:lnB>
                    <a:noFill/>
                  </a:tcPr>
                </a:tc>
                <a:tc>
                  <a:txBody>
                    <a:bodyPr/>
                    <a:lstStyle/>
                    <a:p>
                      <a:pPr algn="ctr" fontAlgn="ctr"/>
                      <a:r>
                        <a:rPr lang="es-MX" sz="1000" b="0" i="0" u="none" strike="noStrike">
                          <a:solidFill>
                            <a:srgbClr val="000000"/>
                          </a:solidFill>
                          <a:effectLst/>
                          <a:latin typeface="Noto Sans" panose="020B0502040504020204" pitchFamily="34" charset="0"/>
                          <a:ea typeface="Noto Sans" panose="020B0502040504020204" pitchFamily="34" charset="0"/>
                          <a:cs typeface="Noto Sans" panose="020B0502040504020204" pitchFamily="34" charset="0"/>
                        </a:rPr>
                        <a:t>DIDT</a:t>
                      </a:r>
                    </a:p>
                  </a:txBody>
                  <a:tcPr marL="2921" marR="2921" marT="2921" marB="0" anchor="ctr">
                    <a:lnL w="12700" cap="flat" cmpd="sng" algn="ctr">
                      <a:solidFill>
                        <a:srgbClr val="DEC9A2"/>
                      </a:solidFill>
                      <a:prstDash val="solid"/>
                      <a:round/>
                      <a:headEnd type="none" w="med" len="med"/>
                      <a:tailEnd type="none" w="med" len="med"/>
                    </a:lnL>
                    <a:lnR w="12700" cap="flat" cmpd="sng" algn="ctr">
                      <a:solidFill>
                        <a:srgbClr val="DEC9A2"/>
                      </a:solidFill>
                      <a:prstDash val="solid"/>
                      <a:round/>
                      <a:headEnd type="none" w="med" len="med"/>
                      <a:tailEnd type="none" w="med" len="med"/>
                    </a:lnR>
                    <a:lnT w="12700" cap="flat" cmpd="sng" algn="ctr">
                      <a:solidFill>
                        <a:srgbClr val="DEC9A2"/>
                      </a:solidFill>
                      <a:prstDash val="solid"/>
                      <a:round/>
                      <a:headEnd type="none" w="med" len="med"/>
                      <a:tailEnd type="none" w="med" len="med"/>
                    </a:lnT>
                    <a:lnB w="12700" cap="flat" cmpd="sng" algn="ctr">
                      <a:solidFill>
                        <a:srgbClr val="DEC9A2"/>
                      </a:solidFill>
                      <a:prstDash val="solid"/>
                      <a:round/>
                      <a:headEnd type="none" w="med" len="med"/>
                      <a:tailEnd type="none" w="med" len="med"/>
                    </a:lnB>
                    <a:noFill/>
                  </a:tcPr>
                </a:tc>
                <a:tc>
                  <a:txBody>
                    <a:bodyPr/>
                    <a:lstStyle/>
                    <a:p>
                      <a:pPr marL="0" marR="0" lvl="0" indent="0" algn="ctr" defTabSz="914400" rtl="0" eaLnBrk="1" fontAlgn="ctr" latinLnBrk="0" hangingPunct="1">
                        <a:lnSpc>
                          <a:spcPct val="100000"/>
                        </a:lnSpc>
                        <a:spcBef>
                          <a:spcPts val="0"/>
                        </a:spcBef>
                        <a:spcAft>
                          <a:spcPts val="0"/>
                        </a:spcAft>
                        <a:buClr>
                          <a:srgbClr val="000000"/>
                        </a:buClr>
                        <a:buSzTx/>
                        <a:buFont typeface="Arial"/>
                        <a:buNone/>
                        <a:tabLst/>
                        <a:defRPr/>
                      </a:pPr>
                      <a:r>
                        <a:rPr lang="es-MX" sz="1000" b="0" i="0" u="none" strike="noStrike">
                          <a:solidFill>
                            <a:srgbClr val="000000"/>
                          </a:solidFill>
                          <a:effectLst/>
                          <a:latin typeface="Noto Sans" panose="020B0502040504020204" pitchFamily="34" charset="0"/>
                          <a:ea typeface="Noto Sans" panose="020B0502040504020204" pitchFamily="34" charset="0"/>
                          <a:cs typeface="Noto Sans" panose="020B0502040504020204" pitchFamily="34" charset="0"/>
                        </a:rPr>
                        <a:t>Oficio No. 417</a:t>
                      </a:r>
                    </a:p>
                    <a:p>
                      <a:pPr marL="0" marR="0" lvl="0" indent="0" algn="ctr" defTabSz="914400" rtl="0" eaLnBrk="1" fontAlgn="ctr" latinLnBrk="0" hangingPunct="1">
                        <a:lnSpc>
                          <a:spcPct val="100000"/>
                        </a:lnSpc>
                        <a:spcBef>
                          <a:spcPts val="0"/>
                        </a:spcBef>
                        <a:spcAft>
                          <a:spcPts val="0"/>
                        </a:spcAft>
                        <a:buClr>
                          <a:srgbClr val="000000"/>
                        </a:buClr>
                        <a:buSzTx/>
                        <a:buFont typeface="Arial"/>
                        <a:buNone/>
                        <a:tabLst/>
                        <a:defRPr/>
                      </a:pPr>
                      <a:r>
                        <a:rPr lang="es-MX" sz="1000" b="0" i="0" u="none" strike="noStrike">
                          <a:solidFill>
                            <a:srgbClr val="000000"/>
                          </a:solidFill>
                          <a:effectLst/>
                          <a:latin typeface="Noto Sans" panose="020B0502040504020204" pitchFamily="34" charset="0"/>
                          <a:ea typeface="Noto Sans" panose="020B0502040504020204" pitchFamily="34" charset="0"/>
                          <a:cs typeface="Noto Sans" panose="020B0502040504020204" pitchFamily="34" charset="0"/>
                        </a:rPr>
                        <a:t>09/04/2026</a:t>
                      </a:r>
                    </a:p>
                  </a:txBody>
                  <a:tcPr marL="2921" marR="2921" marT="2921" marB="0" anchor="ctr">
                    <a:lnL w="12700" cap="flat" cmpd="sng" algn="ctr">
                      <a:solidFill>
                        <a:srgbClr val="DEC9A2"/>
                      </a:solidFill>
                      <a:prstDash val="solid"/>
                      <a:round/>
                      <a:headEnd type="none" w="med" len="med"/>
                      <a:tailEnd type="none" w="med" len="med"/>
                    </a:lnL>
                    <a:lnR w="12700" cap="flat" cmpd="sng" algn="ctr">
                      <a:solidFill>
                        <a:srgbClr val="DEC9A2"/>
                      </a:solidFill>
                      <a:prstDash val="solid"/>
                      <a:round/>
                      <a:headEnd type="none" w="med" len="med"/>
                      <a:tailEnd type="none" w="med" len="med"/>
                    </a:lnR>
                    <a:lnT w="12700" cap="flat" cmpd="sng" algn="ctr">
                      <a:solidFill>
                        <a:srgbClr val="DEC9A2"/>
                      </a:solidFill>
                      <a:prstDash val="solid"/>
                      <a:round/>
                      <a:headEnd type="none" w="med" len="med"/>
                      <a:tailEnd type="none" w="med" len="med"/>
                    </a:lnT>
                    <a:lnB w="12700" cap="flat" cmpd="sng" algn="ctr">
                      <a:solidFill>
                        <a:srgbClr val="DEC9A2"/>
                      </a:solidFill>
                      <a:prstDash val="solid"/>
                      <a:round/>
                      <a:headEnd type="none" w="med" len="med"/>
                      <a:tailEnd type="none" w="med" len="med"/>
                    </a:lnB>
                    <a:noFill/>
                  </a:tcPr>
                </a:tc>
                <a:tc>
                  <a:txBody>
                    <a:bodyPr/>
                    <a:lstStyle/>
                    <a:p>
                      <a:pPr marL="86995" marR="0" lvl="0" indent="0" algn="ctr">
                        <a:lnSpc>
                          <a:spcPct val="100000"/>
                        </a:lnSpc>
                        <a:spcBef>
                          <a:spcPts val="0"/>
                        </a:spcBef>
                        <a:spcAft>
                          <a:spcPts val="0"/>
                        </a:spcAft>
                        <a:buNone/>
                      </a:pPr>
                      <a:r>
                        <a:rPr lang="es-MX" sz="1000" b="0" i="0" u="none" strike="noStrike" kern="1200" cap="none" noProof="0">
                          <a:solidFill>
                            <a:srgbClr val="000000"/>
                          </a:solidFill>
                          <a:effectLst/>
                          <a:latin typeface="Noto Sans" panose="020B0502040504020204" pitchFamily="34" charset="0"/>
                          <a:ea typeface="Noto Sans" panose="020B0502040504020204" pitchFamily="34" charset="0"/>
                          <a:cs typeface="Noto Sans" panose="020B0502040504020204" pitchFamily="34" charset="0"/>
                        </a:rPr>
                        <a:t>Con oficio 1448 </a:t>
                      </a:r>
                      <a:r>
                        <a:rPr lang="es-MX" sz="1000" b="0" i="0" u="none" strike="noStrike" kern="1200" cap="none" noProof="0">
                          <a:solidFill>
                            <a:srgbClr val="000000"/>
                          </a:solidFill>
                          <a:effectLst/>
                          <a:latin typeface="Noto Sans" panose="020B0502040504020204" pitchFamily="34" charset="0"/>
                          <a:ea typeface="Noto Sans" panose="020B0502040504020204" pitchFamily="34" charset="0"/>
                          <a:cs typeface="Noto Sans" panose="020B0502040504020204" pitchFamily="34" charset="0"/>
                          <a:sym typeface="Arial"/>
                        </a:rPr>
                        <a:t>de </a:t>
                      </a:r>
                      <a:r>
                        <a:rPr lang="es-MX" sz="1000" b="0" i="0" u="none" strike="noStrike" kern="1200" cap="none" noProof="0">
                          <a:solidFill>
                            <a:srgbClr val="000000"/>
                          </a:solidFill>
                          <a:effectLst/>
                          <a:latin typeface="Noto Sans" panose="020B0502040504020204" pitchFamily="34" charset="0"/>
                          <a:ea typeface="Noto Sans" panose="020B0502040504020204" pitchFamily="34" charset="0"/>
                          <a:cs typeface="Noto Sans" panose="020B0502040504020204" pitchFamily="34" charset="0"/>
                        </a:rPr>
                        <a:t>fecha 06/07/26 la CCSG envía a la CSADIDT propuesta para validación.</a:t>
                      </a:r>
                      <a:endParaRPr lang="es-MX" sz="1000" b="0" i="0" u="none" strike="noStrike" kern="1200" cap="none">
                        <a:solidFill>
                          <a:srgbClr val="000000"/>
                        </a:solidFill>
                        <a:effectLst/>
                        <a:latin typeface="Noto Sans" panose="020B0502040504020204" pitchFamily="34" charset="0"/>
                        <a:ea typeface="Noto Sans" panose="020B0502040504020204" pitchFamily="34" charset="0"/>
                        <a:cs typeface="Noto Sans" panose="020B0502040504020204" pitchFamily="34" charset="0"/>
                        <a:sym typeface="Arial"/>
                      </a:endParaRPr>
                    </a:p>
                  </a:txBody>
                  <a:tcPr marL="2921" marR="2921" marT="2921" marB="0" anchor="ctr">
                    <a:lnL w="12700" cap="flat" cmpd="sng" algn="ctr">
                      <a:solidFill>
                        <a:srgbClr val="DEC9A2"/>
                      </a:solidFill>
                      <a:prstDash val="solid"/>
                      <a:round/>
                      <a:headEnd type="none" w="med" len="med"/>
                      <a:tailEnd type="none" w="med" len="med"/>
                    </a:lnL>
                    <a:lnR w="12700" cap="flat" cmpd="sng" algn="ctr">
                      <a:solidFill>
                        <a:srgbClr val="DEC9A2"/>
                      </a:solidFill>
                      <a:prstDash val="solid"/>
                      <a:round/>
                      <a:headEnd type="none" w="med" len="med"/>
                      <a:tailEnd type="none" w="med" len="med"/>
                    </a:lnR>
                    <a:lnT w="12700" cap="flat" cmpd="sng" algn="ctr">
                      <a:solidFill>
                        <a:srgbClr val="DEC9A2"/>
                      </a:solidFill>
                      <a:prstDash val="solid"/>
                      <a:round/>
                      <a:headEnd type="none" w="med" len="med"/>
                      <a:tailEnd type="none" w="med" len="med"/>
                    </a:lnT>
                    <a:lnB w="12700" cap="flat" cmpd="sng" algn="ctr">
                      <a:solidFill>
                        <a:srgbClr val="DEC9A2"/>
                      </a:solidFill>
                      <a:prstDash val="solid"/>
                      <a:round/>
                      <a:headEnd type="none" w="med" len="med"/>
                      <a:tailEnd type="none" w="med" len="med"/>
                    </a:lnB>
                    <a:noFill/>
                  </a:tcPr>
                </a:tc>
                <a:extLst>
                  <a:ext uri="{0D108BD9-81ED-4DB2-BD59-A6C34878D82A}">
                    <a16:rowId xmlns:a16="http://schemas.microsoft.com/office/drawing/2014/main" val="185375652"/>
                  </a:ext>
                </a:extLst>
              </a:tr>
              <a:tr h="689614">
                <a:tc>
                  <a:txBody>
                    <a:bodyPr/>
                    <a:lstStyle/>
                    <a:p>
                      <a:pPr algn="ctr" fontAlgn="ctr"/>
                      <a:r>
                        <a:rPr lang="es-MX" sz="1000" b="0" i="0" u="none" strike="noStrike">
                          <a:solidFill>
                            <a:srgbClr val="000000"/>
                          </a:solidFill>
                          <a:effectLst/>
                          <a:latin typeface="Noto Sans" panose="020B0502040504020204" pitchFamily="34" charset="0"/>
                          <a:ea typeface="Noto Sans" panose="020B0502040504020204" pitchFamily="34" charset="0"/>
                          <a:cs typeface="Noto Sans" panose="020B0502040504020204" pitchFamily="34" charset="0"/>
                        </a:rPr>
                        <a:t>13</a:t>
                      </a:r>
                    </a:p>
                  </a:txBody>
                  <a:tcPr marL="2921" marR="2921" marT="2921" marB="0" anchor="ctr">
                    <a:lnL w="12700" cap="flat" cmpd="sng" algn="ctr">
                      <a:solidFill>
                        <a:srgbClr val="DEC9A2"/>
                      </a:solidFill>
                      <a:prstDash val="solid"/>
                      <a:round/>
                      <a:headEnd type="none" w="med" len="med"/>
                      <a:tailEnd type="none" w="med" len="med"/>
                    </a:lnL>
                    <a:lnR w="12700" cap="flat" cmpd="sng" algn="ctr">
                      <a:solidFill>
                        <a:srgbClr val="DEC9A2"/>
                      </a:solidFill>
                      <a:prstDash val="solid"/>
                      <a:round/>
                      <a:headEnd type="none" w="med" len="med"/>
                      <a:tailEnd type="none" w="med" len="med"/>
                    </a:lnR>
                    <a:lnT w="12700" cap="flat" cmpd="sng" algn="ctr">
                      <a:solidFill>
                        <a:srgbClr val="DEC9A2"/>
                      </a:solidFill>
                      <a:prstDash val="solid"/>
                      <a:round/>
                      <a:headEnd type="none" w="med" len="med"/>
                      <a:tailEnd type="none" w="med" len="med"/>
                    </a:lnT>
                    <a:lnB w="12700" cap="flat" cmpd="sng" algn="ctr">
                      <a:solidFill>
                        <a:srgbClr val="DEC9A2"/>
                      </a:solidFill>
                      <a:prstDash val="solid"/>
                      <a:round/>
                      <a:headEnd type="none" w="med" len="med"/>
                      <a:tailEnd type="none" w="med" len="med"/>
                    </a:lnB>
                    <a:noFill/>
                  </a:tcPr>
                </a:tc>
                <a:tc>
                  <a:txBody>
                    <a:bodyPr/>
                    <a:lstStyle/>
                    <a:p>
                      <a:pPr algn="ctr" fontAlgn="ctr"/>
                      <a:r>
                        <a:rPr lang="es-MX" sz="1000" b="0" i="0" u="none" strike="noStrike">
                          <a:solidFill>
                            <a:srgbClr val="000000"/>
                          </a:solidFill>
                          <a:effectLst/>
                          <a:latin typeface="Noto Sans" panose="020B0502040504020204" pitchFamily="34" charset="0"/>
                          <a:ea typeface="Noto Sans" panose="020B0502040504020204" pitchFamily="34" charset="0"/>
                          <a:cs typeface="Noto Sans" panose="020B0502040504020204" pitchFamily="34" charset="0"/>
                        </a:rPr>
                        <a:t>Solicitud de espacio para 188 plazas de la UIPECI y formalización de entrega del piso 7 del inmueble de Toledo 10</a:t>
                      </a:r>
                      <a:endParaRPr lang="es-MX" sz="1000" b="0" i="0" u="none" strike="noStrike">
                        <a:solidFill>
                          <a:srgbClr val="000000"/>
                        </a:solidFill>
                        <a:effectLst/>
                        <a:highlight>
                          <a:srgbClr val="FFFF00"/>
                        </a:highlight>
                        <a:latin typeface="Noto Sans" panose="020B0502040504020204" pitchFamily="34" charset="0"/>
                        <a:ea typeface="Noto Sans" panose="020B0502040504020204" pitchFamily="34" charset="0"/>
                        <a:cs typeface="Noto Sans" panose="020B0502040504020204" pitchFamily="34" charset="0"/>
                      </a:endParaRPr>
                    </a:p>
                  </a:txBody>
                  <a:tcPr marL="2921" marR="2921" marT="2921" marB="0" anchor="ctr">
                    <a:lnL w="12700" cap="flat" cmpd="sng" algn="ctr">
                      <a:solidFill>
                        <a:srgbClr val="DEC9A2"/>
                      </a:solidFill>
                      <a:prstDash val="solid"/>
                      <a:round/>
                      <a:headEnd type="none" w="med" len="med"/>
                      <a:tailEnd type="none" w="med" len="med"/>
                    </a:lnL>
                    <a:lnR w="12700" cap="flat" cmpd="sng" algn="ctr">
                      <a:solidFill>
                        <a:srgbClr val="DEC9A2"/>
                      </a:solidFill>
                      <a:prstDash val="solid"/>
                      <a:round/>
                      <a:headEnd type="none" w="med" len="med"/>
                      <a:tailEnd type="none" w="med" len="med"/>
                    </a:lnR>
                    <a:lnT w="12700" cap="flat" cmpd="sng" algn="ctr">
                      <a:solidFill>
                        <a:srgbClr val="DEC9A2"/>
                      </a:solidFill>
                      <a:prstDash val="solid"/>
                      <a:round/>
                      <a:headEnd type="none" w="med" len="med"/>
                      <a:tailEnd type="none" w="med" len="med"/>
                    </a:lnT>
                    <a:lnB w="12700" cap="flat" cmpd="sng" algn="ctr">
                      <a:solidFill>
                        <a:srgbClr val="DEC9A2"/>
                      </a:solidFill>
                      <a:prstDash val="solid"/>
                      <a:round/>
                      <a:headEnd type="none" w="med" len="med"/>
                      <a:tailEnd type="none" w="med" len="med"/>
                    </a:lnB>
                    <a:noFill/>
                  </a:tcPr>
                </a:tc>
                <a:tc>
                  <a:txBody>
                    <a:bodyPr/>
                    <a:lstStyle/>
                    <a:p>
                      <a:pPr algn="ctr" fontAlgn="ctr"/>
                      <a:r>
                        <a:rPr lang="es-MX" sz="1000" b="0" i="0" u="none" strike="noStrike">
                          <a:solidFill>
                            <a:srgbClr val="000000"/>
                          </a:solidFill>
                          <a:effectLst/>
                          <a:latin typeface="Noto Sans" panose="020B0502040504020204" pitchFamily="34" charset="0"/>
                          <a:ea typeface="Noto Sans" panose="020B0502040504020204" pitchFamily="34" charset="0"/>
                          <a:cs typeface="Noto Sans" panose="020B0502040504020204" pitchFamily="34" charset="0"/>
                        </a:rPr>
                        <a:t>UIPECI</a:t>
                      </a:r>
                    </a:p>
                  </a:txBody>
                  <a:tcPr marL="2921" marR="2921" marT="2921" marB="0" anchor="ctr">
                    <a:lnL w="12700" cap="flat" cmpd="sng" algn="ctr">
                      <a:solidFill>
                        <a:srgbClr val="DEC9A2"/>
                      </a:solidFill>
                      <a:prstDash val="solid"/>
                      <a:round/>
                      <a:headEnd type="none" w="med" len="med"/>
                      <a:tailEnd type="none" w="med" len="med"/>
                    </a:lnL>
                    <a:lnR w="12700" cap="flat" cmpd="sng" algn="ctr">
                      <a:solidFill>
                        <a:srgbClr val="DEC9A2"/>
                      </a:solidFill>
                      <a:prstDash val="solid"/>
                      <a:round/>
                      <a:headEnd type="none" w="med" len="med"/>
                      <a:tailEnd type="none" w="med" len="med"/>
                    </a:lnR>
                    <a:lnT w="12700" cap="flat" cmpd="sng" algn="ctr">
                      <a:solidFill>
                        <a:srgbClr val="DEC9A2"/>
                      </a:solidFill>
                      <a:prstDash val="solid"/>
                      <a:round/>
                      <a:headEnd type="none" w="med" len="med"/>
                      <a:tailEnd type="none" w="med" len="med"/>
                    </a:lnT>
                    <a:lnB w="12700" cap="flat" cmpd="sng" algn="ctr">
                      <a:solidFill>
                        <a:srgbClr val="DEC9A2"/>
                      </a:solidFill>
                      <a:prstDash val="solid"/>
                      <a:round/>
                      <a:headEnd type="none" w="med" len="med"/>
                      <a:tailEnd type="none" w="med" len="med"/>
                    </a:lnB>
                    <a:noFill/>
                  </a:tcPr>
                </a:tc>
                <a:tc>
                  <a:txBody>
                    <a:bodyPr/>
                    <a:lstStyle/>
                    <a:p>
                      <a:pPr algn="ctr" fontAlgn="ctr"/>
                      <a:r>
                        <a:rPr lang="es-MX" sz="1000" b="0" i="0" u="none" strike="noStrike">
                          <a:solidFill>
                            <a:srgbClr val="000000"/>
                          </a:solidFill>
                          <a:effectLst/>
                          <a:latin typeface="Noto Sans" panose="020B0502040504020204" pitchFamily="34" charset="0"/>
                          <a:ea typeface="Noto Sans" panose="020B0502040504020204" pitchFamily="34" charset="0"/>
                          <a:cs typeface="Noto Sans" panose="020B0502040504020204" pitchFamily="34" charset="0"/>
                        </a:rPr>
                        <a:t>CADA</a:t>
                      </a:r>
                    </a:p>
                  </a:txBody>
                  <a:tcPr marL="2921" marR="2921" marT="2921" marB="0" anchor="ctr">
                    <a:lnL w="12700" cap="flat" cmpd="sng" algn="ctr">
                      <a:solidFill>
                        <a:srgbClr val="DEC9A2"/>
                      </a:solidFill>
                      <a:prstDash val="solid"/>
                      <a:round/>
                      <a:headEnd type="none" w="med" len="med"/>
                      <a:tailEnd type="none" w="med" len="med"/>
                    </a:lnL>
                    <a:lnR w="12700" cap="flat" cmpd="sng" algn="ctr">
                      <a:solidFill>
                        <a:srgbClr val="DEC9A2"/>
                      </a:solidFill>
                      <a:prstDash val="solid"/>
                      <a:round/>
                      <a:headEnd type="none" w="med" len="med"/>
                      <a:tailEnd type="none" w="med" len="med"/>
                    </a:lnR>
                    <a:lnT w="12700" cap="flat" cmpd="sng" algn="ctr">
                      <a:solidFill>
                        <a:srgbClr val="DEC9A2"/>
                      </a:solidFill>
                      <a:prstDash val="solid"/>
                      <a:round/>
                      <a:headEnd type="none" w="med" len="med"/>
                      <a:tailEnd type="none" w="med" len="med"/>
                    </a:lnT>
                    <a:lnB w="12700" cap="flat" cmpd="sng" algn="ctr">
                      <a:solidFill>
                        <a:srgbClr val="DEC9A2"/>
                      </a:solidFill>
                      <a:prstDash val="solid"/>
                      <a:round/>
                      <a:headEnd type="none" w="med" len="med"/>
                      <a:tailEnd type="none" w="med" len="med"/>
                    </a:lnB>
                    <a:noFill/>
                  </a:tcPr>
                </a:tc>
                <a:tc>
                  <a:txBody>
                    <a:bodyPr/>
                    <a:lstStyle/>
                    <a:p>
                      <a:pPr marL="0" marR="0" lvl="0" indent="0" algn="ctr" defTabSz="914400" rtl="0" eaLnBrk="1" fontAlgn="ctr" latinLnBrk="0" hangingPunct="1">
                        <a:lnSpc>
                          <a:spcPct val="100000"/>
                        </a:lnSpc>
                        <a:spcBef>
                          <a:spcPts val="0"/>
                        </a:spcBef>
                        <a:spcAft>
                          <a:spcPts val="0"/>
                        </a:spcAft>
                        <a:buClr>
                          <a:srgbClr val="000000"/>
                        </a:buClr>
                        <a:buSzTx/>
                        <a:buFont typeface="Arial"/>
                        <a:buNone/>
                        <a:tabLst/>
                        <a:defRPr/>
                      </a:pPr>
                      <a:r>
                        <a:rPr lang="es-MX" sz="1000" b="0" i="0" u="none" strike="noStrike">
                          <a:solidFill>
                            <a:srgbClr val="000000"/>
                          </a:solidFill>
                          <a:effectLst/>
                          <a:latin typeface="Noto Sans" panose="020B0502040504020204" pitchFamily="34" charset="0"/>
                          <a:ea typeface="Noto Sans" panose="020B0502040504020204" pitchFamily="34" charset="0"/>
                          <a:cs typeface="Noto Sans" panose="020B0502040504020204" pitchFamily="34" charset="0"/>
                        </a:rPr>
                        <a:t>Oficio No. 222</a:t>
                      </a:r>
                    </a:p>
                    <a:p>
                      <a:pPr marL="0" marR="0" lvl="0" indent="0" algn="ctr" defTabSz="914400" rtl="0" eaLnBrk="1" fontAlgn="ctr" latinLnBrk="0" hangingPunct="1">
                        <a:lnSpc>
                          <a:spcPct val="100000"/>
                        </a:lnSpc>
                        <a:spcBef>
                          <a:spcPts val="0"/>
                        </a:spcBef>
                        <a:spcAft>
                          <a:spcPts val="0"/>
                        </a:spcAft>
                        <a:buClr>
                          <a:srgbClr val="000000"/>
                        </a:buClr>
                        <a:buSzTx/>
                        <a:buFont typeface="Arial"/>
                        <a:buNone/>
                        <a:tabLst/>
                        <a:defRPr/>
                      </a:pPr>
                      <a:r>
                        <a:rPr lang="es-MX" sz="1000" b="0" i="0" u="none" strike="noStrike">
                          <a:solidFill>
                            <a:srgbClr val="000000"/>
                          </a:solidFill>
                          <a:effectLst/>
                          <a:latin typeface="Noto Sans" panose="020B0502040504020204" pitchFamily="34" charset="0"/>
                          <a:ea typeface="Noto Sans" panose="020B0502040504020204" pitchFamily="34" charset="0"/>
                          <a:cs typeface="Noto Sans" panose="020B0502040504020204" pitchFamily="34" charset="0"/>
                        </a:rPr>
                        <a:t>09/04/2026</a:t>
                      </a:r>
                    </a:p>
                  </a:txBody>
                  <a:tcPr marL="2921" marR="2921" marT="2921" marB="0" anchor="ctr">
                    <a:lnL w="12700" cap="flat" cmpd="sng" algn="ctr">
                      <a:solidFill>
                        <a:srgbClr val="DEC9A2"/>
                      </a:solidFill>
                      <a:prstDash val="solid"/>
                      <a:round/>
                      <a:headEnd type="none" w="med" len="med"/>
                      <a:tailEnd type="none" w="med" len="med"/>
                    </a:lnL>
                    <a:lnR w="12700" cap="flat" cmpd="sng" algn="ctr">
                      <a:solidFill>
                        <a:srgbClr val="DEC9A2"/>
                      </a:solidFill>
                      <a:prstDash val="solid"/>
                      <a:round/>
                      <a:headEnd type="none" w="med" len="med"/>
                      <a:tailEnd type="none" w="med" len="med"/>
                    </a:lnR>
                    <a:lnT w="12700" cap="flat" cmpd="sng" algn="ctr">
                      <a:solidFill>
                        <a:srgbClr val="DEC9A2"/>
                      </a:solidFill>
                      <a:prstDash val="solid"/>
                      <a:round/>
                      <a:headEnd type="none" w="med" len="med"/>
                      <a:tailEnd type="none" w="med" len="med"/>
                    </a:lnT>
                    <a:lnB w="12700" cap="flat" cmpd="sng" algn="ctr">
                      <a:solidFill>
                        <a:srgbClr val="DEC9A2"/>
                      </a:solidFill>
                      <a:prstDash val="solid"/>
                      <a:round/>
                      <a:headEnd type="none" w="med" len="med"/>
                      <a:tailEnd type="none" w="med" len="med"/>
                    </a:lnB>
                    <a:noFill/>
                  </a:tcPr>
                </a:tc>
                <a:tc>
                  <a:txBody>
                    <a:bodyPr/>
                    <a:lstStyle/>
                    <a:p>
                      <a:pPr lvl="0" algn="ctr">
                        <a:lnSpc>
                          <a:spcPct val="100000"/>
                        </a:lnSpc>
                        <a:spcBef>
                          <a:spcPts val="0"/>
                        </a:spcBef>
                        <a:spcAft>
                          <a:spcPts val="0"/>
                        </a:spcAft>
                        <a:buNone/>
                      </a:pPr>
                      <a:r>
                        <a:rPr lang="es-MX" sz="1000" b="0" i="0" u="none" strike="noStrike" kern="1200" cap="none" noProof="0">
                          <a:solidFill>
                            <a:srgbClr val="000000"/>
                          </a:solidFill>
                          <a:effectLst/>
                          <a:latin typeface="Noto Sans"/>
                          <a:ea typeface="Noto Sans"/>
                          <a:cs typeface="Noto Sans"/>
                        </a:rPr>
                        <a:t>Con oficio 1135 de fecha 02/06/26 CCSG envía a la CADA </a:t>
                      </a:r>
                      <a:r>
                        <a:rPr lang="es-MX" sz="1000" b="0" i="0" u="none" strike="noStrike" kern="1200" cap="none" noProof="0">
                          <a:solidFill>
                            <a:srgbClr val="000000"/>
                          </a:solidFill>
                          <a:effectLst/>
                          <a:latin typeface="Noto Sans"/>
                          <a:ea typeface="Noto Sans"/>
                          <a:cs typeface="Noto Sans"/>
                          <a:sym typeface="Arial"/>
                        </a:rPr>
                        <a:t>propuesta de </a:t>
                      </a:r>
                      <a:r>
                        <a:rPr lang="es-MX" sz="1000" b="0" i="0" u="none" strike="noStrike" kern="1200" cap="none" noProof="0">
                          <a:solidFill>
                            <a:srgbClr val="000000"/>
                          </a:solidFill>
                          <a:effectLst/>
                          <a:latin typeface="Noto Sans"/>
                          <a:ea typeface="Noto Sans"/>
                          <a:cs typeface="Noto Sans"/>
                        </a:rPr>
                        <a:t>reordenamiento para validación</a:t>
                      </a:r>
                      <a:r>
                        <a:rPr lang="es-MX" sz="1000" b="0" i="0" u="none" strike="noStrike" kern="1200" cap="none" noProof="0">
                          <a:solidFill>
                            <a:srgbClr val="000000"/>
                          </a:solidFill>
                          <a:effectLst/>
                          <a:latin typeface="Noto Sans"/>
                          <a:ea typeface="Noto Sans"/>
                          <a:cs typeface="Noto Sans"/>
                          <a:sym typeface="Arial"/>
                        </a:rPr>
                        <a:t>.</a:t>
                      </a:r>
                      <a:endParaRPr lang="es-ES" sz="1000" b="0" i="0" u="none" strike="noStrike" kern="1200" cap="none" noProof="0">
                        <a:solidFill>
                          <a:srgbClr val="000000"/>
                        </a:solidFill>
                        <a:effectLst/>
                        <a:latin typeface="Noto Sans"/>
                        <a:ea typeface="Noto Sans"/>
                        <a:cs typeface="Noto Sans"/>
                      </a:endParaRPr>
                    </a:p>
                  </a:txBody>
                  <a:tcPr marL="2921" marR="2921" marT="2921" marB="0" anchor="ctr">
                    <a:lnL w="12700" cap="flat" cmpd="sng" algn="ctr">
                      <a:solidFill>
                        <a:srgbClr val="DEC9A2"/>
                      </a:solidFill>
                      <a:prstDash val="solid"/>
                      <a:round/>
                      <a:headEnd type="none" w="med" len="med"/>
                      <a:tailEnd type="none" w="med" len="med"/>
                    </a:lnL>
                    <a:lnR w="12700" cap="flat" cmpd="sng" algn="ctr">
                      <a:solidFill>
                        <a:srgbClr val="DEC9A2"/>
                      </a:solidFill>
                      <a:prstDash val="solid"/>
                      <a:round/>
                      <a:headEnd type="none" w="med" len="med"/>
                      <a:tailEnd type="none" w="med" len="med"/>
                    </a:lnR>
                    <a:lnT w="12700" cap="flat" cmpd="sng" algn="ctr">
                      <a:solidFill>
                        <a:srgbClr val="DEC9A2"/>
                      </a:solidFill>
                      <a:prstDash val="solid"/>
                      <a:round/>
                      <a:headEnd type="none" w="med" len="med"/>
                      <a:tailEnd type="none" w="med" len="med"/>
                    </a:lnT>
                    <a:lnB w="12700" cap="flat" cmpd="sng" algn="ctr">
                      <a:solidFill>
                        <a:srgbClr val="DEC9A2"/>
                      </a:solidFill>
                      <a:prstDash val="solid"/>
                      <a:round/>
                      <a:headEnd type="none" w="med" len="med"/>
                      <a:tailEnd type="none" w="med" len="med"/>
                    </a:lnB>
                    <a:noFill/>
                  </a:tcPr>
                </a:tc>
                <a:extLst>
                  <a:ext uri="{0D108BD9-81ED-4DB2-BD59-A6C34878D82A}">
                    <a16:rowId xmlns:a16="http://schemas.microsoft.com/office/drawing/2014/main" val="2434803435"/>
                  </a:ext>
                </a:extLst>
              </a:tr>
              <a:tr h="689614">
                <a:tc>
                  <a:txBody>
                    <a:bodyPr/>
                    <a:lstStyle/>
                    <a:p>
                      <a:pPr algn="ctr" fontAlgn="ctr"/>
                      <a:r>
                        <a:rPr lang="es-MX" sz="1000" b="0" i="0" u="none" strike="noStrike">
                          <a:solidFill>
                            <a:srgbClr val="000000"/>
                          </a:solidFill>
                          <a:effectLst/>
                          <a:latin typeface="Noto Sans" panose="020B0502040504020204" pitchFamily="34" charset="0"/>
                          <a:ea typeface="Noto Sans" panose="020B0502040504020204" pitchFamily="34" charset="0"/>
                          <a:cs typeface="Noto Sans" panose="020B0502040504020204" pitchFamily="34" charset="0"/>
                        </a:rPr>
                        <a:t>14</a:t>
                      </a:r>
                    </a:p>
                  </a:txBody>
                  <a:tcPr marL="2921" marR="2921" marT="2921" marB="0" anchor="ctr">
                    <a:lnL w="12700" cap="flat" cmpd="sng" algn="ctr">
                      <a:solidFill>
                        <a:srgbClr val="DEC9A2"/>
                      </a:solidFill>
                      <a:prstDash val="solid"/>
                      <a:round/>
                      <a:headEnd type="none" w="med" len="med"/>
                      <a:tailEnd type="none" w="med" len="med"/>
                    </a:lnL>
                    <a:lnR w="12700" cap="flat" cmpd="sng" algn="ctr">
                      <a:solidFill>
                        <a:srgbClr val="DEC9A2"/>
                      </a:solidFill>
                      <a:prstDash val="solid"/>
                      <a:round/>
                      <a:headEnd type="none" w="med" len="med"/>
                      <a:tailEnd type="none" w="med" len="med"/>
                    </a:lnR>
                    <a:lnT w="12700" cap="flat" cmpd="sng" algn="ctr">
                      <a:solidFill>
                        <a:srgbClr val="DEC9A2"/>
                      </a:solidFill>
                      <a:prstDash val="solid"/>
                      <a:round/>
                      <a:headEnd type="none" w="med" len="med"/>
                      <a:tailEnd type="none" w="med" len="med"/>
                    </a:lnT>
                    <a:lnB w="12700" cap="flat" cmpd="sng" algn="ctr">
                      <a:solidFill>
                        <a:srgbClr val="DEC9A2"/>
                      </a:solidFill>
                      <a:prstDash val="solid"/>
                      <a:round/>
                      <a:headEnd type="none" w="med" len="med"/>
                      <a:tailEnd type="none" w="med" len="med"/>
                    </a:lnB>
                    <a:noFill/>
                  </a:tcPr>
                </a:tc>
                <a:tc>
                  <a:txBody>
                    <a:bodyPr/>
                    <a:lstStyle/>
                    <a:p>
                      <a:pPr algn="ctr" fontAlgn="ctr"/>
                      <a:r>
                        <a:rPr lang="es-MX" sz="1000" b="0" i="0" u="none" strike="noStrike" cap="none">
                          <a:solidFill>
                            <a:srgbClr val="000000"/>
                          </a:solidFill>
                          <a:effectLst/>
                          <a:latin typeface="Noto Sans" panose="020B0502040504020204" pitchFamily="34" charset="0"/>
                          <a:ea typeface="Noto Sans" panose="020B0502040504020204" pitchFamily="34" charset="0"/>
                          <a:cs typeface="Noto Sans" panose="020B0502040504020204" pitchFamily="34" charset="0"/>
                          <a:sym typeface="Arial"/>
                        </a:rPr>
                        <a:t>Solicitud de reordenamiento y optimización para los pisos 4 en los inmuebles de Toledo No.21 y Tokio No.80</a:t>
                      </a:r>
                    </a:p>
                  </a:txBody>
                  <a:tcPr marL="2921" marR="2921" marT="2921" marB="0" anchor="ctr">
                    <a:lnL w="12700" cap="flat" cmpd="sng" algn="ctr">
                      <a:solidFill>
                        <a:srgbClr val="DEC9A2"/>
                      </a:solidFill>
                      <a:prstDash val="solid"/>
                      <a:round/>
                      <a:headEnd type="none" w="med" len="med"/>
                      <a:tailEnd type="none" w="med" len="med"/>
                    </a:lnL>
                    <a:lnR w="12700" cap="flat" cmpd="sng" algn="ctr">
                      <a:solidFill>
                        <a:srgbClr val="DEC9A2"/>
                      </a:solidFill>
                      <a:prstDash val="solid"/>
                      <a:round/>
                      <a:headEnd type="none" w="med" len="med"/>
                      <a:tailEnd type="none" w="med" len="med"/>
                    </a:lnR>
                    <a:lnT w="12700" cap="flat" cmpd="sng" algn="ctr">
                      <a:solidFill>
                        <a:srgbClr val="DEC9A2"/>
                      </a:solidFill>
                      <a:prstDash val="solid"/>
                      <a:round/>
                      <a:headEnd type="none" w="med" len="med"/>
                      <a:tailEnd type="none" w="med" len="med"/>
                    </a:lnT>
                    <a:lnB w="12700" cap="flat" cmpd="sng" algn="ctr">
                      <a:solidFill>
                        <a:srgbClr val="DEC9A2"/>
                      </a:solidFill>
                      <a:prstDash val="solid"/>
                      <a:round/>
                      <a:headEnd type="none" w="med" len="med"/>
                      <a:tailEnd type="none" w="med" len="med"/>
                    </a:lnB>
                    <a:noFill/>
                  </a:tcPr>
                </a:tc>
                <a:tc>
                  <a:txBody>
                    <a:bodyPr/>
                    <a:lstStyle/>
                    <a:p>
                      <a:pPr algn="ctr" fontAlgn="ctr"/>
                      <a:r>
                        <a:rPr lang="es-MX" sz="1000" b="0" i="0" u="none" strike="noStrike">
                          <a:solidFill>
                            <a:srgbClr val="000000"/>
                          </a:solidFill>
                          <a:effectLst/>
                          <a:latin typeface="Noto Sans" panose="020B0502040504020204" pitchFamily="34" charset="0"/>
                          <a:ea typeface="Noto Sans" panose="020B0502040504020204" pitchFamily="34" charset="0"/>
                          <a:cs typeface="Noto Sans" panose="020B0502040504020204" pitchFamily="34" charset="0"/>
                        </a:rPr>
                        <a:t>CSADIDT</a:t>
                      </a:r>
                    </a:p>
                  </a:txBody>
                  <a:tcPr marL="2921" marR="2921" marT="2921" marB="0" anchor="ctr">
                    <a:lnL w="12700" cap="flat" cmpd="sng" algn="ctr">
                      <a:solidFill>
                        <a:srgbClr val="DEC9A2"/>
                      </a:solidFill>
                      <a:prstDash val="solid"/>
                      <a:round/>
                      <a:headEnd type="none" w="med" len="med"/>
                      <a:tailEnd type="none" w="med" len="med"/>
                    </a:lnL>
                    <a:lnR w="12700" cap="flat" cmpd="sng" algn="ctr">
                      <a:solidFill>
                        <a:srgbClr val="DEC9A2"/>
                      </a:solidFill>
                      <a:prstDash val="solid"/>
                      <a:round/>
                      <a:headEnd type="none" w="med" len="med"/>
                      <a:tailEnd type="none" w="med" len="med"/>
                    </a:lnR>
                    <a:lnT w="12700" cap="flat" cmpd="sng" algn="ctr">
                      <a:solidFill>
                        <a:srgbClr val="DEC9A2"/>
                      </a:solidFill>
                      <a:prstDash val="solid"/>
                      <a:round/>
                      <a:headEnd type="none" w="med" len="med"/>
                      <a:tailEnd type="none" w="med" len="med"/>
                    </a:lnT>
                    <a:lnB w="12700" cap="flat" cmpd="sng" algn="ctr">
                      <a:solidFill>
                        <a:srgbClr val="DEC9A2"/>
                      </a:solidFill>
                      <a:prstDash val="solid"/>
                      <a:round/>
                      <a:headEnd type="none" w="med" len="med"/>
                      <a:tailEnd type="none" w="med" len="med"/>
                    </a:lnB>
                    <a:noFill/>
                  </a:tcPr>
                </a:tc>
                <a:tc>
                  <a:txBody>
                    <a:bodyPr/>
                    <a:lstStyle/>
                    <a:p>
                      <a:pPr algn="ctr" fontAlgn="ctr"/>
                      <a:r>
                        <a:rPr lang="es-MX" sz="1000" b="0" i="0" u="none" strike="noStrike">
                          <a:solidFill>
                            <a:srgbClr val="000000"/>
                          </a:solidFill>
                          <a:effectLst/>
                          <a:latin typeface="Noto Sans" panose="020B0502040504020204" pitchFamily="34" charset="0"/>
                          <a:ea typeface="Noto Sans" panose="020B0502040504020204" pitchFamily="34" charset="0"/>
                          <a:cs typeface="Noto Sans" panose="020B0502040504020204" pitchFamily="34" charset="0"/>
                        </a:rPr>
                        <a:t>CSADIDT</a:t>
                      </a:r>
                    </a:p>
                  </a:txBody>
                  <a:tcPr marL="2921" marR="2921" marT="2921" marB="0" anchor="ctr">
                    <a:lnL w="12700" cap="flat" cmpd="sng" algn="ctr">
                      <a:solidFill>
                        <a:srgbClr val="DEC9A2"/>
                      </a:solidFill>
                      <a:prstDash val="solid"/>
                      <a:round/>
                      <a:headEnd type="none" w="med" len="med"/>
                      <a:tailEnd type="none" w="med" len="med"/>
                    </a:lnL>
                    <a:lnR w="12700" cap="flat" cmpd="sng" algn="ctr">
                      <a:solidFill>
                        <a:srgbClr val="DEC9A2"/>
                      </a:solidFill>
                      <a:prstDash val="solid"/>
                      <a:round/>
                      <a:headEnd type="none" w="med" len="med"/>
                      <a:tailEnd type="none" w="med" len="med"/>
                    </a:lnR>
                    <a:lnT w="12700" cap="flat" cmpd="sng" algn="ctr">
                      <a:solidFill>
                        <a:srgbClr val="DEC9A2"/>
                      </a:solidFill>
                      <a:prstDash val="solid"/>
                      <a:round/>
                      <a:headEnd type="none" w="med" len="med"/>
                      <a:tailEnd type="none" w="med" len="med"/>
                    </a:lnT>
                    <a:lnB w="12700" cap="flat" cmpd="sng" algn="ctr">
                      <a:solidFill>
                        <a:srgbClr val="DEC9A2"/>
                      </a:solidFill>
                      <a:prstDash val="solid"/>
                      <a:round/>
                      <a:headEnd type="none" w="med" len="med"/>
                      <a:tailEnd type="none" w="med" len="med"/>
                    </a:lnB>
                    <a:noFill/>
                  </a:tcPr>
                </a:tc>
                <a:tc>
                  <a:txBody>
                    <a:bodyPr/>
                    <a:lstStyle/>
                    <a:p>
                      <a:pPr marL="0" marR="0" lvl="0" indent="0" algn="ctr" defTabSz="914400" rtl="0" eaLnBrk="1" fontAlgn="ctr" latinLnBrk="0" hangingPunct="1">
                        <a:lnSpc>
                          <a:spcPct val="100000"/>
                        </a:lnSpc>
                        <a:spcBef>
                          <a:spcPts val="0"/>
                        </a:spcBef>
                        <a:spcAft>
                          <a:spcPts val="0"/>
                        </a:spcAft>
                        <a:buClr>
                          <a:srgbClr val="000000"/>
                        </a:buClr>
                        <a:buSzTx/>
                        <a:buFont typeface="Arial"/>
                        <a:buNone/>
                        <a:tabLst/>
                        <a:defRPr/>
                      </a:pPr>
                      <a:r>
                        <a:rPr lang="es-MX" sz="1000" b="0" i="0" u="none" strike="noStrike">
                          <a:solidFill>
                            <a:srgbClr val="000000"/>
                          </a:solidFill>
                          <a:effectLst/>
                          <a:latin typeface="Noto Sans" panose="020B0502040504020204" pitchFamily="34" charset="0"/>
                          <a:ea typeface="Noto Sans" panose="020B0502040504020204" pitchFamily="34" charset="0"/>
                          <a:cs typeface="Noto Sans" panose="020B0502040504020204" pitchFamily="34" charset="0"/>
                        </a:rPr>
                        <a:t>Oficio No. 443</a:t>
                      </a:r>
                    </a:p>
                    <a:p>
                      <a:pPr marL="0" marR="0" lvl="0" indent="0" algn="ctr" defTabSz="914400" rtl="0" eaLnBrk="1" fontAlgn="ctr" latinLnBrk="0" hangingPunct="1">
                        <a:lnSpc>
                          <a:spcPct val="100000"/>
                        </a:lnSpc>
                        <a:spcBef>
                          <a:spcPts val="0"/>
                        </a:spcBef>
                        <a:spcAft>
                          <a:spcPts val="0"/>
                        </a:spcAft>
                        <a:buClr>
                          <a:srgbClr val="000000"/>
                        </a:buClr>
                        <a:buSzTx/>
                        <a:buFont typeface="Arial"/>
                        <a:buNone/>
                        <a:tabLst/>
                        <a:defRPr/>
                      </a:pPr>
                      <a:r>
                        <a:rPr lang="es-MX" sz="1000" b="0" i="0" u="none" strike="noStrike">
                          <a:solidFill>
                            <a:srgbClr val="000000"/>
                          </a:solidFill>
                          <a:effectLst/>
                          <a:latin typeface="Noto Sans" panose="020B0502040504020204" pitchFamily="34" charset="0"/>
                          <a:ea typeface="Noto Sans" panose="020B0502040504020204" pitchFamily="34" charset="0"/>
                          <a:cs typeface="Noto Sans" panose="020B0502040504020204" pitchFamily="34" charset="0"/>
                        </a:rPr>
                        <a:t>16/04/2026</a:t>
                      </a:r>
                    </a:p>
                  </a:txBody>
                  <a:tcPr marL="2921" marR="2921" marT="2921" marB="0" anchor="ctr">
                    <a:lnL w="12700" cap="flat" cmpd="sng" algn="ctr">
                      <a:solidFill>
                        <a:srgbClr val="DEC9A2"/>
                      </a:solidFill>
                      <a:prstDash val="solid"/>
                      <a:round/>
                      <a:headEnd type="none" w="med" len="med"/>
                      <a:tailEnd type="none" w="med" len="med"/>
                    </a:lnL>
                    <a:lnR w="12700" cap="flat" cmpd="sng" algn="ctr">
                      <a:solidFill>
                        <a:srgbClr val="DEC9A2"/>
                      </a:solidFill>
                      <a:prstDash val="solid"/>
                      <a:round/>
                      <a:headEnd type="none" w="med" len="med"/>
                      <a:tailEnd type="none" w="med" len="med"/>
                    </a:lnR>
                    <a:lnT w="12700" cap="flat" cmpd="sng" algn="ctr">
                      <a:solidFill>
                        <a:srgbClr val="DEC9A2"/>
                      </a:solidFill>
                      <a:prstDash val="solid"/>
                      <a:round/>
                      <a:headEnd type="none" w="med" len="med"/>
                      <a:tailEnd type="none" w="med" len="med"/>
                    </a:lnT>
                    <a:lnB w="12700" cap="flat" cmpd="sng" algn="ctr">
                      <a:solidFill>
                        <a:srgbClr val="DEC9A2"/>
                      </a:solidFill>
                      <a:prstDash val="solid"/>
                      <a:round/>
                      <a:headEnd type="none" w="med" len="med"/>
                      <a:tailEnd type="none" w="med" len="med"/>
                    </a:lnB>
                    <a:noFill/>
                  </a:tcPr>
                </a:tc>
                <a:tc>
                  <a:txBody>
                    <a:bodyPr/>
                    <a:lstStyle/>
                    <a:p>
                      <a:pPr marL="86995" marR="0" lvl="0" indent="0" algn="ctr">
                        <a:lnSpc>
                          <a:spcPct val="100000"/>
                        </a:lnSpc>
                        <a:spcBef>
                          <a:spcPts val="0"/>
                        </a:spcBef>
                        <a:spcAft>
                          <a:spcPts val="0"/>
                        </a:spcAft>
                        <a:buNone/>
                      </a:pPr>
                      <a:r>
                        <a:rPr lang="es-MX" sz="1000" b="0" i="0" u="none" strike="noStrike" kern="1200" cap="none" noProof="0">
                          <a:solidFill>
                            <a:srgbClr val="000000"/>
                          </a:solidFill>
                          <a:effectLst/>
                          <a:latin typeface="Noto Sans"/>
                          <a:ea typeface="Noto Sans"/>
                          <a:cs typeface="Noto Sans"/>
                        </a:rPr>
                        <a:t>Con oficio 1435 </a:t>
                      </a:r>
                      <a:r>
                        <a:rPr lang="es-MX" sz="1000" b="0" i="0" u="none" strike="noStrike" kern="1200" cap="none" noProof="0">
                          <a:solidFill>
                            <a:srgbClr val="000000"/>
                          </a:solidFill>
                          <a:effectLst/>
                          <a:latin typeface="Noto Sans"/>
                          <a:ea typeface="Noto Sans"/>
                          <a:cs typeface="Noto Sans"/>
                          <a:sym typeface="Arial"/>
                        </a:rPr>
                        <a:t>de </a:t>
                      </a:r>
                      <a:r>
                        <a:rPr lang="es-MX" sz="1000" b="0" i="0" u="none" strike="noStrike" kern="1200" cap="none" noProof="0">
                          <a:solidFill>
                            <a:srgbClr val="000000"/>
                          </a:solidFill>
                          <a:effectLst/>
                          <a:latin typeface="Noto Sans"/>
                          <a:ea typeface="Noto Sans"/>
                          <a:cs typeface="Noto Sans"/>
                        </a:rPr>
                        <a:t>fecha 03/07/26 la CCSG envía a la CSADIDT propuesta para validación.</a:t>
                      </a:r>
                      <a:endParaRPr lang="es-MX" sz="1000" b="0" i="0" u="none" strike="noStrike" kern="1200" cap="none">
                        <a:solidFill>
                          <a:srgbClr val="000000"/>
                        </a:solidFill>
                        <a:effectLst/>
                        <a:latin typeface="Noto Sans"/>
                        <a:ea typeface="Noto Sans"/>
                        <a:cs typeface="Noto Sans"/>
                        <a:sym typeface="Arial"/>
                      </a:endParaRPr>
                    </a:p>
                  </a:txBody>
                  <a:tcPr marL="2921" marR="2921" marT="2921" marB="0" anchor="ctr">
                    <a:lnL w="12700" cap="flat" cmpd="sng" algn="ctr">
                      <a:solidFill>
                        <a:srgbClr val="DEC9A2"/>
                      </a:solidFill>
                      <a:prstDash val="solid"/>
                      <a:round/>
                      <a:headEnd type="none" w="med" len="med"/>
                      <a:tailEnd type="none" w="med" len="med"/>
                    </a:lnL>
                    <a:lnR w="12700" cap="flat" cmpd="sng" algn="ctr">
                      <a:solidFill>
                        <a:srgbClr val="DEC9A2"/>
                      </a:solidFill>
                      <a:prstDash val="solid"/>
                      <a:round/>
                      <a:headEnd type="none" w="med" len="med"/>
                      <a:tailEnd type="none" w="med" len="med"/>
                    </a:lnR>
                    <a:lnT w="12700" cap="flat" cmpd="sng" algn="ctr">
                      <a:solidFill>
                        <a:srgbClr val="DEC9A2"/>
                      </a:solidFill>
                      <a:prstDash val="solid"/>
                      <a:round/>
                      <a:headEnd type="none" w="med" len="med"/>
                      <a:tailEnd type="none" w="med" len="med"/>
                    </a:lnT>
                    <a:lnB w="12700" cap="flat" cmpd="sng" algn="ctr">
                      <a:solidFill>
                        <a:srgbClr val="DEC9A2"/>
                      </a:solidFill>
                      <a:prstDash val="solid"/>
                      <a:round/>
                      <a:headEnd type="none" w="med" len="med"/>
                      <a:tailEnd type="none" w="med" len="med"/>
                    </a:lnB>
                    <a:noFill/>
                  </a:tcPr>
                </a:tc>
                <a:extLst>
                  <a:ext uri="{0D108BD9-81ED-4DB2-BD59-A6C34878D82A}">
                    <a16:rowId xmlns:a16="http://schemas.microsoft.com/office/drawing/2014/main" val="3192932594"/>
                  </a:ext>
                </a:extLst>
              </a:tr>
              <a:tr h="689614">
                <a:tc>
                  <a:txBody>
                    <a:bodyPr/>
                    <a:lstStyle/>
                    <a:p>
                      <a:pPr algn="ctr" fontAlgn="ctr"/>
                      <a:r>
                        <a:rPr lang="es-MX" sz="1000" b="0" i="0" u="none" strike="noStrike">
                          <a:solidFill>
                            <a:srgbClr val="000000"/>
                          </a:solidFill>
                          <a:effectLst/>
                          <a:latin typeface="Noto Sans" panose="020B0502040504020204" pitchFamily="34" charset="0"/>
                          <a:ea typeface="Noto Sans" panose="020B0502040504020204" pitchFamily="34" charset="0"/>
                          <a:cs typeface="Noto Sans" panose="020B0502040504020204" pitchFamily="34" charset="0"/>
                        </a:rPr>
                        <a:t>15</a:t>
                      </a:r>
                    </a:p>
                  </a:txBody>
                  <a:tcPr marL="2921" marR="2921" marT="2921" marB="0" anchor="ctr">
                    <a:lnL w="12700" cap="flat" cmpd="sng" algn="ctr">
                      <a:solidFill>
                        <a:srgbClr val="DEC9A2"/>
                      </a:solidFill>
                      <a:prstDash val="solid"/>
                      <a:round/>
                      <a:headEnd type="none" w="med" len="med"/>
                      <a:tailEnd type="none" w="med" len="med"/>
                    </a:lnL>
                    <a:lnR w="12700" cap="flat" cmpd="sng" algn="ctr">
                      <a:solidFill>
                        <a:srgbClr val="DEC9A2"/>
                      </a:solidFill>
                      <a:prstDash val="solid"/>
                      <a:round/>
                      <a:headEnd type="none" w="med" len="med"/>
                      <a:tailEnd type="none" w="med" len="med"/>
                    </a:lnR>
                    <a:lnT w="12700" cap="flat" cmpd="sng" algn="ctr">
                      <a:solidFill>
                        <a:srgbClr val="DEC9A2"/>
                      </a:solidFill>
                      <a:prstDash val="solid"/>
                      <a:round/>
                      <a:headEnd type="none" w="med" len="med"/>
                      <a:tailEnd type="none" w="med" len="med"/>
                    </a:lnT>
                    <a:lnB w="12700" cap="flat" cmpd="sng" algn="ctr">
                      <a:solidFill>
                        <a:srgbClr val="DEC9A2"/>
                      </a:solidFill>
                      <a:prstDash val="solid"/>
                      <a:round/>
                      <a:headEnd type="none" w="med" len="med"/>
                      <a:tailEnd type="none" w="med" len="med"/>
                    </a:lnB>
                    <a:noFill/>
                  </a:tcPr>
                </a:tc>
                <a:tc>
                  <a:txBody>
                    <a:bodyPr/>
                    <a:lstStyle/>
                    <a:p>
                      <a:pPr algn="ctr" fontAlgn="ctr"/>
                      <a:r>
                        <a:rPr lang="es-MX" sz="1000" b="0" i="0" u="none" strike="noStrike" cap="none">
                          <a:solidFill>
                            <a:srgbClr val="000000"/>
                          </a:solidFill>
                          <a:effectLst/>
                          <a:latin typeface="Noto Sans" panose="020B0502040504020204" pitchFamily="34" charset="0"/>
                          <a:ea typeface="Noto Sans" panose="020B0502040504020204" pitchFamily="34" charset="0"/>
                          <a:cs typeface="Noto Sans" panose="020B0502040504020204" pitchFamily="34" charset="0"/>
                          <a:sym typeface="Arial"/>
                        </a:rPr>
                        <a:t>Solicitud de disponibilidad de espacios físicos derivado de restructura en DIDT</a:t>
                      </a:r>
                    </a:p>
                  </a:txBody>
                  <a:tcPr marL="2921" marR="2921" marT="2921" marB="0" anchor="ctr">
                    <a:lnL w="12700" cap="flat" cmpd="sng" algn="ctr">
                      <a:solidFill>
                        <a:srgbClr val="DEC9A2"/>
                      </a:solidFill>
                      <a:prstDash val="solid"/>
                      <a:round/>
                      <a:headEnd type="none" w="med" len="med"/>
                      <a:tailEnd type="none" w="med" len="med"/>
                    </a:lnL>
                    <a:lnR w="12700" cap="flat" cmpd="sng" algn="ctr">
                      <a:solidFill>
                        <a:srgbClr val="DEC9A2"/>
                      </a:solidFill>
                      <a:prstDash val="solid"/>
                      <a:round/>
                      <a:headEnd type="none" w="med" len="med"/>
                      <a:tailEnd type="none" w="med" len="med"/>
                    </a:lnR>
                    <a:lnT w="12700" cap="flat" cmpd="sng" algn="ctr">
                      <a:solidFill>
                        <a:srgbClr val="DEC9A2"/>
                      </a:solidFill>
                      <a:prstDash val="solid"/>
                      <a:round/>
                      <a:headEnd type="none" w="med" len="med"/>
                      <a:tailEnd type="none" w="med" len="med"/>
                    </a:lnT>
                    <a:lnB w="12700" cap="flat" cmpd="sng" algn="ctr">
                      <a:solidFill>
                        <a:srgbClr val="DEC9A2"/>
                      </a:solidFill>
                      <a:prstDash val="solid"/>
                      <a:round/>
                      <a:headEnd type="none" w="med" len="med"/>
                      <a:tailEnd type="none" w="med" len="med"/>
                    </a:lnB>
                    <a:noFill/>
                  </a:tcPr>
                </a:tc>
                <a:tc>
                  <a:txBody>
                    <a:bodyPr/>
                    <a:lstStyle/>
                    <a:p>
                      <a:pPr algn="ctr" fontAlgn="ctr"/>
                      <a:r>
                        <a:rPr lang="es-MX" sz="1000" b="0" i="0" u="none" strike="noStrike">
                          <a:solidFill>
                            <a:srgbClr val="000000"/>
                          </a:solidFill>
                          <a:effectLst/>
                          <a:latin typeface="Noto Sans" panose="020B0502040504020204" pitchFamily="34" charset="0"/>
                          <a:ea typeface="Noto Sans" panose="020B0502040504020204" pitchFamily="34" charset="0"/>
                          <a:cs typeface="Noto Sans" panose="020B0502040504020204" pitchFamily="34" charset="0"/>
                        </a:rPr>
                        <a:t>CSADIDT</a:t>
                      </a:r>
                    </a:p>
                  </a:txBody>
                  <a:tcPr marL="2921" marR="2921" marT="2921" marB="0" anchor="ctr">
                    <a:lnL w="12700" cap="flat" cmpd="sng" algn="ctr">
                      <a:solidFill>
                        <a:srgbClr val="DEC9A2"/>
                      </a:solidFill>
                      <a:prstDash val="solid"/>
                      <a:round/>
                      <a:headEnd type="none" w="med" len="med"/>
                      <a:tailEnd type="none" w="med" len="med"/>
                    </a:lnL>
                    <a:lnR w="12700" cap="flat" cmpd="sng" algn="ctr">
                      <a:solidFill>
                        <a:srgbClr val="DEC9A2"/>
                      </a:solidFill>
                      <a:prstDash val="solid"/>
                      <a:round/>
                      <a:headEnd type="none" w="med" len="med"/>
                      <a:tailEnd type="none" w="med" len="med"/>
                    </a:lnR>
                    <a:lnT w="12700" cap="flat" cmpd="sng" algn="ctr">
                      <a:solidFill>
                        <a:srgbClr val="DEC9A2"/>
                      </a:solidFill>
                      <a:prstDash val="solid"/>
                      <a:round/>
                      <a:headEnd type="none" w="med" len="med"/>
                      <a:tailEnd type="none" w="med" len="med"/>
                    </a:lnT>
                    <a:lnB w="12700" cap="flat" cmpd="sng" algn="ctr">
                      <a:solidFill>
                        <a:srgbClr val="DEC9A2"/>
                      </a:solidFill>
                      <a:prstDash val="solid"/>
                      <a:round/>
                      <a:headEnd type="none" w="med" len="med"/>
                      <a:tailEnd type="none" w="med" len="med"/>
                    </a:lnB>
                    <a:noFill/>
                  </a:tcPr>
                </a:tc>
                <a:tc>
                  <a:txBody>
                    <a:bodyPr/>
                    <a:lstStyle/>
                    <a:p>
                      <a:pPr algn="ctr" fontAlgn="ctr"/>
                      <a:r>
                        <a:rPr lang="es-MX" sz="1000" b="0" i="0" u="none" strike="noStrike">
                          <a:solidFill>
                            <a:srgbClr val="000000"/>
                          </a:solidFill>
                          <a:effectLst/>
                          <a:latin typeface="Noto Sans" panose="020B0502040504020204" pitchFamily="34" charset="0"/>
                          <a:ea typeface="Noto Sans" panose="020B0502040504020204" pitchFamily="34" charset="0"/>
                          <a:cs typeface="Noto Sans" panose="020B0502040504020204" pitchFamily="34" charset="0"/>
                        </a:rPr>
                        <a:t>CSDADIDT</a:t>
                      </a:r>
                    </a:p>
                  </a:txBody>
                  <a:tcPr marL="2921" marR="2921" marT="2921" marB="0" anchor="ctr">
                    <a:lnL w="12700" cap="flat" cmpd="sng" algn="ctr">
                      <a:solidFill>
                        <a:srgbClr val="DEC9A2"/>
                      </a:solidFill>
                      <a:prstDash val="solid"/>
                      <a:round/>
                      <a:headEnd type="none" w="med" len="med"/>
                      <a:tailEnd type="none" w="med" len="med"/>
                    </a:lnL>
                    <a:lnR w="12700" cap="flat" cmpd="sng" algn="ctr">
                      <a:solidFill>
                        <a:srgbClr val="DEC9A2"/>
                      </a:solidFill>
                      <a:prstDash val="solid"/>
                      <a:round/>
                      <a:headEnd type="none" w="med" len="med"/>
                      <a:tailEnd type="none" w="med" len="med"/>
                    </a:lnR>
                    <a:lnT w="12700" cap="flat" cmpd="sng" algn="ctr">
                      <a:solidFill>
                        <a:srgbClr val="DEC9A2"/>
                      </a:solidFill>
                      <a:prstDash val="solid"/>
                      <a:round/>
                      <a:headEnd type="none" w="med" len="med"/>
                      <a:tailEnd type="none" w="med" len="med"/>
                    </a:lnT>
                    <a:lnB w="12700" cap="flat" cmpd="sng" algn="ctr">
                      <a:solidFill>
                        <a:srgbClr val="DEC9A2"/>
                      </a:solidFill>
                      <a:prstDash val="solid"/>
                      <a:round/>
                      <a:headEnd type="none" w="med" len="med"/>
                      <a:tailEnd type="none" w="med" len="med"/>
                    </a:lnB>
                    <a:noFill/>
                  </a:tcPr>
                </a:tc>
                <a:tc>
                  <a:txBody>
                    <a:bodyPr/>
                    <a:lstStyle/>
                    <a:p>
                      <a:pPr marL="0" marR="0" lvl="0" indent="0" algn="ctr" defTabSz="914400" rtl="0" eaLnBrk="1" fontAlgn="ctr" latinLnBrk="0" hangingPunct="1">
                        <a:lnSpc>
                          <a:spcPct val="100000"/>
                        </a:lnSpc>
                        <a:spcBef>
                          <a:spcPts val="0"/>
                        </a:spcBef>
                        <a:spcAft>
                          <a:spcPts val="0"/>
                        </a:spcAft>
                        <a:buClr>
                          <a:srgbClr val="000000"/>
                        </a:buClr>
                        <a:buSzTx/>
                        <a:buFont typeface="Arial"/>
                        <a:buNone/>
                        <a:tabLst/>
                        <a:defRPr/>
                      </a:pPr>
                      <a:r>
                        <a:rPr lang="es-MX" sz="1000" b="0" i="0" u="none" strike="noStrike">
                          <a:solidFill>
                            <a:srgbClr val="000000"/>
                          </a:solidFill>
                          <a:effectLst/>
                          <a:latin typeface="Noto Sans" panose="020B0502040504020204" pitchFamily="34" charset="0"/>
                          <a:ea typeface="Noto Sans" panose="020B0502040504020204" pitchFamily="34" charset="0"/>
                          <a:cs typeface="Noto Sans" panose="020B0502040504020204" pitchFamily="34" charset="0"/>
                        </a:rPr>
                        <a:t>Oficio No. 469</a:t>
                      </a:r>
                    </a:p>
                    <a:p>
                      <a:pPr marL="0" marR="0" lvl="0" indent="0" algn="ctr" defTabSz="914400" rtl="0" eaLnBrk="1" fontAlgn="ctr" latinLnBrk="0" hangingPunct="1">
                        <a:lnSpc>
                          <a:spcPct val="100000"/>
                        </a:lnSpc>
                        <a:spcBef>
                          <a:spcPts val="0"/>
                        </a:spcBef>
                        <a:spcAft>
                          <a:spcPts val="0"/>
                        </a:spcAft>
                        <a:buClr>
                          <a:srgbClr val="000000"/>
                        </a:buClr>
                        <a:buSzTx/>
                        <a:buFont typeface="Arial"/>
                        <a:buNone/>
                        <a:tabLst/>
                        <a:defRPr/>
                      </a:pPr>
                      <a:r>
                        <a:rPr lang="es-MX" sz="1000" b="0" i="0" u="none" strike="noStrike">
                          <a:solidFill>
                            <a:srgbClr val="000000"/>
                          </a:solidFill>
                          <a:effectLst/>
                          <a:latin typeface="Noto Sans" panose="020B0502040504020204" pitchFamily="34" charset="0"/>
                          <a:ea typeface="Noto Sans" panose="020B0502040504020204" pitchFamily="34" charset="0"/>
                          <a:cs typeface="Noto Sans" panose="020B0502040504020204" pitchFamily="34" charset="0"/>
                        </a:rPr>
                        <a:t>21/04/2026</a:t>
                      </a:r>
                    </a:p>
                  </a:txBody>
                  <a:tcPr marL="2921" marR="2921" marT="2921" marB="0" anchor="ctr">
                    <a:lnL w="12700" cap="flat" cmpd="sng" algn="ctr">
                      <a:solidFill>
                        <a:srgbClr val="DEC9A2"/>
                      </a:solidFill>
                      <a:prstDash val="solid"/>
                      <a:round/>
                      <a:headEnd type="none" w="med" len="med"/>
                      <a:tailEnd type="none" w="med" len="med"/>
                    </a:lnL>
                    <a:lnR w="12700" cap="flat" cmpd="sng" algn="ctr">
                      <a:solidFill>
                        <a:srgbClr val="DEC9A2"/>
                      </a:solidFill>
                      <a:prstDash val="solid"/>
                      <a:round/>
                      <a:headEnd type="none" w="med" len="med"/>
                      <a:tailEnd type="none" w="med" len="med"/>
                    </a:lnR>
                    <a:lnT w="12700" cap="flat" cmpd="sng" algn="ctr">
                      <a:solidFill>
                        <a:srgbClr val="DEC9A2"/>
                      </a:solidFill>
                      <a:prstDash val="solid"/>
                      <a:round/>
                      <a:headEnd type="none" w="med" len="med"/>
                      <a:tailEnd type="none" w="med" len="med"/>
                    </a:lnT>
                    <a:lnB w="12700" cap="flat" cmpd="sng" algn="ctr">
                      <a:solidFill>
                        <a:srgbClr val="DEC9A2"/>
                      </a:solidFill>
                      <a:prstDash val="solid"/>
                      <a:round/>
                      <a:headEnd type="none" w="med" len="med"/>
                      <a:tailEnd type="none" w="med" len="med"/>
                    </a:lnB>
                    <a:noFill/>
                  </a:tcPr>
                </a:tc>
                <a:tc>
                  <a:txBody>
                    <a:bodyPr/>
                    <a:lstStyle/>
                    <a:p>
                      <a:pPr marL="86995" marR="0" lvl="0" indent="0" algn="ctr" defTabSz="914400" rtl="0" eaLnBrk="1" fontAlgn="ctr" latinLnBrk="0" hangingPunct="1">
                        <a:lnSpc>
                          <a:spcPct val="100000"/>
                        </a:lnSpc>
                        <a:spcBef>
                          <a:spcPts val="0"/>
                        </a:spcBef>
                        <a:spcAft>
                          <a:spcPts val="0"/>
                        </a:spcAft>
                        <a:buClr>
                          <a:srgbClr val="000000"/>
                        </a:buClr>
                        <a:buSzTx/>
                        <a:buFont typeface="Arial"/>
                        <a:buNone/>
                        <a:tabLst>
                          <a:tab pos="2690813" algn="l"/>
                        </a:tabLst>
                        <a:defRPr/>
                      </a:pPr>
                      <a:r>
                        <a:rPr lang="es-MX" sz="1000" b="0" i="0" u="none" strike="noStrike" cap="none">
                          <a:solidFill>
                            <a:srgbClr val="000000"/>
                          </a:solidFill>
                          <a:effectLst/>
                          <a:latin typeface="Noto Sans"/>
                          <a:ea typeface="Noto Sans"/>
                          <a:cs typeface="Noto Sans"/>
                          <a:sym typeface="Arial"/>
                        </a:rPr>
                        <a:t>Se define si se requiere</a:t>
                      </a:r>
                      <a:r>
                        <a:rPr lang="es-MX" sz="1000" b="0" i="0" u="none" strike="noStrike" cap="none">
                          <a:solidFill>
                            <a:srgbClr val="000000"/>
                          </a:solidFill>
                          <a:effectLst/>
                          <a:latin typeface="Noto Sans"/>
                          <a:ea typeface="Noto Sans"/>
                          <a:cs typeface="Noto Sans"/>
                        </a:rPr>
                        <a:t>.</a:t>
                      </a:r>
                      <a:endParaRPr lang="es-MX" sz="1000" b="0" i="0" u="none" strike="noStrike" cap="none">
                        <a:solidFill>
                          <a:srgbClr val="000000"/>
                        </a:solidFill>
                        <a:effectLst/>
                        <a:latin typeface="Noto Sans"/>
                        <a:ea typeface="Noto Sans"/>
                        <a:cs typeface="Noto Sans"/>
                        <a:sym typeface="Arial"/>
                      </a:endParaRPr>
                    </a:p>
                  </a:txBody>
                  <a:tcPr marL="2921" marR="2921" marT="2921" marB="0" anchor="ctr">
                    <a:lnL w="12700" cap="flat" cmpd="sng" algn="ctr">
                      <a:solidFill>
                        <a:srgbClr val="DEC9A2"/>
                      </a:solidFill>
                      <a:prstDash val="solid"/>
                      <a:round/>
                      <a:headEnd type="none" w="med" len="med"/>
                      <a:tailEnd type="none" w="med" len="med"/>
                    </a:lnL>
                    <a:lnR w="12700" cap="flat" cmpd="sng" algn="ctr">
                      <a:solidFill>
                        <a:srgbClr val="DEC9A2"/>
                      </a:solidFill>
                      <a:prstDash val="solid"/>
                      <a:round/>
                      <a:headEnd type="none" w="med" len="med"/>
                      <a:tailEnd type="none" w="med" len="med"/>
                    </a:lnR>
                    <a:lnT w="12700" cap="flat" cmpd="sng" algn="ctr">
                      <a:solidFill>
                        <a:srgbClr val="DEC9A2"/>
                      </a:solidFill>
                      <a:prstDash val="solid"/>
                      <a:round/>
                      <a:headEnd type="none" w="med" len="med"/>
                      <a:tailEnd type="none" w="med" len="med"/>
                    </a:lnT>
                    <a:lnB w="12700" cap="flat" cmpd="sng" algn="ctr">
                      <a:solidFill>
                        <a:srgbClr val="DEC9A2"/>
                      </a:solidFill>
                      <a:prstDash val="solid"/>
                      <a:round/>
                      <a:headEnd type="none" w="med" len="med"/>
                      <a:tailEnd type="none" w="med" len="med"/>
                    </a:lnB>
                    <a:noFill/>
                  </a:tcPr>
                </a:tc>
                <a:extLst>
                  <a:ext uri="{0D108BD9-81ED-4DB2-BD59-A6C34878D82A}">
                    <a16:rowId xmlns:a16="http://schemas.microsoft.com/office/drawing/2014/main" val="1522297908"/>
                  </a:ext>
                </a:extLst>
              </a:tr>
            </a:tbl>
          </a:graphicData>
        </a:graphic>
      </p:graphicFrame>
    </p:spTree>
    <p:extLst>
      <p:ext uri="{BB962C8B-B14F-4D97-AF65-F5344CB8AC3E}">
        <p14:creationId xmlns:p14="http://schemas.microsoft.com/office/powerpoint/2010/main" val="353774000"/>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Google Shape;106;p3">
            <a:extLst>
              <a:ext uri="{FF2B5EF4-FFF2-40B4-BE49-F238E27FC236}">
                <a16:creationId xmlns:a16="http://schemas.microsoft.com/office/drawing/2014/main" id="{C834D8DE-DFD4-03E2-2266-A265A3F2E69B}"/>
              </a:ext>
            </a:extLst>
          </p:cNvPr>
          <p:cNvSpPr txBox="1">
            <a:spLocks/>
          </p:cNvSpPr>
          <p:nvPr/>
        </p:nvSpPr>
        <p:spPr>
          <a:xfrm>
            <a:off x="303163" y="377423"/>
            <a:ext cx="7631470" cy="450674"/>
          </a:xfrm>
          <a:prstGeom prst="rect">
            <a:avLst/>
          </a:prstGeom>
          <a:noFill/>
          <a:ln>
            <a:noFill/>
          </a:ln>
        </p:spPr>
        <p:txBody>
          <a:bodyPr spcFirstLastPara="1" wrap="square" lIns="91425" tIns="45700" rIns="91425" bIns="45700" anchor="t" anchorCtr="0">
            <a:noAutofit/>
          </a:bodyPr>
          <a:lstStyle>
            <a:lvl1pPr marL="0" indent="0" algn="ctr" defTabSz="914400" rtl="0" eaLnBrk="1" latinLnBrk="0" hangingPunct="1">
              <a:lnSpc>
                <a:spcPct val="90000"/>
              </a:lnSpc>
              <a:spcBef>
                <a:spcPts val="1000"/>
              </a:spcBef>
              <a:buFont typeface="Arial" panose="020B0604020202020204" pitchFamily="34" charset="0"/>
              <a:buNone/>
              <a:defRPr sz="2800" b="1" kern="1200">
                <a:solidFill>
                  <a:srgbClr val="A7802D"/>
                </a:solidFill>
                <a:latin typeface="MadrePatria" pitchFamily="2"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l">
              <a:spcBef>
                <a:spcPts val="0"/>
              </a:spcBef>
              <a:buClr>
                <a:srgbClr val="BC945A"/>
              </a:buClr>
              <a:buSzPts val="2400"/>
              <a:buFont typeface="Arial"/>
              <a:buNone/>
            </a:pPr>
            <a:r>
              <a:rPr lang="es-MX" sz="2600">
                <a:solidFill>
                  <a:srgbClr val="235C4F"/>
                </a:solidFill>
                <a:latin typeface="Noto Sans" panose="020B0502040504020204" pitchFamily="34" charset="0"/>
                <a:ea typeface="Noto Sans" panose="020B0502040504020204" pitchFamily="34" charset="0"/>
                <a:cs typeface="Noto Sans" panose="020B0502040504020204" pitchFamily="34" charset="0"/>
              </a:rPr>
              <a:t>Propuestas de Reordenamiento de NC</a:t>
            </a:r>
          </a:p>
        </p:txBody>
      </p:sp>
      <p:graphicFrame>
        <p:nvGraphicFramePr>
          <p:cNvPr id="3" name="Tabla 2">
            <a:extLst>
              <a:ext uri="{FF2B5EF4-FFF2-40B4-BE49-F238E27FC236}">
                <a16:creationId xmlns:a16="http://schemas.microsoft.com/office/drawing/2014/main" id="{0A0823C7-21DB-4B87-DBE1-8309ECF29AE6}"/>
              </a:ext>
            </a:extLst>
          </p:cNvPr>
          <p:cNvGraphicFramePr>
            <a:graphicFrameLocks noGrp="1"/>
          </p:cNvGraphicFramePr>
          <p:nvPr/>
        </p:nvGraphicFramePr>
        <p:xfrm>
          <a:off x="1555211" y="1368672"/>
          <a:ext cx="10284692" cy="2761377"/>
        </p:xfrm>
        <a:graphic>
          <a:graphicData uri="http://schemas.openxmlformats.org/drawingml/2006/table">
            <a:tbl>
              <a:tblPr/>
              <a:tblGrid>
                <a:gridCol w="533624">
                  <a:extLst>
                    <a:ext uri="{9D8B030D-6E8A-4147-A177-3AD203B41FA5}">
                      <a16:colId xmlns:a16="http://schemas.microsoft.com/office/drawing/2014/main" val="3612962860"/>
                    </a:ext>
                  </a:extLst>
                </a:gridCol>
                <a:gridCol w="3098020">
                  <a:extLst>
                    <a:ext uri="{9D8B030D-6E8A-4147-A177-3AD203B41FA5}">
                      <a16:colId xmlns:a16="http://schemas.microsoft.com/office/drawing/2014/main" val="412312839"/>
                    </a:ext>
                  </a:extLst>
                </a:gridCol>
                <a:gridCol w="1450712">
                  <a:extLst>
                    <a:ext uri="{9D8B030D-6E8A-4147-A177-3AD203B41FA5}">
                      <a16:colId xmlns:a16="http://schemas.microsoft.com/office/drawing/2014/main" val="2030453280"/>
                    </a:ext>
                  </a:extLst>
                </a:gridCol>
                <a:gridCol w="1174721">
                  <a:extLst>
                    <a:ext uri="{9D8B030D-6E8A-4147-A177-3AD203B41FA5}">
                      <a16:colId xmlns:a16="http://schemas.microsoft.com/office/drawing/2014/main" val="2160281995"/>
                    </a:ext>
                  </a:extLst>
                </a:gridCol>
                <a:gridCol w="1086396">
                  <a:extLst>
                    <a:ext uri="{9D8B030D-6E8A-4147-A177-3AD203B41FA5}">
                      <a16:colId xmlns:a16="http://schemas.microsoft.com/office/drawing/2014/main" val="2892926083"/>
                    </a:ext>
                  </a:extLst>
                </a:gridCol>
                <a:gridCol w="2941219">
                  <a:extLst>
                    <a:ext uri="{9D8B030D-6E8A-4147-A177-3AD203B41FA5}">
                      <a16:colId xmlns:a16="http://schemas.microsoft.com/office/drawing/2014/main" val="1465548758"/>
                    </a:ext>
                  </a:extLst>
                </a:gridCol>
              </a:tblGrid>
              <a:tr h="517941">
                <a:tc rowSpan="2">
                  <a:txBody>
                    <a:bodyPr/>
                    <a:lstStyle/>
                    <a:p>
                      <a:pPr algn="ctr" fontAlgn="ctr"/>
                      <a:r>
                        <a:rPr lang="es-MX" sz="1000" b="1" i="0" u="none" strike="noStrike">
                          <a:solidFill>
                            <a:srgbClr val="FFFFFF"/>
                          </a:solidFill>
                          <a:effectLst/>
                          <a:highlight>
                            <a:srgbClr val="183429"/>
                          </a:highlight>
                          <a:latin typeface="Noto Sans"/>
                          <a:ea typeface="Noto Sans"/>
                          <a:cs typeface="Noto Sans"/>
                        </a:rPr>
                        <a:t>Cons.</a:t>
                      </a:r>
                    </a:p>
                  </a:txBody>
                  <a:tcPr marL="83487" marR="83487" marT="41743" marB="41743" anchor="ctr">
                    <a:lnL w="12700" cap="flat" cmpd="sng" algn="ctr">
                      <a:solidFill>
                        <a:srgbClr val="DEC9A2"/>
                      </a:solidFill>
                      <a:prstDash val="solid"/>
                      <a:round/>
                      <a:headEnd type="none" w="med" len="med"/>
                      <a:tailEnd type="none" w="med" len="med"/>
                    </a:lnL>
                    <a:lnR w="12700" cap="flat" cmpd="sng" algn="ctr">
                      <a:solidFill>
                        <a:srgbClr val="DEC9A2"/>
                      </a:solidFill>
                      <a:prstDash val="solid"/>
                      <a:round/>
                      <a:headEnd type="none" w="med" len="med"/>
                      <a:tailEnd type="none" w="med" len="med"/>
                    </a:lnR>
                    <a:lnT w="12700" cap="flat" cmpd="sng" algn="ctr">
                      <a:solidFill>
                        <a:srgbClr val="DEC9A2"/>
                      </a:solidFill>
                      <a:prstDash val="solid"/>
                      <a:round/>
                      <a:headEnd type="none" w="med" len="med"/>
                      <a:tailEnd type="none" w="med" len="med"/>
                    </a:lnT>
                    <a:lnB w="12700" cap="flat" cmpd="sng" algn="ctr">
                      <a:solidFill>
                        <a:srgbClr val="DEC9A2"/>
                      </a:solidFill>
                      <a:prstDash val="solid"/>
                      <a:round/>
                      <a:headEnd type="none" w="med" len="med"/>
                      <a:tailEnd type="none" w="med" len="med"/>
                    </a:lnB>
                    <a:solidFill>
                      <a:srgbClr val="183429"/>
                    </a:solidFill>
                  </a:tcPr>
                </a:tc>
                <a:tc rowSpan="2">
                  <a:txBody>
                    <a:bodyPr/>
                    <a:lstStyle/>
                    <a:p>
                      <a:pPr algn="ctr" fontAlgn="ctr"/>
                      <a:r>
                        <a:rPr lang="es-MX" sz="1000" b="1" i="0" u="none" strike="noStrike">
                          <a:solidFill>
                            <a:srgbClr val="FFFFFF"/>
                          </a:solidFill>
                          <a:effectLst/>
                          <a:highlight>
                            <a:srgbClr val="183429"/>
                          </a:highlight>
                          <a:latin typeface="Noto Sans" panose="020B0502040504020204" pitchFamily="34" charset="0"/>
                          <a:ea typeface="Noto Sans" panose="020B0502040504020204" pitchFamily="34" charset="0"/>
                          <a:cs typeface="Noto Sans" panose="020B0502040504020204" pitchFamily="34" charset="0"/>
                        </a:rPr>
                        <a:t>Asunto</a:t>
                      </a:r>
                    </a:p>
                  </a:txBody>
                  <a:tcPr marL="83487" marR="83487" marT="41743" marB="41743" anchor="ctr">
                    <a:lnL w="12700" cap="flat" cmpd="sng" algn="ctr">
                      <a:solidFill>
                        <a:srgbClr val="DEC9A2"/>
                      </a:solidFill>
                      <a:prstDash val="solid"/>
                      <a:round/>
                      <a:headEnd type="none" w="med" len="med"/>
                      <a:tailEnd type="none" w="med" len="med"/>
                    </a:lnL>
                    <a:lnR w="12700" cap="flat" cmpd="sng" algn="ctr">
                      <a:solidFill>
                        <a:srgbClr val="DEC9A2"/>
                      </a:solidFill>
                      <a:prstDash val="solid"/>
                      <a:round/>
                      <a:headEnd type="none" w="med" len="med"/>
                      <a:tailEnd type="none" w="med" len="med"/>
                    </a:lnR>
                    <a:lnT w="12700" cap="flat" cmpd="sng" algn="ctr">
                      <a:solidFill>
                        <a:srgbClr val="DEC9A2"/>
                      </a:solidFill>
                      <a:prstDash val="solid"/>
                      <a:round/>
                      <a:headEnd type="none" w="med" len="med"/>
                      <a:tailEnd type="none" w="med" len="med"/>
                    </a:lnT>
                    <a:lnB w="12700" cap="flat" cmpd="sng" algn="ctr">
                      <a:solidFill>
                        <a:srgbClr val="DEC9A2"/>
                      </a:solidFill>
                      <a:prstDash val="solid"/>
                      <a:round/>
                      <a:headEnd type="none" w="med" len="med"/>
                      <a:tailEnd type="none" w="med" len="med"/>
                    </a:lnB>
                    <a:solidFill>
                      <a:srgbClr val="183429"/>
                    </a:solidFill>
                  </a:tcPr>
                </a:tc>
                <a:tc rowSpan="2">
                  <a:txBody>
                    <a:bodyPr/>
                    <a:lstStyle/>
                    <a:p>
                      <a:pPr algn="ctr" fontAlgn="ctr"/>
                      <a:r>
                        <a:rPr lang="es-MX" sz="1000" b="1" i="0" u="none" strike="noStrike">
                          <a:solidFill>
                            <a:srgbClr val="FFFFFF"/>
                          </a:solidFill>
                          <a:effectLst/>
                          <a:highlight>
                            <a:srgbClr val="183429"/>
                          </a:highlight>
                          <a:latin typeface="Noto Sans" panose="020B0502040504020204" pitchFamily="34" charset="0"/>
                          <a:ea typeface="Noto Sans" panose="020B0502040504020204" pitchFamily="34" charset="0"/>
                          <a:cs typeface="Noto Sans" panose="020B0502040504020204" pitchFamily="34" charset="0"/>
                        </a:rPr>
                        <a:t>Área Requirente</a:t>
                      </a:r>
                    </a:p>
                  </a:txBody>
                  <a:tcPr marL="83487" marR="83487" marT="41743" marB="41743" anchor="ctr">
                    <a:lnL w="12700" cap="flat" cmpd="sng" algn="ctr">
                      <a:solidFill>
                        <a:srgbClr val="DEC9A2"/>
                      </a:solidFill>
                      <a:prstDash val="solid"/>
                      <a:round/>
                      <a:headEnd type="none" w="med" len="med"/>
                      <a:tailEnd type="none" w="med" len="med"/>
                    </a:lnL>
                    <a:lnR w="12700" cap="flat" cmpd="sng" algn="ctr">
                      <a:solidFill>
                        <a:srgbClr val="DEC9A2"/>
                      </a:solidFill>
                      <a:prstDash val="solid"/>
                      <a:round/>
                      <a:headEnd type="none" w="med" len="med"/>
                      <a:tailEnd type="none" w="med" len="med"/>
                    </a:lnR>
                    <a:lnT w="12700" cap="flat" cmpd="sng" algn="ctr">
                      <a:solidFill>
                        <a:srgbClr val="DEC9A2"/>
                      </a:solidFill>
                      <a:prstDash val="solid"/>
                      <a:round/>
                      <a:headEnd type="none" w="med" len="med"/>
                      <a:tailEnd type="none" w="med" len="med"/>
                    </a:lnT>
                    <a:lnB w="12700" cap="flat" cmpd="sng" algn="ctr">
                      <a:solidFill>
                        <a:srgbClr val="DEC9A2"/>
                      </a:solidFill>
                      <a:prstDash val="solid"/>
                      <a:round/>
                      <a:headEnd type="none" w="med" len="med"/>
                      <a:tailEnd type="none" w="med" len="med"/>
                    </a:lnB>
                    <a:solidFill>
                      <a:srgbClr val="183429"/>
                    </a:solidFill>
                  </a:tcPr>
                </a:tc>
                <a:tc rowSpan="2">
                  <a:txBody>
                    <a:bodyPr/>
                    <a:lstStyle/>
                    <a:p>
                      <a:pPr algn="ctr" fontAlgn="ctr"/>
                      <a:r>
                        <a:rPr lang="es-MX" sz="1000" b="1" i="0" u="none" strike="noStrike">
                          <a:solidFill>
                            <a:srgbClr val="FFFFFF"/>
                          </a:solidFill>
                          <a:effectLst/>
                          <a:highlight>
                            <a:srgbClr val="183429"/>
                          </a:highlight>
                          <a:latin typeface="Noto Sans" panose="020B0502040504020204" pitchFamily="34" charset="0"/>
                          <a:ea typeface="Noto Sans" panose="020B0502040504020204" pitchFamily="34" charset="0"/>
                          <a:cs typeface="Noto Sans" panose="020B0502040504020204" pitchFamily="34" charset="0"/>
                        </a:rPr>
                        <a:t>Área Administrativa que Solicita</a:t>
                      </a:r>
                    </a:p>
                  </a:txBody>
                  <a:tcPr marL="83487" marR="83487" marT="41743" marB="41743" anchor="ctr">
                    <a:lnL w="12700" cap="flat" cmpd="sng" algn="ctr">
                      <a:solidFill>
                        <a:srgbClr val="DEC9A2"/>
                      </a:solidFill>
                      <a:prstDash val="solid"/>
                      <a:round/>
                      <a:headEnd type="none" w="med" len="med"/>
                      <a:tailEnd type="none" w="med" len="med"/>
                    </a:lnL>
                    <a:lnR w="12700" cap="flat" cmpd="sng" algn="ctr">
                      <a:solidFill>
                        <a:srgbClr val="DEC9A2"/>
                      </a:solidFill>
                      <a:prstDash val="solid"/>
                      <a:round/>
                      <a:headEnd type="none" w="med" len="med"/>
                      <a:tailEnd type="none" w="med" len="med"/>
                    </a:lnR>
                    <a:lnT w="12700" cap="flat" cmpd="sng" algn="ctr">
                      <a:solidFill>
                        <a:srgbClr val="DEC9A2"/>
                      </a:solidFill>
                      <a:prstDash val="solid"/>
                      <a:round/>
                      <a:headEnd type="none" w="med" len="med"/>
                      <a:tailEnd type="none" w="med" len="med"/>
                    </a:lnT>
                    <a:lnB w="12700" cap="flat" cmpd="sng" algn="ctr">
                      <a:solidFill>
                        <a:srgbClr val="DEC9A2"/>
                      </a:solidFill>
                      <a:prstDash val="solid"/>
                      <a:round/>
                      <a:headEnd type="none" w="med" len="med"/>
                      <a:tailEnd type="none" w="med" len="med"/>
                    </a:lnB>
                    <a:solidFill>
                      <a:srgbClr val="183429"/>
                    </a:solidFill>
                  </a:tcPr>
                </a:tc>
                <a:tc>
                  <a:txBody>
                    <a:bodyPr/>
                    <a:lstStyle/>
                    <a:p>
                      <a:pPr algn="ctr" fontAlgn="ctr"/>
                      <a:r>
                        <a:rPr lang="es-MX" sz="1000" b="1" i="0" u="none" strike="noStrike">
                          <a:solidFill>
                            <a:srgbClr val="FFFFFF"/>
                          </a:solidFill>
                          <a:effectLst/>
                          <a:latin typeface="Noto Sans" panose="020B0502040504020204" pitchFamily="34" charset="0"/>
                          <a:ea typeface="Noto Sans" panose="020B0502040504020204" pitchFamily="34" charset="0"/>
                          <a:cs typeface="Noto Sans" panose="020B0502040504020204" pitchFamily="34" charset="0"/>
                        </a:rPr>
                        <a:t>Oficio de requerimiento</a:t>
                      </a:r>
                      <a:endParaRPr lang="es-MX" sz="1000" b="1" i="0" u="none" strike="noStrike">
                        <a:solidFill>
                          <a:srgbClr val="FFFFFF"/>
                        </a:solidFill>
                        <a:effectLst/>
                        <a:highlight>
                          <a:srgbClr val="183429"/>
                        </a:highlight>
                        <a:latin typeface="Noto Sans" panose="020B0502040504020204" pitchFamily="34" charset="0"/>
                        <a:ea typeface="Noto Sans" panose="020B0502040504020204" pitchFamily="34" charset="0"/>
                        <a:cs typeface="Noto Sans" panose="020B0502040504020204" pitchFamily="34" charset="0"/>
                      </a:endParaRPr>
                    </a:p>
                  </a:txBody>
                  <a:tcPr marL="2921" marR="2921" marT="2921" marB="0" anchor="ctr">
                    <a:lnL w="12700" cap="flat" cmpd="sng" algn="ctr">
                      <a:solidFill>
                        <a:srgbClr val="DEC9A2"/>
                      </a:solidFill>
                      <a:prstDash val="solid"/>
                      <a:round/>
                      <a:headEnd type="none" w="med" len="med"/>
                      <a:tailEnd type="none" w="med" len="med"/>
                    </a:lnL>
                    <a:lnR w="12700" cap="flat" cmpd="sng" algn="ctr">
                      <a:solidFill>
                        <a:srgbClr val="DEC9A2"/>
                      </a:solidFill>
                      <a:prstDash val="solid"/>
                      <a:round/>
                      <a:headEnd type="none" w="med" len="med"/>
                      <a:tailEnd type="none" w="med" len="med"/>
                    </a:lnR>
                    <a:lnT w="12700" cap="flat" cmpd="sng" algn="ctr">
                      <a:solidFill>
                        <a:srgbClr val="DEC9A2"/>
                      </a:solidFill>
                      <a:prstDash val="solid"/>
                      <a:round/>
                      <a:headEnd type="none" w="med" len="med"/>
                      <a:tailEnd type="none" w="med" len="med"/>
                    </a:lnT>
                    <a:lnB w="12700" cap="flat" cmpd="sng" algn="ctr">
                      <a:solidFill>
                        <a:srgbClr val="DEC9A2"/>
                      </a:solidFill>
                      <a:prstDash val="solid"/>
                      <a:round/>
                      <a:headEnd type="none" w="med" len="med"/>
                      <a:tailEnd type="none" w="med" len="med"/>
                    </a:lnB>
                    <a:solidFill>
                      <a:srgbClr val="183429"/>
                    </a:solidFill>
                  </a:tcPr>
                </a:tc>
                <a:tc rowSpan="2">
                  <a:txBody>
                    <a:bodyPr/>
                    <a:lstStyle/>
                    <a:p>
                      <a:pPr algn="ctr" fontAlgn="ctr"/>
                      <a:r>
                        <a:rPr lang="es-MX" sz="1000" b="1" i="0" u="none" strike="noStrike">
                          <a:solidFill>
                            <a:srgbClr val="FFFFFF"/>
                          </a:solidFill>
                          <a:effectLst/>
                          <a:highlight>
                            <a:srgbClr val="183429"/>
                          </a:highlight>
                          <a:latin typeface="Noto Sans" panose="020B0502040504020204" pitchFamily="34" charset="0"/>
                          <a:ea typeface="Noto Sans" panose="020B0502040504020204" pitchFamily="34" charset="0"/>
                          <a:cs typeface="Noto Sans" panose="020B0502040504020204" pitchFamily="34" charset="0"/>
                        </a:rPr>
                        <a:t>Estatus de trabajo</a:t>
                      </a:r>
                    </a:p>
                  </a:txBody>
                  <a:tcPr marL="2921" marR="2921" marT="2921" marB="0" anchor="ctr">
                    <a:lnL w="12700" cap="flat" cmpd="sng" algn="ctr">
                      <a:solidFill>
                        <a:srgbClr val="DEC9A2"/>
                      </a:solidFill>
                      <a:prstDash val="solid"/>
                      <a:round/>
                      <a:headEnd type="none" w="med" len="med"/>
                      <a:tailEnd type="none" w="med" len="med"/>
                    </a:lnL>
                    <a:lnR w="12700" cap="flat" cmpd="sng" algn="ctr">
                      <a:solidFill>
                        <a:srgbClr val="DEC9A2"/>
                      </a:solidFill>
                      <a:prstDash val="solid"/>
                      <a:round/>
                      <a:headEnd type="none" w="med" len="med"/>
                      <a:tailEnd type="none" w="med" len="med"/>
                    </a:lnR>
                    <a:lnT w="12700" cap="flat" cmpd="sng" algn="ctr">
                      <a:solidFill>
                        <a:srgbClr val="DEC9A2"/>
                      </a:solidFill>
                      <a:prstDash val="solid"/>
                      <a:round/>
                      <a:headEnd type="none" w="med" len="med"/>
                      <a:tailEnd type="none" w="med" len="med"/>
                    </a:lnT>
                    <a:lnB w="12700" cap="flat" cmpd="sng" algn="ctr">
                      <a:solidFill>
                        <a:srgbClr val="DEC9A2"/>
                      </a:solidFill>
                      <a:prstDash val="solid"/>
                      <a:round/>
                      <a:headEnd type="none" w="med" len="med"/>
                      <a:tailEnd type="none" w="med" len="med"/>
                    </a:lnB>
                    <a:solidFill>
                      <a:srgbClr val="183429"/>
                    </a:solidFill>
                  </a:tcPr>
                </a:tc>
                <a:extLst>
                  <a:ext uri="{0D108BD9-81ED-4DB2-BD59-A6C34878D82A}">
                    <a16:rowId xmlns:a16="http://schemas.microsoft.com/office/drawing/2014/main" val="335675125"/>
                  </a:ext>
                </a:extLst>
              </a:tr>
              <a:tr h="174594">
                <a:tc vMerge="1">
                  <a:txBody>
                    <a:bodyPr/>
                    <a:lstStyle/>
                    <a:p>
                      <a:endParaRPr lang="es-MX"/>
                    </a:p>
                  </a:txBody>
                  <a:tcPr/>
                </a:tc>
                <a:tc vMerge="1">
                  <a:txBody>
                    <a:bodyPr/>
                    <a:lstStyle/>
                    <a:p>
                      <a:endParaRPr lang="es-MX"/>
                    </a:p>
                  </a:txBody>
                  <a:tcPr/>
                </a:tc>
                <a:tc vMerge="1">
                  <a:txBody>
                    <a:bodyPr/>
                    <a:lstStyle/>
                    <a:p>
                      <a:endParaRPr lang="es-MX"/>
                    </a:p>
                  </a:txBody>
                  <a:tcPr/>
                </a:tc>
                <a:tc vMerge="1">
                  <a:txBody>
                    <a:bodyPr/>
                    <a:lstStyle/>
                    <a:p>
                      <a:endParaRPr lang="es-MX"/>
                    </a:p>
                  </a:txBody>
                  <a:tcPr/>
                </a:tc>
                <a:tc>
                  <a:txBody>
                    <a:bodyPr/>
                    <a:lstStyle/>
                    <a:p>
                      <a:pPr algn="ctr" fontAlgn="ctr"/>
                      <a:r>
                        <a:rPr lang="es-MX" sz="1000" b="1" i="0" u="none" strike="noStrike">
                          <a:solidFill>
                            <a:srgbClr val="FFFFFF"/>
                          </a:solidFill>
                          <a:effectLst/>
                          <a:highlight>
                            <a:srgbClr val="183429"/>
                          </a:highlight>
                          <a:latin typeface="Noto Sans"/>
                          <a:ea typeface="Noto Sans"/>
                          <a:cs typeface="Noto Sans"/>
                        </a:rPr>
                        <a:t>(</a:t>
                      </a:r>
                      <a:r>
                        <a:rPr lang="es-MX" sz="1000" b="1" i="0" u="none" strike="noStrike" err="1">
                          <a:solidFill>
                            <a:srgbClr val="FFFFFF"/>
                          </a:solidFill>
                          <a:effectLst/>
                          <a:highlight>
                            <a:srgbClr val="183429"/>
                          </a:highlight>
                          <a:latin typeface="Noto Sans"/>
                          <a:ea typeface="Noto Sans"/>
                          <a:cs typeface="Noto Sans"/>
                        </a:rPr>
                        <a:t>dd</a:t>
                      </a:r>
                      <a:r>
                        <a:rPr lang="es-MX" sz="1000" b="1" i="0" u="none" strike="noStrike">
                          <a:solidFill>
                            <a:srgbClr val="FFFFFF"/>
                          </a:solidFill>
                          <a:effectLst/>
                          <a:highlight>
                            <a:srgbClr val="183429"/>
                          </a:highlight>
                          <a:latin typeface="Noto Sans"/>
                          <a:ea typeface="Noto Sans"/>
                          <a:cs typeface="Noto Sans"/>
                        </a:rPr>
                        <a:t>/mm/</a:t>
                      </a:r>
                      <a:r>
                        <a:rPr lang="es-MX" sz="1000" b="1" i="0" u="none" strike="noStrike" err="1">
                          <a:solidFill>
                            <a:srgbClr val="FFFFFF"/>
                          </a:solidFill>
                          <a:effectLst/>
                          <a:highlight>
                            <a:srgbClr val="183429"/>
                          </a:highlight>
                          <a:latin typeface="Noto Sans"/>
                          <a:ea typeface="Noto Sans"/>
                          <a:cs typeface="Noto Sans"/>
                        </a:rPr>
                        <a:t>aa</a:t>
                      </a:r>
                      <a:r>
                        <a:rPr lang="es-MX" sz="1000" b="1" i="0" u="none" strike="noStrike">
                          <a:solidFill>
                            <a:srgbClr val="FFFFFF"/>
                          </a:solidFill>
                          <a:effectLst/>
                          <a:highlight>
                            <a:srgbClr val="183429"/>
                          </a:highlight>
                          <a:latin typeface="Noto Sans"/>
                          <a:ea typeface="Noto Sans"/>
                          <a:cs typeface="Noto Sans"/>
                        </a:rPr>
                        <a:t>)</a:t>
                      </a:r>
                    </a:p>
                  </a:txBody>
                  <a:tcPr marL="2921" marR="2921" marT="2921" marB="0" anchor="ctr">
                    <a:lnL w="12700" cap="flat" cmpd="sng" algn="ctr">
                      <a:solidFill>
                        <a:srgbClr val="DEC9A2"/>
                      </a:solidFill>
                      <a:prstDash val="solid"/>
                      <a:round/>
                      <a:headEnd type="none" w="med" len="med"/>
                      <a:tailEnd type="none" w="med" len="med"/>
                    </a:lnL>
                    <a:lnR w="12700" cap="flat" cmpd="sng" algn="ctr">
                      <a:solidFill>
                        <a:srgbClr val="DEC9A2"/>
                      </a:solidFill>
                      <a:prstDash val="solid"/>
                      <a:round/>
                      <a:headEnd type="none" w="med" len="med"/>
                      <a:tailEnd type="none" w="med" len="med"/>
                    </a:lnR>
                    <a:lnT w="12700" cap="flat" cmpd="sng" algn="ctr">
                      <a:solidFill>
                        <a:srgbClr val="DEC9A2"/>
                      </a:solidFill>
                      <a:prstDash val="solid"/>
                      <a:round/>
                      <a:headEnd type="none" w="med" len="med"/>
                      <a:tailEnd type="none" w="med" len="med"/>
                    </a:lnT>
                    <a:lnB w="12700" cap="flat" cmpd="sng" algn="ctr">
                      <a:solidFill>
                        <a:srgbClr val="DEC9A2"/>
                      </a:solidFill>
                      <a:prstDash val="solid"/>
                      <a:round/>
                      <a:headEnd type="none" w="med" len="med"/>
                      <a:tailEnd type="none" w="med" len="med"/>
                    </a:lnB>
                    <a:solidFill>
                      <a:srgbClr val="183429"/>
                    </a:solidFill>
                  </a:tcPr>
                </a:tc>
                <a:tc vMerge="1">
                  <a:txBody>
                    <a:bodyPr/>
                    <a:lstStyle/>
                    <a:p>
                      <a:pPr algn="ctr" fontAlgn="ctr"/>
                      <a:endParaRPr lang="es-MX" sz="1000" b="1" i="0" u="none" strike="noStrike">
                        <a:solidFill>
                          <a:srgbClr val="FFFFFF"/>
                        </a:solidFill>
                        <a:effectLst/>
                        <a:highlight>
                          <a:srgbClr val="183429"/>
                        </a:highlight>
                        <a:latin typeface="Noto Sans" panose="020B0502040504020204" pitchFamily="34" charset="0"/>
                        <a:ea typeface="Noto Sans" panose="020B0502040504020204" pitchFamily="34" charset="0"/>
                        <a:cs typeface="Noto Sans" panose="020B0502040504020204" pitchFamily="34" charset="0"/>
                      </a:endParaRPr>
                    </a:p>
                  </a:txBody>
                  <a:tcPr marL="2921" marR="2921" marT="2921" marB="0" anchor="ctr">
                    <a:lnL w="12700" cap="flat" cmpd="sng" algn="ctr">
                      <a:solidFill>
                        <a:srgbClr val="DEC9A2"/>
                      </a:solidFill>
                      <a:prstDash val="solid"/>
                      <a:round/>
                      <a:headEnd type="none" w="med" len="med"/>
                      <a:tailEnd type="none" w="med" len="med"/>
                    </a:lnL>
                    <a:lnR w="12700" cap="flat" cmpd="sng" algn="ctr">
                      <a:solidFill>
                        <a:srgbClr val="DEC9A2"/>
                      </a:solidFill>
                      <a:prstDash val="solid"/>
                      <a:round/>
                      <a:headEnd type="none" w="med" len="med"/>
                      <a:tailEnd type="none" w="med" len="med"/>
                    </a:lnR>
                    <a:lnT w="12700" cap="flat" cmpd="sng" algn="ctr">
                      <a:solidFill>
                        <a:srgbClr val="DEC9A2"/>
                      </a:solidFill>
                      <a:prstDash val="solid"/>
                      <a:round/>
                      <a:headEnd type="none" w="med" len="med"/>
                      <a:tailEnd type="none" w="med" len="med"/>
                    </a:lnT>
                    <a:lnB w="12700" cap="flat" cmpd="sng" algn="ctr">
                      <a:solidFill>
                        <a:srgbClr val="DEC9A2"/>
                      </a:solidFill>
                      <a:prstDash val="solid"/>
                      <a:round/>
                      <a:headEnd type="none" w="med" len="med"/>
                      <a:tailEnd type="none" w="med" len="med"/>
                    </a:lnB>
                    <a:solidFill>
                      <a:srgbClr val="183429"/>
                    </a:solidFill>
                  </a:tcPr>
                </a:tc>
                <a:extLst>
                  <a:ext uri="{0D108BD9-81ED-4DB2-BD59-A6C34878D82A}">
                    <a16:rowId xmlns:a16="http://schemas.microsoft.com/office/drawing/2014/main" val="2542649040"/>
                  </a:ext>
                </a:extLst>
              </a:tr>
              <a:tr h="689614">
                <a:tc>
                  <a:txBody>
                    <a:bodyPr/>
                    <a:lstStyle/>
                    <a:p>
                      <a:pPr algn="ctr" fontAlgn="ctr"/>
                      <a:r>
                        <a:rPr lang="es-MX" sz="1000" b="0" i="0" u="none" strike="noStrike">
                          <a:solidFill>
                            <a:srgbClr val="000000"/>
                          </a:solidFill>
                          <a:effectLst/>
                          <a:latin typeface="Noto Sans" panose="020B0502040504020204" pitchFamily="34" charset="0"/>
                          <a:ea typeface="Noto Sans" panose="020B0502040504020204" pitchFamily="34" charset="0"/>
                          <a:cs typeface="Noto Sans" panose="020B0502040504020204" pitchFamily="34" charset="0"/>
                        </a:rPr>
                        <a:t>16</a:t>
                      </a:r>
                    </a:p>
                  </a:txBody>
                  <a:tcPr marL="2921" marR="2921" marT="2921" marB="0" anchor="ctr">
                    <a:lnL w="12700" cap="flat" cmpd="sng" algn="ctr">
                      <a:solidFill>
                        <a:srgbClr val="DEC9A2"/>
                      </a:solidFill>
                      <a:prstDash val="solid"/>
                      <a:round/>
                      <a:headEnd type="none" w="med" len="med"/>
                      <a:tailEnd type="none" w="med" len="med"/>
                    </a:lnL>
                    <a:lnR w="12700" cap="flat" cmpd="sng" algn="ctr">
                      <a:solidFill>
                        <a:srgbClr val="DEC9A2"/>
                      </a:solidFill>
                      <a:prstDash val="solid"/>
                      <a:round/>
                      <a:headEnd type="none" w="med" len="med"/>
                      <a:tailEnd type="none" w="med" len="med"/>
                    </a:lnR>
                    <a:lnT w="12700" cap="flat" cmpd="sng" algn="ctr">
                      <a:solidFill>
                        <a:srgbClr val="DEC9A2"/>
                      </a:solidFill>
                      <a:prstDash val="solid"/>
                      <a:round/>
                      <a:headEnd type="none" w="med" len="med"/>
                      <a:tailEnd type="none" w="med" len="med"/>
                    </a:lnT>
                    <a:lnB w="12700" cap="flat" cmpd="sng" algn="ctr">
                      <a:solidFill>
                        <a:srgbClr val="DEC9A2"/>
                      </a:solidFill>
                      <a:prstDash val="solid"/>
                      <a:round/>
                      <a:headEnd type="none" w="med" len="med"/>
                      <a:tailEnd type="none" w="med" len="med"/>
                    </a:lnB>
                    <a:noFill/>
                  </a:tcPr>
                </a:tc>
                <a:tc>
                  <a:txBody>
                    <a:bodyPr/>
                    <a:lstStyle/>
                    <a:p>
                      <a:pPr algn="ctr" fontAlgn="ctr"/>
                      <a:r>
                        <a:rPr lang="es-MX" sz="1000" b="0" i="0" u="none" strike="noStrike" cap="none">
                          <a:solidFill>
                            <a:srgbClr val="000000"/>
                          </a:solidFill>
                          <a:effectLst/>
                          <a:latin typeface="Noto Sans"/>
                          <a:ea typeface="Noto Sans"/>
                          <a:cs typeface="Noto Sans"/>
                          <a:sym typeface="Arial"/>
                        </a:rPr>
                        <a:t>Solicitud de reubicación del CUIAH al inmueble de </a:t>
                      </a:r>
                      <a:r>
                        <a:rPr lang="es-MX" sz="1000" b="0" i="0" u="none" strike="noStrike" cap="none" err="1">
                          <a:solidFill>
                            <a:srgbClr val="000000"/>
                          </a:solidFill>
                          <a:effectLst/>
                          <a:latin typeface="Noto Sans"/>
                          <a:ea typeface="Noto Sans"/>
                          <a:cs typeface="Noto Sans"/>
                          <a:sym typeface="Arial"/>
                        </a:rPr>
                        <a:t>Havre</a:t>
                      </a:r>
                      <a:r>
                        <a:rPr lang="es-MX" sz="1000" b="0" i="0" u="none" strike="noStrike" cap="none">
                          <a:solidFill>
                            <a:srgbClr val="000000"/>
                          </a:solidFill>
                          <a:effectLst/>
                          <a:latin typeface="Noto Sans"/>
                          <a:ea typeface="Noto Sans"/>
                          <a:cs typeface="Noto Sans"/>
                          <a:sym typeface="Arial"/>
                        </a:rPr>
                        <a:t> No.7</a:t>
                      </a:r>
                    </a:p>
                  </a:txBody>
                  <a:tcPr marL="2921" marR="2921" marT="2921" marB="0" anchor="ctr">
                    <a:lnL w="12700" cap="flat" cmpd="sng" algn="ctr">
                      <a:solidFill>
                        <a:srgbClr val="DEC9A2"/>
                      </a:solidFill>
                      <a:prstDash val="solid"/>
                      <a:round/>
                      <a:headEnd type="none" w="med" len="med"/>
                      <a:tailEnd type="none" w="med" len="med"/>
                    </a:lnL>
                    <a:lnR w="12700" cap="flat" cmpd="sng" algn="ctr">
                      <a:solidFill>
                        <a:srgbClr val="DEC9A2"/>
                      </a:solidFill>
                      <a:prstDash val="solid"/>
                      <a:round/>
                      <a:headEnd type="none" w="med" len="med"/>
                      <a:tailEnd type="none" w="med" len="med"/>
                    </a:lnR>
                    <a:lnT w="12700" cap="flat" cmpd="sng" algn="ctr">
                      <a:solidFill>
                        <a:srgbClr val="DEC9A2"/>
                      </a:solidFill>
                      <a:prstDash val="solid"/>
                      <a:round/>
                      <a:headEnd type="none" w="med" len="med"/>
                      <a:tailEnd type="none" w="med" len="med"/>
                    </a:lnT>
                    <a:lnB w="12700" cap="flat" cmpd="sng" algn="ctr">
                      <a:solidFill>
                        <a:srgbClr val="DEC9A2"/>
                      </a:solidFill>
                      <a:prstDash val="solid"/>
                      <a:round/>
                      <a:headEnd type="none" w="med" len="med"/>
                      <a:tailEnd type="none" w="med" len="med"/>
                    </a:lnB>
                    <a:noFill/>
                  </a:tcPr>
                </a:tc>
                <a:tc>
                  <a:txBody>
                    <a:bodyPr/>
                    <a:lstStyle/>
                    <a:p>
                      <a:pPr marL="0" marR="0" lvl="0" indent="0" algn="ctr" defTabSz="914400" rtl="0" eaLnBrk="1" fontAlgn="ctr" latinLnBrk="0" hangingPunct="1">
                        <a:lnSpc>
                          <a:spcPct val="100000"/>
                        </a:lnSpc>
                        <a:spcBef>
                          <a:spcPts val="0"/>
                        </a:spcBef>
                        <a:spcAft>
                          <a:spcPts val="0"/>
                        </a:spcAft>
                        <a:buClr>
                          <a:srgbClr val="000000"/>
                        </a:buClr>
                        <a:buSzTx/>
                        <a:buFont typeface="Arial"/>
                        <a:buNone/>
                        <a:tabLst/>
                        <a:defRPr/>
                      </a:pPr>
                      <a:r>
                        <a:rPr lang="es-MX" sz="1000" b="0" i="0" u="none" strike="noStrike">
                          <a:solidFill>
                            <a:srgbClr val="000000"/>
                          </a:solidFill>
                          <a:effectLst/>
                          <a:latin typeface="Noto Sans" panose="020B0502040504020204" pitchFamily="34" charset="0"/>
                          <a:ea typeface="Noto Sans" panose="020B0502040504020204" pitchFamily="34" charset="0"/>
                          <a:cs typeface="Noto Sans" panose="020B0502040504020204" pitchFamily="34" charset="0"/>
                        </a:rPr>
                        <a:t>DAD CUIAH</a:t>
                      </a:r>
                    </a:p>
                  </a:txBody>
                  <a:tcPr marL="2921" marR="2921" marT="2921" marB="0" anchor="ctr">
                    <a:lnL w="12700" cap="flat" cmpd="sng" algn="ctr">
                      <a:solidFill>
                        <a:srgbClr val="DEC9A2"/>
                      </a:solidFill>
                      <a:prstDash val="solid"/>
                      <a:round/>
                      <a:headEnd type="none" w="med" len="med"/>
                      <a:tailEnd type="none" w="med" len="med"/>
                    </a:lnL>
                    <a:lnR w="12700" cap="flat" cmpd="sng" algn="ctr">
                      <a:solidFill>
                        <a:srgbClr val="DEC9A2"/>
                      </a:solidFill>
                      <a:prstDash val="solid"/>
                      <a:round/>
                      <a:headEnd type="none" w="med" len="med"/>
                      <a:tailEnd type="none" w="med" len="med"/>
                    </a:lnR>
                    <a:lnT w="12700" cap="flat" cmpd="sng" algn="ctr">
                      <a:solidFill>
                        <a:srgbClr val="DEC9A2"/>
                      </a:solidFill>
                      <a:prstDash val="solid"/>
                      <a:round/>
                      <a:headEnd type="none" w="med" len="med"/>
                      <a:tailEnd type="none" w="med" len="med"/>
                    </a:lnT>
                    <a:lnB w="12700" cap="flat" cmpd="sng" algn="ctr">
                      <a:solidFill>
                        <a:srgbClr val="DEC9A2"/>
                      </a:solidFill>
                      <a:prstDash val="solid"/>
                      <a:round/>
                      <a:headEnd type="none" w="med" len="med"/>
                      <a:tailEnd type="none" w="med" len="med"/>
                    </a:lnB>
                    <a:noFill/>
                  </a:tcPr>
                </a:tc>
                <a:tc>
                  <a:txBody>
                    <a:bodyPr/>
                    <a:lstStyle/>
                    <a:p>
                      <a:pPr algn="ctr" fontAlgn="ctr"/>
                      <a:r>
                        <a:rPr lang="es-MX" sz="1000" b="0" i="0" u="none" strike="noStrike">
                          <a:solidFill>
                            <a:srgbClr val="000000"/>
                          </a:solidFill>
                          <a:effectLst/>
                          <a:latin typeface="Noto Sans" panose="020B0502040504020204" pitchFamily="34" charset="0"/>
                          <a:ea typeface="Noto Sans" panose="020B0502040504020204" pitchFamily="34" charset="0"/>
                          <a:cs typeface="Noto Sans" panose="020B0502040504020204" pitchFamily="34" charset="0"/>
                        </a:rPr>
                        <a:t>CADA</a:t>
                      </a:r>
                    </a:p>
                  </a:txBody>
                  <a:tcPr marL="2921" marR="2921" marT="2921" marB="0" anchor="ctr">
                    <a:lnL w="12700" cap="flat" cmpd="sng" algn="ctr">
                      <a:solidFill>
                        <a:srgbClr val="DEC9A2"/>
                      </a:solidFill>
                      <a:prstDash val="solid"/>
                      <a:round/>
                      <a:headEnd type="none" w="med" len="med"/>
                      <a:tailEnd type="none" w="med" len="med"/>
                    </a:lnL>
                    <a:lnR w="12700" cap="flat" cmpd="sng" algn="ctr">
                      <a:solidFill>
                        <a:srgbClr val="DEC9A2"/>
                      </a:solidFill>
                      <a:prstDash val="solid"/>
                      <a:round/>
                      <a:headEnd type="none" w="med" len="med"/>
                      <a:tailEnd type="none" w="med" len="med"/>
                    </a:lnR>
                    <a:lnT w="12700" cap="flat" cmpd="sng" algn="ctr">
                      <a:solidFill>
                        <a:srgbClr val="DEC9A2"/>
                      </a:solidFill>
                      <a:prstDash val="solid"/>
                      <a:round/>
                      <a:headEnd type="none" w="med" len="med"/>
                      <a:tailEnd type="none" w="med" len="med"/>
                    </a:lnT>
                    <a:lnB w="12700" cap="flat" cmpd="sng" algn="ctr">
                      <a:solidFill>
                        <a:srgbClr val="DEC9A2"/>
                      </a:solidFill>
                      <a:prstDash val="solid"/>
                      <a:round/>
                      <a:headEnd type="none" w="med" len="med"/>
                      <a:tailEnd type="none" w="med" len="med"/>
                    </a:lnB>
                    <a:noFill/>
                  </a:tcPr>
                </a:tc>
                <a:tc>
                  <a:txBody>
                    <a:bodyPr/>
                    <a:lstStyle/>
                    <a:p>
                      <a:pPr marL="0" marR="0" lvl="0" indent="0" algn="ctr" defTabSz="914400" rtl="0" eaLnBrk="1" fontAlgn="ctr" latinLnBrk="0" hangingPunct="1">
                        <a:lnSpc>
                          <a:spcPct val="100000"/>
                        </a:lnSpc>
                        <a:spcBef>
                          <a:spcPts val="0"/>
                        </a:spcBef>
                        <a:spcAft>
                          <a:spcPts val="0"/>
                        </a:spcAft>
                        <a:buClr>
                          <a:srgbClr val="000000"/>
                        </a:buClr>
                        <a:buSzTx/>
                        <a:buFont typeface="Arial"/>
                        <a:buNone/>
                        <a:tabLst/>
                        <a:defRPr/>
                      </a:pPr>
                      <a:r>
                        <a:rPr lang="es-MX" sz="1000" b="0" i="0" u="none" strike="noStrike">
                          <a:solidFill>
                            <a:srgbClr val="000000"/>
                          </a:solidFill>
                          <a:effectLst/>
                          <a:latin typeface="Noto Sans" panose="020B0502040504020204" pitchFamily="34" charset="0"/>
                          <a:ea typeface="Noto Sans" panose="020B0502040504020204" pitchFamily="34" charset="0"/>
                          <a:cs typeface="Noto Sans" panose="020B0502040504020204" pitchFamily="34" charset="0"/>
                        </a:rPr>
                        <a:t>Oficio No. 1223</a:t>
                      </a:r>
                    </a:p>
                    <a:p>
                      <a:pPr marL="0" marR="0" lvl="0" indent="0" algn="ctr" defTabSz="914400" rtl="0" eaLnBrk="1" fontAlgn="ctr" latinLnBrk="0" hangingPunct="1">
                        <a:lnSpc>
                          <a:spcPct val="100000"/>
                        </a:lnSpc>
                        <a:spcBef>
                          <a:spcPts val="0"/>
                        </a:spcBef>
                        <a:spcAft>
                          <a:spcPts val="0"/>
                        </a:spcAft>
                        <a:buClr>
                          <a:srgbClr val="000000"/>
                        </a:buClr>
                        <a:buSzTx/>
                        <a:buFont typeface="Arial"/>
                        <a:buNone/>
                        <a:tabLst/>
                        <a:defRPr/>
                      </a:pPr>
                      <a:r>
                        <a:rPr lang="es-MX" sz="1000" b="0" i="0" u="none" strike="noStrike">
                          <a:solidFill>
                            <a:srgbClr val="000000"/>
                          </a:solidFill>
                          <a:effectLst/>
                          <a:latin typeface="Noto Sans" panose="020B0502040504020204" pitchFamily="34" charset="0"/>
                          <a:ea typeface="Noto Sans" panose="020B0502040504020204" pitchFamily="34" charset="0"/>
                          <a:cs typeface="Noto Sans" panose="020B0502040504020204" pitchFamily="34" charset="0"/>
                        </a:rPr>
                        <a:t>09/04/2026</a:t>
                      </a:r>
                    </a:p>
                  </a:txBody>
                  <a:tcPr marL="2921" marR="2921" marT="2921" marB="0" anchor="ctr">
                    <a:lnL w="12700" cap="flat" cmpd="sng" algn="ctr">
                      <a:solidFill>
                        <a:srgbClr val="DEC9A2"/>
                      </a:solidFill>
                      <a:prstDash val="solid"/>
                      <a:round/>
                      <a:headEnd type="none" w="med" len="med"/>
                      <a:tailEnd type="none" w="med" len="med"/>
                    </a:lnL>
                    <a:lnR w="12700" cap="flat" cmpd="sng" algn="ctr">
                      <a:solidFill>
                        <a:srgbClr val="DEC9A2"/>
                      </a:solidFill>
                      <a:prstDash val="solid"/>
                      <a:round/>
                      <a:headEnd type="none" w="med" len="med"/>
                      <a:tailEnd type="none" w="med" len="med"/>
                    </a:lnR>
                    <a:lnT w="12700" cap="flat" cmpd="sng" algn="ctr">
                      <a:solidFill>
                        <a:srgbClr val="DEC9A2"/>
                      </a:solidFill>
                      <a:prstDash val="solid"/>
                      <a:round/>
                      <a:headEnd type="none" w="med" len="med"/>
                      <a:tailEnd type="none" w="med" len="med"/>
                    </a:lnT>
                    <a:lnB w="12700" cap="flat" cmpd="sng" algn="ctr">
                      <a:solidFill>
                        <a:srgbClr val="DEC9A2"/>
                      </a:solidFill>
                      <a:prstDash val="solid"/>
                      <a:round/>
                      <a:headEnd type="none" w="med" len="med"/>
                      <a:tailEnd type="none" w="med" len="med"/>
                    </a:lnB>
                    <a:noFill/>
                  </a:tcPr>
                </a:tc>
                <a:tc>
                  <a:txBody>
                    <a:bodyPr/>
                    <a:lstStyle/>
                    <a:p>
                      <a:pPr marL="86995" marR="0" lvl="0" indent="0" algn="ctr" rtl="0" eaLnBrk="1" fontAlgn="ctr" latinLnBrk="0" hangingPunct="1">
                        <a:lnSpc>
                          <a:spcPct val="100000"/>
                        </a:lnSpc>
                        <a:spcBef>
                          <a:spcPts val="0"/>
                        </a:spcBef>
                        <a:spcAft>
                          <a:spcPts val="0"/>
                        </a:spcAft>
                        <a:buClr>
                          <a:srgbClr val="000000"/>
                        </a:buClr>
                        <a:buSzTx/>
                        <a:buFont typeface="Arial"/>
                        <a:buNone/>
                      </a:pPr>
                      <a:r>
                        <a:rPr lang="es-MX" sz="1000" b="0" i="0" u="none" strike="noStrike" cap="none">
                          <a:solidFill>
                            <a:srgbClr val="000000"/>
                          </a:solidFill>
                          <a:effectLst/>
                          <a:latin typeface="Noto Sans"/>
                          <a:ea typeface="Noto Sans"/>
                          <a:cs typeface="Noto Sans"/>
                        </a:rPr>
                        <a:t>En elaboración </a:t>
                      </a:r>
                      <a:r>
                        <a:rPr lang="es-MX" sz="1000" b="0" i="0" u="none" strike="noStrike" cap="none">
                          <a:solidFill>
                            <a:srgbClr val="000000"/>
                          </a:solidFill>
                          <a:effectLst/>
                          <a:latin typeface="Noto Sans"/>
                          <a:ea typeface="Noto Sans"/>
                          <a:cs typeface="Noto Sans"/>
                          <a:sym typeface="Arial"/>
                        </a:rPr>
                        <a:t>de </a:t>
                      </a:r>
                      <a:r>
                        <a:rPr lang="es-MX" sz="1000" b="0" i="0" u="none" strike="noStrike" cap="none">
                          <a:solidFill>
                            <a:srgbClr val="000000"/>
                          </a:solidFill>
                          <a:effectLst/>
                          <a:latin typeface="Noto Sans"/>
                          <a:ea typeface="Noto Sans"/>
                          <a:cs typeface="Noto Sans"/>
                        </a:rPr>
                        <a:t>Propuesta</a:t>
                      </a:r>
                      <a:endParaRPr lang="es-MX" sz="1000" b="0" i="0" u="none" strike="noStrike" cap="none">
                        <a:solidFill>
                          <a:srgbClr val="000000"/>
                        </a:solidFill>
                        <a:effectLst/>
                        <a:latin typeface="Noto Sans"/>
                        <a:ea typeface="Noto Sans"/>
                        <a:cs typeface="Noto Sans"/>
                        <a:sym typeface="Arial"/>
                      </a:endParaRPr>
                    </a:p>
                  </a:txBody>
                  <a:tcPr marL="2921" marR="2921" marT="2921" marB="0" anchor="ctr">
                    <a:lnL w="12700" cap="flat" cmpd="sng" algn="ctr">
                      <a:solidFill>
                        <a:srgbClr val="DEC9A2"/>
                      </a:solidFill>
                      <a:prstDash val="solid"/>
                      <a:round/>
                      <a:headEnd type="none" w="med" len="med"/>
                      <a:tailEnd type="none" w="med" len="med"/>
                    </a:lnL>
                    <a:lnR w="12700" cap="flat" cmpd="sng" algn="ctr">
                      <a:solidFill>
                        <a:srgbClr val="DEC9A2"/>
                      </a:solidFill>
                      <a:prstDash val="solid"/>
                      <a:round/>
                      <a:headEnd type="none" w="med" len="med"/>
                      <a:tailEnd type="none" w="med" len="med"/>
                    </a:lnR>
                    <a:lnT w="12700" cap="flat" cmpd="sng" algn="ctr">
                      <a:solidFill>
                        <a:srgbClr val="DEC9A2"/>
                      </a:solidFill>
                      <a:prstDash val="solid"/>
                      <a:round/>
                      <a:headEnd type="none" w="med" len="med"/>
                      <a:tailEnd type="none" w="med" len="med"/>
                    </a:lnT>
                    <a:lnB w="12700" cap="flat" cmpd="sng" algn="ctr">
                      <a:solidFill>
                        <a:srgbClr val="DEC9A2"/>
                      </a:solidFill>
                      <a:prstDash val="solid"/>
                      <a:round/>
                      <a:headEnd type="none" w="med" len="med"/>
                      <a:tailEnd type="none" w="med" len="med"/>
                    </a:lnB>
                    <a:noFill/>
                  </a:tcPr>
                </a:tc>
                <a:extLst>
                  <a:ext uri="{0D108BD9-81ED-4DB2-BD59-A6C34878D82A}">
                    <a16:rowId xmlns:a16="http://schemas.microsoft.com/office/drawing/2014/main" val="555530234"/>
                  </a:ext>
                </a:extLst>
              </a:tr>
              <a:tr h="689614">
                <a:tc>
                  <a:txBody>
                    <a:bodyPr/>
                    <a:lstStyle/>
                    <a:p>
                      <a:pPr algn="ctr" fontAlgn="ctr"/>
                      <a:r>
                        <a:rPr lang="es-MX" sz="1000" b="0" i="0" u="none" strike="noStrike">
                          <a:solidFill>
                            <a:srgbClr val="000000"/>
                          </a:solidFill>
                          <a:effectLst/>
                          <a:latin typeface="Noto Sans" panose="020B0502040504020204" pitchFamily="34" charset="0"/>
                          <a:ea typeface="Noto Sans" panose="020B0502040504020204" pitchFamily="34" charset="0"/>
                          <a:cs typeface="Noto Sans" panose="020B0502040504020204" pitchFamily="34" charset="0"/>
                        </a:rPr>
                        <a:t>17</a:t>
                      </a:r>
                    </a:p>
                  </a:txBody>
                  <a:tcPr marL="2921" marR="2921" marT="2921" marB="0" anchor="ctr">
                    <a:lnL w="12700" cap="flat" cmpd="sng" algn="ctr">
                      <a:solidFill>
                        <a:srgbClr val="DEC9A2"/>
                      </a:solidFill>
                      <a:prstDash val="solid"/>
                      <a:round/>
                      <a:headEnd type="none" w="med" len="med"/>
                      <a:tailEnd type="none" w="med" len="med"/>
                    </a:lnL>
                    <a:lnR w="12700" cap="flat" cmpd="sng" algn="ctr">
                      <a:solidFill>
                        <a:srgbClr val="DEC9A2"/>
                      </a:solidFill>
                      <a:prstDash val="solid"/>
                      <a:round/>
                      <a:headEnd type="none" w="med" len="med"/>
                      <a:tailEnd type="none" w="med" len="med"/>
                    </a:lnR>
                    <a:lnT w="12700" cap="flat" cmpd="sng" algn="ctr">
                      <a:solidFill>
                        <a:srgbClr val="DEC9A2"/>
                      </a:solidFill>
                      <a:prstDash val="solid"/>
                      <a:round/>
                      <a:headEnd type="none" w="med" len="med"/>
                      <a:tailEnd type="none" w="med" len="med"/>
                    </a:lnT>
                    <a:lnB w="12700" cap="flat" cmpd="sng" algn="ctr">
                      <a:solidFill>
                        <a:srgbClr val="DEC9A2"/>
                      </a:solidFill>
                      <a:prstDash val="solid"/>
                      <a:round/>
                      <a:headEnd type="none" w="med" len="med"/>
                      <a:tailEnd type="none" w="med" len="med"/>
                    </a:lnB>
                    <a:noFill/>
                  </a:tcPr>
                </a:tc>
                <a:tc>
                  <a:txBody>
                    <a:bodyPr/>
                    <a:lstStyle/>
                    <a:p>
                      <a:pPr algn="ctr" fontAlgn="ctr"/>
                      <a:r>
                        <a:rPr lang="es-MX" sz="1000" b="0" i="0" u="none" strike="noStrike" cap="none">
                          <a:solidFill>
                            <a:srgbClr val="000000"/>
                          </a:solidFill>
                          <a:effectLst/>
                          <a:latin typeface="Noto Sans" panose="020B0502040504020204" pitchFamily="34" charset="0"/>
                          <a:ea typeface="Noto Sans" panose="020B0502040504020204" pitchFamily="34" charset="0"/>
                          <a:cs typeface="Noto Sans" panose="020B0502040504020204" pitchFamily="34" charset="0"/>
                          <a:sym typeface="Arial"/>
                        </a:rPr>
                        <a:t>Solicitud de reordenamiento del inmueble de Mier y Pesado No. 120. </a:t>
                      </a:r>
                      <a:endParaRPr lang="es-MX" sz="1000" b="0" i="0" u="none" strike="noStrike">
                        <a:solidFill>
                          <a:srgbClr val="000000"/>
                        </a:solidFill>
                        <a:effectLst/>
                        <a:latin typeface="Noto Sans" panose="020B0502040504020204" pitchFamily="34" charset="0"/>
                        <a:ea typeface="Noto Sans" panose="020B0502040504020204" pitchFamily="34" charset="0"/>
                        <a:cs typeface="Noto Sans" panose="020B0502040504020204" pitchFamily="34" charset="0"/>
                      </a:endParaRPr>
                    </a:p>
                  </a:txBody>
                  <a:tcPr marL="2921" marR="2921" marT="2921" marB="0" anchor="ctr">
                    <a:lnL w="12700" cap="flat" cmpd="sng" algn="ctr">
                      <a:solidFill>
                        <a:srgbClr val="DEC9A2"/>
                      </a:solidFill>
                      <a:prstDash val="solid"/>
                      <a:round/>
                      <a:headEnd type="none" w="med" len="med"/>
                      <a:tailEnd type="none" w="med" len="med"/>
                    </a:lnL>
                    <a:lnR w="12700" cap="flat" cmpd="sng" algn="ctr">
                      <a:solidFill>
                        <a:srgbClr val="DEC9A2"/>
                      </a:solidFill>
                      <a:prstDash val="solid"/>
                      <a:round/>
                      <a:headEnd type="none" w="med" len="med"/>
                      <a:tailEnd type="none" w="med" len="med"/>
                    </a:lnR>
                    <a:lnT w="12700" cap="flat" cmpd="sng" algn="ctr">
                      <a:solidFill>
                        <a:srgbClr val="DEC9A2"/>
                      </a:solidFill>
                      <a:prstDash val="solid"/>
                      <a:round/>
                      <a:headEnd type="none" w="med" len="med"/>
                      <a:tailEnd type="none" w="med" len="med"/>
                    </a:lnT>
                    <a:lnB w="12700" cap="flat" cmpd="sng" algn="ctr">
                      <a:solidFill>
                        <a:srgbClr val="DEC9A2"/>
                      </a:solidFill>
                      <a:prstDash val="solid"/>
                      <a:round/>
                      <a:headEnd type="none" w="med" len="med"/>
                      <a:tailEnd type="none" w="med" len="med"/>
                    </a:lnB>
                    <a:noFill/>
                  </a:tcPr>
                </a:tc>
                <a:tc>
                  <a:txBody>
                    <a:bodyPr/>
                    <a:lstStyle/>
                    <a:p>
                      <a:pPr algn="ctr" fontAlgn="ctr"/>
                      <a:r>
                        <a:rPr lang="es-MX" sz="1000" b="0" i="0" u="none" strike="noStrike">
                          <a:solidFill>
                            <a:srgbClr val="000000"/>
                          </a:solidFill>
                          <a:effectLst/>
                          <a:latin typeface="Noto Sans" panose="020B0502040504020204" pitchFamily="34" charset="0"/>
                          <a:ea typeface="Noto Sans" panose="020B0502040504020204" pitchFamily="34" charset="0"/>
                          <a:cs typeface="Noto Sans" panose="020B0502040504020204" pitchFamily="34" charset="0"/>
                        </a:rPr>
                        <a:t>DPM</a:t>
                      </a:r>
                    </a:p>
                  </a:txBody>
                  <a:tcPr marL="2921" marR="2921" marT="2921" marB="0" anchor="ctr">
                    <a:lnL w="12700" cap="flat" cmpd="sng" algn="ctr">
                      <a:solidFill>
                        <a:srgbClr val="DEC9A2"/>
                      </a:solidFill>
                      <a:prstDash val="solid"/>
                      <a:round/>
                      <a:headEnd type="none" w="med" len="med"/>
                      <a:tailEnd type="none" w="med" len="med"/>
                    </a:lnL>
                    <a:lnR w="12700" cap="flat" cmpd="sng" algn="ctr">
                      <a:solidFill>
                        <a:srgbClr val="DEC9A2"/>
                      </a:solidFill>
                      <a:prstDash val="solid"/>
                      <a:round/>
                      <a:headEnd type="none" w="med" len="med"/>
                      <a:tailEnd type="none" w="med" len="med"/>
                    </a:lnR>
                    <a:lnT w="12700" cap="flat" cmpd="sng" algn="ctr">
                      <a:solidFill>
                        <a:srgbClr val="DEC9A2"/>
                      </a:solidFill>
                      <a:prstDash val="solid"/>
                      <a:round/>
                      <a:headEnd type="none" w="med" len="med"/>
                      <a:tailEnd type="none" w="med" len="med"/>
                    </a:lnT>
                    <a:lnB w="12700" cap="flat" cmpd="sng" algn="ctr">
                      <a:solidFill>
                        <a:srgbClr val="DEC9A2"/>
                      </a:solidFill>
                      <a:prstDash val="solid"/>
                      <a:round/>
                      <a:headEnd type="none" w="med" len="med"/>
                      <a:tailEnd type="none" w="med" len="med"/>
                    </a:lnB>
                    <a:noFill/>
                  </a:tcPr>
                </a:tc>
                <a:tc>
                  <a:txBody>
                    <a:bodyPr/>
                    <a:lstStyle/>
                    <a:p>
                      <a:pPr algn="ctr" fontAlgn="ctr"/>
                      <a:r>
                        <a:rPr lang="es-MX" sz="1000" b="0" i="0" u="none" strike="noStrike">
                          <a:solidFill>
                            <a:srgbClr val="000000"/>
                          </a:solidFill>
                          <a:effectLst/>
                          <a:latin typeface="Noto Sans" panose="020B0502040504020204" pitchFamily="34" charset="0"/>
                          <a:ea typeface="Noto Sans" panose="020B0502040504020204" pitchFamily="34" charset="0"/>
                          <a:cs typeface="Noto Sans" panose="020B0502040504020204" pitchFamily="34" charset="0"/>
                        </a:rPr>
                        <a:t>CADPM</a:t>
                      </a:r>
                    </a:p>
                  </a:txBody>
                  <a:tcPr marL="2921" marR="2921" marT="2921" marB="0" anchor="ctr">
                    <a:lnL w="12700" cap="flat" cmpd="sng" algn="ctr">
                      <a:solidFill>
                        <a:srgbClr val="DEC9A2"/>
                      </a:solidFill>
                      <a:prstDash val="solid"/>
                      <a:round/>
                      <a:headEnd type="none" w="med" len="med"/>
                      <a:tailEnd type="none" w="med" len="med"/>
                    </a:lnL>
                    <a:lnR w="12700" cap="flat" cmpd="sng" algn="ctr">
                      <a:solidFill>
                        <a:srgbClr val="DEC9A2"/>
                      </a:solidFill>
                      <a:prstDash val="solid"/>
                      <a:round/>
                      <a:headEnd type="none" w="med" len="med"/>
                      <a:tailEnd type="none" w="med" len="med"/>
                    </a:lnR>
                    <a:lnT w="12700" cap="flat" cmpd="sng" algn="ctr">
                      <a:solidFill>
                        <a:srgbClr val="DEC9A2"/>
                      </a:solidFill>
                      <a:prstDash val="solid"/>
                      <a:round/>
                      <a:headEnd type="none" w="med" len="med"/>
                      <a:tailEnd type="none" w="med" len="med"/>
                    </a:lnT>
                    <a:lnB w="12700" cap="flat" cmpd="sng" algn="ctr">
                      <a:solidFill>
                        <a:srgbClr val="DEC9A2"/>
                      </a:solidFill>
                      <a:prstDash val="solid"/>
                      <a:round/>
                      <a:headEnd type="none" w="med" len="med"/>
                      <a:tailEnd type="none" w="med" len="med"/>
                    </a:lnB>
                    <a:noFill/>
                  </a:tcPr>
                </a:tc>
                <a:tc>
                  <a:txBody>
                    <a:bodyPr/>
                    <a:lstStyle/>
                    <a:p>
                      <a:pPr marL="0" marR="0" lvl="0" indent="0" algn="ctr" defTabSz="914400" rtl="0" eaLnBrk="1" fontAlgn="ctr" latinLnBrk="0" hangingPunct="1">
                        <a:lnSpc>
                          <a:spcPct val="100000"/>
                        </a:lnSpc>
                        <a:spcBef>
                          <a:spcPts val="0"/>
                        </a:spcBef>
                        <a:spcAft>
                          <a:spcPts val="0"/>
                        </a:spcAft>
                        <a:buClr>
                          <a:srgbClr val="000000"/>
                        </a:buClr>
                        <a:buSzTx/>
                        <a:buFont typeface="Arial"/>
                        <a:buNone/>
                        <a:tabLst/>
                        <a:defRPr/>
                      </a:pPr>
                      <a:r>
                        <a:rPr lang="es-MX" sz="1000" b="0" i="0" u="none" strike="noStrike">
                          <a:solidFill>
                            <a:srgbClr val="000000"/>
                          </a:solidFill>
                          <a:effectLst/>
                          <a:latin typeface="Noto Sans" panose="020B0502040504020204" pitchFamily="34" charset="0"/>
                          <a:ea typeface="Noto Sans" panose="020B0502040504020204" pitchFamily="34" charset="0"/>
                          <a:cs typeface="Noto Sans" panose="020B0502040504020204" pitchFamily="34" charset="0"/>
                        </a:rPr>
                        <a:t>Oficio No. 133</a:t>
                      </a:r>
                    </a:p>
                    <a:p>
                      <a:pPr marL="0" marR="0" lvl="0" indent="0" algn="ctr" defTabSz="914400" rtl="0" eaLnBrk="1" fontAlgn="ctr" latinLnBrk="0" hangingPunct="1">
                        <a:lnSpc>
                          <a:spcPct val="100000"/>
                        </a:lnSpc>
                        <a:spcBef>
                          <a:spcPts val="0"/>
                        </a:spcBef>
                        <a:spcAft>
                          <a:spcPts val="0"/>
                        </a:spcAft>
                        <a:buClr>
                          <a:srgbClr val="000000"/>
                        </a:buClr>
                        <a:buSzTx/>
                        <a:buFont typeface="Arial"/>
                        <a:buNone/>
                        <a:tabLst/>
                        <a:defRPr/>
                      </a:pPr>
                      <a:r>
                        <a:rPr lang="es-MX" sz="1000" b="0" i="0" u="none" strike="noStrike">
                          <a:solidFill>
                            <a:srgbClr val="000000"/>
                          </a:solidFill>
                          <a:effectLst/>
                          <a:latin typeface="Noto Sans" panose="020B0502040504020204" pitchFamily="34" charset="0"/>
                          <a:ea typeface="Noto Sans" panose="020B0502040504020204" pitchFamily="34" charset="0"/>
                          <a:cs typeface="Noto Sans" panose="020B0502040504020204" pitchFamily="34" charset="0"/>
                        </a:rPr>
                        <a:t>09/04/2026</a:t>
                      </a:r>
                    </a:p>
                  </a:txBody>
                  <a:tcPr marL="2921" marR="2921" marT="2921" marB="0" anchor="ctr">
                    <a:lnL w="12700" cap="flat" cmpd="sng" algn="ctr">
                      <a:solidFill>
                        <a:srgbClr val="DEC9A2"/>
                      </a:solidFill>
                      <a:prstDash val="solid"/>
                      <a:round/>
                      <a:headEnd type="none" w="med" len="med"/>
                      <a:tailEnd type="none" w="med" len="med"/>
                    </a:lnL>
                    <a:lnR w="12700" cap="flat" cmpd="sng" algn="ctr">
                      <a:solidFill>
                        <a:srgbClr val="DEC9A2"/>
                      </a:solidFill>
                      <a:prstDash val="solid"/>
                      <a:round/>
                      <a:headEnd type="none" w="med" len="med"/>
                      <a:tailEnd type="none" w="med" len="med"/>
                    </a:lnR>
                    <a:lnT w="12700" cap="flat" cmpd="sng" algn="ctr">
                      <a:solidFill>
                        <a:srgbClr val="DEC9A2"/>
                      </a:solidFill>
                      <a:prstDash val="solid"/>
                      <a:round/>
                      <a:headEnd type="none" w="med" len="med"/>
                      <a:tailEnd type="none" w="med" len="med"/>
                    </a:lnT>
                    <a:lnB w="12700" cap="flat" cmpd="sng" algn="ctr">
                      <a:solidFill>
                        <a:srgbClr val="DEC9A2"/>
                      </a:solidFill>
                      <a:prstDash val="solid"/>
                      <a:round/>
                      <a:headEnd type="none" w="med" len="med"/>
                      <a:tailEnd type="none" w="med" len="med"/>
                    </a:lnB>
                    <a:noFill/>
                  </a:tcPr>
                </a:tc>
                <a:tc>
                  <a:txBody>
                    <a:bodyPr/>
                    <a:lstStyle/>
                    <a:p>
                      <a:pPr marL="86995" marR="0" lvl="0" indent="0" algn="ctr" defTabSz="914400" rtl="0" eaLnBrk="1" fontAlgn="ctr" latinLnBrk="0" hangingPunct="1">
                        <a:lnSpc>
                          <a:spcPct val="100000"/>
                        </a:lnSpc>
                        <a:spcBef>
                          <a:spcPts val="0"/>
                        </a:spcBef>
                        <a:spcAft>
                          <a:spcPts val="0"/>
                        </a:spcAft>
                        <a:buClr>
                          <a:srgbClr val="000000"/>
                        </a:buClr>
                        <a:buSzTx/>
                        <a:buFont typeface="Arial"/>
                        <a:buNone/>
                        <a:tabLst>
                          <a:tab pos="2690813" algn="l"/>
                        </a:tabLst>
                        <a:defRPr/>
                      </a:pPr>
                      <a:r>
                        <a:rPr lang="es-MX" sz="1000" b="0" i="0" u="none" strike="noStrike" cap="none">
                          <a:solidFill>
                            <a:srgbClr val="000000"/>
                          </a:solidFill>
                          <a:effectLst/>
                          <a:latin typeface="Noto Sans" panose="020B0502040504020204" pitchFamily="34" charset="0"/>
                          <a:ea typeface="Noto Sans" panose="020B0502040504020204" pitchFamily="34" charset="0"/>
                          <a:cs typeface="Noto Sans" panose="020B0502040504020204" pitchFamily="34" charset="0"/>
                          <a:sym typeface="Arial"/>
                        </a:rPr>
                        <a:t>En elaboración de Propuesta</a:t>
                      </a:r>
                    </a:p>
                  </a:txBody>
                  <a:tcPr marL="2921" marR="2921" marT="2921" marB="0" anchor="ctr">
                    <a:lnL w="12700" cap="flat" cmpd="sng" algn="ctr">
                      <a:solidFill>
                        <a:srgbClr val="DEC9A2"/>
                      </a:solidFill>
                      <a:prstDash val="solid"/>
                      <a:round/>
                      <a:headEnd type="none" w="med" len="med"/>
                      <a:tailEnd type="none" w="med" len="med"/>
                    </a:lnL>
                    <a:lnR w="12700" cap="flat" cmpd="sng" algn="ctr">
                      <a:solidFill>
                        <a:srgbClr val="DEC9A2"/>
                      </a:solidFill>
                      <a:prstDash val="solid"/>
                      <a:round/>
                      <a:headEnd type="none" w="med" len="med"/>
                      <a:tailEnd type="none" w="med" len="med"/>
                    </a:lnR>
                    <a:lnT w="12700" cap="flat" cmpd="sng" algn="ctr">
                      <a:solidFill>
                        <a:srgbClr val="DEC9A2"/>
                      </a:solidFill>
                      <a:prstDash val="solid"/>
                      <a:round/>
                      <a:headEnd type="none" w="med" len="med"/>
                      <a:tailEnd type="none" w="med" len="med"/>
                    </a:lnT>
                    <a:lnB w="12700" cap="flat" cmpd="sng" algn="ctr">
                      <a:solidFill>
                        <a:srgbClr val="DEC9A2"/>
                      </a:solidFill>
                      <a:prstDash val="solid"/>
                      <a:round/>
                      <a:headEnd type="none" w="med" len="med"/>
                      <a:tailEnd type="none" w="med" len="med"/>
                    </a:lnB>
                    <a:noFill/>
                  </a:tcPr>
                </a:tc>
                <a:extLst>
                  <a:ext uri="{0D108BD9-81ED-4DB2-BD59-A6C34878D82A}">
                    <a16:rowId xmlns:a16="http://schemas.microsoft.com/office/drawing/2014/main" val="354411722"/>
                  </a:ext>
                </a:extLst>
              </a:tr>
              <a:tr h="689614">
                <a:tc>
                  <a:txBody>
                    <a:bodyPr/>
                    <a:lstStyle/>
                    <a:p>
                      <a:pPr lvl="0" algn="ctr">
                        <a:buNone/>
                      </a:pPr>
                      <a:r>
                        <a:rPr lang="es-MX" sz="1000" b="0" i="0" u="none" strike="noStrike">
                          <a:solidFill>
                            <a:srgbClr val="000000"/>
                          </a:solidFill>
                          <a:effectLst/>
                          <a:latin typeface="Noto Sans"/>
                          <a:ea typeface="Noto Sans"/>
                          <a:cs typeface="Noto Sans"/>
                        </a:rPr>
                        <a:t>18</a:t>
                      </a:r>
                    </a:p>
                  </a:txBody>
                  <a:tcPr marL="2921" marR="2921" marT="2921" marB="0" anchor="ctr">
                    <a:lnL w="12700">
                      <a:solidFill>
                        <a:srgbClr val="DEC9A2"/>
                      </a:solidFill>
                    </a:lnL>
                    <a:lnR w="12700">
                      <a:solidFill>
                        <a:srgbClr val="DEC9A2"/>
                      </a:solidFill>
                    </a:lnR>
                    <a:lnT w="12700">
                      <a:solidFill>
                        <a:srgbClr val="DEC9A2"/>
                      </a:solidFill>
                    </a:lnT>
                    <a:lnB w="12700" cap="flat" cmpd="sng" algn="ctr">
                      <a:solidFill>
                        <a:srgbClr val="DEC9A2"/>
                      </a:solidFill>
                      <a:prstDash val="solid"/>
                      <a:round/>
                      <a:headEnd type="none" w="med" len="med"/>
                      <a:tailEnd type="none" w="med" len="med"/>
                    </a:lnB>
                    <a:noFill/>
                  </a:tcPr>
                </a:tc>
                <a:tc>
                  <a:txBody>
                    <a:bodyPr/>
                    <a:lstStyle/>
                    <a:p>
                      <a:pPr lvl="0" algn="ctr">
                        <a:buNone/>
                      </a:pPr>
                      <a:r>
                        <a:rPr lang="es-MX" sz="1000" b="0" i="0" u="none" strike="noStrike" kern="1200" cap="none" noProof="0">
                          <a:solidFill>
                            <a:srgbClr val="000000"/>
                          </a:solidFill>
                          <a:effectLst/>
                          <a:latin typeface="Noto Sans" panose="020B0502040504020204" pitchFamily="34" charset="0"/>
                          <a:ea typeface="Noto Sans" panose="020B0502040504020204" pitchFamily="34" charset="0"/>
                          <a:cs typeface="Noto Sans" panose="020B0502040504020204" pitchFamily="34" charset="0"/>
                        </a:rPr>
                        <a:t>Solicitud de reordenamiento y Optimización para la Coordinación de Centros Vacacionales, Velatorios, Unidad de Congresos y Tiendas (CCVVUCT)</a:t>
                      </a:r>
                      <a:endParaRPr lang="es-ES" sz="1000" b="0" i="0" u="none" strike="noStrike" kern="1200" cap="none">
                        <a:solidFill>
                          <a:srgbClr val="000000"/>
                        </a:solidFill>
                        <a:effectLst/>
                        <a:latin typeface="Noto Sans" panose="020B0502040504020204" pitchFamily="34" charset="0"/>
                        <a:ea typeface="Noto Sans" panose="020B0502040504020204" pitchFamily="34" charset="0"/>
                        <a:cs typeface="Noto Sans" panose="020B0502040504020204" pitchFamily="34" charset="0"/>
                      </a:endParaRPr>
                    </a:p>
                  </a:txBody>
                  <a:tcPr marL="2921" marR="2921" marT="2921" marB="0" anchor="ctr">
                    <a:lnL w="12700">
                      <a:solidFill>
                        <a:srgbClr val="DEC9A2"/>
                      </a:solidFill>
                    </a:lnL>
                    <a:lnR w="12700">
                      <a:solidFill>
                        <a:srgbClr val="DEC9A2"/>
                      </a:solidFill>
                    </a:lnR>
                    <a:lnT w="12700">
                      <a:solidFill>
                        <a:srgbClr val="DEC9A2"/>
                      </a:solidFill>
                    </a:lnT>
                    <a:lnB w="12700" cap="flat" cmpd="sng" algn="ctr">
                      <a:solidFill>
                        <a:srgbClr val="DEC9A2"/>
                      </a:solidFill>
                      <a:prstDash val="solid"/>
                      <a:round/>
                      <a:headEnd type="none" w="med" len="med"/>
                      <a:tailEnd type="none" w="med" len="med"/>
                    </a:lnB>
                    <a:noFill/>
                  </a:tcPr>
                </a:tc>
                <a:tc>
                  <a:txBody>
                    <a:bodyPr/>
                    <a:lstStyle/>
                    <a:p>
                      <a:pPr lvl="0" algn="ctr">
                        <a:buNone/>
                      </a:pPr>
                      <a:r>
                        <a:rPr lang="es-MX" sz="1000" b="0" i="0" u="none" strike="noStrike">
                          <a:solidFill>
                            <a:srgbClr val="000000"/>
                          </a:solidFill>
                          <a:effectLst/>
                          <a:latin typeface="Noto Sans"/>
                          <a:ea typeface="Noto Sans"/>
                          <a:cs typeface="Noto Sans"/>
                        </a:rPr>
                        <a:t>DPES</a:t>
                      </a:r>
                    </a:p>
                  </a:txBody>
                  <a:tcPr marL="2921" marR="2921" marT="2921" marB="0" anchor="ctr">
                    <a:lnL w="12700">
                      <a:solidFill>
                        <a:srgbClr val="DEC9A2"/>
                      </a:solidFill>
                    </a:lnL>
                    <a:lnR w="12700">
                      <a:solidFill>
                        <a:srgbClr val="DEC9A2"/>
                      </a:solidFill>
                    </a:lnR>
                    <a:lnT w="12700">
                      <a:solidFill>
                        <a:srgbClr val="DEC9A2"/>
                      </a:solidFill>
                    </a:lnT>
                    <a:lnB w="12700" cap="flat" cmpd="sng" algn="ctr">
                      <a:solidFill>
                        <a:srgbClr val="DEC9A2"/>
                      </a:solidFill>
                      <a:prstDash val="solid"/>
                      <a:round/>
                      <a:headEnd type="none" w="med" len="med"/>
                      <a:tailEnd type="none" w="med" len="med"/>
                    </a:lnB>
                    <a:noFill/>
                  </a:tcPr>
                </a:tc>
                <a:tc>
                  <a:txBody>
                    <a:bodyPr/>
                    <a:lstStyle/>
                    <a:p>
                      <a:pPr lvl="0" algn="ctr">
                        <a:buNone/>
                      </a:pPr>
                      <a:r>
                        <a:rPr lang="es-MX" sz="1000" b="0" i="0" u="none" strike="noStrike">
                          <a:solidFill>
                            <a:srgbClr val="000000"/>
                          </a:solidFill>
                          <a:effectLst/>
                          <a:latin typeface="Noto Sans"/>
                          <a:ea typeface="Noto Sans"/>
                          <a:cs typeface="Noto Sans"/>
                        </a:rPr>
                        <a:t>CADPES</a:t>
                      </a:r>
                    </a:p>
                  </a:txBody>
                  <a:tcPr marL="2921" marR="2921" marT="2921" marB="0" anchor="ctr">
                    <a:lnL w="12700">
                      <a:solidFill>
                        <a:srgbClr val="DEC9A2"/>
                      </a:solidFill>
                    </a:lnL>
                    <a:lnR w="12700">
                      <a:solidFill>
                        <a:srgbClr val="DEC9A2"/>
                      </a:solidFill>
                    </a:lnR>
                    <a:lnT w="12700">
                      <a:solidFill>
                        <a:srgbClr val="DEC9A2"/>
                      </a:solidFill>
                    </a:lnT>
                    <a:lnB w="12700" cap="flat" cmpd="sng" algn="ctr">
                      <a:solidFill>
                        <a:srgbClr val="DEC9A2"/>
                      </a:solidFill>
                      <a:prstDash val="solid"/>
                      <a:round/>
                      <a:headEnd type="none" w="med" len="med"/>
                      <a:tailEnd type="none" w="med" len="med"/>
                    </a:lnB>
                    <a:noFill/>
                  </a:tcPr>
                </a:tc>
                <a:tc>
                  <a:txBody>
                    <a:bodyPr/>
                    <a:lstStyle/>
                    <a:p>
                      <a:pPr marL="0" marR="0" lvl="0" indent="0" algn="ctr" rtl="0" eaLnBrk="1" fontAlgn="ctr" latinLnBrk="0" hangingPunct="1">
                        <a:lnSpc>
                          <a:spcPct val="100000"/>
                        </a:lnSpc>
                        <a:spcBef>
                          <a:spcPts val="0"/>
                        </a:spcBef>
                        <a:spcAft>
                          <a:spcPts val="0"/>
                        </a:spcAft>
                        <a:buClr>
                          <a:srgbClr val="000000"/>
                        </a:buClr>
                        <a:buSzTx/>
                        <a:buFont typeface="Arial"/>
                        <a:buNone/>
                      </a:pPr>
                      <a:r>
                        <a:rPr lang="es-MX" sz="1000" b="0" i="0" u="none" strike="noStrike" kern="1200" noProof="0">
                          <a:solidFill>
                            <a:srgbClr val="000000"/>
                          </a:solidFill>
                          <a:effectLst/>
                          <a:latin typeface="Noto Sans"/>
                          <a:ea typeface="Noto Sans"/>
                          <a:cs typeface="Noto Sans"/>
                        </a:rPr>
                        <a:t>Oficio No. 1393 </a:t>
                      </a:r>
                      <a:endParaRPr lang="es-ES" sz="1000" b="0" i="0" u="none" strike="noStrike" kern="1200">
                        <a:solidFill>
                          <a:srgbClr val="000000"/>
                        </a:solidFill>
                        <a:effectLst/>
                        <a:latin typeface="Noto Sans"/>
                        <a:ea typeface="Noto Sans"/>
                        <a:cs typeface="Noto Sans"/>
                      </a:endParaRPr>
                    </a:p>
                    <a:p>
                      <a:pPr marL="0" marR="0" lvl="0" indent="0" algn="ctr" defTabSz="914400" rtl="0" eaLnBrk="1" fontAlgn="ctr" latinLnBrk="0" hangingPunct="1">
                        <a:lnSpc>
                          <a:spcPct val="100000"/>
                        </a:lnSpc>
                        <a:spcBef>
                          <a:spcPts val="0"/>
                        </a:spcBef>
                        <a:spcAft>
                          <a:spcPts val="0"/>
                        </a:spcAft>
                        <a:buClr>
                          <a:srgbClr val="000000"/>
                        </a:buClr>
                        <a:buSzTx/>
                        <a:buFont typeface="Arial"/>
                        <a:buNone/>
                        <a:tabLst/>
                        <a:defRPr/>
                      </a:pPr>
                      <a:r>
                        <a:rPr lang="es-MX" sz="1000" b="0" i="0" u="none" strike="noStrike" kern="1200" noProof="0">
                          <a:solidFill>
                            <a:srgbClr val="000000"/>
                          </a:solidFill>
                          <a:effectLst/>
                          <a:latin typeface="Noto Sans" panose="020B0502040504020204" pitchFamily="34" charset="0"/>
                          <a:ea typeface="Noto Sans" panose="020B0502040504020204" pitchFamily="34" charset="0"/>
                          <a:cs typeface="Noto Sans" panose="020B0502040504020204" pitchFamily="34" charset="0"/>
                        </a:rPr>
                        <a:t>21 de mayo de 2026</a:t>
                      </a:r>
                      <a:endParaRPr lang="es-ES" sz="1000" b="0" i="0" u="none" strike="noStrike" kern="1200">
                        <a:solidFill>
                          <a:srgbClr val="000000"/>
                        </a:solidFill>
                        <a:effectLst/>
                        <a:latin typeface="Noto Sans" panose="020B0502040504020204" pitchFamily="34" charset="0"/>
                        <a:ea typeface="Noto Sans" panose="020B0502040504020204" pitchFamily="34" charset="0"/>
                        <a:cs typeface="Noto Sans" panose="020B0502040504020204" pitchFamily="34" charset="0"/>
                      </a:endParaRPr>
                    </a:p>
                  </a:txBody>
                  <a:tcPr marL="2921" marR="2921" marT="2921" marB="0" anchor="ctr">
                    <a:lnL w="12700">
                      <a:solidFill>
                        <a:srgbClr val="DEC9A2"/>
                      </a:solidFill>
                    </a:lnL>
                    <a:lnR w="12700">
                      <a:solidFill>
                        <a:srgbClr val="DEC9A2"/>
                      </a:solidFill>
                    </a:lnR>
                    <a:lnT w="12700">
                      <a:solidFill>
                        <a:srgbClr val="DEC9A2"/>
                      </a:solidFill>
                    </a:lnT>
                    <a:lnB w="12700" cap="flat" cmpd="sng" algn="ctr">
                      <a:solidFill>
                        <a:srgbClr val="DEC9A2"/>
                      </a:solidFill>
                      <a:prstDash val="solid"/>
                      <a:round/>
                      <a:headEnd type="none" w="med" len="med"/>
                      <a:tailEnd type="none" w="med" len="med"/>
                    </a:lnB>
                    <a:noFill/>
                  </a:tcPr>
                </a:tc>
                <a:tc>
                  <a:txBody>
                    <a:bodyPr/>
                    <a:lstStyle/>
                    <a:p>
                      <a:pPr marL="86995" lvl="0" indent="0" algn="ctr">
                        <a:lnSpc>
                          <a:spcPct val="100000"/>
                        </a:lnSpc>
                        <a:spcBef>
                          <a:spcPts val="0"/>
                        </a:spcBef>
                        <a:spcAft>
                          <a:spcPts val="0"/>
                        </a:spcAft>
                        <a:buNone/>
                      </a:pPr>
                      <a:r>
                        <a:rPr lang="es-MX" sz="1000" b="0" i="0" u="none" strike="noStrike" cap="none">
                          <a:solidFill>
                            <a:srgbClr val="000000"/>
                          </a:solidFill>
                          <a:effectLst/>
                          <a:latin typeface="Noto Sans"/>
                          <a:ea typeface="Noto Sans"/>
                          <a:cs typeface="Noto Sans"/>
                        </a:rPr>
                        <a:t>Proyecto de correo en revisión de la DOA para que la DIC pueda llevar a cabo los trabajos requeridos.</a:t>
                      </a:r>
                      <a:endParaRPr lang="es-MX" sz="1000" b="0" i="0" u="none" strike="noStrike" cap="none">
                        <a:solidFill>
                          <a:srgbClr val="000000"/>
                        </a:solidFill>
                        <a:effectLst/>
                        <a:latin typeface="Noto Sans"/>
                        <a:ea typeface="Noto Sans"/>
                        <a:cs typeface="Noto Sans"/>
                        <a:sym typeface="Arial"/>
                      </a:endParaRPr>
                    </a:p>
                  </a:txBody>
                  <a:tcPr marL="2921" marR="2921" marT="2921" marB="0" anchor="ctr">
                    <a:lnL w="12700">
                      <a:solidFill>
                        <a:srgbClr val="DEC9A2"/>
                      </a:solidFill>
                    </a:lnL>
                    <a:lnR w="12700">
                      <a:solidFill>
                        <a:srgbClr val="DEC9A2"/>
                      </a:solidFill>
                    </a:lnR>
                    <a:lnT w="12700">
                      <a:solidFill>
                        <a:srgbClr val="DEC9A2"/>
                      </a:solidFill>
                    </a:lnT>
                    <a:lnB w="12700" cap="flat" cmpd="sng" algn="ctr">
                      <a:solidFill>
                        <a:srgbClr val="DEC9A2"/>
                      </a:solidFill>
                      <a:prstDash val="solid"/>
                      <a:round/>
                      <a:headEnd type="none" w="med" len="med"/>
                      <a:tailEnd type="none" w="med" len="med"/>
                    </a:lnB>
                    <a:noFill/>
                  </a:tcPr>
                </a:tc>
                <a:extLst>
                  <a:ext uri="{0D108BD9-81ED-4DB2-BD59-A6C34878D82A}">
                    <a16:rowId xmlns:a16="http://schemas.microsoft.com/office/drawing/2014/main" val="1480414241"/>
                  </a:ext>
                </a:extLst>
              </a:tr>
            </a:tbl>
          </a:graphicData>
        </a:graphic>
      </p:graphicFrame>
    </p:spTree>
    <p:extLst>
      <p:ext uri="{BB962C8B-B14F-4D97-AF65-F5344CB8AC3E}">
        <p14:creationId xmlns:p14="http://schemas.microsoft.com/office/powerpoint/2010/main" val="3418521373"/>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Google Shape;106;p3">
            <a:extLst>
              <a:ext uri="{FF2B5EF4-FFF2-40B4-BE49-F238E27FC236}">
                <a16:creationId xmlns:a16="http://schemas.microsoft.com/office/drawing/2014/main" id="{99CD3BEC-EA60-BCC3-F0FB-35ACD354FE02}"/>
              </a:ext>
            </a:extLst>
          </p:cNvPr>
          <p:cNvSpPr txBox="1">
            <a:spLocks/>
          </p:cNvSpPr>
          <p:nvPr/>
        </p:nvSpPr>
        <p:spPr>
          <a:xfrm>
            <a:off x="303163" y="377423"/>
            <a:ext cx="7631470" cy="450674"/>
          </a:xfrm>
          <a:prstGeom prst="rect">
            <a:avLst/>
          </a:prstGeom>
          <a:noFill/>
          <a:ln>
            <a:noFill/>
          </a:ln>
        </p:spPr>
        <p:txBody>
          <a:bodyPr spcFirstLastPara="1" wrap="square" lIns="91425" tIns="45700" rIns="91425" bIns="45700" anchor="t" anchorCtr="0">
            <a:noAutofit/>
          </a:bodyPr>
          <a:lstStyle>
            <a:lvl1pPr marL="0" indent="0" algn="ctr" defTabSz="914400" rtl="0" eaLnBrk="1" latinLnBrk="0" hangingPunct="1">
              <a:lnSpc>
                <a:spcPct val="90000"/>
              </a:lnSpc>
              <a:spcBef>
                <a:spcPts val="1000"/>
              </a:spcBef>
              <a:buFont typeface="Arial" panose="020B0604020202020204" pitchFamily="34" charset="0"/>
              <a:buNone/>
              <a:defRPr sz="2800" b="1" kern="1200">
                <a:solidFill>
                  <a:srgbClr val="A7802D"/>
                </a:solidFill>
                <a:latin typeface="MadrePatria" pitchFamily="2"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l">
              <a:spcBef>
                <a:spcPts val="0"/>
              </a:spcBef>
              <a:buClr>
                <a:srgbClr val="BC945A"/>
              </a:buClr>
              <a:buSzPts val="2400"/>
              <a:buFont typeface="Arial"/>
              <a:buNone/>
            </a:pPr>
            <a:r>
              <a:rPr lang="es-MX" sz="2600">
                <a:solidFill>
                  <a:srgbClr val="235C4F"/>
                </a:solidFill>
                <a:latin typeface="Noto Sans" panose="020B0502040504020204" pitchFamily="34" charset="0"/>
                <a:ea typeface="Noto Sans" panose="020B0502040504020204" pitchFamily="34" charset="0"/>
                <a:cs typeface="Noto Sans" panose="020B0502040504020204" pitchFamily="34" charset="0"/>
              </a:rPr>
              <a:t>Propuestas de Reordenamiento de NC</a:t>
            </a:r>
          </a:p>
        </p:txBody>
      </p:sp>
      <p:sp>
        <p:nvSpPr>
          <p:cNvPr id="3" name="CuadroTexto 2">
            <a:extLst>
              <a:ext uri="{FF2B5EF4-FFF2-40B4-BE49-F238E27FC236}">
                <a16:creationId xmlns:a16="http://schemas.microsoft.com/office/drawing/2014/main" id="{54BA4FA3-22E3-52CA-C402-E06E3F6D2D6E}"/>
              </a:ext>
            </a:extLst>
          </p:cNvPr>
          <p:cNvSpPr txBox="1"/>
          <p:nvPr/>
        </p:nvSpPr>
        <p:spPr>
          <a:xfrm>
            <a:off x="303162" y="1275984"/>
            <a:ext cx="11450687" cy="523220"/>
          </a:xfrm>
          <a:prstGeom prst="rect">
            <a:avLst/>
          </a:prstGeom>
          <a:noFill/>
        </p:spPr>
        <p:txBody>
          <a:bodyPr wrap="square">
            <a:spAutoFit/>
          </a:bodyPr>
          <a:lstStyle/>
          <a:p>
            <a:pPr algn="just" defTabSz="814463">
              <a:defRPr/>
            </a:pPr>
            <a:r>
              <a:rPr lang="es-ES" b="1">
                <a:latin typeface="Noto Sans" panose="020B0502040504020204" pitchFamily="34" charset="0"/>
                <a:ea typeface="Noto Sans" panose="020B0502040504020204" pitchFamily="34" charset="0"/>
                <a:cs typeface="Noto Sans" panose="020B0502040504020204" pitchFamily="34" charset="0"/>
              </a:rPr>
              <a:t>Existen 1 requerimiento de trabajo de reordenamiento y optimización de espacios de Nivel Central confirmado por la DIC en proceso de obra:</a:t>
            </a:r>
          </a:p>
        </p:txBody>
      </p:sp>
      <p:graphicFrame>
        <p:nvGraphicFramePr>
          <p:cNvPr id="4" name="Tabla 3">
            <a:extLst>
              <a:ext uri="{FF2B5EF4-FFF2-40B4-BE49-F238E27FC236}">
                <a16:creationId xmlns:a16="http://schemas.microsoft.com/office/drawing/2014/main" id="{DA9000CE-1D9B-3CA3-4FFD-8BB1434143F0}"/>
              </a:ext>
            </a:extLst>
          </p:cNvPr>
          <p:cNvGraphicFramePr>
            <a:graphicFrameLocks noGrp="1"/>
          </p:cNvGraphicFramePr>
          <p:nvPr/>
        </p:nvGraphicFramePr>
        <p:xfrm>
          <a:off x="1322245" y="2247091"/>
          <a:ext cx="10322936" cy="1458165"/>
        </p:xfrm>
        <a:graphic>
          <a:graphicData uri="http://schemas.openxmlformats.org/drawingml/2006/table">
            <a:tbl>
              <a:tblPr/>
              <a:tblGrid>
                <a:gridCol w="535609">
                  <a:extLst>
                    <a:ext uri="{9D8B030D-6E8A-4147-A177-3AD203B41FA5}">
                      <a16:colId xmlns:a16="http://schemas.microsoft.com/office/drawing/2014/main" val="3612962860"/>
                    </a:ext>
                  </a:extLst>
                </a:gridCol>
                <a:gridCol w="2642856">
                  <a:extLst>
                    <a:ext uri="{9D8B030D-6E8A-4147-A177-3AD203B41FA5}">
                      <a16:colId xmlns:a16="http://schemas.microsoft.com/office/drawing/2014/main" val="412312839"/>
                    </a:ext>
                  </a:extLst>
                </a:gridCol>
                <a:gridCol w="1922790">
                  <a:extLst>
                    <a:ext uri="{9D8B030D-6E8A-4147-A177-3AD203B41FA5}">
                      <a16:colId xmlns:a16="http://schemas.microsoft.com/office/drawing/2014/main" val="2030453280"/>
                    </a:ext>
                  </a:extLst>
                </a:gridCol>
                <a:gridCol w="1179089">
                  <a:extLst>
                    <a:ext uri="{9D8B030D-6E8A-4147-A177-3AD203B41FA5}">
                      <a16:colId xmlns:a16="http://schemas.microsoft.com/office/drawing/2014/main" val="2160281995"/>
                    </a:ext>
                  </a:extLst>
                </a:gridCol>
                <a:gridCol w="1090436">
                  <a:extLst>
                    <a:ext uri="{9D8B030D-6E8A-4147-A177-3AD203B41FA5}">
                      <a16:colId xmlns:a16="http://schemas.microsoft.com/office/drawing/2014/main" val="2892926083"/>
                    </a:ext>
                  </a:extLst>
                </a:gridCol>
                <a:gridCol w="2952156">
                  <a:extLst>
                    <a:ext uri="{9D8B030D-6E8A-4147-A177-3AD203B41FA5}">
                      <a16:colId xmlns:a16="http://schemas.microsoft.com/office/drawing/2014/main" val="1465548758"/>
                    </a:ext>
                  </a:extLst>
                </a:gridCol>
              </a:tblGrid>
              <a:tr h="517941">
                <a:tc rowSpan="2">
                  <a:txBody>
                    <a:bodyPr/>
                    <a:lstStyle/>
                    <a:p>
                      <a:pPr algn="ctr" fontAlgn="ctr"/>
                      <a:r>
                        <a:rPr lang="es-MX" sz="1000" b="1" i="0" u="none" strike="noStrike">
                          <a:solidFill>
                            <a:srgbClr val="FFFFFF"/>
                          </a:solidFill>
                          <a:effectLst/>
                          <a:highlight>
                            <a:srgbClr val="183429"/>
                          </a:highlight>
                          <a:latin typeface="Noto Sans" panose="020B0502040504020204" pitchFamily="34" charset="0"/>
                          <a:ea typeface="Noto Sans" panose="020B0502040504020204" pitchFamily="34" charset="0"/>
                          <a:cs typeface="Noto Sans" panose="020B0502040504020204" pitchFamily="34" charset="0"/>
                        </a:rPr>
                        <a:t>Cons.</a:t>
                      </a:r>
                    </a:p>
                  </a:txBody>
                  <a:tcPr marL="83487" marR="83487" marT="41743" marB="41743" anchor="ctr">
                    <a:lnL w="12700" cap="flat" cmpd="sng" algn="ctr">
                      <a:solidFill>
                        <a:srgbClr val="DEC9A2"/>
                      </a:solidFill>
                      <a:prstDash val="solid"/>
                      <a:round/>
                      <a:headEnd type="none" w="med" len="med"/>
                      <a:tailEnd type="none" w="med" len="med"/>
                    </a:lnL>
                    <a:lnR w="12700" cap="flat" cmpd="sng" algn="ctr">
                      <a:solidFill>
                        <a:srgbClr val="DEC9A2"/>
                      </a:solidFill>
                      <a:prstDash val="solid"/>
                      <a:round/>
                      <a:headEnd type="none" w="med" len="med"/>
                      <a:tailEnd type="none" w="med" len="med"/>
                    </a:lnR>
                    <a:lnT w="12700" cap="flat" cmpd="sng" algn="ctr">
                      <a:solidFill>
                        <a:srgbClr val="DEC9A2"/>
                      </a:solidFill>
                      <a:prstDash val="solid"/>
                      <a:round/>
                      <a:headEnd type="none" w="med" len="med"/>
                      <a:tailEnd type="none" w="med" len="med"/>
                    </a:lnT>
                    <a:lnB w="12700" cap="flat" cmpd="sng" algn="ctr">
                      <a:solidFill>
                        <a:srgbClr val="DEC9A2"/>
                      </a:solidFill>
                      <a:prstDash val="solid"/>
                      <a:round/>
                      <a:headEnd type="none" w="med" len="med"/>
                      <a:tailEnd type="none" w="med" len="med"/>
                    </a:lnB>
                    <a:solidFill>
                      <a:srgbClr val="183429"/>
                    </a:solidFill>
                  </a:tcPr>
                </a:tc>
                <a:tc rowSpan="2">
                  <a:txBody>
                    <a:bodyPr/>
                    <a:lstStyle/>
                    <a:p>
                      <a:pPr algn="ctr" fontAlgn="ctr"/>
                      <a:r>
                        <a:rPr lang="es-MX" sz="1000" b="1" i="0" u="none" strike="noStrike">
                          <a:solidFill>
                            <a:srgbClr val="FFFFFF"/>
                          </a:solidFill>
                          <a:effectLst/>
                          <a:highlight>
                            <a:srgbClr val="183429"/>
                          </a:highlight>
                          <a:latin typeface="Noto Sans" panose="020B0502040504020204" pitchFamily="34" charset="0"/>
                          <a:ea typeface="Noto Sans" panose="020B0502040504020204" pitchFamily="34" charset="0"/>
                          <a:cs typeface="Noto Sans" panose="020B0502040504020204" pitchFamily="34" charset="0"/>
                        </a:rPr>
                        <a:t>Asunto</a:t>
                      </a:r>
                    </a:p>
                  </a:txBody>
                  <a:tcPr marL="83487" marR="83487" marT="41743" marB="41743" anchor="ctr">
                    <a:lnL w="12700" cap="flat" cmpd="sng" algn="ctr">
                      <a:solidFill>
                        <a:srgbClr val="DEC9A2"/>
                      </a:solidFill>
                      <a:prstDash val="solid"/>
                      <a:round/>
                      <a:headEnd type="none" w="med" len="med"/>
                      <a:tailEnd type="none" w="med" len="med"/>
                    </a:lnL>
                    <a:lnR w="12700" cap="flat" cmpd="sng" algn="ctr">
                      <a:solidFill>
                        <a:srgbClr val="DEC9A2"/>
                      </a:solidFill>
                      <a:prstDash val="solid"/>
                      <a:round/>
                      <a:headEnd type="none" w="med" len="med"/>
                      <a:tailEnd type="none" w="med" len="med"/>
                    </a:lnR>
                    <a:lnT w="12700" cap="flat" cmpd="sng" algn="ctr">
                      <a:solidFill>
                        <a:srgbClr val="DEC9A2"/>
                      </a:solidFill>
                      <a:prstDash val="solid"/>
                      <a:round/>
                      <a:headEnd type="none" w="med" len="med"/>
                      <a:tailEnd type="none" w="med" len="med"/>
                    </a:lnT>
                    <a:lnB w="12700" cap="flat" cmpd="sng" algn="ctr">
                      <a:solidFill>
                        <a:srgbClr val="DEC9A2"/>
                      </a:solidFill>
                      <a:prstDash val="solid"/>
                      <a:round/>
                      <a:headEnd type="none" w="med" len="med"/>
                      <a:tailEnd type="none" w="med" len="med"/>
                    </a:lnB>
                    <a:solidFill>
                      <a:srgbClr val="183429"/>
                    </a:solidFill>
                  </a:tcPr>
                </a:tc>
                <a:tc rowSpan="2">
                  <a:txBody>
                    <a:bodyPr/>
                    <a:lstStyle/>
                    <a:p>
                      <a:pPr algn="ctr" fontAlgn="ctr"/>
                      <a:r>
                        <a:rPr lang="es-MX" sz="1000" b="1" i="0" u="none" strike="noStrike">
                          <a:solidFill>
                            <a:srgbClr val="FFFFFF"/>
                          </a:solidFill>
                          <a:effectLst/>
                          <a:highlight>
                            <a:srgbClr val="183429"/>
                          </a:highlight>
                          <a:latin typeface="Noto Sans" panose="020B0502040504020204" pitchFamily="34" charset="0"/>
                          <a:ea typeface="Noto Sans" panose="020B0502040504020204" pitchFamily="34" charset="0"/>
                          <a:cs typeface="Noto Sans" panose="020B0502040504020204" pitchFamily="34" charset="0"/>
                        </a:rPr>
                        <a:t>Área Requirente</a:t>
                      </a:r>
                    </a:p>
                  </a:txBody>
                  <a:tcPr marL="83487" marR="83487" marT="41743" marB="41743" anchor="ctr">
                    <a:lnL w="12700" cap="flat" cmpd="sng" algn="ctr">
                      <a:solidFill>
                        <a:srgbClr val="DEC9A2"/>
                      </a:solidFill>
                      <a:prstDash val="solid"/>
                      <a:round/>
                      <a:headEnd type="none" w="med" len="med"/>
                      <a:tailEnd type="none" w="med" len="med"/>
                    </a:lnL>
                    <a:lnR w="12700" cap="flat" cmpd="sng" algn="ctr">
                      <a:solidFill>
                        <a:srgbClr val="DEC9A2"/>
                      </a:solidFill>
                      <a:prstDash val="solid"/>
                      <a:round/>
                      <a:headEnd type="none" w="med" len="med"/>
                      <a:tailEnd type="none" w="med" len="med"/>
                    </a:lnR>
                    <a:lnT w="12700" cap="flat" cmpd="sng" algn="ctr">
                      <a:solidFill>
                        <a:srgbClr val="DEC9A2"/>
                      </a:solidFill>
                      <a:prstDash val="solid"/>
                      <a:round/>
                      <a:headEnd type="none" w="med" len="med"/>
                      <a:tailEnd type="none" w="med" len="med"/>
                    </a:lnT>
                    <a:lnB w="12700" cap="flat" cmpd="sng" algn="ctr">
                      <a:solidFill>
                        <a:srgbClr val="DEC9A2"/>
                      </a:solidFill>
                      <a:prstDash val="solid"/>
                      <a:round/>
                      <a:headEnd type="none" w="med" len="med"/>
                      <a:tailEnd type="none" w="med" len="med"/>
                    </a:lnB>
                    <a:solidFill>
                      <a:srgbClr val="183429"/>
                    </a:solidFill>
                  </a:tcPr>
                </a:tc>
                <a:tc rowSpan="2">
                  <a:txBody>
                    <a:bodyPr/>
                    <a:lstStyle/>
                    <a:p>
                      <a:pPr algn="ctr" fontAlgn="ctr"/>
                      <a:r>
                        <a:rPr lang="es-MX" sz="1000" b="1" i="0" u="none" strike="noStrike">
                          <a:solidFill>
                            <a:srgbClr val="FFFFFF"/>
                          </a:solidFill>
                          <a:effectLst/>
                          <a:highlight>
                            <a:srgbClr val="183429"/>
                          </a:highlight>
                          <a:latin typeface="Noto Sans" panose="020B0502040504020204" pitchFamily="34" charset="0"/>
                          <a:ea typeface="Noto Sans" panose="020B0502040504020204" pitchFamily="34" charset="0"/>
                          <a:cs typeface="Noto Sans" panose="020B0502040504020204" pitchFamily="34" charset="0"/>
                        </a:rPr>
                        <a:t>Área Administrativa que Solicita</a:t>
                      </a:r>
                    </a:p>
                  </a:txBody>
                  <a:tcPr marL="83487" marR="83487" marT="41743" marB="41743" anchor="ctr">
                    <a:lnL w="12700" cap="flat" cmpd="sng" algn="ctr">
                      <a:solidFill>
                        <a:srgbClr val="DEC9A2"/>
                      </a:solidFill>
                      <a:prstDash val="solid"/>
                      <a:round/>
                      <a:headEnd type="none" w="med" len="med"/>
                      <a:tailEnd type="none" w="med" len="med"/>
                    </a:lnL>
                    <a:lnR w="12700" cap="flat" cmpd="sng" algn="ctr">
                      <a:solidFill>
                        <a:srgbClr val="DEC9A2"/>
                      </a:solidFill>
                      <a:prstDash val="solid"/>
                      <a:round/>
                      <a:headEnd type="none" w="med" len="med"/>
                      <a:tailEnd type="none" w="med" len="med"/>
                    </a:lnR>
                    <a:lnT w="12700" cap="flat" cmpd="sng" algn="ctr">
                      <a:solidFill>
                        <a:srgbClr val="DEC9A2"/>
                      </a:solidFill>
                      <a:prstDash val="solid"/>
                      <a:round/>
                      <a:headEnd type="none" w="med" len="med"/>
                      <a:tailEnd type="none" w="med" len="med"/>
                    </a:lnT>
                    <a:lnB w="12700" cap="flat" cmpd="sng" algn="ctr">
                      <a:solidFill>
                        <a:srgbClr val="DEC9A2"/>
                      </a:solidFill>
                      <a:prstDash val="solid"/>
                      <a:round/>
                      <a:headEnd type="none" w="med" len="med"/>
                      <a:tailEnd type="none" w="med" len="med"/>
                    </a:lnB>
                    <a:solidFill>
                      <a:srgbClr val="183429"/>
                    </a:solidFill>
                  </a:tcPr>
                </a:tc>
                <a:tc>
                  <a:txBody>
                    <a:bodyPr/>
                    <a:lstStyle/>
                    <a:p>
                      <a:pPr algn="ctr" fontAlgn="ctr"/>
                      <a:r>
                        <a:rPr lang="es-MX" sz="1000" b="1" i="0" u="none" strike="noStrike">
                          <a:solidFill>
                            <a:srgbClr val="FFFFFF"/>
                          </a:solidFill>
                          <a:effectLst/>
                          <a:latin typeface="Noto Sans" panose="020B0502040504020204" pitchFamily="34" charset="0"/>
                          <a:ea typeface="Noto Sans" panose="020B0502040504020204" pitchFamily="34" charset="0"/>
                          <a:cs typeface="Noto Sans" panose="020B0502040504020204" pitchFamily="34" charset="0"/>
                        </a:rPr>
                        <a:t>Oficio de inicio de obra</a:t>
                      </a:r>
                      <a:endParaRPr lang="es-MX" sz="1000" b="1" i="0" u="none" strike="noStrike">
                        <a:solidFill>
                          <a:srgbClr val="FFFFFF"/>
                        </a:solidFill>
                        <a:effectLst/>
                        <a:highlight>
                          <a:srgbClr val="183429"/>
                        </a:highlight>
                        <a:latin typeface="Noto Sans" panose="020B0502040504020204" pitchFamily="34" charset="0"/>
                        <a:ea typeface="Noto Sans" panose="020B0502040504020204" pitchFamily="34" charset="0"/>
                        <a:cs typeface="Noto Sans" panose="020B0502040504020204" pitchFamily="34" charset="0"/>
                      </a:endParaRPr>
                    </a:p>
                  </a:txBody>
                  <a:tcPr marL="2921" marR="2921" marT="2921" marB="0" anchor="ctr">
                    <a:lnL w="12700" cap="flat" cmpd="sng" algn="ctr">
                      <a:solidFill>
                        <a:srgbClr val="DEC9A2"/>
                      </a:solidFill>
                      <a:prstDash val="solid"/>
                      <a:round/>
                      <a:headEnd type="none" w="med" len="med"/>
                      <a:tailEnd type="none" w="med" len="med"/>
                    </a:lnL>
                    <a:lnR w="12700" cap="flat" cmpd="sng" algn="ctr">
                      <a:solidFill>
                        <a:srgbClr val="DEC9A2"/>
                      </a:solidFill>
                      <a:prstDash val="solid"/>
                      <a:round/>
                      <a:headEnd type="none" w="med" len="med"/>
                      <a:tailEnd type="none" w="med" len="med"/>
                    </a:lnR>
                    <a:lnT w="12700" cap="flat" cmpd="sng" algn="ctr">
                      <a:solidFill>
                        <a:srgbClr val="DEC9A2"/>
                      </a:solidFill>
                      <a:prstDash val="solid"/>
                      <a:round/>
                      <a:headEnd type="none" w="med" len="med"/>
                      <a:tailEnd type="none" w="med" len="med"/>
                    </a:lnT>
                    <a:lnB w="12700" cap="flat" cmpd="sng" algn="ctr">
                      <a:solidFill>
                        <a:srgbClr val="DEC9A2"/>
                      </a:solidFill>
                      <a:prstDash val="solid"/>
                      <a:round/>
                      <a:headEnd type="none" w="med" len="med"/>
                      <a:tailEnd type="none" w="med" len="med"/>
                    </a:lnB>
                    <a:solidFill>
                      <a:srgbClr val="183429"/>
                    </a:solidFill>
                  </a:tcPr>
                </a:tc>
                <a:tc rowSpan="2">
                  <a:txBody>
                    <a:bodyPr/>
                    <a:lstStyle/>
                    <a:p>
                      <a:pPr algn="ctr" fontAlgn="ctr"/>
                      <a:r>
                        <a:rPr lang="es-MX" sz="1000" b="1" i="0" u="none" strike="noStrike">
                          <a:solidFill>
                            <a:srgbClr val="FFFFFF"/>
                          </a:solidFill>
                          <a:effectLst/>
                          <a:highlight>
                            <a:srgbClr val="183429"/>
                          </a:highlight>
                          <a:latin typeface="Noto Sans" panose="020B0502040504020204" pitchFamily="34" charset="0"/>
                          <a:ea typeface="Noto Sans" panose="020B0502040504020204" pitchFamily="34" charset="0"/>
                          <a:cs typeface="Noto Sans" panose="020B0502040504020204" pitchFamily="34" charset="0"/>
                        </a:rPr>
                        <a:t>Estatus de trabajo</a:t>
                      </a:r>
                    </a:p>
                  </a:txBody>
                  <a:tcPr marL="2921" marR="2921" marT="2921" marB="0" anchor="ctr">
                    <a:lnL w="12700" cap="flat" cmpd="sng" algn="ctr">
                      <a:solidFill>
                        <a:srgbClr val="DEC9A2"/>
                      </a:solidFill>
                      <a:prstDash val="solid"/>
                      <a:round/>
                      <a:headEnd type="none" w="med" len="med"/>
                      <a:tailEnd type="none" w="med" len="med"/>
                    </a:lnL>
                    <a:lnR w="12700" cap="flat" cmpd="sng" algn="ctr">
                      <a:solidFill>
                        <a:srgbClr val="DEC9A2"/>
                      </a:solidFill>
                      <a:prstDash val="solid"/>
                      <a:round/>
                      <a:headEnd type="none" w="med" len="med"/>
                      <a:tailEnd type="none" w="med" len="med"/>
                    </a:lnR>
                    <a:lnT w="12700" cap="flat" cmpd="sng" algn="ctr">
                      <a:solidFill>
                        <a:srgbClr val="DEC9A2"/>
                      </a:solidFill>
                      <a:prstDash val="solid"/>
                      <a:round/>
                      <a:headEnd type="none" w="med" len="med"/>
                      <a:tailEnd type="none" w="med" len="med"/>
                    </a:lnT>
                    <a:lnB w="12700" cap="flat" cmpd="sng" algn="ctr">
                      <a:solidFill>
                        <a:srgbClr val="DEC9A2"/>
                      </a:solidFill>
                      <a:prstDash val="solid"/>
                      <a:round/>
                      <a:headEnd type="none" w="med" len="med"/>
                      <a:tailEnd type="none" w="med" len="med"/>
                    </a:lnB>
                    <a:solidFill>
                      <a:srgbClr val="183429"/>
                    </a:solidFill>
                  </a:tcPr>
                </a:tc>
                <a:extLst>
                  <a:ext uri="{0D108BD9-81ED-4DB2-BD59-A6C34878D82A}">
                    <a16:rowId xmlns:a16="http://schemas.microsoft.com/office/drawing/2014/main" val="335675125"/>
                  </a:ext>
                </a:extLst>
              </a:tr>
              <a:tr h="174594">
                <a:tc vMerge="1">
                  <a:txBody>
                    <a:bodyPr/>
                    <a:lstStyle/>
                    <a:p>
                      <a:endParaRPr lang="es-MX"/>
                    </a:p>
                  </a:txBody>
                  <a:tcPr/>
                </a:tc>
                <a:tc vMerge="1">
                  <a:txBody>
                    <a:bodyPr/>
                    <a:lstStyle/>
                    <a:p>
                      <a:endParaRPr lang="es-MX"/>
                    </a:p>
                  </a:txBody>
                  <a:tcPr/>
                </a:tc>
                <a:tc vMerge="1">
                  <a:txBody>
                    <a:bodyPr/>
                    <a:lstStyle/>
                    <a:p>
                      <a:endParaRPr lang="es-MX"/>
                    </a:p>
                  </a:txBody>
                  <a:tcPr/>
                </a:tc>
                <a:tc vMerge="1">
                  <a:txBody>
                    <a:bodyPr/>
                    <a:lstStyle/>
                    <a:p>
                      <a:endParaRPr lang="es-MX"/>
                    </a:p>
                  </a:txBody>
                  <a:tcPr/>
                </a:tc>
                <a:tc>
                  <a:txBody>
                    <a:bodyPr/>
                    <a:lstStyle/>
                    <a:p>
                      <a:pPr algn="ctr" fontAlgn="ctr"/>
                      <a:r>
                        <a:rPr lang="es-MX" sz="1000" b="1" i="0" u="none" strike="noStrike">
                          <a:solidFill>
                            <a:srgbClr val="FFFFFF"/>
                          </a:solidFill>
                          <a:effectLst/>
                          <a:highlight>
                            <a:srgbClr val="183429"/>
                          </a:highlight>
                          <a:latin typeface="Noto Sans" panose="020B0502040504020204" pitchFamily="34" charset="0"/>
                          <a:ea typeface="Noto Sans" panose="020B0502040504020204" pitchFamily="34" charset="0"/>
                          <a:cs typeface="Noto Sans" panose="020B0502040504020204" pitchFamily="34" charset="0"/>
                        </a:rPr>
                        <a:t>(</a:t>
                      </a:r>
                      <a:r>
                        <a:rPr lang="es-MX" sz="1000" b="1" i="0" u="none" strike="noStrike" err="1">
                          <a:solidFill>
                            <a:srgbClr val="FFFFFF"/>
                          </a:solidFill>
                          <a:effectLst/>
                          <a:highlight>
                            <a:srgbClr val="183429"/>
                          </a:highlight>
                          <a:latin typeface="Noto Sans" panose="020B0502040504020204" pitchFamily="34" charset="0"/>
                          <a:ea typeface="Noto Sans" panose="020B0502040504020204" pitchFamily="34" charset="0"/>
                          <a:cs typeface="Noto Sans" panose="020B0502040504020204" pitchFamily="34" charset="0"/>
                        </a:rPr>
                        <a:t>dd</a:t>
                      </a:r>
                      <a:r>
                        <a:rPr lang="es-MX" sz="1000" b="1" i="0" u="none" strike="noStrike">
                          <a:solidFill>
                            <a:srgbClr val="FFFFFF"/>
                          </a:solidFill>
                          <a:effectLst/>
                          <a:highlight>
                            <a:srgbClr val="183429"/>
                          </a:highlight>
                          <a:latin typeface="Noto Sans" panose="020B0502040504020204" pitchFamily="34" charset="0"/>
                          <a:ea typeface="Noto Sans" panose="020B0502040504020204" pitchFamily="34" charset="0"/>
                          <a:cs typeface="Noto Sans" panose="020B0502040504020204" pitchFamily="34" charset="0"/>
                        </a:rPr>
                        <a:t>/mm/</a:t>
                      </a:r>
                      <a:r>
                        <a:rPr lang="es-MX" sz="1000" b="1" i="0" u="none" strike="noStrike" err="1">
                          <a:solidFill>
                            <a:srgbClr val="FFFFFF"/>
                          </a:solidFill>
                          <a:effectLst/>
                          <a:highlight>
                            <a:srgbClr val="183429"/>
                          </a:highlight>
                          <a:latin typeface="Noto Sans" panose="020B0502040504020204" pitchFamily="34" charset="0"/>
                          <a:ea typeface="Noto Sans" panose="020B0502040504020204" pitchFamily="34" charset="0"/>
                          <a:cs typeface="Noto Sans" panose="020B0502040504020204" pitchFamily="34" charset="0"/>
                        </a:rPr>
                        <a:t>aa</a:t>
                      </a:r>
                      <a:r>
                        <a:rPr lang="es-MX" sz="1000" b="1" i="0" u="none" strike="noStrike">
                          <a:solidFill>
                            <a:srgbClr val="FFFFFF"/>
                          </a:solidFill>
                          <a:effectLst/>
                          <a:highlight>
                            <a:srgbClr val="183429"/>
                          </a:highlight>
                          <a:latin typeface="Noto Sans" panose="020B0502040504020204" pitchFamily="34" charset="0"/>
                          <a:ea typeface="Noto Sans" panose="020B0502040504020204" pitchFamily="34" charset="0"/>
                          <a:cs typeface="Noto Sans" panose="020B0502040504020204" pitchFamily="34" charset="0"/>
                        </a:rPr>
                        <a:t>)</a:t>
                      </a:r>
                    </a:p>
                  </a:txBody>
                  <a:tcPr marL="2921" marR="2921" marT="2921" marB="0" anchor="ctr">
                    <a:lnL w="12700" cap="flat" cmpd="sng" algn="ctr">
                      <a:solidFill>
                        <a:srgbClr val="DEC9A2"/>
                      </a:solidFill>
                      <a:prstDash val="solid"/>
                      <a:round/>
                      <a:headEnd type="none" w="med" len="med"/>
                      <a:tailEnd type="none" w="med" len="med"/>
                    </a:lnL>
                    <a:lnR w="12700" cap="flat" cmpd="sng" algn="ctr">
                      <a:solidFill>
                        <a:srgbClr val="DEC9A2"/>
                      </a:solidFill>
                      <a:prstDash val="solid"/>
                      <a:round/>
                      <a:headEnd type="none" w="med" len="med"/>
                      <a:tailEnd type="none" w="med" len="med"/>
                    </a:lnR>
                    <a:lnT w="12700" cap="flat" cmpd="sng" algn="ctr">
                      <a:solidFill>
                        <a:srgbClr val="DEC9A2"/>
                      </a:solidFill>
                      <a:prstDash val="solid"/>
                      <a:round/>
                      <a:headEnd type="none" w="med" len="med"/>
                      <a:tailEnd type="none" w="med" len="med"/>
                    </a:lnT>
                    <a:lnB w="12700" cap="flat" cmpd="sng" algn="ctr">
                      <a:solidFill>
                        <a:srgbClr val="DEC9A2"/>
                      </a:solidFill>
                      <a:prstDash val="solid"/>
                      <a:round/>
                      <a:headEnd type="none" w="med" len="med"/>
                      <a:tailEnd type="none" w="med" len="med"/>
                    </a:lnB>
                    <a:solidFill>
                      <a:srgbClr val="183429"/>
                    </a:solidFill>
                  </a:tcPr>
                </a:tc>
                <a:tc vMerge="1">
                  <a:txBody>
                    <a:bodyPr/>
                    <a:lstStyle/>
                    <a:p>
                      <a:pPr algn="ctr" fontAlgn="ctr"/>
                      <a:endParaRPr lang="es-MX" sz="1000" b="1" i="0" u="none" strike="noStrike">
                        <a:solidFill>
                          <a:srgbClr val="FFFFFF"/>
                        </a:solidFill>
                        <a:effectLst/>
                        <a:highlight>
                          <a:srgbClr val="183429"/>
                        </a:highlight>
                        <a:latin typeface="Noto Sans" panose="020B0502040504020204" pitchFamily="34" charset="0"/>
                        <a:ea typeface="Noto Sans" panose="020B0502040504020204" pitchFamily="34" charset="0"/>
                        <a:cs typeface="Noto Sans" panose="020B0502040504020204" pitchFamily="34" charset="0"/>
                      </a:endParaRPr>
                    </a:p>
                  </a:txBody>
                  <a:tcPr marL="2921" marR="2921" marT="2921" marB="0" anchor="ctr">
                    <a:lnL w="12700" cap="flat" cmpd="sng" algn="ctr">
                      <a:solidFill>
                        <a:srgbClr val="DEC9A2"/>
                      </a:solidFill>
                      <a:prstDash val="solid"/>
                      <a:round/>
                      <a:headEnd type="none" w="med" len="med"/>
                      <a:tailEnd type="none" w="med" len="med"/>
                    </a:lnL>
                    <a:lnR w="12700" cap="flat" cmpd="sng" algn="ctr">
                      <a:solidFill>
                        <a:srgbClr val="DEC9A2"/>
                      </a:solidFill>
                      <a:prstDash val="solid"/>
                      <a:round/>
                      <a:headEnd type="none" w="med" len="med"/>
                      <a:tailEnd type="none" w="med" len="med"/>
                    </a:lnR>
                    <a:lnT w="12700" cap="flat" cmpd="sng" algn="ctr">
                      <a:solidFill>
                        <a:srgbClr val="DEC9A2"/>
                      </a:solidFill>
                      <a:prstDash val="solid"/>
                      <a:round/>
                      <a:headEnd type="none" w="med" len="med"/>
                      <a:tailEnd type="none" w="med" len="med"/>
                    </a:lnT>
                    <a:lnB w="12700" cap="flat" cmpd="sng" algn="ctr">
                      <a:solidFill>
                        <a:srgbClr val="DEC9A2"/>
                      </a:solidFill>
                      <a:prstDash val="solid"/>
                      <a:round/>
                      <a:headEnd type="none" w="med" len="med"/>
                      <a:tailEnd type="none" w="med" len="med"/>
                    </a:lnB>
                    <a:solidFill>
                      <a:srgbClr val="183429"/>
                    </a:solidFill>
                  </a:tcPr>
                </a:tc>
                <a:extLst>
                  <a:ext uri="{0D108BD9-81ED-4DB2-BD59-A6C34878D82A}">
                    <a16:rowId xmlns:a16="http://schemas.microsoft.com/office/drawing/2014/main" val="2542649040"/>
                  </a:ext>
                </a:extLst>
              </a:tr>
              <a:tr h="419100">
                <a:tc>
                  <a:txBody>
                    <a:bodyPr/>
                    <a:lstStyle/>
                    <a:p>
                      <a:pPr algn="ctr" fontAlgn="ctr"/>
                      <a:r>
                        <a:rPr lang="es-MX" sz="1000" b="0" i="0" u="none" strike="noStrike">
                          <a:solidFill>
                            <a:srgbClr val="000000"/>
                          </a:solidFill>
                          <a:effectLst/>
                          <a:latin typeface="Noto Sans" panose="020B0502040504020204" pitchFamily="34" charset="0"/>
                          <a:ea typeface="Noto Sans" panose="020B0502040504020204" pitchFamily="34" charset="0"/>
                          <a:cs typeface="Noto Sans" panose="020B0502040504020204" pitchFamily="34" charset="0"/>
                        </a:rPr>
                        <a:t>1</a:t>
                      </a:r>
                    </a:p>
                  </a:txBody>
                  <a:tcPr marL="2921" marR="2921" marT="2921" marB="0" anchor="ctr">
                    <a:lnL w="12700" cap="flat" cmpd="sng" algn="ctr">
                      <a:solidFill>
                        <a:srgbClr val="DEC9A2"/>
                      </a:solidFill>
                      <a:prstDash val="solid"/>
                      <a:round/>
                      <a:headEnd type="none" w="med" len="med"/>
                      <a:tailEnd type="none" w="med" len="med"/>
                    </a:lnL>
                    <a:lnR w="12700" cap="flat" cmpd="sng" algn="ctr">
                      <a:solidFill>
                        <a:srgbClr val="DEC9A2"/>
                      </a:solidFill>
                      <a:prstDash val="solid"/>
                      <a:round/>
                      <a:headEnd type="none" w="med" len="med"/>
                      <a:tailEnd type="none" w="med" len="med"/>
                    </a:lnR>
                    <a:lnT w="12700" cap="flat" cmpd="sng" algn="ctr">
                      <a:solidFill>
                        <a:srgbClr val="DEC9A2"/>
                      </a:solidFill>
                      <a:prstDash val="solid"/>
                      <a:round/>
                      <a:headEnd type="none" w="med" len="med"/>
                      <a:tailEnd type="none" w="med" len="med"/>
                    </a:lnT>
                    <a:lnB w="12700" cap="flat" cmpd="sng" algn="ctr">
                      <a:solidFill>
                        <a:srgbClr val="DEC9A2"/>
                      </a:solidFill>
                      <a:prstDash val="solid"/>
                      <a:round/>
                      <a:headEnd type="none" w="med" len="med"/>
                      <a:tailEnd type="none" w="med" len="med"/>
                    </a:lnB>
                    <a:noFill/>
                  </a:tcPr>
                </a:tc>
                <a:tc>
                  <a:txBody>
                    <a:bodyPr/>
                    <a:lstStyle/>
                    <a:p>
                      <a:pPr marR="0" algn="ctr" rtl="0" fontAlgn="ctr">
                        <a:lnSpc>
                          <a:spcPct val="100000"/>
                        </a:lnSpc>
                        <a:spcBef>
                          <a:spcPts val="0"/>
                        </a:spcBef>
                        <a:spcAft>
                          <a:spcPts val="0"/>
                        </a:spcAft>
                        <a:buClr>
                          <a:srgbClr val="000000"/>
                        </a:buClr>
                        <a:buFont typeface="Arial"/>
                      </a:pPr>
                      <a:r>
                        <a:rPr lang="es-MX" sz="1000" b="0" i="0" u="none" strike="noStrike" cap="none">
                          <a:solidFill>
                            <a:srgbClr val="000000"/>
                          </a:solidFill>
                          <a:effectLst/>
                          <a:latin typeface="Noto Sans" panose="020B0502040504020204" pitchFamily="34" charset="0"/>
                          <a:ea typeface="Noto Sans" panose="020B0502040504020204" pitchFamily="34" charset="0"/>
                          <a:cs typeface="Noto Sans" panose="020B0502040504020204" pitchFamily="34" charset="0"/>
                          <a:sym typeface="Arial"/>
                        </a:rPr>
                        <a:t>Reordenamiento de los espacios de Coordinación de Adquisición de Bienes y Contratación de Servicios, en los pisos 4, 5, 8, 10 y 11 en el inmueble de Durango No. 291.</a:t>
                      </a:r>
                    </a:p>
                  </a:txBody>
                  <a:tcPr marL="3630" marR="3630" marT="3630" marB="0" anchor="ctr">
                    <a:lnL w="12700" cap="flat" cmpd="sng" algn="ctr">
                      <a:solidFill>
                        <a:srgbClr val="DEC9A2"/>
                      </a:solidFill>
                      <a:prstDash val="solid"/>
                      <a:round/>
                      <a:headEnd type="none" w="med" len="med"/>
                      <a:tailEnd type="none" w="med" len="med"/>
                    </a:lnL>
                    <a:lnR w="12700" cap="flat" cmpd="sng" algn="ctr">
                      <a:solidFill>
                        <a:srgbClr val="DEC9A2"/>
                      </a:solidFill>
                      <a:prstDash val="solid"/>
                      <a:round/>
                      <a:headEnd type="none" w="med" len="med"/>
                      <a:tailEnd type="none" w="med" len="med"/>
                    </a:lnR>
                    <a:lnT w="12700" cap="flat" cmpd="sng" algn="ctr">
                      <a:solidFill>
                        <a:srgbClr val="DEC9A2"/>
                      </a:solidFill>
                      <a:prstDash val="solid"/>
                      <a:round/>
                      <a:headEnd type="none" w="med" len="med"/>
                      <a:tailEnd type="none" w="med" len="med"/>
                    </a:lnT>
                    <a:lnB w="12700" cap="flat" cmpd="sng" algn="ctr">
                      <a:solidFill>
                        <a:srgbClr val="DEC9A2"/>
                      </a:solidFill>
                      <a:prstDash val="solid"/>
                      <a:round/>
                      <a:headEnd type="none" w="med" len="med"/>
                      <a:tailEnd type="none" w="med" len="med"/>
                    </a:lnB>
                    <a:noFill/>
                  </a:tcPr>
                </a:tc>
                <a:tc>
                  <a:txBody>
                    <a:bodyPr/>
                    <a:lstStyle/>
                    <a:p>
                      <a:pPr algn="ctr" fontAlgn="ctr"/>
                      <a:r>
                        <a:rPr lang="es-MX" sz="1000" b="0" i="0" u="none" strike="noStrike" cap="none">
                          <a:solidFill>
                            <a:srgbClr val="000000"/>
                          </a:solidFill>
                          <a:effectLst/>
                          <a:latin typeface="Noto Sans" panose="020B0502040504020204" pitchFamily="34" charset="0"/>
                          <a:ea typeface="Noto Sans" panose="020B0502040504020204" pitchFamily="34" charset="0"/>
                          <a:cs typeface="Noto Sans" panose="020B0502040504020204" pitchFamily="34" charset="0"/>
                          <a:sym typeface="Arial"/>
                        </a:rPr>
                        <a:t>Coordinación de Adquisición de Bienes y Contratación de Servicios</a:t>
                      </a:r>
                      <a:endParaRPr lang="es-MX" sz="1000" b="0" i="0" u="none" strike="noStrike">
                        <a:solidFill>
                          <a:srgbClr val="000000"/>
                        </a:solidFill>
                        <a:effectLst/>
                        <a:latin typeface="Noto Sans" panose="020B0502040504020204" pitchFamily="34" charset="0"/>
                        <a:ea typeface="Noto Sans" panose="020B0502040504020204" pitchFamily="34" charset="0"/>
                        <a:cs typeface="Noto Sans" panose="020B0502040504020204" pitchFamily="34" charset="0"/>
                      </a:endParaRPr>
                    </a:p>
                  </a:txBody>
                  <a:tcPr marL="2921" marR="2921" marT="2921" marB="0" anchor="ctr">
                    <a:lnL w="12700" cap="flat" cmpd="sng" algn="ctr">
                      <a:solidFill>
                        <a:srgbClr val="DEC9A2"/>
                      </a:solidFill>
                      <a:prstDash val="solid"/>
                      <a:round/>
                      <a:headEnd type="none" w="med" len="med"/>
                      <a:tailEnd type="none" w="med" len="med"/>
                    </a:lnL>
                    <a:lnR w="12700" cap="flat" cmpd="sng" algn="ctr">
                      <a:solidFill>
                        <a:srgbClr val="DEC9A2"/>
                      </a:solidFill>
                      <a:prstDash val="solid"/>
                      <a:round/>
                      <a:headEnd type="none" w="med" len="med"/>
                      <a:tailEnd type="none" w="med" len="med"/>
                    </a:lnR>
                    <a:lnT w="12700" cap="flat" cmpd="sng" algn="ctr">
                      <a:solidFill>
                        <a:srgbClr val="DEC9A2"/>
                      </a:solidFill>
                      <a:prstDash val="solid"/>
                      <a:round/>
                      <a:headEnd type="none" w="med" len="med"/>
                      <a:tailEnd type="none" w="med" len="med"/>
                    </a:lnT>
                    <a:lnB w="12700" cap="flat" cmpd="sng" algn="ctr">
                      <a:solidFill>
                        <a:srgbClr val="DEC9A2"/>
                      </a:solidFill>
                      <a:prstDash val="solid"/>
                      <a:round/>
                      <a:headEnd type="none" w="med" len="med"/>
                      <a:tailEnd type="none" w="med" len="med"/>
                    </a:lnB>
                    <a:noFill/>
                  </a:tcPr>
                </a:tc>
                <a:tc>
                  <a:txBody>
                    <a:bodyPr/>
                    <a:lstStyle/>
                    <a:p>
                      <a:pPr algn="ctr" fontAlgn="ctr"/>
                      <a:r>
                        <a:rPr lang="es-MX" sz="1000" b="0" i="0" u="none" strike="noStrike">
                          <a:solidFill>
                            <a:srgbClr val="000000"/>
                          </a:solidFill>
                          <a:effectLst/>
                          <a:latin typeface="Noto Sans" panose="020B0502040504020204" pitchFamily="34" charset="0"/>
                          <a:ea typeface="Noto Sans" panose="020B0502040504020204" pitchFamily="34" charset="0"/>
                          <a:cs typeface="Noto Sans" panose="020B0502040504020204" pitchFamily="34" charset="0"/>
                        </a:rPr>
                        <a:t>DA</a:t>
                      </a:r>
                    </a:p>
                  </a:txBody>
                  <a:tcPr marL="2921" marR="2921" marT="2921" marB="0" anchor="ctr">
                    <a:lnL w="12700" cap="flat" cmpd="sng" algn="ctr">
                      <a:solidFill>
                        <a:srgbClr val="DEC9A2"/>
                      </a:solidFill>
                      <a:prstDash val="solid"/>
                      <a:round/>
                      <a:headEnd type="none" w="med" len="med"/>
                      <a:tailEnd type="none" w="med" len="med"/>
                    </a:lnL>
                    <a:lnR w="12700" cap="flat" cmpd="sng" algn="ctr">
                      <a:solidFill>
                        <a:srgbClr val="DEC9A2"/>
                      </a:solidFill>
                      <a:prstDash val="solid"/>
                      <a:round/>
                      <a:headEnd type="none" w="med" len="med"/>
                      <a:tailEnd type="none" w="med" len="med"/>
                    </a:lnR>
                    <a:lnT w="12700" cap="flat" cmpd="sng" algn="ctr">
                      <a:solidFill>
                        <a:srgbClr val="DEC9A2"/>
                      </a:solidFill>
                      <a:prstDash val="solid"/>
                      <a:round/>
                      <a:headEnd type="none" w="med" len="med"/>
                      <a:tailEnd type="none" w="med" len="med"/>
                    </a:lnT>
                    <a:lnB w="12700" cap="flat" cmpd="sng" algn="ctr">
                      <a:solidFill>
                        <a:srgbClr val="DEC9A2"/>
                      </a:solidFill>
                      <a:prstDash val="solid"/>
                      <a:round/>
                      <a:headEnd type="none" w="med" len="med"/>
                      <a:tailEnd type="none" w="med" len="med"/>
                    </a:lnB>
                    <a:noFill/>
                  </a:tcPr>
                </a:tc>
                <a:tc>
                  <a:txBody>
                    <a:bodyPr/>
                    <a:lstStyle/>
                    <a:p>
                      <a:pPr marL="0" marR="0" lvl="0" indent="0" algn="ctr" defTabSz="914400" rtl="0" eaLnBrk="1" fontAlgn="ctr" latinLnBrk="0" hangingPunct="1">
                        <a:lnSpc>
                          <a:spcPct val="100000"/>
                        </a:lnSpc>
                        <a:spcBef>
                          <a:spcPts val="0"/>
                        </a:spcBef>
                        <a:spcAft>
                          <a:spcPts val="0"/>
                        </a:spcAft>
                        <a:buClr>
                          <a:srgbClr val="000000"/>
                        </a:buClr>
                        <a:buSzTx/>
                        <a:buFont typeface="Arial"/>
                        <a:buNone/>
                        <a:tabLst/>
                        <a:defRPr/>
                      </a:pPr>
                      <a:r>
                        <a:rPr lang="es-MX" sz="1000" b="0" i="0" u="none" strike="noStrike">
                          <a:solidFill>
                            <a:srgbClr val="000000"/>
                          </a:solidFill>
                          <a:effectLst/>
                          <a:latin typeface="Noto Sans" panose="020B0502040504020204" pitchFamily="34" charset="0"/>
                          <a:ea typeface="Noto Sans" panose="020B0502040504020204" pitchFamily="34" charset="0"/>
                          <a:cs typeface="Noto Sans" panose="020B0502040504020204" pitchFamily="34" charset="0"/>
                        </a:rPr>
                        <a:t>No. 12748</a:t>
                      </a:r>
                      <a:br>
                        <a:rPr lang="es-MX" sz="1000" b="0" i="0" u="none" strike="noStrike">
                          <a:solidFill>
                            <a:srgbClr val="000000"/>
                          </a:solidFill>
                          <a:effectLst/>
                          <a:latin typeface="Noto Sans" panose="020B0502040504020204" pitchFamily="34" charset="0"/>
                          <a:ea typeface="Noto Sans" panose="020B0502040504020204" pitchFamily="34" charset="0"/>
                          <a:cs typeface="Noto Sans" panose="020B0502040504020204" pitchFamily="34" charset="0"/>
                        </a:rPr>
                      </a:br>
                      <a:r>
                        <a:rPr lang="es-MX" sz="1000" b="0" i="0" u="none" strike="noStrike">
                          <a:solidFill>
                            <a:srgbClr val="000000"/>
                          </a:solidFill>
                          <a:effectLst/>
                          <a:latin typeface="Noto Sans" panose="020B0502040504020204" pitchFamily="34" charset="0"/>
                          <a:ea typeface="Noto Sans" panose="020B0502040504020204" pitchFamily="34" charset="0"/>
                          <a:cs typeface="Noto Sans" panose="020B0502040504020204" pitchFamily="34" charset="0"/>
                        </a:rPr>
                        <a:t>06/10/2025</a:t>
                      </a:r>
                    </a:p>
                    <a:p>
                      <a:pPr marL="0" marR="0" lvl="0" indent="0" algn="ctr" defTabSz="914400" rtl="0" eaLnBrk="1" fontAlgn="ctr" latinLnBrk="0" hangingPunct="1">
                        <a:lnSpc>
                          <a:spcPct val="100000"/>
                        </a:lnSpc>
                        <a:spcBef>
                          <a:spcPts val="0"/>
                        </a:spcBef>
                        <a:spcAft>
                          <a:spcPts val="0"/>
                        </a:spcAft>
                        <a:buClr>
                          <a:srgbClr val="000000"/>
                        </a:buClr>
                        <a:buSzTx/>
                        <a:buFont typeface="Arial"/>
                        <a:buNone/>
                        <a:tabLst/>
                        <a:defRPr/>
                      </a:pPr>
                      <a:endParaRPr lang="es-MX" sz="1000" b="0" i="0" u="none" strike="noStrike">
                        <a:solidFill>
                          <a:srgbClr val="000000"/>
                        </a:solidFill>
                        <a:effectLst/>
                        <a:latin typeface="Noto Sans" panose="020B0502040504020204" pitchFamily="34" charset="0"/>
                        <a:ea typeface="Noto Sans" panose="020B0502040504020204" pitchFamily="34" charset="0"/>
                        <a:cs typeface="Noto Sans" panose="020B0502040504020204" pitchFamily="34" charset="0"/>
                      </a:endParaRPr>
                    </a:p>
                  </a:txBody>
                  <a:tcPr marL="2921" marR="2921" marT="2921" marB="0" anchor="ctr">
                    <a:lnL w="12700" cap="flat" cmpd="sng" algn="ctr">
                      <a:solidFill>
                        <a:srgbClr val="DEC9A2"/>
                      </a:solidFill>
                      <a:prstDash val="solid"/>
                      <a:round/>
                      <a:headEnd type="none" w="med" len="med"/>
                      <a:tailEnd type="none" w="med" len="med"/>
                    </a:lnL>
                    <a:lnR w="12700" cap="flat" cmpd="sng" algn="ctr">
                      <a:solidFill>
                        <a:srgbClr val="DEC9A2"/>
                      </a:solidFill>
                      <a:prstDash val="solid"/>
                      <a:round/>
                      <a:headEnd type="none" w="med" len="med"/>
                      <a:tailEnd type="none" w="med" len="med"/>
                    </a:lnR>
                    <a:lnT w="12700" cap="flat" cmpd="sng" algn="ctr">
                      <a:solidFill>
                        <a:srgbClr val="DEC9A2"/>
                      </a:solidFill>
                      <a:prstDash val="solid"/>
                      <a:round/>
                      <a:headEnd type="none" w="med" len="med"/>
                      <a:tailEnd type="none" w="med" len="med"/>
                    </a:lnT>
                    <a:lnB w="12700" cap="flat" cmpd="sng" algn="ctr">
                      <a:solidFill>
                        <a:srgbClr val="DEC9A2"/>
                      </a:solidFill>
                      <a:prstDash val="solid"/>
                      <a:round/>
                      <a:headEnd type="none" w="med" len="med"/>
                      <a:tailEnd type="none" w="med" len="med"/>
                    </a:lnB>
                    <a:noFill/>
                  </a:tcPr>
                </a:tc>
                <a:tc>
                  <a:txBody>
                    <a:bodyPr/>
                    <a:lstStyle/>
                    <a:p>
                      <a:pPr marL="87313" marR="0" lvl="0" indent="0" algn="ctr" defTabSz="914400" rtl="0" eaLnBrk="1" fontAlgn="ctr" latinLnBrk="0" hangingPunct="1">
                        <a:lnSpc>
                          <a:spcPct val="100000"/>
                        </a:lnSpc>
                        <a:spcBef>
                          <a:spcPts val="0"/>
                        </a:spcBef>
                        <a:spcAft>
                          <a:spcPts val="0"/>
                        </a:spcAft>
                        <a:buClr>
                          <a:srgbClr val="000000"/>
                        </a:buClr>
                        <a:buSzTx/>
                        <a:buFont typeface="Arial"/>
                        <a:buNone/>
                        <a:tabLst>
                          <a:tab pos="2690813" algn="l"/>
                        </a:tabLst>
                        <a:defRPr/>
                      </a:pPr>
                      <a:r>
                        <a:rPr lang="es-MX" sz="1000" b="0" i="0" u="none" strike="noStrike" cap="none">
                          <a:solidFill>
                            <a:srgbClr val="000000"/>
                          </a:solidFill>
                          <a:effectLst/>
                          <a:latin typeface="Noto Sans" panose="020B0502040504020204" pitchFamily="34" charset="0"/>
                          <a:ea typeface="Noto Sans" panose="020B0502040504020204" pitchFamily="34" charset="0"/>
                          <a:cs typeface="Noto Sans" panose="020B0502040504020204" pitchFamily="34" charset="0"/>
                          <a:sym typeface="Arial"/>
                        </a:rPr>
                        <a:t>En proceso de obra </a:t>
                      </a:r>
                    </a:p>
                    <a:p>
                      <a:pPr marL="87313" marR="0" lvl="0" indent="0" algn="ctr" defTabSz="914400" rtl="0" eaLnBrk="1" fontAlgn="ctr" latinLnBrk="0" hangingPunct="1">
                        <a:lnSpc>
                          <a:spcPct val="100000"/>
                        </a:lnSpc>
                        <a:spcBef>
                          <a:spcPts val="0"/>
                        </a:spcBef>
                        <a:spcAft>
                          <a:spcPts val="0"/>
                        </a:spcAft>
                        <a:buClr>
                          <a:srgbClr val="000000"/>
                        </a:buClr>
                        <a:buSzTx/>
                        <a:buFont typeface="Arial"/>
                        <a:buNone/>
                        <a:tabLst>
                          <a:tab pos="2690813" algn="l"/>
                        </a:tabLst>
                        <a:defRPr/>
                      </a:pPr>
                      <a:r>
                        <a:rPr lang="es-MX" sz="1000" b="0" i="0" u="none" strike="noStrike" cap="none">
                          <a:solidFill>
                            <a:srgbClr val="000000"/>
                          </a:solidFill>
                          <a:effectLst/>
                          <a:latin typeface="Noto Sans" panose="020B0502040504020204" pitchFamily="34" charset="0"/>
                          <a:ea typeface="Noto Sans" panose="020B0502040504020204" pitchFamily="34" charset="0"/>
                          <a:cs typeface="Noto Sans" panose="020B0502040504020204" pitchFamily="34" charset="0"/>
                          <a:sym typeface="Arial"/>
                        </a:rPr>
                        <a:t>Inició el 3 de Octubre (90 días naturales)</a:t>
                      </a:r>
                    </a:p>
                  </a:txBody>
                  <a:tcPr marL="2921" marR="2921" marT="2921" marB="0" anchor="ctr">
                    <a:lnL w="12700" cap="flat" cmpd="sng" algn="ctr">
                      <a:solidFill>
                        <a:srgbClr val="DEC9A2"/>
                      </a:solidFill>
                      <a:prstDash val="solid"/>
                      <a:round/>
                      <a:headEnd type="none" w="med" len="med"/>
                      <a:tailEnd type="none" w="med" len="med"/>
                    </a:lnL>
                    <a:lnR w="12700" cap="flat" cmpd="sng" algn="ctr">
                      <a:solidFill>
                        <a:srgbClr val="DEC9A2"/>
                      </a:solidFill>
                      <a:prstDash val="solid"/>
                      <a:round/>
                      <a:headEnd type="none" w="med" len="med"/>
                      <a:tailEnd type="none" w="med" len="med"/>
                    </a:lnR>
                    <a:lnT w="12700" cap="flat" cmpd="sng" algn="ctr">
                      <a:solidFill>
                        <a:srgbClr val="DEC9A2"/>
                      </a:solidFill>
                      <a:prstDash val="solid"/>
                      <a:round/>
                      <a:headEnd type="none" w="med" len="med"/>
                      <a:tailEnd type="none" w="med" len="med"/>
                    </a:lnT>
                    <a:lnB w="12700" cap="flat" cmpd="sng" algn="ctr">
                      <a:solidFill>
                        <a:srgbClr val="DEC9A2"/>
                      </a:solidFill>
                      <a:prstDash val="solid"/>
                      <a:round/>
                      <a:headEnd type="none" w="med" len="med"/>
                      <a:tailEnd type="none" w="med" len="med"/>
                    </a:lnB>
                    <a:noFill/>
                  </a:tcPr>
                </a:tc>
                <a:extLst>
                  <a:ext uri="{0D108BD9-81ED-4DB2-BD59-A6C34878D82A}">
                    <a16:rowId xmlns:a16="http://schemas.microsoft.com/office/drawing/2014/main" val="3845489388"/>
                  </a:ext>
                </a:extLst>
              </a:tr>
            </a:tbl>
          </a:graphicData>
        </a:graphic>
      </p:graphicFrame>
      <p:sp>
        <p:nvSpPr>
          <p:cNvPr id="5" name="CuadroTexto 4">
            <a:extLst>
              <a:ext uri="{FF2B5EF4-FFF2-40B4-BE49-F238E27FC236}">
                <a16:creationId xmlns:a16="http://schemas.microsoft.com/office/drawing/2014/main" id="{C96D2D0C-4AF3-6175-6A9D-8D8CA4AEDA9F}"/>
              </a:ext>
            </a:extLst>
          </p:cNvPr>
          <p:cNvSpPr txBox="1"/>
          <p:nvPr/>
        </p:nvSpPr>
        <p:spPr>
          <a:xfrm>
            <a:off x="130629" y="3087544"/>
            <a:ext cx="950872" cy="369332"/>
          </a:xfrm>
          <a:prstGeom prst="rect">
            <a:avLst/>
          </a:prstGeom>
          <a:solidFill>
            <a:srgbClr val="BC945A"/>
          </a:solidFill>
          <a:ln>
            <a:solidFill>
              <a:srgbClr val="BC945A"/>
            </a:solidFill>
          </a:ln>
        </p:spPr>
        <p:txBody>
          <a:bodyPr wrap="square" rtlCol="0">
            <a:spAutoFit/>
          </a:bodyPr>
          <a:lstStyle/>
          <a:p>
            <a:r>
              <a:rPr lang="es-MX">
                <a:solidFill>
                  <a:schemeClr val="bg1"/>
                </a:solidFill>
                <a:latin typeface="Noto Sans" panose="020B0502040504020204" pitchFamily="34" charset="0"/>
                <a:ea typeface="Noto Sans" panose="020B0502040504020204" pitchFamily="34" charset="0"/>
                <a:cs typeface="Noto Sans" panose="020B0502040504020204" pitchFamily="34" charset="0"/>
              </a:rPr>
              <a:t>1 DA</a:t>
            </a:r>
          </a:p>
        </p:txBody>
      </p:sp>
      <p:sp>
        <p:nvSpPr>
          <p:cNvPr id="6" name="CuadroTexto 5">
            <a:extLst>
              <a:ext uri="{FF2B5EF4-FFF2-40B4-BE49-F238E27FC236}">
                <a16:creationId xmlns:a16="http://schemas.microsoft.com/office/drawing/2014/main" id="{93AF06C2-B8D4-993B-63EE-7277C1210D0F}"/>
              </a:ext>
            </a:extLst>
          </p:cNvPr>
          <p:cNvSpPr txBox="1"/>
          <p:nvPr/>
        </p:nvSpPr>
        <p:spPr>
          <a:xfrm>
            <a:off x="0" y="2656657"/>
            <a:ext cx="1322245" cy="369331"/>
          </a:xfrm>
          <a:prstGeom prst="rect">
            <a:avLst/>
          </a:prstGeom>
          <a:noFill/>
        </p:spPr>
        <p:txBody>
          <a:bodyPr wrap="square" rtlCol="0">
            <a:spAutoFit/>
          </a:bodyPr>
          <a:lstStyle/>
          <a:p>
            <a:r>
              <a:rPr lang="es-MX" b="1">
                <a:solidFill>
                  <a:srgbClr val="BC945A"/>
                </a:solidFill>
                <a:latin typeface="Noto Sans" panose="020B0502040504020204" pitchFamily="34" charset="0"/>
                <a:ea typeface="Noto Sans" panose="020B0502040504020204" pitchFamily="34" charset="0"/>
                <a:cs typeface="Noto Sans" panose="020B0502040504020204" pitchFamily="34" charset="0"/>
              </a:rPr>
              <a:t>Resumen</a:t>
            </a:r>
          </a:p>
        </p:txBody>
      </p:sp>
    </p:spTree>
    <p:extLst>
      <p:ext uri="{BB962C8B-B14F-4D97-AF65-F5344CB8AC3E}">
        <p14:creationId xmlns:p14="http://schemas.microsoft.com/office/powerpoint/2010/main" val="20342682"/>
      </p:ext>
    </p:extLst>
  </p:cSld>
  <p:clrMapOvr>
    <a:masterClrMapping/>
  </p:clrMapOvr>
</p:sld>
</file>

<file path=ppt/theme/theme1.xml><?xml version="1.0" encoding="utf-8"?>
<a:theme xmlns:a="http://schemas.openxmlformats.org/drawingml/2006/main" name="Diseño personalizado">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3.xml><?xml version="1.0" encoding="utf-8"?>
<a:theme xmlns:a="http://schemas.openxmlformats.org/drawingml/2006/main" name="Tema de Offic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PublishingExpirationDate xmlns="http://schemas.microsoft.com/sharepoint/v3" xsi:nil="true"/>
    <PublishingStartDate xmlns="http://schemas.microsoft.com/sharepoint/v3" xsi:nil="true"/>
  </documentManagement>
</p:properties>
</file>

<file path=customXml/item2.xml><?xml version="1.0" encoding="utf-8"?>
<ct:contentTypeSchema xmlns:ct="http://schemas.microsoft.com/office/2006/metadata/contentType" xmlns:ma="http://schemas.microsoft.com/office/2006/metadata/properties/metaAttributes" ct:_="" ma:_="" ma:contentTypeName="Documento" ma:contentTypeID="0x01010046FD03E494956F4E9A1D342D76580B0A" ma:contentTypeVersion="1" ma:contentTypeDescription="Crear nuevo documento." ma:contentTypeScope="" ma:versionID="3d3e1c2ac676938f0249d38581db97c6">
  <xsd:schema xmlns:xsd="http://www.w3.org/2001/XMLSchema" xmlns:xs="http://www.w3.org/2001/XMLSchema" xmlns:p="http://schemas.microsoft.com/office/2006/metadata/properties" xmlns:ns1="http://schemas.microsoft.com/sharepoint/v3" targetNamespace="http://schemas.microsoft.com/office/2006/metadata/properties" ma:root="true" ma:fieldsID="0fa58ab6bdef439119b64b6b50b7cac5" ns1:_="">
    <xsd:import namespace="http://schemas.microsoft.com/sharepoint/v3"/>
    <xsd:element name="properties">
      <xsd:complexType>
        <xsd:sequence>
          <xsd:element name="documentManagement">
            <xsd:complexType>
              <xsd:all>
                <xsd:element ref="ns1:PublishingStartDate" minOccurs="0"/>
                <xsd:element ref="ns1:PublishingExpirationDate"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http://schemas.microsoft.com/sharepoint/v3" elementFormDefault="qualified">
    <xsd:import namespace="http://schemas.microsoft.com/office/2006/documentManagement/types"/>
    <xsd:import namespace="http://schemas.microsoft.com/office/infopath/2007/PartnerControls"/>
    <xsd:element name="PublishingStartDate" ma:index="8" nillable="true" ma:displayName="Fecha de inicio programada" ma:description="Fecha de inicio programada es una columna del sitio que crea la característica Publicación. Se usa para especificar la fecha y la hora a la que esta página se presentará por primera vez a los visitantes del sitio." ma:hidden="true" ma:internalName="PublishingStartDate">
      <xsd:simpleType>
        <xsd:restriction base="dms:Unknown"/>
      </xsd:simpleType>
    </xsd:element>
    <xsd:element name="PublishingExpirationDate" ma:index="9" nillable="true" ma:displayName="Fecha de finalización programada" ma:description="Fecha de finalización programada es una columna del sitio que crea la característica Publicación. Se usa para especificar la fecha y la hora a la que esta página dejará de presentarse a los visitantes del sitio." ma:hidden="true" ma:internalName="PublishingExpirationDate">
      <xsd:simpleType>
        <xsd:restriction base="dms:Unknow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Tipo de contenido"/>
        <xsd:element ref="dc:title" minOccurs="0" maxOccurs="1" ma:index="4" ma:displayName="Título"/>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D88D0F52-0AA8-4726-AEF1-14A38C2C08CC}">
  <ds:schemaRefs>
    <ds:schemaRef ds:uri="http://purl.org/dc/dcmitype/"/>
    <ds:schemaRef ds:uri="http://purl.org/dc/elements/1.1/"/>
    <ds:schemaRef ds:uri="http://purl.org/dc/terms/"/>
    <ds:schemaRef ds:uri="http://schemas.microsoft.com/office/2006/documentManagement/types"/>
    <ds:schemaRef ds:uri="http://schemas.microsoft.com/office/2006/metadata/properties"/>
    <ds:schemaRef ds:uri="http://schemas.microsoft.com/office/infopath/2007/PartnerControls"/>
    <ds:schemaRef ds:uri="http://schemas.microsoft.com/sharepoint/v3"/>
    <ds:schemaRef ds:uri="http://schemas.openxmlformats.org/package/2006/metadata/core-properties"/>
    <ds:schemaRef ds:uri="http://www.w3.org/XML/1998/namespace"/>
  </ds:schemaRefs>
</ds:datastoreItem>
</file>

<file path=customXml/itemProps2.xml><?xml version="1.0" encoding="utf-8"?>
<ds:datastoreItem xmlns:ds="http://schemas.openxmlformats.org/officeDocument/2006/customXml" ds:itemID="{FEF777AF-8B6C-4EE6-9887-7B5A952A5EDC}">
  <ds:schemaRefs>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microsoft.com/sharepoint/v3"/>
    <ds:schemaRef ds:uri="http://schemas.openxmlformats.org/package/2006/metadata/core-properties"/>
    <ds:schemaRef ds:uri="http://www.w3.org/2001/XMLSchema"/>
  </ds:schemaRefs>
</ds:datastoreItem>
</file>

<file path=customXml/itemProps3.xml><?xml version="1.0" encoding="utf-8"?>
<ds:datastoreItem xmlns:ds="http://schemas.openxmlformats.org/officeDocument/2006/customXml" ds:itemID="{4E2ED3F0-4B99-442C-8047-AA6F46AD1E56}">
  <ds:schemaRefs>
    <ds:schemaRef ds:uri="http://schemas.microsoft.com/sharepoint/v3/contenttype/forms"/>
  </ds:schemaRefs>
</ds:datastoreItem>
</file>

<file path=docMetadata/LabelInfo.xml><?xml version="1.0" encoding="utf-8"?>
<clbl:labelList xmlns:clbl="http://schemas.microsoft.com/office/2020/mipLabelMetadata">
  <clbl:label id="{b08e6078-b6a6-4e37-b77a-f467d32c54e5}" enabled="0" method="" siteId="{b08e6078-b6a6-4e37-b77a-f467d32c54e5}" removed="1"/>
</clbl:labelList>
</file>

<file path=docProps/app.xml><?xml version="1.0" encoding="utf-8"?>
<Properties xmlns="http://schemas.openxmlformats.org/officeDocument/2006/extended-properties" xmlns:vt="http://schemas.openxmlformats.org/officeDocument/2006/docPropsVTypes">
  <Template/>
  <TotalTime>444</TotalTime>
  <Words>12470</Words>
  <Application>Microsoft Office PowerPoint</Application>
  <PresentationFormat>Panorámica</PresentationFormat>
  <Paragraphs>3439</Paragraphs>
  <Slides>42</Slides>
  <Notes>22</Notes>
  <HiddenSlides>0</HiddenSlides>
  <MMClips>0</MMClips>
  <ScaleCrop>false</ScaleCrop>
  <HeadingPairs>
    <vt:vector size="6" baseType="variant">
      <vt:variant>
        <vt:lpstr>Fuentes usadas</vt:lpstr>
      </vt:variant>
      <vt:variant>
        <vt:i4>11</vt:i4>
      </vt:variant>
      <vt:variant>
        <vt:lpstr>Tema</vt:lpstr>
      </vt:variant>
      <vt:variant>
        <vt:i4>1</vt:i4>
      </vt:variant>
      <vt:variant>
        <vt:lpstr>Títulos de diapositiva</vt:lpstr>
      </vt:variant>
      <vt:variant>
        <vt:i4>42</vt:i4>
      </vt:variant>
    </vt:vector>
  </HeadingPairs>
  <TitlesOfParts>
    <vt:vector size="54" baseType="lpstr">
      <vt:lpstr>Aptos</vt:lpstr>
      <vt:lpstr>Arial</vt:lpstr>
      <vt:lpstr>Calibri</vt:lpstr>
      <vt:lpstr>Montserrat</vt:lpstr>
      <vt:lpstr>Noto Sans</vt:lpstr>
      <vt:lpstr>Noto Sans Medium</vt:lpstr>
      <vt:lpstr>Noto Sans SemiBold</vt:lpstr>
      <vt:lpstr>Patria</vt:lpstr>
      <vt:lpstr>Segoe UI</vt:lpstr>
      <vt:lpstr>Times New Roman</vt:lpstr>
      <vt:lpstr>Wingdings</vt:lpstr>
      <vt:lpstr>Diseño personalizado</vt:lpstr>
      <vt:lpstr>Coordinación Técnica de Administración de Activos </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Anexos</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Jorge Carlos Lizcano Arias</dc:creator>
  <cp:lastModifiedBy>Guillermo Enrique Gomez Parra</cp:lastModifiedBy>
  <cp:revision>18</cp:revision>
  <cp:lastPrinted>2026-06-13T01:36:03Z</cp:lastPrinted>
  <dcterms:created xsi:type="dcterms:W3CDTF">2025-12-30T21:08:16Z</dcterms:created>
  <dcterms:modified xsi:type="dcterms:W3CDTF">2026-10-03T01:27:10Z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0x01010046FD03E494956F4E9A1D342D76580B0A</vt:lpwstr>
  </property>
</Properties>
</file>