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4"/>
    <p:sldMasterId id="2147483686" r:id="rId5"/>
  </p:sldMasterIdLst>
  <p:notesMasterIdLst>
    <p:notesMasterId r:id="rId30"/>
  </p:notesMasterIdLst>
  <p:handoutMasterIdLst>
    <p:handoutMasterId r:id="rId31"/>
  </p:handoutMasterIdLst>
  <p:sldIdLst>
    <p:sldId id="305" r:id="rId6"/>
    <p:sldId id="306" r:id="rId7"/>
    <p:sldId id="277" r:id="rId8"/>
    <p:sldId id="321" r:id="rId9"/>
    <p:sldId id="322" r:id="rId10"/>
    <p:sldId id="291" r:id="rId11"/>
    <p:sldId id="292" r:id="rId12"/>
    <p:sldId id="293" r:id="rId13"/>
    <p:sldId id="307" r:id="rId14"/>
    <p:sldId id="300" r:id="rId15"/>
    <p:sldId id="308" r:id="rId16"/>
    <p:sldId id="309" r:id="rId17"/>
    <p:sldId id="310" r:id="rId18"/>
    <p:sldId id="312" r:id="rId19"/>
    <p:sldId id="313" r:id="rId20"/>
    <p:sldId id="314" r:id="rId21"/>
    <p:sldId id="315" r:id="rId22"/>
    <p:sldId id="316" r:id="rId23"/>
    <p:sldId id="317" r:id="rId24"/>
    <p:sldId id="318" r:id="rId25"/>
    <p:sldId id="319" r:id="rId26"/>
    <p:sldId id="320" r:id="rId27"/>
    <p:sldId id="296" r:id="rId28"/>
    <p:sldId id="272" r:id="rId29"/>
  </p:sldIdLst>
  <p:sldSz cx="15544800" cy="10058400"/>
  <p:notesSz cx="7010400" cy="9296400"/>
  <p:defaultTextStyle>
    <a:defPPr>
      <a:defRPr lang="es-MX"/>
    </a:defPPr>
    <a:lvl1pPr marL="0" algn="l" defTabSz="1228954" rtl="0" eaLnBrk="1" latinLnBrk="0" hangingPunct="1">
      <a:defRPr sz="2419" kern="1200">
        <a:solidFill>
          <a:schemeClr val="tx1"/>
        </a:solidFill>
        <a:latin typeface="+mn-lt"/>
        <a:ea typeface="+mn-ea"/>
        <a:cs typeface="+mn-cs"/>
      </a:defRPr>
    </a:lvl1pPr>
    <a:lvl2pPr marL="614477" algn="l" defTabSz="1228954" rtl="0" eaLnBrk="1" latinLnBrk="0" hangingPunct="1">
      <a:defRPr sz="2419" kern="1200">
        <a:solidFill>
          <a:schemeClr val="tx1"/>
        </a:solidFill>
        <a:latin typeface="+mn-lt"/>
        <a:ea typeface="+mn-ea"/>
        <a:cs typeface="+mn-cs"/>
      </a:defRPr>
    </a:lvl2pPr>
    <a:lvl3pPr marL="1228954" algn="l" defTabSz="1228954" rtl="0" eaLnBrk="1" latinLnBrk="0" hangingPunct="1">
      <a:defRPr sz="2419" kern="1200">
        <a:solidFill>
          <a:schemeClr val="tx1"/>
        </a:solidFill>
        <a:latin typeface="+mn-lt"/>
        <a:ea typeface="+mn-ea"/>
        <a:cs typeface="+mn-cs"/>
      </a:defRPr>
    </a:lvl3pPr>
    <a:lvl4pPr marL="1843430" algn="l" defTabSz="1228954" rtl="0" eaLnBrk="1" latinLnBrk="0" hangingPunct="1">
      <a:defRPr sz="2419" kern="1200">
        <a:solidFill>
          <a:schemeClr val="tx1"/>
        </a:solidFill>
        <a:latin typeface="+mn-lt"/>
        <a:ea typeface="+mn-ea"/>
        <a:cs typeface="+mn-cs"/>
      </a:defRPr>
    </a:lvl4pPr>
    <a:lvl5pPr marL="2457907" algn="l" defTabSz="1228954" rtl="0" eaLnBrk="1" latinLnBrk="0" hangingPunct="1">
      <a:defRPr sz="2419" kern="1200">
        <a:solidFill>
          <a:schemeClr val="tx1"/>
        </a:solidFill>
        <a:latin typeface="+mn-lt"/>
        <a:ea typeface="+mn-ea"/>
        <a:cs typeface="+mn-cs"/>
      </a:defRPr>
    </a:lvl5pPr>
    <a:lvl6pPr marL="3072384" algn="l" defTabSz="1228954" rtl="0" eaLnBrk="1" latinLnBrk="0" hangingPunct="1">
      <a:defRPr sz="2419" kern="1200">
        <a:solidFill>
          <a:schemeClr val="tx1"/>
        </a:solidFill>
        <a:latin typeface="+mn-lt"/>
        <a:ea typeface="+mn-ea"/>
        <a:cs typeface="+mn-cs"/>
      </a:defRPr>
    </a:lvl6pPr>
    <a:lvl7pPr marL="3686861" algn="l" defTabSz="1228954" rtl="0" eaLnBrk="1" latinLnBrk="0" hangingPunct="1">
      <a:defRPr sz="2419" kern="1200">
        <a:solidFill>
          <a:schemeClr val="tx1"/>
        </a:solidFill>
        <a:latin typeface="+mn-lt"/>
        <a:ea typeface="+mn-ea"/>
        <a:cs typeface="+mn-cs"/>
      </a:defRPr>
    </a:lvl7pPr>
    <a:lvl8pPr marL="4301338" algn="l" defTabSz="1228954" rtl="0" eaLnBrk="1" latinLnBrk="0" hangingPunct="1">
      <a:defRPr sz="2419" kern="1200">
        <a:solidFill>
          <a:schemeClr val="tx1"/>
        </a:solidFill>
        <a:latin typeface="+mn-lt"/>
        <a:ea typeface="+mn-ea"/>
        <a:cs typeface="+mn-cs"/>
      </a:defRPr>
    </a:lvl8pPr>
    <a:lvl9pPr marL="4915814" algn="l" defTabSz="1228954" rtl="0" eaLnBrk="1" latinLnBrk="0" hangingPunct="1">
      <a:defRPr sz="2419"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788" userDrawn="1">
          <p15:clr>
            <a:srgbClr val="A4A3A4"/>
          </p15:clr>
        </p15:guide>
        <p15:guide id="2" pos="9512" userDrawn="1">
          <p15:clr>
            <a:srgbClr val="A4A3A4"/>
          </p15:clr>
        </p15:guide>
        <p15:guide id="3" orient="horz" pos="978" userDrawn="1">
          <p15:clr>
            <a:srgbClr val="A4A3A4"/>
          </p15:clr>
        </p15:guide>
        <p15:guide id="4" pos="278"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CC9900"/>
    <a:srgbClr val="EEB000"/>
    <a:srgbClr val="996600"/>
    <a:srgbClr val="996633"/>
    <a:srgbClr val="FF9900"/>
    <a:srgbClr val="FFCC66"/>
    <a:srgbClr val="691831"/>
    <a:srgbClr val="881038"/>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278" autoAdjust="0"/>
    <p:restoredTop sz="94673" autoAdjust="0"/>
  </p:normalViewPr>
  <p:slideViewPr>
    <p:cSldViewPr snapToGrid="0">
      <p:cViewPr varScale="1">
        <p:scale>
          <a:sx n="69" d="100"/>
          <a:sy n="69" d="100"/>
        </p:scale>
        <p:origin x="1542" y="90"/>
      </p:cViewPr>
      <p:guideLst>
        <p:guide orient="horz" pos="3788"/>
        <p:guide pos="9512"/>
        <p:guide orient="horz" pos="978"/>
        <p:guide pos="278"/>
      </p:guideLst>
    </p:cSldViewPr>
  </p:slideViewPr>
  <p:outlineViewPr>
    <p:cViewPr>
      <p:scale>
        <a:sx n="33" d="100"/>
        <a:sy n="33" d="100"/>
      </p:scale>
      <p:origin x="0" y="0"/>
    </p:cViewPr>
  </p:outlineViewPr>
  <p:notesTextViewPr>
    <p:cViewPr>
      <p:scale>
        <a:sx n="1" d="1"/>
        <a:sy n="1" d="1"/>
      </p:scale>
      <p:origin x="0" y="0"/>
    </p:cViewPr>
  </p:notesTextViewPr>
  <p:sorterViewPr>
    <p:cViewPr>
      <p:scale>
        <a:sx n="100" d="100"/>
        <a:sy n="100" d="100"/>
      </p:scale>
      <p:origin x="0" y="0"/>
    </p:cViewPr>
  </p:sorterViewPr>
  <p:notesViewPr>
    <p:cSldViewPr snapToGrid="0">
      <p:cViewPr varScale="1">
        <p:scale>
          <a:sx n="85" d="100"/>
          <a:sy n="85" d="100"/>
        </p:scale>
        <p:origin x="3888" y="90"/>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handoutMaster" Target="handoutMasters/handoutMaster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notesMaster" Target="notesMasters/notesMaster1.xml"/><Relationship Id="rId35" Type="http://schemas.openxmlformats.org/officeDocument/2006/relationships/tableStyles" Target="tableStyles.xml"/><Relationship Id="rId8" Type="http://schemas.openxmlformats.org/officeDocument/2006/relationships/slide" Target="slides/slide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a:extLst>
              <a:ext uri="{FF2B5EF4-FFF2-40B4-BE49-F238E27FC236}">
                <a16:creationId xmlns:a16="http://schemas.microsoft.com/office/drawing/2014/main" id="{7E58E594-B308-EECB-34ED-8FA548E743AD}"/>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s-MX"/>
          </a:p>
        </p:txBody>
      </p:sp>
      <p:sp>
        <p:nvSpPr>
          <p:cNvPr id="3" name="Marcador de fecha 2">
            <a:extLst>
              <a:ext uri="{FF2B5EF4-FFF2-40B4-BE49-F238E27FC236}">
                <a16:creationId xmlns:a16="http://schemas.microsoft.com/office/drawing/2014/main" id="{E339C9F3-7DF9-4DCD-E920-1286EABC84DC}"/>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522DDEC6-90E2-4E7D-BCA8-DC33E4AC11D6}" type="datetimeFigureOut">
              <a:rPr lang="es-MX" smtClean="0"/>
              <a:t>14/09/2026</a:t>
            </a:fld>
            <a:endParaRPr lang="es-MX"/>
          </a:p>
        </p:txBody>
      </p:sp>
      <p:sp>
        <p:nvSpPr>
          <p:cNvPr id="4" name="Marcador de pie de página 3">
            <a:extLst>
              <a:ext uri="{FF2B5EF4-FFF2-40B4-BE49-F238E27FC236}">
                <a16:creationId xmlns:a16="http://schemas.microsoft.com/office/drawing/2014/main" id="{9C248376-ABA0-1F3D-9273-A2CA5A8C61B7}"/>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s-MX"/>
          </a:p>
        </p:txBody>
      </p:sp>
      <p:sp>
        <p:nvSpPr>
          <p:cNvPr id="5" name="Marcador de número de diapositiva 4">
            <a:extLst>
              <a:ext uri="{FF2B5EF4-FFF2-40B4-BE49-F238E27FC236}">
                <a16:creationId xmlns:a16="http://schemas.microsoft.com/office/drawing/2014/main" id="{47A5674B-F828-FC7D-E8E8-C93C4940FD9E}"/>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9F89F5F5-A842-42B1-AF2F-66B45E74EFBC}" type="slidenum">
              <a:rPr lang="es-MX" smtClean="0"/>
              <a:t>‹Nº›</a:t>
            </a:fld>
            <a:endParaRPr lang="es-MX"/>
          </a:p>
        </p:txBody>
      </p:sp>
    </p:spTree>
    <p:extLst>
      <p:ext uri="{BB962C8B-B14F-4D97-AF65-F5344CB8AC3E}">
        <p14:creationId xmlns:p14="http://schemas.microsoft.com/office/powerpoint/2010/main" val="1678942990"/>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68FCEE7B-1A11-E64B-87B8-FF304E00D3FD}" type="datetimeFigureOut">
              <a:rPr lang="en-US" smtClean="0"/>
              <a:t>9/14/2026</a:t>
            </a:fld>
            <a:endParaRPr lang="en-US"/>
          </a:p>
        </p:txBody>
      </p:sp>
      <p:sp>
        <p:nvSpPr>
          <p:cNvPr id="4" name="Slide Image Placeholder 3"/>
          <p:cNvSpPr>
            <a:spLocks noGrp="1" noRot="1" noChangeAspect="1"/>
          </p:cNvSpPr>
          <p:nvPr>
            <p:ph type="sldImg" idx="2"/>
          </p:nvPr>
        </p:nvSpPr>
        <p:spPr>
          <a:xfrm>
            <a:off x="811213" y="696913"/>
            <a:ext cx="5387975"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lstStyle/>
          <a:p>
            <a:pPr lvl="0"/>
            <a:r>
              <a:rPr lang="es-ES_tradnl"/>
              <a:t>Click to edit Master text styles</a:t>
            </a:r>
          </a:p>
          <a:p>
            <a:pPr lvl="1"/>
            <a:r>
              <a:rPr lang="es-ES_tradnl"/>
              <a:t>Second level</a:t>
            </a:r>
          </a:p>
          <a:p>
            <a:pPr lvl="2"/>
            <a:r>
              <a:rPr lang="es-ES_tradnl"/>
              <a:t>Third level</a:t>
            </a:r>
          </a:p>
          <a:p>
            <a:pPr lvl="3"/>
            <a:r>
              <a:rPr lang="es-ES_tradnl"/>
              <a:t>Fourth level</a:t>
            </a:r>
          </a:p>
          <a:p>
            <a:pPr lvl="4"/>
            <a:r>
              <a:rPr lang="es-ES_tradnl"/>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1043BD8-6F4D-6C48-83C7-0C46088375E3}" type="slidenum">
              <a:rPr lang="en-US" smtClean="0"/>
              <a:t>‹Nº›</a:t>
            </a:fld>
            <a:endParaRPr lang="en-US"/>
          </a:p>
        </p:txBody>
      </p:sp>
    </p:spTree>
    <p:extLst>
      <p:ext uri="{BB962C8B-B14F-4D97-AF65-F5344CB8AC3E}">
        <p14:creationId xmlns:p14="http://schemas.microsoft.com/office/powerpoint/2010/main" val="3887522910"/>
      </p:ext>
    </p:extLst>
  </p:cSld>
  <p:clrMap bg1="lt1" tx1="dk1" bg2="lt2" tx2="dk2" accent1="accent1" accent2="accent2" accent3="accent3" accent4="accent4" accent5="accent5" accent6="accent6" hlink="hlink" folHlink="folHlink"/>
  <p:notesStyle>
    <a:lvl1pPr marL="0" algn="l" defTabSz="614477" rtl="0" eaLnBrk="1" latinLnBrk="0" hangingPunct="1">
      <a:defRPr sz="1613" kern="1200">
        <a:solidFill>
          <a:schemeClr val="tx1"/>
        </a:solidFill>
        <a:latin typeface="+mn-lt"/>
        <a:ea typeface="+mn-ea"/>
        <a:cs typeface="+mn-cs"/>
      </a:defRPr>
    </a:lvl1pPr>
    <a:lvl2pPr marL="614477" algn="l" defTabSz="614477" rtl="0" eaLnBrk="1" latinLnBrk="0" hangingPunct="1">
      <a:defRPr sz="1613" kern="1200">
        <a:solidFill>
          <a:schemeClr val="tx1"/>
        </a:solidFill>
        <a:latin typeface="+mn-lt"/>
        <a:ea typeface="+mn-ea"/>
        <a:cs typeface="+mn-cs"/>
      </a:defRPr>
    </a:lvl2pPr>
    <a:lvl3pPr marL="1228954" algn="l" defTabSz="614477" rtl="0" eaLnBrk="1" latinLnBrk="0" hangingPunct="1">
      <a:defRPr sz="1613" kern="1200">
        <a:solidFill>
          <a:schemeClr val="tx1"/>
        </a:solidFill>
        <a:latin typeface="+mn-lt"/>
        <a:ea typeface="+mn-ea"/>
        <a:cs typeface="+mn-cs"/>
      </a:defRPr>
    </a:lvl3pPr>
    <a:lvl4pPr marL="1843430" algn="l" defTabSz="614477" rtl="0" eaLnBrk="1" latinLnBrk="0" hangingPunct="1">
      <a:defRPr sz="1613" kern="1200">
        <a:solidFill>
          <a:schemeClr val="tx1"/>
        </a:solidFill>
        <a:latin typeface="+mn-lt"/>
        <a:ea typeface="+mn-ea"/>
        <a:cs typeface="+mn-cs"/>
      </a:defRPr>
    </a:lvl4pPr>
    <a:lvl5pPr marL="2457907" algn="l" defTabSz="614477" rtl="0" eaLnBrk="1" latinLnBrk="0" hangingPunct="1">
      <a:defRPr sz="1613" kern="1200">
        <a:solidFill>
          <a:schemeClr val="tx1"/>
        </a:solidFill>
        <a:latin typeface="+mn-lt"/>
        <a:ea typeface="+mn-ea"/>
        <a:cs typeface="+mn-cs"/>
      </a:defRPr>
    </a:lvl5pPr>
    <a:lvl6pPr marL="3072384" algn="l" defTabSz="614477" rtl="0" eaLnBrk="1" latinLnBrk="0" hangingPunct="1">
      <a:defRPr sz="1613" kern="1200">
        <a:solidFill>
          <a:schemeClr val="tx1"/>
        </a:solidFill>
        <a:latin typeface="+mn-lt"/>
        <a:ea typeface="+mn-ea"/>
        <a:cs typeface="+mn-cs"/>
      </a:defRPr>
    </a:lvl6pPr>
    <a:lvl7pPr marL="3686861" algn="l" defTabSz="614477" rtl="0" eaLnBrk="1" latinLnBrk="0" hangingPunct="1">
      <a:defRPr sz="1613" kern="1200">
        <a:solidFill>
          <a:schemeClr val="tx1"/>
        </a:solidFill>
        <a:latin typeface="+mn-lt"/>
        <a:ea typeface="+mn-ea"/>
        <a:cs typeface="+mn-cs"/>
      </a:defRPr>
    </a:lvl7pPr>
    <a:lvl8pPr marL="4301338" algn="l" defTabSz="614477" rtl="0" eaLnBrk="1" latinLnBrk="0" hangingPunct="1">
      <a:defRPr sz="1613" kern="1200">
        <a:solidFill>
          <a:schemeClr val="tx1"/>
        </a:solidFill>
        <a:latin typeface="+mn-lt"/>
        <a:ea typeface="+mn-ea"/>
        <a:cs typeface="+mn-cs"/>
      </a:defRPr>
    </a:lvl8pPr>
    <a:lvl9pPr marL="4915814" algn="l" defTabSz="614477" rtl="0" eaLnBrk="1" latinLnBrk="0" hangingPunct="1">
      <a:defRPr sz="1613"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811213" y="696913"/>
            <a:ext cx="5387975" cy="3486150"/>
          </a:xfrm>
        </p:spPr>
        <p:txBody>
          <a:bodyPr/>
          <a:lstStyle/>
          <a:p>
            <a:endParaRPr lang="es-MX"/>
          </a:p>
        </p:txBody>
      </p:sp>
      <p:sp>
        <p:nvSpPr>
          <p:cNvPr id="3" name="Marcador de notas 2"/>
          <p:cNvSpPr>
            <a:spLocks noGrp="1"/>
          </p:cNvSpPr>
          <p:nvPr>
            <p:ph type="body" idx="1"/>
          </p:nvPr>
        </p:nvSpPr>
        <p:spPr/>
        <p:txBody>
          <a:bodyPr/>
          <a:lstStyle/>
          <a:p>
            <a:endParaRPr lang="es-MX" dirty="0"/>
          </a:p>
        </p:txBody>
      </p:sp>
      <p:sp>
        <p:nvSpPr>
          <p:cNvPr id="4" name="Marcador de número de diapositiva 3"/>
          <p:cNvSpPr>
            <a:spLocks noGrp="1"/>
          </p:cNvSpPr>
          <p:nvPr>
            <p:ph type="sldNum" sz="quarter" idx="5"/>
          </p:nvPr>
        </p:nvSpPr>
        <p:spPr/>
        <p:txBody>
          <a:bodyPr/>
          <a:lstStyle/>
          <a:p>
            <a:fld id="{91043BD8-6F4D-6C48-83C7-0C46088375E3}" type="slidenum">
              <a:rPr lang="en-US" smtClean="0"/>
              <a:t>3</a:t>
            </a:fld>
            <a:endParaRPr lang="en-US"/>
          </a:p>
        </p:txBody>
      </p:sp>
    </p:spTree>
    <p:extLst>
      <p:ext uri="{BB962C8B-B14F-4D97-AF65-F5344CB8AC3E}">
        <p14:creationId xmlns:p14="http://schemas.microsoft.com/office/powerpoint/2010/main" val="10479853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56BE9B-066D-4083-8D38-E57E4A51A137}"/>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C4BB49C-D71A-BBB5-E395-DFE10866A5D6}"/>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FA9AA1E7-3872-4E12-D9E9-380473BD4C52}"/>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66D8467E-F339-085B-8E4B-AF2C8A67BE81}"/>
              </a:ext>
            </a:extLst>
          </p:cNvPr>
          <p:cNvSpPr>
            <a:spLocks noGrp="1"/>
          </p:cNvSpPr>
          <p:nvPr>
            <p:ph type="sldNum" sz="quarter" idx="5"/>
          </p:nvPr>
        </p:nvSpPr>
        <p:spPr/>
        <p:txBody>
          <a:bodyPr/>
          <a:lstStyle/>
          <a:p>
            <a:fld id="{91043BD8-6F4D-6C48-83C7-0C46088375E3}" type="slidenum">
              <a:rPr lang="en-US" smtClean="0"/>
              <a:t>4</a:t>
            </a:fld>
            <a:endParaRPr lang="en-US"/>
          </a:p>
        </p:txBody>
      </p:sp>
    </p:spTree>
    <p:extLst>
      <p:ext uri="{BB962C8B-B14F-4D97-AF65-F5344CB8AC3E}">
        <p14:creationId xmlns:p14="http://schemas.microsoft.com/office/powerpoint/2010/main" val="190995676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FE58A3E-71A2-AE36-6034-A868F452755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779654BA-CFFC-6CEE-B228-DD10AF803D95}"/>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83467442-E52E-7E2B-8604-0BA4376C40A7}"/>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D2B69A3A-7C18-9345-11D8-57730EBF38AF}"/>
              </a:ext>
            </a:extLst>
          </p:cNvPr>
          <p:cNvSpPr>
            <a:spLocks noGrp="1"/>
          </p:cNvSpPr>
          <p:nvPr>
            <p:ph type="sldNum" sz="quarter" idx="5"/>
          </p:nvPr>
        </p:nvSpPr>
        <p:spPr/>
        <p:txBody>
          <a:bodyPr/>
          <a:lstStyle/>
          <a:p>
            <a:fld id="{91043BD8-6F4D-6C48-83C7-0C46088375E3}" type="slidenum">
              <a:rPr lang="en-US" smtClean="0"/>
              <a:t>5</a:t>
            </a:fld>
            <a:endParaRPr lang="en-US"/>
          </a:p>
        </p:txBody>
      </p:sp>
    </p:spTree>
    <p:extLst>
      <p:ext uri="{BB962C8B-B14F-4D97-AF65-F5344CB8AC3E}">
        <p14:creationId xmlns:p14="http://schemas.microsoft.com/office/powerpoint/2010/main" val="306515459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32D761-3A1D-8399-DE38-47FBCC13AAE1}"/>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EB586F3E-A11B-2EE7-19B9-FEFA1452F2A1}"/>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FFE0FB29-3401-9688-E4CD-47C416F43BC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197D362C-D07A-6C5A-3DF0-1C42378F90AE}"/>
              </a:ext>
            </a:extLst>
          </p:cNvPr>
          <p:cNvSpPr>
            <a:spLocks noGrp="1"/>
          </p:cNvSpPr>
          <p:nvPr>
            <p:ph type="sldNum" sz="quarter" idx="5"/>
          </p:nvPr>
        </p:nvSpPr>
        <p:spPr/>
        <p:txBody>
          <a:bodyPr/>
          <a:lstStyle/>
          <a:p>
            <a:fld id="{91043BD8-6F4D-6C48-83C7-0C46088375E3}" type="slidenum">
              <a:rPr lang="en-US" smtClean="0"/>
              <a:t>6</a:t>
            </a:fld>
            <a:endParaRPr lang="en-US"/>
          </a:p>
        </p:txBody>
      </p:sp>
    </p:spTree>
    <p:extLst>
      <p:ext uri="{BB962C8B-B14F-4D97-AF65-F5344CB8AC3E}">
        <p14:creationId xmlns:p14="http://schemas.microsoft.com/office/powerpoint/2010/main" val="383134699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A14FEB-3FE1-085E-C53E-B85139C330D5}"/>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28ADB399-C8AF-4112-3131-0CEBAF4C4C0A}"/>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610DFD1F-1FDE-C3D1-3DC6-CE09F7506854}"/>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71B654BE-BA35-48D8-D977-D7B7CBCC8300}"/>
              </a:ext>
            </a:extLst>
          </p:cNvPr>
          <p:cNvSpPr>
            <a:spLocks noGrp="1"/>
          </p:cNvSpPr>
          <p:nvPr>
            <p:ph type="sldNum" sz="quarter" idx="5"/>
          </p:nvPr>
        </p:nvSpPr>
        <p:spPr/>
        <p:txBody>
          <a:bodyPr/>
          <a:lstStyle/>
          <a:p>
            <a:fld id="{91043BD8-6F4D-6C48-83C7-0C46088375E3}" type="slidenum">
              <a:rPr lang="en-US" smtClean="0"/>
              <a:t>7</a:t>
            </a:fld>
            <a:endParaRPr lang="en-US"/>
          </a:p>
        </p:txBody>
      </p:sp>
    </p:spTree>
    <p:extLst>
      <p:ext uri="{BB962C8B-B14F-4D97-AF65-F5344CB8AC3E}">
        <p14:creationId xmlns:p14="http://schemas.microsoft.com/office/powerpoint/2010/main" val="366072734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E16746B-906B-4F36-ADD9-313020E7617F}"/>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F63FE6C-37DB-D1BB-94D4-A7015FB20508}"/>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3B42E1EE-3C50-68FB-D164-13E28CB7E8B9}"/>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58933BC0-F083-089D-AA6D-272D3CEC365A}"/>
              </a:ext>
            </a:extLst>
          </p:cNvPr>
          <p:cNvSpPr>
            <a:spLocks noGrp="1"/>
          </p:cNvSpPr>
          <p:nvPr>
            <p:ph type="sldNum" sz="quarter" idx="5"/>
          </p:nvPr>
        </p:nvSpPr>
        <p:spPr/>
        <p:txBody>
          <a:bodyPr/>
          <a:lstStyle/>
          <a:p>
            <a:fld id="{91043BD8-6F4D-6C48-83C7-0C46088375E3}" type="slidenum">
              <a:rPr lang="en-US" smtClean="0"/>
              <a:t>8</a:t>
            </a:fld>
            <a:endParaRPr lang="en-US"/>
          </a:p>
        </p:txBody>
      </p:sp>
    </p:spTree>
    <p:extLst>
      <p:ext uri="{BB962C8B-B14F-4D97-AF65-F5344CB8AC3E}">
        <p14:creationId xmlns:p14="http://schemas.microsoft.com/office/powerpoint/2010/main" val="531661546"/>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561DB0-FCE6-8919-5038-E8A90C462069}"/>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869AEFE1-451B-28C6-BC47-2FE05B3835FE}"/>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DF439D18-7DF2-22E3-97DC-21862F5C0D05}"/>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A28D99AD-16A5-5F4E-D192-2C7CCA1BA0FF}"/>
              </a:ext>
            </a:extLst>
          </p:cNvPr>
          <p:cNvSpPr>
            <a:spLocks noGrp="1"/>
          </p:cNvSpPr>
          <p:nvPr>
            <p:ph type="sldNum" sz="quarter" idx="5"/>
          </p:nvPr>
        </p:nvSpPr>
        <p:spPr/>
        <p:txBody>
          <a:bodyPr/>
          <a:lstStyle/>
          <a:p>
            <a:fld id="{91043BD8-6F4D-6C48-83C7-0C46088375E3}" type="slidenum">
              <a:rPr lang="en-US" smtClean="0"/>
              <a:t>9</a:t>
            </a:fld>
            <a:endParaRPr lang="en-US"/>
          </a:p>
        </p:txBody>
      </p:sp>
    </p:spTree>
    <p:extLst>
      <p:ext uri="{BB962C8B-B14F-4D97-AF65-F5344CB8AC3E}">
        <p14:creationId xmlns:p14="http://schemas.microsoft.com/office/powerpoint/2010/main" val="3778968625"/>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10</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11</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12</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13</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14</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15</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16</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17</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18</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19</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20</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21</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22</a:t>
            </a:fld>
            <a:endParaRPr lang="en-US"/>
          </a:p>
        </p:txBody>
      </p:sp>
    </p:spTree>
    <p:extLst>
      <p:ext uri="{BB962C8B-B14F-4D97-AF65-F5344CB8AC3E}">
        <p14:creationId xmlns:p14="http://schemas.microsoft.com/office/powerpoint/2010/main" val="342171192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C8C7BFF-A2C9-D5B5-0A56-53E94B8D364B}"/>
            </a:ext>
          </a:extLst>
        </p:cNvPr>
        <p:cNvGrpSpPr/>
        <p:nvPr/>
      </p:nvGrpSpPr>
      <p:grpSpPr>
        <a:xfrm>
          <a:off x="0" y="0"/>
          <a:ext cx="0" cy="0"/>
          <a:chOff x="0" y="0"/>
          <a:chExt cx="0" cy="0"/>
        </a:xfrm>
      </p:grpSpPr>
      <p:sp>
        <p:nvSpPr>
          <p:cNvPr id="2" name="Marcador de imagen de diapositiva 1">
            <a:extLst>
              <a:ext uri="{FF2B5EF4-FFF2-40B4-BE49-F238E27FC236}">
                <a16:creationId xmlns:a16="http://schemas.microsoft.com/office/drawing/2014/main" id="{FDDAF889-FFC1-9DCC-E511-BE079402E74C}"/>
              </a:ext>
            </a:extLst>
          </p:cNvPr>
          <p:cNvSpPr>
            <a:spLocks noGrp="1" noRot="1" noChangeAspect="1"/>
          </p:cNvSpPr>
          <p:nvPr>
            <p:ph type="sldImg"/>
          </p:nvPr>
        </p:nvSpPr>
        <p:spPr>
          <a:xfrm>
            <a:off x="811213" y="696913"/>
            <a:ext cx="5387975" cy="3486150"/>
          </a:xfrm>
        </p:spPr>
        <p:txBody>
          <a:bodyPr/>
          <a:lstStyle/>
          <a:p>
            <a:endParaRPr lang="es-MX"/>
          </a:p>
        </p:txBody>
      </p:sp>
      <p:sp>
        <p:nvSpPr>
          <p:cNvPr id="3" name="Marcador de notas 2">
            <a:extLst>
              <a:ext uri="{FF2B5EF4-FFF2-40B4-BE49-F238E27FC236}">
                <a16:creationId xmlns:a16="http://schemas.microsoft.com/office/drawing/2014/main" id="{C5F59E40-0F67-086A-F0FA-A7631D918C7A}"/>
              </a:ext>
            </a:extLst>
          </p:cNvPr>
          <p:cNvSpPr>
            <a:spLocks noGrp="1"/>
          </p:cNvSpPr>
          <p:nvPr>
            <p:ph type="body" idx="1"/>
          </p:nvPr>
        </p:nvSpPr>
        <p:spPr/>
        <p:txBody>
          <a:bodyPr/>
          <a:lstStyle/>
          <a:p>
            <a:endParaRPr lang="es-MX" dirty="0"/>
          </a:p>
        </p:txBody>
      </p:sp>
      <p:sp>
        <p:nvSpPr>
          <p:cNvPr id="4" name="Marcador de número de diapositiva 3">
            <a:extLst>
              <a:ext uri="{FF2B5EF4-FFF2-40B4-BE49-F238E27FC236}">
                <a16:creationId xmlns:a16="http://schemas.microsoft.com/office/drawing/2014/main" id="{08B8E025-FDAF-B08C-5FBE-BCD625C6AA53}"/>
              </a:ext>
            </a:extLst>
          </p:cNvPr>
          <p:cNvSpPr>
            <a:spLocks noGrp="1"/>
          </p:cNvSpPr>
          <p:nvPr>
            <p:ph type="sldNum" sz="quarter" idx="5"/>
          </p:nvPr>
        </p:nvSpPr>
        <p:spPr/>
        <p:txBody>
          <a:bodyPr/>
          <a:lstStyle/>
          <a:p>
            <a:fld id="{91043BD8-6F4D-6C48-83C7-0C46088375E3}" type="slidenum">
              <a:rPr lang="en-US" smtClean="0"/>
              <a:t>23</a:t>
            </a:fld>
            <a:endParaRPr lang="en-US"/>
          </a:p>
        </p:txBody>
      </p:sp>
    </p:spTree>
    <p:extLst>
      <p:ext uri="{BB962C8B-B14F-4D97-AF65-F5344CB8AC3E}">
        <p14:creationId xmlns:p14="http://schemas.microsoft.com/office/powerpoint/2010/main" val="34217119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12.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10.png"/><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Contenido con título">
    <p:spTree>
      <p:nvGrpSpPr>
        <p:cNvPr id="1" name=""/>
        <p:cNvGrpSpPr/>
        <p:nvPr/>
      </p:nvGrpSpPr>
      <p:grpSpPr>
        <a:xfrm>
          <a:off x="0" y="0"/>
          <a:ext cx="0" cy="0"/>
          <a:chOff x="0" y="0"/>
          <a:chExt cx="0" cy="0"/>
        </a:xfrm>
      </p:grpSpPr>
      <p:pic>
        <p:nvPicPr>
          <p:cNvPr id="10" name="Imagen 9">
            <a:extLst>
              <a:ext uri="{FF2B5EF4-FFF2-40B4-BE49-F238E27FC236}">
                <a16:creationId xmlns:a16="http://schemas.microsoft.com/office/drawing/2014/main" id="{A9C46568-9A0F-9E64-BC87-BF46D1051836}"/>
              </a:ext>
            </a:extLst>
          </p:cNvPr>
          <p:cNvPicPr>
            <a:picLocks noChangeAspect="1"/>
          </p:cNvPicPr>
          <p:nvPr userDrawn="1"/>
        </p:nvPicPr>
        <p:blipFill>
          <a:blip r:embed="rId2"/>
          <a:stretch>
            <a:fillRect/>
          </a:stretch>
        </p:blipFill>
        <p:spPr>
          <a:xfrm>
            <a:off x="-11847" y="1"/>
            <a:ext cx="15568493" cy="10058399"/>
          </a:xfrm>
          <a:prstGeom prst="rect">
            <a:avLst/>
          </a:prstGeom>
        </p:spPr>
      </p:pic>
      <p:sp>
        <p:nvSpPr>
          <p:cNvPr id="2" name="Título 1">
            <a:extLst>
              <a:ext uri="{FF2B5EF4-FFF2-40B4-BE49-F238E27FC236}">
                <a16:creationId xmlns:a16="http://schemas.microsoft.com/office/drawing/2014/main" id="{86FBEEE3-0D05-50A8-C1E9-255090443108}"/>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FC28A343-FF51-FA5C-AB98-9029B9FB25A7}"/>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E7D395"/>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C7314B55-AE71-01DA-FF18-89482BD0E781}"/>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585280915"/>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6932985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1_Solo el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59400567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1_Imagen con título">
    <p:spTree>
      <p:nvGrpSpPr>
        <p:cNvPr id="1" name=""/>
        <p:cNvGrpSpPr/>
        <p:nvPr/>
      </p:nvGrpSpPr>
      <p:grpSpPr>
        <a:xfrm>
          <a:off x="0" y="0"/>
          <a:ext cx="0" cy="0"/>
          <a:chOff x="0" y="0"/>
          <a:chExt cx="0" cy="0"/>
        </a:xfrm>
      </p:grpSpPr>
      <p:pic>
        <p:nvPicPr>
          <p:cNvPr id="9" name="Imagen 8">
            <a:extLst>
              <a:ext uri="{FF2B5EF4-FFF2-40B4-BE49-F238E27FC236}">
                <a16:creationId xmlns:a16="http://schemas.microsoft.com/office/drawing/2014/main" id="{ADD068B9-D484-2139-482A-A02DC7D11D9B}"/>
              </a:ext>
            </a:extLst>
          </p:cNvPr>
          <p:cNvPicPr>
            <a:picLocks noChangeAspect="1"/>
          </p:cNvPicPr>
          <p:nvPr userDrawn="1"/>
        </p:nvPicPr>
        <p:blipFill>
          <a:blip r:embed="rId2"/>
          <a:stretch>
            <a:fillRect/>
          </a:stretch>
        </p:blipFill>
        <p:spPr>
          <a:xfrm>
            <a:off x="11832" y="1"/>
            <a:ext cx="15532968" cy="10066066"/>
          </a:xfrm>
          <a:prstGeom prst="rect">
            <a:avLst/>
          </a:prstGeom>
        </p:spPr>
      </p:pic>
      <p:sp>
        <p:nvSpPr>
          <p:cNvPr id="2" name="Título 1">
            <a:extLst>
              <a:ext uri="{FF2B5EF4-FFF2-40B4-BE49-F238E27FC236}">
                <a16:creationId xmlns:a16="http://schemas.microsoft.com/office/drawing/2014/main" id="{F5568879-6EA8-7A79-BBB6-BC022F8D7C94}"/>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3" name="Marcador de contenido 2">
            <a:extLst>
              <a:ext uri="{FF2B5EF4-FFF2-40B4-BE49-F238E27FC236}">
                <a16:creationId xmlns:a16="http://schemas.microsoft.com/office/drawing/2014/main" id="{87D09ED0-A662-E6D4-2C12-7BACE2CA228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chemeClr val="bg1"/>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5" name="Imagen 4">
            <a:extLst>
              <a:ext uri="{FF2B5EF4-FFF2-40B4-BE49-F238E27FC236}">
                <a16:creationId xmlns:a16="http://schemas.microsoft.com/office/drawing/2014/main" id="{BD66427C-AA37-F6D3-6178-FCA4BE35A1DC}"/>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63" cy="1000978"/>
          </a:xfrm>
          <a:prstGeom prst="rect">
            <a:avLst/>
          </a:prstGeom>
        </p:spPr>
      </p:pic>
    </p:spTree>
    <p:extLst>
      <p:ext uri="{BB962C8B-B14F-4D97-AF65-F5344CB8AC3E}">
        <p14:creationId xmlns:p14="http://schemas.microsoft.com/office/powerpoint/2010/main" val="38991473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175541AA-4DCD-E3AB-7CA2-7441695F9B60}"/>
              </a:ext>
            </a:extLst>
          </p:cNvPr>
          <p:cNvPicPr>
            <a:picLocks noChangeAspect="1"/>
          </p:cNvPicPr>
          <p:nvPr userDrawn="1"/>
        </p:nvPicPr>
        <p:blipFill>
          <a:blip r:embed="rId2"/>
          <a:stretch>
            <a:fillRect/>
          </a:stretch>
        </p:blipFill>
        <p:spPr>
          <a:xfrm>
            <a:off x="-46061" y="0"/>
            <a:ext cx="15636925" cy="10058400"/>
          </a:xfrm>
          <a:prstGeom prst="rect">
            <a:avLst/>
          </a:prstGeom>
        </p:spPr>
      </p:pic>
      <p:sp>
        <p:nvSpPr>
          <p:cNvPr id="2" name="Título 1">
            <a:extLst>
              <a:ext uri="{FF2B5EF4-FFF2-40B4-BE49-F238E27FC236}">
                <a16:creationId xmlns:a16="http://schemas.microsoft.com/office/drawing/2014/main" id="{41B14152-A22E-A963-326B-5146533493FC}"/>
              </a:ext>
            </a:extLst>
          </p:cNvPr>
          <p:cNvSpPr>
            <a:spLocks noGrp="1"/>
          </p:cNvSpPr>
          <p:nvPr>
            <p:ph type="title" hasCustomPrompt="1"/>
          </p:nvPr>
        </p:nvSpPr>
        <p:spPr>
          <a:xfrm>
            <a:off x="2148035"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4" name="Marcador de contenido 2">
            <a:extLst>
              <a:ext uri="{FF2B5EF4-FFF2-40B4-BE49-F238E27FC236}">
                <a16:creationId xmlns:a16="http://schemas.microsoft.com/office/drawing/2014/main" id="{0B498021-A265-73D8-B535-9275EBD95841}"/>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7" name="Imagen 6">
            <a:extLst>
              <a:ext uri="{FF2B5EF4-FFF2-40B4-BE49-F238E27FC236}">
                <a16:creationId xmlns:a16="http://schemas.microsoft.com/office/drawing/2014/main" id="{50D52E4C-DC4F-D77D-6091-4DE5279132D8}"/>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15147033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3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92939138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4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06614166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5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88746628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preserve="1" userDrawn="1">
  <p:cSld name="11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166950097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417824305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7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336588639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8_Imagen con título">
    <p:spTree>
      <p:nvGrpSpPr>
        <p:cNvPr id="1" name=""/>
        <p:cNvGrpSpPr/>
        <p:nvPr/>
      </p:nvGrpSpPr>
      <p:grpSpPr>
        <a:xfrm>
          <a:off x="0" y="0"/>
          <a:ext cx="0" cy="0"/>
          <a:chOff x="0" y="0"/>
          <a:chExt cx="0" cy="0"/>
        </a:xfrm>
      </p:grpSpPr>
    </p:spTree>
    <p:extLst>
      <p:ext uri="{BB962C8B-B14F-4D97-AF65-F5344CB8AC3E}">
        <p14:creationId xmlns:p14="http://schemas.microsoft.com/office/powerpoint/2010/main" val="210452079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12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B1F308A0-C540-424F-4653-6FA1AEB9A2CD}"/>
              </a:ext>
            </a:extLst>
          </p:cNvPr>
          <p:cNvPicPr>
            <a:picLocks noChangeAspect="1"/>
          </p:cNvPicPr>
          <p:nvPr userDrawn="1"/>
        </p:nvPicPr>
        <p:blipFill>
          <a:blip r:embed="rId2"/>
          <a:stretch>
            <a:fillRect/>
          </a:stretch>
        </p:blipFill>
        <p:spPr>
          <a:xfrm>
            <a:off x="-36805" y="0"/>
            <a:ext cx="15618412" cy="10058400"/>
          </a:xfrm>
          <a:prstGeom prst="rect">
            <a:avLst/>
          </a:prstGeom>
        </p:spPr>
      </p:pic>
      <p:pic>
        <p:nvPicPr>
          <p:cNvPr id="4" name="Imagen 3">
            <a:extLst>
              <a:ext uri="{FF2B5EF4-FFF2-40B4-BE49-F238E27FC236}">
                <a16:creationId xmlns:a16="http://schemas.microsoft.com/office/drawing/2014/main" id="{00425502-DCE6-45FE-58CC-1A1218A2563E}"/>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CF15665D-B3F9-0F3D-4FAB-DB8DC3C1D1E5}"/>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BF7DF32D-7393-203E-B820-2D6364BE9A82}"/>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218799330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userDrawn="1">
  <p:cSld name="9_Imagen con título">
    <p:bg>
      <p:bgPr>
        <a:solidFill>
          <a:schemeClr val="bg1">
            <a:alpha val="0"/>
          </a:schemeClr>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872432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2577548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3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C9E9641B-C145-30E9-4370-873A78FFA071}"/>
              </a:ext>
            </a:extLst>
          </p:cNvPr>
          <p:cNvPicPr>
            <a:picLocks noChangeAspect="1"/>
          </p:cNvPicPr>
          <p:nvPr userDrawn="1"/>
        </p:nvPicPr>
        <p:blipFill>
          <a:blip r:embed="rId2"/>
          <a:stretch>
            <a:fillRect/>
          </a:stretch>
        </p:blipFill>
        <p:spPr>
          <a:xfrm>
            <a:off x="0" y="-3605"/>
            <a:ext cx="15544800" cy="10065610"/>
          </a:xfrm>
          <a:prstGeom prst="rect">
            <a:avLst/>
          </a:prstGeom>
        </p:spPr>
      </p:pic>
      <p:sp>
        <p:nvSpPr>
          <p:cNvPr id="2" name="Text Placeholder 9">
            <a:extLst>
              <a:ext uri="{FF2B5EF4-FFF2-40B4-BE49-F238E27FC236}">
                <a16:creationId xmlns:a16="http://schemas.microsoft.com/office/drawing/2014/main" id="{FAED0853-8D73-8A40-B99E-E8E4F65254DD}"/>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F50A630D-6ED4-1AE3-4C5D-9264DD330527}"/>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Tree>
    <p:extLst>
      <p:ext uri="{BB962C8B-B14F-4D97-AF65-F5344CB8AC3E}">
        <p14:creationId xmlns:p14="http://schemas.microsoft.com/office/powerpoint/2010/main" val="153860882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 preserve="1">
  <p:cSld name="Diapositiva de título">
    <p:spTree>
      <p:nvGrpSpPr>
        <p:cNvPr id="1" name=""/>
        <p:cNvGrpSpPr/>
        <p:nvPr/>
      </p:nvGrpSpPr>
      <p:grpSpPr>
        <a:xfrm>
          <a:off x="0" y="0"/>
          <a:ext cx="0" cy="0"/>
          <a:chOff x="0" y="0"/>
          <a:chExt cx="0" cy="0"/>
        </a:xfrm>
      </p:grpSpPr>
      <p:sp>
        <p:nvSpPr>
          <p:cNvPr id="2" name="Title 1"/>
          <p:cNvSpPr>
            <a:spLocks noGrp="1"/>
          </p:cNvSpPr>
          <p:nvPr>
            <p:ph type="ctrTitle"/>
          </p:nvPr>
        </p:nvSpPr>
        <p:spPr>
          <a:xfrm>
            <a:off x="1165860" y="1646133"/>
            <a:ext cx="13213080" cy="3501813"/>
          </a:xfrm>
        </p:spPr>
        <p:txBody>
          <a:bodyPr anchor="b"/>
          <a:lstStyle>
            <a:lvl1pPr algn="ctr">
              <a:defRPr sz="8800"/>
            </a:lvl1pPr>
          </a:lstStyle>
          <a:p>
            <a:r>
              <a:rPr lang="es-ES"/>
              <a:t>Haga clic para modificar el estilo de título del patrón</a:t>
            </a:r>
            <a:endParaRPr lang="en-US" dirty="0"/>
          </a:p>
        </p:txBody>
      </p:sp>
      <p:sp>
        <p:nvSpPr>
          <p:cNvPr id="3" name="Subtitle 2"/>
          <p:cNvSpPr>
            <a:spLocks noGrp="1"/>
          </p:cNvSpPr>
          <p:nvPr>
            <p:ph type="subTitle" idx="1"/>
          </p:nvPr>
        </p:nvSpPr>
        <p:spPr>
          <a:xfrm>
            <a:off x="1943100" y="5282989"/>
            <a:ext cx="11658600" cy="2428451"/>
          </a:xfrm>
        </p:spPr>
        <p:txBody>
          <a:bodyPr/>
          <a:lstStyle>
            <a:lvl1pPr marL="0" indent="0" algn="ctr">
              <a:buNone/>
              <a:defRPr sz="3520"/>
            </a:lvl1pPr>
            <a:lvl2pPr marL="670575" indent="0" algn="ctr">
              <a:buNone/>
              <a:defRPr sz="2933"/>
            </a:lvl2pPr>
            <a:lvl3pPr marL="1341150" indent="0" algn="ctr">
              <a:buNone/>
              <a:defRPr sz="2640"/>
            </a:lvl3pPr>
            <a:lvl4pPr marL="2011726" indent="0" algn="ctr">
              <a:buNone/>
              <a:defRPr sz="2347"/>
            </a:lvl4pPr>
            <a:lvl5pPr marL="2682301" indent="0" algn="ctr">
              <a:buNone/>
              <a:defRPr sz="2347"/>
            </a:lvl5pPr>
            <a:lvl6pPr marL="3352876" indent="0" algn="ctr">
              <a:buNone/>
              <a:defRPr sz="2347"/>
            </a:lvl6pPr>
            <a:lvl7pPr marL="4023451" indent="0" algn="ctr">
              <a:buNone/>
              <a:defRPr sz="2347"/>
            </a:lvl7pPr>
            <a:lvl8pPr marL="4694027" indent="0" algn="ctr">
              <a:buNone/>
              <a:defRPr sz="2347"/>
            </a:lvl8pPr>
            <a:lvl9pPr marL="5364602" indent="0" algn="ctr">
              <a:buNone/>
              <a:defRPr sz="2347"/>
            </a:lvl9pPr>
          </a:lstStyle>
          <a:p>
            <a:r>
              <a:rPr lang="es-ES"/>
              <a:t>Haga clic para modificar el estilo de subtítulo del patrón</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564105434"/>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idx="1"/>
          </p:nvPr>
        </p:nvSpPr>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99527808"/>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secHead" preserve="1">
  <p:cSld name="Encabezado de sección">
    <p:spTree>
      <p:nvGrpSpPr>
        <p:cNvPr id="1" name=""/>
        <p:cNvGrpSpPr/>
        <p:nvPr/>
      </p:nvGrpSpPr>
      <p:grpSpPr>
        <a:xfrm>
          <a:off x="0" y="0"/>
          <a:ext cx="0" cy="0"/>
          <a:chOff x="0" y="0"/>
          <a:chExt cx="0" cy="0"/>
        </a:xfrm>
      </p:grpSpPr>
      <p:sp>
        <p:nvSpPr>
          <p:cNvPr id="2" name="Title 1"/>
          <p:cNvSpPr>
            <a:spLocks noGrp="1"/>
          </p:cNvSpPr>
          <p:nvPr>
            <p:ph type="title"/>
          </p:nvPr>
        </p:nvSpPr>
        <p:spPr>
          <a:xfrm>
            <a:off x="1060610" y="2507618"/>
            <a:ext cx="13407390" cy="4184014"/>
          </a:xfrm>
        </p:spPr>
        <p:txBody>
          <a:bodyPr anchor="b"/>
          <a:lstStyle>
            <a:lvl1pPr>
              <a:defRPr sz="8800"/>
            </a:lvl1p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0610" y="6731215"/>
            <a:ext cx="13407390" cy="2200274"/>
          </a:xfrm>
        </p:spPr>
        <p:txBody>
          <a:bodyPr/>
          <a:lstStyle>
            <a:lvl1pPr marL="0" indent="0">
              <a:buNone/>
              <a:defRPr sz="3520">
                <a:solidFill>
                  <a:schemeClr val="tx1">
                    <a:tint val="82000"/>
                  </a:schemeClr>
                </a:solidFill>
              </a:defRPr>
            </a:lvl1pPr>
            <a:lvl2pPr marL="670575" indent="0">
              <a:buNone/>
              <a:defRPr sz="2933">
                <a:solidFill>
                  <a:schemeClr val="tx1">
                    <a:tint val="82000"/>
                  </a:schemeClr>
                </a:solidFill>
              </a:defRPr>
            </a:lvl2pPr>
            <a:lvl3pPr marL="1341150" indent="0">
              <a:buNone/>
              <a:defRPr sz="2640">
                <a:solidFill>
                  <a:schemeClr val="tx1">
                    <a:tint val="82000"/>
                  </a:schemeClr>
                </a:solidFill>
              </a:defRPr>
            </a:lvl3pPr>
            <a:lvl4pPr marL="2011726" indent="0">
              <a:buNone/>
              <a:defRPr sz="2347">
                <a:solidFill>
                  <a:schemeClr val="tx1">
                    <a:tint val="82000"/>
                  </a:schemeClr>
                </a:solidFill>
              </a:defRPr>
            </a:lvl4pPr>
            <a:lvl5pPr marL="2682301" indent="0">
              <a:buNone/>
              <a:defRPr sz="2347">
                <a:solidFill>
                  <a:schemeClr val="tx1">
                    <a:tint val="82000"/>
                  </a:schemeClr>
                </a:solidFill>
              </a:defRPr>
            </a:lvl5pPr>
            <a:lvl6pPr marL="3352876" indent="0">
              <a:buNone/>
              <a:defRPr sz="2347">
                <a:solidFill>
                  <a:schemeClr val="tx1">
                    <a:tint val="82000"/>
                  </a:schemeClr>
                </a:solidFill>
              </a:defRPr>
            </a:lvl6pPr>
            <a:lvl7pPr marL="4023451" indent="0">
              <a:buNone/>
              <a:defRPr sz="2347">
                <a:solidFill>
                  <a:schemeClr val="tx1">
                    <a:tint val="82000"/>
                  </a:schemeClr>
                </a:solidFill>
              </a:defRPr>
            </a:lvl7pPr>
            <a:lvl8pPr marL="4694027" indent="0">
              <a:buNone/>
              <a:defRPr sz="2347">
                <a:solidFill>
                  <a:schemeClr val="tx1">
                    <a:tint val="82000"/>
                  </a:schemeClr>
                </a:solidFill>
              </a:defRPr>
            </a:lvl8pPr>
            <a:lvl9pPr marL="5364602" indent="0">
              <a:buNone/>
              <a:defRPr sz="2347">
                <a:solidFill>
                  <a:schemeClr val="tx1">
                    <a:tint val="82000"/>
                  </a:schemeClr>
                </a:solidFill>
              </a:defRPr>
            </a:lvl9pPr>
          </a:lstStyle>
          <a:p>
            <a:pPr lvl="0"/>
            <a:r>
              <a:rPr lang="es-ES"/>
              <a:t>Haga clic para modificar los estilos de texto del patrón</a:t>
            </a:r>
          </a:p>
        </p:txBody>
      </p:sp>
      <p:sp>
        <p:nvSpPr>
          <p:cNvPr id="4" name="Date Placeholder 3"/>
          <p:cNvSpPr>
            <a:spLocks noGrp="1"/>
          </p:cNvSpPr>
          <p:nvPr>
            <p:ph type="dt" sz="half" idx="10"/>
          </p:nvPr>
        </p:nvSpPr>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3824407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Content Placeholder 2"/>
          <p:cNvSpPr>
            <a:spLocks noGrp="1"/>
          </p:cNvSpPr>
          <p:nvPr>
            <p:ph sz="half" idx="1"/>
          </p:nvPr>
        </p:nvSpPr>
        <p:spPr>
          <a:xfrm>
            <a:off x="106870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Content Placeholder 3"/>
          <p:cNvSpPr>
            <a:spLocks noGrp="1"/>
          </p:cNvSpPr>
          <p:nvPr>
            <p:ph sz="half" idx="2"/>
          </p:nvPr>
        </p:nvSpPr>
        <p:spPr>
          <a:xfrm>
            <a:off x="7869555" y="2677584"/>
            <a:ext cx="6606540" cy="63819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Date Placeholder 4"/>
          <p:cNvSpPr>
            <a:spLocks noGrp="1"/>
          </p:cNvSpPr>
          <p:nvPr>
            <p:ph type="dt" sz="half" idx="10"/>
          </p:nvPr>
        </p:nvSpPr>
        <p:spPr/>
        <p:txBody>
          <a:bodyPr/>
          <a:lstStyle/>
          <a:p>
            <a:fld id="{C764DE79-268F-4C1A-8933-263129D2AF90}" type="datetimeFigureOut">
              <a:rPr lang="en-US" dirty="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348739597"/>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twoTxTwoObj" preserve="1">
  <p:cSld name="Comparación">
    <p:spTree>
      <p:nvGrpSpPr>
        <p:cNvPr id="1" name=""/>
        <p:cNvGrpSpPr/>
        <p:nvPr/>
      </p:nvGrpSpPr>
      <p:grpSpPr>
        <a:xfrm>
          <a:off x="0" y="0"/>
          <a:ext cx="0" cy="0"/>
          <a:chOff x="0" y="0"/>
          <a:chExt cx="0" cy="0"/>
        </a:xfrm>
      </p:grpSpPr>
      <p:sp>
        <p:nvSpPr>
          <p:cNvPr id="2" name="Title 1"/>
          <p:cNvSpPr>
            <a:spLocks noGrp="1"/>
          </p:cNvSpPr>
          <p:nvPr>
            <p:ph type="title"/>
          </p:nvPr>
        </p:nvSpPr>
        <p:spPr>
          <a:xfrm>
            <a:off x="1070730" y="535519"/>
            <a:ext cx="13407390" cy="1944159"/>
          </a:xfrm>
        </p:spPr>
        <p:txBody>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70731" y="2465706"/>
            <a:ext cx="6576178"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4" name="Content Placeholder 3"/>
          <p:cNvSpPr>
            <a:spLocks noGrp="1"/>
          </p:cNvSpPr>
          <p:nvPr>
            <p:ph sz="half" idx="2"/>
          </p:nvPr>
        </p:nvSpPr>
        <p:spPr>
          <a:xfrm>
            <a:off x="1070731" y="3674110"/>
            <a:ext cx="6576178"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5" name="Text Placeholder 4"/>
          <p:cNvSpPr>
            <a:spLocks noGrp="1"/>
          </p:cNvSpPr>
          <p:nvPr>
            <p:ph type="body" sz="quarter" idx="3"/>
          </p:nvPr>
        </p:nvSpPr>
        <p:spPr>
          <a:xfrm>
            <a:off x="7869556" y="2465706"/>
            <a:ext cx="6608565" cy="1208404"/>
          </a:xfrm>
        </p:spPr>
        <p:txBody>
          <a:bodyPr anchor="b"/>
          <a:lstStyle>
            <a:lvl1pPr marL="0" indent="0">
              <a:buNone/>
              <a:defRPr sz="3520" b="1"/>
            </a:lvl1pPr>
            <a:lvl2pPr marL="670575" indent="0">
              <a:buNone/>
              <a:defRPr sz="2933" b="1"/>
            </a:lvl2pPr>
            <a:lvl3pPr marL="1341150" indent="0">
              <a:buNone/>
              <a:defRPr sz="2640" b="1"/>
            </a:lvl3pPr>
            <a:lvl4pPr marL="2011726" indent="0">
              <a:buNone/>
              <a:defRPr sz="2347" b="1"/>
            </a:lvl4pPr>
            <a:lvl5pPr marL="2682301" indent="0">
              <a:buNone/>
              <a:defRPr sz="2347" b="1"/>
            </a:lvl5pPr>
            <a:lvl6pPr marL="3352876" indent="0">
              <a:buNone/>
              <a:defRPr sz="2347" b="1"/>
            </a:lvl6pPr>
            <a:lvl7pPr marL="4023451" indent="0">
              <a:buNone/>
              <a:defRPr sz="2347" b="1"/>
            </a:lvl7pPr>
            <a:lvl8pPr marL="4694027" indent="0">
              <a:buNone/>
              <a:defRPr sz="2347" b="1"/>
            </a:lvl8pPr>
            <a:lvl9pPr marL="5364602" indent="0">
              <a:buNone/>
              <a:defRPr sz="2347" b="1"/>
            </a:lvl9pPr>
          </a:lstStyle>
          <a:p>
            <a:pPr lvl="0"/>
            <a:r>
              <a:rPr lang="es-ES"/>
              <a:t>Haga clic para modificar los estilos de texto del patrón</a:t>
            </a:r>
          </a:p>
        </p:txBody>
      </p:sp>
      <p:sp>
        <p:nvSpPr>
          <p:cNvPr id="6" name="Content Placeholder 5"/>
          <p:cNvSpPr>
            <a:spLocks noGrp="1"/>
          </p:cNvSpPr>
          <p:nvPr>
            <p:ph sz="quarter" idx="4"/>
          </p:nvPr>
        </p:nvSpPr>
        <p:spPr>
          <a:xfrm>
            <a:off x="7869556" y="3674110"/>
            <a:ext cx="6608565" cy="5404062"/>
          </a:xfrm>
        </p:spPr>
        <p:txBody>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7" name="Date Placeholder 6"/>
          <p:cNvSpPr>
            <a:spLocks noGrp="1"/>
          </p:cNvSpPr>
          <p:nvPr>
            <p:ph type="dt" sz="half" idx="10"/>
          </p:nvPr>
        </p:nvSpPr>
        <p:spPr/>
        <p:txBody>
          <a:bodyPr/>
          <a:lstStyle/>
          <a:p>
            <a:fld id="{C764DE79-268F-4C1A-8933-263129D2AF90}" type="datetimeFigureOut">
              <a:rPr lang="en-US" dirty="0"/>
              <a:t>9/14/2026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64035291"/>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titleOnly" preserve="1">
  <p:cSld name="Solo el títu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Date Placeholder 2"/>
          <p:cNvSpPr>
            <a:spLocks noGrp="1"/>
          </p:cNvSpPr>
          <p:nvPr>
            <p:ph type="dt" sz="half" idx="10"/>
          </p:nvPr>
        </p:nvSpPr>
        <p:spPr/>
        <p:txBody>
          <a:bodyPr/>
          <a:lstStyle/>
          <a:p>
            <a:fld id="{C764DE79-268F-4C1A-8933-263129D2AF90}" type="datetimeFigureOut">
              <a:rPr lang="en-US" dirty="0"/>
              <a:t>9/14/2026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20680337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blank" preserve="1">
  <p:cSld name="En blanco">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C764DE79-268F-4C1A-8933-263129D2AF90}" type="datetimeFigureOut">
              <a:rPr lang="en-US" dirty="0"/>
              <a:t>9/14/2026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251091272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Tx" preserve="1">
  <p:cSld name="Contenido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Content Placeholder 2"/>
          <p:cNvSpPr>
            <a:spLocks noGrp="1"/>
          </p:cNvSpPr>
          <p:nvPr>
            <p:ph idx="1"/>
          </p:nvPr>
        </p:nvSpPr>
        <p:spPr>
          <a:xfrm>
            <a:off x="6608565" y="1448226"/>
            <a:ext cx="7869555" cy="7147983"/>
          </a:xfrm>
        </p:spPr>
        <p:txBody>
          <a:bodyPr/>
          <a:lstStyle>
            <a:lvl1pPr>
              <a:defRPr sz="4693"/>
            </a:lvl1pPr>
            <a:lvl2pPr>
              <a:defRPr sz="4107"/>
            </a:lvl2pPr>
            <a:lvl3pPr>
              <a:defRPr sz="3520"/>
            </a:lvl3pPr>
            <a:lvl4pPr>
              <a:defRPr sz="2933"/>
            </a:lvl4pPr>
            <a:lvl5pPr>
              <a:defRPr sz="2933"/>
            </a:lvl5pPr>
            <a:lvl6pPr>
              <a:defRPr sz="2933"/>
            </a:lvl6pPr>
            <a:lvl7pPr>
              <a:defRPr sz="2933"/>
            </a:lvl7pPr>
            <a:lvl8pPr>
              <a:defRPr sz="2933"/>
            </a:lvl8pPr>
            <a:lvl9pPr>
              <a:defRPr sz="2933"/>
            </a:lvl9p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4088299269"/>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picTx" preserve="1">
  <p:cSld name="Imagen con título">
    <p:spTree>
      <p:nvGrpSpPr>
        <p:cNvPr id="1" name=""/>
        <p:cNvGrpSpPr/>
        <p:nvPr/>
      </p:nvGrpSpPr>
      <p:grpSpPr>
        <a:xfrm>
          <a:off x="0" y="0"/>
          <a:ext cx="0" cy="0"/>
          <a:chOff x="0" y="0"/>
          <a:chExt cx="0" cy="0"/>
        </a:xfrm>
      </p:grpSpPr>
      <p:sp>
        <p:nvSpPr>
          <p:cNvPr id="2" name="Title 1"/>
          <p:cNvSpPr>
            <a:spLocks noGrp="1"/>
          </p:cNvSpPr>
          <p:nvPr>
            <p:ph type="title"/>
          </p:nvPr>
        </p:nvSpPr>
        <p:spPr>
          <a:xfrm>
            <a:off x="1070730" y="670560"/>
            <a:ext cx="5013603" cy="2346960"/>
          </a:xfrm>
        </p:spPr>
        <p:txBody>
          <a:bodyPr anchor="b"/>
          <a:lstStyle>
            <a:lvl1pPr>
              <a:defRPr sz="4693"/>
            </a:lvl1pPr>
          </a:lstStyle>
          <a:p>
            <a:r>
              <a:rPr lang="es-ES"/>
              <a:t>Haga clic para modificar el estilo de título del patrón</a:t>
            </a:r>
            <a:endParaRPr lang="en-US" dirty="0"/>
          </a:p>
        </p:txBody>
      </p:sp>
      <p:sp>
        <p:nvSpPr>
          <p:cNvPr id="3" name="Picture Placeholder 2"/>
          <p:cNvSpPr>
            <a:spLocks noGrp="1" noChangeAspect="1"/>
          </p:cNvSpPr>
          <p:nvPr>
            <p:ph type="pic" idx="1"/>
          </p:nvPr>
        </p:nvSpPr>
        <p:spPr>
          <a:xfrm>
            <a:off x="6608565" y="1448226"/>
            <a:ext cx="7869555" cy="7147983"/>
          </a:xfrm>
        </p:spPr>
        <p:txBody>
          <a:bodyPr anchor="t"/>
          <a:lstStyle>
            <a:lvl1pPr marL="0" indent="0">
              <a:buNone/>
              <a:defRPr sz="4693"/>
            </a:lvl1pPr>
            <a:lvl2pPr marL="670575" indent="0">
              <a:buNone/>
              <a:defRPr sz="4107"/>
            </a:lvl2pPr>
            <a:lvl3pPr marL="1341150" indent="0">
              <a:buNone/>
              <a:defRPr sz="3520"/>
            </a:lvl3pPr>
            <a:lvl4pPr marL="2011726" indent="0">
              <a:buNone/>
              <a:defRPr sz="2933"/>
            </a:lvl4pPr>
            <a:lvl5pPr marL="2682301" indent="0">
              <a:buNone/>
              <a:defRPr sz="2933"/>
            </a:lvl5pPr>
            <a:lvl6pPr marL="3352876" indent="0">
              <a:buNone/>
              <a:defRPr sz="2933"/>
            </a:lvl6pPr>
            <a:lvl7pPr marL="4023451" indent="0">
              <a:buNone/>
              <a:defRPr sz="2933"/>
            </a:lvl7pPr>
            <a:lvl8pPr marL="4694027" indent="0">
              <a:buNone/>
              <a:defRPr sz="2933"/>
            </a:lvl8pPr>
            <a:lvl9pPr marL="5364602" indent="0">
              <a:buNone/>
              <a:defRPr sz="2933"/>
            </a:lvl9pPr>
          </a:lstStyle>
          <a:p>
            <a:r>
              <a:rPr lang="es-ES"/>
              <a:t>Haga clic en el icono para agregar una imagen</a:t>
            </a:r>
            <a:endParaRPr lang="en-US" dirty="0"/>
          </a:p>
        </p:txBody>
      </p:sp>
      <p:sp>
        <p:nvSpPr>
          <p:cNvPr id="4" name="Text Placeholder 3"/>
          <p:cNvSpPr>
            <a:spLocks noGrp="1"/>
          </p:cNvSpPr>
          <p:nvPr>
            <p:ph type="body" sz="half" idx="2"/>
          </p:nvPr>
        </p:nvSpPr>
        <p:spPr>
          <a:xfrm>
            <a:off x="1070730" y="3017520"/>
            <a:ext cx="5013603" cy="5590329"/>
          </a:xfrm>
        </p:spPr>
        <p:txBody>
          <a:bodyPr/>
          <a:lstStyle>
            <a:lvl1pPr marL="0" indent="0">
              <a:buNone/>
              <a:defRPr sz="2347"/>
            </a:lvl1pPr>
            <a:lvl2pPr marL="670575" indent="0">
              <a:buNone/>
              <a:defRPr sz="2053"/>
            </a:lvl2pPr>
            <a:lvl3pPr marL="1341150" indent="0">
              <a:buNone/>
              <a:defRPr sz="1760"/>
            </a:lvl3pPr>
            <a:lvl4pPr marL="2011726" indent="0">
              <a:buNone/>
              <a:defRPr sz="1467"/>
            </a:lvl4pPr>
            <a:lvl5pPr marL="2682301" indent="0">
              <a:buNone/>
              <a:defRPr sz="1467"/>
            </a:lvl5pPr>
            <a:lvl6pPr marL="3352876" indent="0">
              <a:buNone/>
              <a:defRPr sz="1467"/>
            </a:lvl6pPr>
            <a:lvl7pPr marL="4023451" indent="0">
              <a:buNone/>
              <a:defRPr sz="1467"/>
            </a:lvl7pPr>
            <a:lvl8pPr marL="4694027" indent="0">
              <a:buNone/>
              <a:defRPr sz="1467"/>
            </a:lvl8pPr>
            <a:lvl9pPr marL="5364602" indent="0">
              <a:buNone/>
              <a:defRPr sz="1467"/>
            </a:lvl9pPr>
          </a:lstStyle>
          <a:p>
            <a:pPr lvl="0"/>
            <a:r>
              <a:rPr lang="es-ES"/>
              <a:t>Haga clic para modificar los estilos de texto del patrón</a:t>
            </a:r>
          </a:p>
        </p:txBody>
      </p:sp>
      <p:sp>
        <p:nvSpPr>
          <p:cNvPr id="5" name="Date Placeholder 4"/>
          <p:cNvSpPr>
            <a:spLocks noGrp="1"/>
          </p:cNvSpPr>
          <p:nvPr>
            <p:ph type="dt" sz="half" idx="10"/>
          </p:nvPr>
        </p:nvSpPr>
        <p:spPr/>
        <p:txBody>
          <a:bodyPr/>
          <a:lstStyle/>
          <a:p>
            <a:fld id="{C764DE79-268F-4C1A-8933-263129D2AF90}" type="datetimeFigureOut">
              <a:rPr lang="en-US" dirty="0"/>
              <a:t>9/14/2026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1401553834"/>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77737094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itleAndTx" preserve="1">
  <p:cSld name="Título vertical y texto">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11124248" y="535517"/>
            <a:ext cx="3351848" cy="8524029"/>
          </a:xfrm>
        </p:spPr>
        <p:txBody>
          <a:bodyPr vert="eaVert"/>
          <a:lstStyle/>
          <a:p>
            <a:r>
              <a:rPr lang="es-ES"/>
              <a:t>Haga clic para modificar el estilo de título del patrón</a:t>
            </a:r>
            <a:endParaRPr lang="en-US" dirty="0"/>
          </a:p>
        </p:txBody>
      </p:sp>
      <p:sp>
        <p:nvSpPr>
          <p:cNvPr id="3" name="Vertical Text Placeholder 2"/>
          <p:cNvSpPr>
            <a:spLocks noGrp="1"/>
          </p:cNvSpPr>
          <p:nvPr>
            <p:ph type="body" orient="vert" idx="1"/>
          </p:nvPr>
        </p:nvSpPr>
        <p:spPr>
          <a:xfrm>
            <a:off x="1068706" y="535517"/>
            <a:ext cx="9861233" cy="8524029"/>
          </a:xfrm>
        </p:spPr>
        <p:txBody>
          <a:bodyPr vert="eaVert"/>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10"/>
          </p:nvPr>
        </p:nvSpPr>
        <p:spPr/>
        <p:txBody>
          <a:bodyPr/>
          <a:lstStyle/>
          <a:p>
            <a:fld id="{C764DE79-268F-4C1A-8933-263129D2AF90}" type="datetimeFigureOut">
              <a:rPr lang="en-US" dirty="0"/>
              <a:t>9/14/2026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48F63A3B-78C7-47BE-AE5E-E10140E04643}" type="slidenum">
              <a:rPr lang="en-US" dirty="0"/>
              <a:t>‹Nº›</a:t>
            </a:fld>
            <a:endParaRPr lang="en-US" dirty="0"/>
          </a:p>
        </p:txBody>
      </p:sp>
    </p:spTree>
    <p:extLst>
      <p:ext uri="{BB962C8B-B14F-4D97-AF65-F5344CB8AC3E}">
        <p14:creationId xmlns:p14="http://schemas.microsoft.com/office/powerpoint/2010/main" val="373531001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userDrawn="1">
  <p:cSld name="2_Contenido con título">
    <p:spTree>
      <p:nvGrpSpPr>
        <p:cNvPr id="1" name=""/>
        <p:cNvGrpSpPr/>
        <p:nvPr/>
      </p:nvGrpSpPr>
      <p:grpSpPr>
        <a:xfrm>
          <a:off x="0" y="0"/>
          <a:ext cx="0" cy="0"/>
          <a:chOff x="0" y="0"/>
          <a:chExt cx="0" cy="0"/>
        </a:xfrm>
      </p:grpSpPr>
      <p:pic>
        <p:nvPicPr>
          <p:cNvPr id="8" name="Imagen 7">
            <a:extLst>
              <a:ext uri="{FF2B5EF4-FFF2-40B4-BE49-F238E27FC236}">
                <a16:creationId xmlns:a16="http://schemas.microsoft.com/office/drawing/2014/main" id="{0F33AE54-4616-170F-8E4F-BA6C233417D5}"/>
              </a:ext>
            </a:extLst>
          </p:cNvPr>
          <p:cNvPicPr>
            <a:picLocks noChangeAspect="1"/>
          </p:cNvPicPr>
          <p:nvPr userDrawn="1"/>
        </p:nvPicPr>
        <p:blipFill>
          <a:blip r:embed="rId2"/>
          <a:srcRect/>
          <a:stretch>
            <a:fillRect/>
          </a:stretch>
        </p:blipFill>
        <p:spPr>
          <a:xfrm>
            <a:off x="-72220" y="-6753"/>
            <a:ext cx="15692682" cy="10071908"/>
          </a:xfrm>
          <a:prstGeom prst="rect">
            <a:avLst/>
          </a:prstGeom>
        </p:spPr>
      </p:pic>
      <p:sp>
        <p:nvSpPr>
          <p:cNvPr id="4" name="Título 1">
            <a:extLst>
              <a:ext uri="{FF2B5EF4-FFF2-40B4-BE49-F238E27FC236}">
                <a16:creationId xmlns:a16="http://schemas.microsoft.com/office/drawing/2014/main" id="{788A6B35-52FA-5071-6EFA-79E5AD12DF7A}"/>
              </a:ext>
            </a:extLst>
          </p:cNvPr>
          <p:cNvSpPr>
            <a:spLocks noGrp="1"/>
          </p:cNvSpPr>
          <p:nvPr>
            <p:ph type="title" hasCustomPrompt="1"/>
          </p:nvPr>
        </p:nvSpPr>
        <p:spPr>
          <a:xfrm>
            <a:off x="3832964" y="2868610"/>
            <a:ext cx="11248730" cy="1944159"/>
          </a:xfrm>
          <a:prstGeom prst="rect">
            <a:avLst/>
          </a:prstGeom>
          <a:noFill/>
        </p:spPr>
        <p:txBody>
          <a:bodyPr/>
          <a:lstStyle>
            <a:lvl1pPr algn="l">
              <a:defRPr b="1" i="0">
                <a:solidFill>
                  <a:srgbClr val="9C2148"/>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 1 piso </a:t>
            </a:r>
            <a:r>
              <a:rPr lang="es-ES" dirty="0" err="1"/>
              <a:t>Lorem</a:t>
            </a:r>
            <a:br>
              <a:rPr lang="es-ES" dirty="0"/>
            </a:br>
            <a:r>
              <a:rPr lang="es-ES" dirty="0"/>
              <a:t>Título Noto Sans 2 pisos </a:t>
            </a:r>
            <a:r>
              <a:rPr lang="es-ES" dirty="0" err="1"/>
              <a:t>Lorem</a:t>
            </a:r>
            <a:endParaRPr lang="es-MX" dirty="0"/>
          </a:p>
        </p:txBody>
      </p:sp>
      <p:sp>
        <p:nvSpPr>
          <p:cNvPr id="5" name="Marcador de contenido 2">
            <a:extLst>
              <a:ext uri="{FF2B5EF4-FFF2-40B4-BE49-F238E27FC236}">
                <a16:creationId xmlns:a16="http://schemas.microsoft.com/office/drawing/2014/main" id="{265F7409-B34B-85C4-28FF-11F1052F875A}"/>
              </a:ext>
            </a:extLst>
          </p:cNvPr>
          <p:cNvSpPr>
            <a:spLocks noGrp="1"/>
          </p:cNvSpPr>
          <p:nvPr>
            <p:ph idx="1" hasCustomPrompt="1"/>
          </p:nvPr>
        </p:nvSpPr>
        <p:spPr>
          <a:xfrm>
            <a:off x="463106" y="5075867"/>
            <a:ext cx="14618589" cy="535517"/>
          </a:xfrm>
          <a:prstGeom prst="rect">
            <a:avLst/>
          </a:prstGeom>
        </p:spPr>
        <p:txBody>
          <a:bodyPr>
            <a:noAutofit/>
          </a:bodyPr>
          <a:lstStyle>
            <a:lvl1pPr marL="0" indent="0" algn="ctr">
              <a:buNone/>
              <a:defRPr sz="2550" b="0" i="0">
                <a:solidFill>
                  <a:srgbClr val="6E152E"/>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a:t>00 de mes de 2026</a:t>
            </a:r>
          </a:p>
        </p:txBody>
      </p:sp>
      <p:pic>
        <p:nvPicPr>
          <p:cNvPr id="12" name="Imagen 11">
            <a:extLst>
              <a:ext uri="{FF2B5EF4-FFF2-40B4-BE49-F238E27FC236}">
                <a16:creationId xmlns:a16="http://schemas.microsoft.com/office/drawing/2014/main" id="{3924A995-4673-D66E-A670-46FBFDF47776}"/>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8771601" y="184651"/>
            <a:ext cx="6526271" cy="1000978"/>
          </a:xfrm>
          <a:prstGeom prst="rect">
            <a:avLst/>
          </a:prstGeom>
        </p:spPr>
      </p:pic>
    </p:spTree>
    <p:extLst>
      <p:ext uri="{BB962C8B-B14F-4D97-AF65-F5344CB8AC3E}">
        <p14:creationId xmlns:p14="http://schemas.microsoft.com/office/powerpoint/2010/main" val="24006668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47C5B589-5E66-56E5-4ACA-031338A7DD74}"/>
              </a:ext>
            </a:extLst>
          </p:cNvPr>
          <p:cNvPicPr>
            <a:picLocks noChangeAspect="1"/>
          </p:cNvPicPr>
          <p:nvPr userDrawn="1"/>
        </p:nvPicPr>
        <p:blipFill>
          <a:blip r:embed="rId2"/>
          <a:stretch>
            <a:fillRect/>
          </a:stretch>
        </p:blipFill>
        <p:spPr>
          <a:xfrm>
            <a:off x="-37831" y="-5844"/>
            <a:ext cx="15620461" cy="10070088"/>
          </a:xfrm>
          <a:prstGeom prst="rect">
            <a:avLst/>
          </a:prstGeom>
        </p:spPr>
      </p:pic>
      <p:pic>
        <p:nvPicPr>
          <p:cNvPr id="4" name="Imagen 3">
            <a:extLst>
              <a:ext uri="{FF2B5EF4-FFF2-40B4-BE49-F238E27FC236}">
                <a16:creationId xmlns:a16="http://schemas.microsoft.com/office/drawing/2014/main" id="{6AEC9934-919E-AA21-62F7-EFFD5EE431B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7"/>
            <a:ext cx="3402279" cy="1046695"/>
          </a:xfrm>
          <a:prstGeom prst="rect">
            <a:avLst/>
          </a:prstGeom>
        </p:spPr>
      </p:pic>
      <p:sp>
        <p:nvSpPr>
          <p:cNvPr id="2" name="Marcador de contenido 2">
            <a:extLst>
              <a:ext uri="{FF2B5EF4-FFF2-40B4-BE49-F238E27FC236}">
                <a16:creationId xmlns:a16="http://schemas.microsoft.com/office/drawing/2014/main" id="{23AF1444-FD6A-9388-9B72-9D974A25B61B}"/>
              </a:ext>
            </a:extLst>
          </p:cNvPr>
          <p:cNvSpPr>
            <a:spLocks noGrp="1"/>
          </p:cNvSpPr>
          <p:nvPr>
            <p:ph idx="1" hasCustomPrompt="1"/>
          </p:nvPr>
        </p:nvSpPr>
        <p:spPr>
          <a:xfrm>
            <a:off x="373981" y="2167838"/>
            <a:ext cx="10793731" cy="6891710"/>
          </a:xfrm>
          <a:prstGeom prst="rect">
            <a:avLst/>
          </a:prstGeom>
        </p:spPr>
        <p:txBody>
          <a:bodyPr>
            <a:normAutofit/>
          </a:bodyPr>
          <a:lstStyle>
            <a:lvl1pPr marL="437198" indent="-437198" algn="l">
              <a:buFont typeface="Arial" panose="020B0604020202020204" pitchFamily="34" charset="0"/>
              <a:buChar char="•"/>
              <a:defRPr sz="3060" b="0" i="0">
                <a:solidFill>
                  <a:srgbClr val="404040"/>
                </a:solidFill>
                <a:latin typeface="Noto Sans Medium" panose="020B0502040504020204" pitchFamily="34" charset="0"/>
                <a:ea typeface="Noto Sans Medium" panose="020B0502040504020204" pitchFamily="34" charset="0"/>
                <a:cs typeface="Noto Sans Medium" panose="020B0502040504020204" pitchFamily="34" charset="0"/>
              </a:defRPr>
            </a:lvl1pPr>
          </a:lstStyle>
          <a:p>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pPr marL="437198" marR="0" lvl="0" indent="-437198" algn="l" defTabSz="1165831" rtl="0" eaLnBrk="1" fontAlgn="auto" latinLnBrk="0" hangingPunct="1">
              <a:lnSpc>
                <a:spcPct val="90000"/>
              </a:lnSpc>
              <a:spcBef>
                <a:spcPts val="1275"/>
              </a:spcBef>
              <a:spcAft>
                <a:spcPts val="0"/>
              </a:spcAft>
              <a:buClrTx/>
              <a:buSzTx/>
              <a:buFont typeface="Arial" panose="020B0604020202020204" pitchFamily="34" charset="0"/>
              <a:buChar char="•"/>
              <a:tabLst/>
              <a:defRPr/>
            </a:pPr>
            <a:r>
              <a:rPr lang="es-ES" dirty="0" err="1"/>
              <a:t>Lorem</a:t>
            </a:r>
            <a:r>
              <a:rPr lang="es-ES" dirty="0"/>
              <a:t> </a:t>
            </a:r>
            <a:r>
              <a:rPr lang="es-ES" dirty="0" err="1"/>
              <a:t>ipsum</a:t>
            </a:r>
            <a:endParaRPr lang="es-ES" dirty="0"/>
          </a:p>
          <a:p>
            <a:endParaRPr lang="es-ES" dirty="0"/>
          </a:p>
        </p:txBody>
      </p:sp>
      <p:sp>
        <p:nvSpPr>
          <p:cNvPr id="5" name="Título 1">
            <a:extLst>
              <a:ext uri="{FF2B5EF4-FFF2-40B4-BE49-F238E27FC236}">
                <a16:creationId xmlns:a16="http://schemas.microsoft.com/office/drawing/2014/main" id="{FE0BF52C-2FEA-C483-E753-792BC2CF2CEC}"/>
              </a:ext>
            </a:extLst>
          </p:cNvPr>
          <p:cNvSpPr>
            <a:spLocks noGrp="1"/>
          </p:cNvSpPr>
          <p:nvPr>
            <p:ph type="title" hasCustomPrompt="1"/>
          </p:nvPr>
        </p:nvSpPr>
        <p:spPr>
          <a:xfrm>
            <a:off x="373981" y="369456"/>
            <a:ext cx="10793731" cy="1297585"/>
          </a:xfrm>
          <a:prstGeom prst="rect">
            <a:avLst/>
          </a:prstGeom>
          <a:noFill/>
        </p:spPr>
        <p:txBody>
          <a:bodyPr/>
          <a:lstStyle>
            <a:lvl1pPr algn="l">
              <a:defRPr sz="5100" b="1" i="0">
                <a:solidFill>
                  <a:srgbClr val="155B4E"/>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r>
              <a:rPr lang="es-ES" dirty="0"/>
              <a:t>Título Noto Sans</a:t>
            </a:r>
            <a:endParaRPr lang="es-MX" dirty="0"/>
          </a:p>
        </p:txBody>
      </p:sp>
    </p:spTree>
    <p:extLst>
      <p:ext uri="{BB962C8B-B14F-4D97-AF65-F5344CB8AC3E}">
        <p14:creationId xmlns:p14="http://schemas.microsoft.com/office/powerpoint/2010/main" val="1200397149"/>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userDrawn="1">
  <p:cSld name="10_Imagen con título">
    <p:spTree>
      <p:nvGrpSpPr>
        <p:cNvPr id="1" name=""/>
        <p:cNvGrpSpPr/>
        <p:nvPr/>
      </p:nvGrpSpPr>
      <p:grpSpPr>
        <a:xfrm>
          <a:off x="0" y="0"/>
          <a:ext cx="0" cy="0"/>
          <a:chOff x="0" y="0"/>
          <a:chExt cx="0" cy="0"/>
        </a:xfrm>
      </p:grpSpPr>
      <p:pic>
        <p:nvPicPr>
          <p:cNvPr id="3" name="Imagen 2">
            <a:extLst>
              <a:ext uri="{FF2B5EF4-FFF2-40B4-BE49-F238E27FC236}">
                <a16:creationId xmlns:a16="http://schemas.microsoft.com/office/drawing/2014/main" id="{718D4196-544A-C0CB-21FD-9D00E48E5658}"/>
              </a:ext>
            </a:extLst>
          </p:cNvPr>
          <p:cNvPicPr>
            <a:picLocks noChangeAspect="1"/>
          </p:cNvPicPr>
          <p:nvPr userDrawn="1"/>
        </p:nvPicPr>
        <p:blipFill>
          <a:blip r:embed="rId2"/>
          <a:stretch>
            <a:fillRect/>
          </a:stretch>
        </p:blipFill>
        <p:spPr>
          <a:xfrm>
            <a:off x="-5575" y="1"/>
            <a:ext cx="15555949" cy="10058399"/>
          </a:xfrm>
          <a:prstGeom prst="rect">
            <a:avLst/>
          </a:prstGeom>
        </p:spPr>
      </p:pic>
      <p:sp>
        <p:nvSpPr>
          <p:cNvPr id="2" name="Text Placeholder 9">
            <a:extLst>
              <a:ext uri="{FF2B5EF4-FFF2-40B4-BE49-F238E27FC236}">
                <a16:creationId xmlns:a16="http://schemas.microsoft.com/office/drawing/2014/main" id="{6A328305-04FC-2C4D-9755-D98C0EBEF1D6}"/>
              </a:ext>
            </a:extLst>
          </p:cNvPr>
          <p:cNvSpPr>
            <a:spLocks noGrp="1"/>
          </p:cNvSpPr>
          <p:nvPr>
            <p:ph type="body" sz="quarter" idx="13" hasCustomPrompt="1"/>
          </p:nvPr>
        </p:nvSpPr>
        <p:spPr>
          <a:xfrm>
            <a:off x="5877212" y="3946558"/>
            <a:ext cx="8422064" cy="824165"/>
          </a:xfrm>
          <a:prstGeom prst="rect">
            <a:avLst/>
          </a:prstGeom>
        </p:spPr>
        <p:txBody>
          <a:bodyPr>
            <a:normAutofit/>
          </a:bodyPr>
          <a:lstStyle>
            <a:lvl1pPr marL="0" indent="0" algn="l">
              <a:buNone/>
              <a:defRPr sz="5100" b="1" i="0">
                <a:solidFill>
                  <a:schemeClr val="bg1"/>
                </a:solidFill>
                <a:latin typeface="Noto Sans SemiBold" panose="020B0502040504020204" pitchFamily="34" charset="0"/>
                <a:ea typeface="Noto Sans SemiBold" panose="020B0502040504020204" pitchFamily="34" charset="0"/>
                <a:cs typeface="Noto Sans SemiBold" panose="020B0502040504020204" pitchFamily="34" charset="0"/>
              </a:defRPr>
            </a:lvl1pPr>
          </a:lstStyle>
          <a:p>
            <a:pPr lvl="0"/>
            <a:r>
              <a:rPr lang="en-US" dirty="0" err="1"/>
              <a:t>Inicio</a:t>
            </a:r>
            <a:r>
              <a:rPr lang="en-US" dirty="0"/>
              <a:t> de </a:t>
            </a:r>
            <a:r>
              <a:rPr lang="en-US" dirty="0" err="1"/>
              <a:t>capítulo</a:t>
            </a:r>
            <a:endParaRPr lang="en-US" dirty="0"/>
          </a:p>
        </p:txBody>
      </p:sp>
      <p:pic>
        <p:nvPicPr>
          <p:cNvPr id="5" name="Imagen 4">
            <a:extLst>
              <a:ext uri="{FF2B5EF4-FFF2-40B4-BE49-F238E27FC236}">
                <a16:creationId xmlns:a16="http://schemas.microsoft.com/office/drawing/2014/main" id="{A3B9533E-5C50-5B23-B604-671EB27778CB}"/>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11896197" y="160769"/>
            <a:ext cx="3402279" cy="1046695"/>
          </a:xfrm>
          <a:prstGeom prst="rect">
            <a:avLst/>
          </a:prstGeom>
        </p:spPr>
      </p:pic>
    </p:spTree>
    <p:extLst>
      <p:ext uri="{BB962C8B-B14F-4D97-AF65-F5344CB8AC3E}">
        <p14:creationId xmlns:p14="http://schemas.microsoft.com/office/powerpoint/2010/main" val="346130039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4.xml"/><Relationship Id="rId13" Type="http://schemas.openxmlformats.org/officeDocument/2006/relationships/slideLayout" Target="../slideLayouts/slideLayout29.xml"/><Relationship Id="rId3" Type="http://schemas.openxmlformats.org/officeDocument/2006/relationships/slideLayout" Target="../slideLayouts/slideLayout19.xml"/><Relationship Id="rId7" Type="http://schemas.openxmlformats.org/officeDocument/2006/relationships/slideLayout" Target="../slideLayouts/slideLayout23.xml"/><Relationship Id="rId12" Type="http://schemas.openxmlformats.org/officeDocument/2006/relationships/slideLayout" Target="../slideLayouts/slideLayout28.xml"/><Relationship Id="rId2" Type="http://schemas.openxmlformats.org/officeDocument/2006/relationships/slideLayout" Target="../slideLayouts/slideLayout18.xml"/><Relationship Id="rId1" Type="http://schemas.openxmlformats.org/officeDocument/2006/relationships/slideLayout" Target="../slideLayouts/slideLayout17.xml"/><Relationship Id="rId6" Type="http://schemas.openxmlformats.org/officeDocument/2006/relationships/slideLayout" Target="../slideLayouts/slideLayout22.xml"/><Relationship Id="rId11" Type="http://schemas.openxmlformats.org/officeDocument/2006/relationships/slideLayout" Target="../slideLayouts/slideLayout27.xml"/><Relationship Id="rId5" Type="http://schemas.openxmlformats.org/officeDocument/2006/relationships/slideLayout" Target="../slideLayouts/slideLayout21.xml"/><Relationship Id="rId15" Type="http://schemas.openxmlformats.org/officeDocument/2006/relationships/theme" Target="../theme/theme2.xml"/><Relationship Id="rId10" Type="http://schemas.openxmlformats.org/officeDocument/2006/relationships/slideLayout" Target="../slideLayouts/slideLayout26.xml"/><Relationship Id="rId4" Type="http://schemas.openxmlformats.org/officeDocument/2006/relationships/slideLayout" Target="../slideLayouts/slideLayout20.xml"/><Relationship Id="rId9" Type="http://schemas.openxmlformats.org/officeDocument/2006/relationships/slideLayout" Target="../slideLayouts/slideLayout25.xml"/><Relationship Id="rId14"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057876725"/>
      </p:ext>
    </p:extLst>
  </p:cSld>
  <p:clrMap bg1="lt1" tx1="dk1" bg2="lt2" tx2="dk2" accent1="accent1" accent2="accent2" accent3="accent3" accent4="accent4" accent5="accent5" accent6="accent6" hlink="hlink" folHlink="folHlink"/>
  <p:sldLayoutIdLst>
    <p:sldLayoutId id="2147483656" r:id="rId1"/>
    <p:sldLayoutId id="2147483685" r:id="rId2"/>
    <p:sldLayoutId id="2147483654" r:id="rId3"/>
    <p:sldLayoutId id="2147483657" r:id="rId4"/>
    <p:sldLayoutId id="2147483660" r:id="rId5"/>
    <p:sldLayoutId id="2147483661" r:id="rId6"/>
    <p:sldLayoutId id="2147483663" r:id="rId7"/>
    <p:sldLayoutId id="2147483662" r:id="rId8"/>
    <p:sldLayoutId id="2147483670" r:id="rId9"/>
    <p:sldLayoutId id="2147483664" r:id="rId10"/>
    <p:sldLayoutId id="2147483665" r:id="rId11"/>
    <p:sldLayoutId id="2147483667" r:id="rId12"/>
    <p:sldLayoutId id="2147483671" r:id="rId13"/>
    <p:sldLayoutId id="2147483668" r:id="rId14"/>
    <p:sldLayoutId id="2147483666" r:id="rId15"/>
    <p:sldLayoutId id="2147483669" r:id="rId16"/>
  </p:sldLayoutIdLst>
  <p:txStyles>
    <p:titleStyle>
      <a:lvl1pPr algn="l" defTabSz="1165860" rtl="0" eaLnBrk="1" latinLnBrk="0" hangingPunct="1">
        <a:lnSpc>
          <a:spcPct val="90000"/>
        </a:lnSpc>
        <a:spcBef>
          <a:spcPct val="0"/>
        </a:spcBef>
        <a:buNone/>
        <a:defRPr sz="5610" kern="1200">
          <a:solidFill>
            <a:schemeClr val="tx1"/>
          </a:solidFill>
          <a:latin typeface="+mj-lt"/>
          <a:ea typeface="+mj-ea"/>
          <a:cs typeface="+mj-cs"/>
        </a:defRPr>
      </a:lvl1pPr>
    </p:titleStyle>
    <p:bodyStyle>
      <a:lvl1pPr marL="291465" indent="-291465" algn="l" defTabSz="1165860" rtl="0" eaLnBrk="1" latinLnBrk="0" hangingPunct="1">
        <a:lnSpc>
          <a:spcPct val="90000"/>
        </a:lnSpc>
        <a:spcBef>
          <a:spcPts val="1275"/>
        </a:spcBef>
        <a:buFont typeface="Arial" panose="020B0604020202020204" pitchFamily="34" charset="0"/>
        <a:buChar char="•"/>
        <a:defRPr sz="3570" kern="1200">
          <a:solidFill>
            <a:schemeClr val="tx1"/>
          </a:solidFill>
          <a:latin typeface="+mn-lt"/>
          <a:ea typeface="+mn-ea"/>
          <a:cs typeface="+mn-cs"/>
        </a:defRPr>
      </a:lvl1pPr>
      <a:lvl2pPr marL="874395" indent="-291465" algn="l" defTabSz="1165860" rtl="0" eaLnBrk="1" latinLnBrk="0" hangingPunct="1">
        <a:lnSpc>
          <a:spcPct val="90000"/>
        </a:lnSpc>
        <a:spcBef>
          <a:spcPts val="638"/>
        </a:spcBef>
        <a:buFont typeface="Arial" panose="020B0604020202020204" pitchFamily="34" charset="0"/>
        <a:buChar char="•"/>
        <a:defRPr sz="3060" kern="1200">
          <a:solidFill>
            <a:schemeClr val="tx1"/>
          </a:solidFill>
          <a:latin typeface="+mn-lt"/>
          <a:ea typeface="+mn-ea"/>
          <a:cs typeface="+mn-cs"/>
        </a:defRPr>
      </a:lvl2pPr>
      <a:lvl3pPr marL="1457325" indent="-291465" algn="l" defTabSz="1165860" rtl="0" eaLnBrk="1" latinLnBrk="0" hangingPunct="1">
        <a:lnSpc>
          <a:spcPct val="90000"/>
        </a:lnSpc>
        <a:spcBef>
          <a:spcPts val="638"/>
        </a:spcBef>
        <a:buFont typeface="Arial" panose="020B0604020202020204" pitchFamily="34" charset="0"/>
        <a:buChar char="•"/>
        <a:defRPr sz="2550" kern="1200">
          <a:solidFill>
            <a:schemeClr val="tx1"/>
          </a:solidFill>
          <a:latin typeface="+mn-lt"/>
          <a:ea typeface="+mn-ea"/>
          <a:cs typeface="+mn-cs"/>
        </a:defRPr>
      </a:lvl3pPr>
      <a:lvl4pPr marL="204025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4pPr>
      <a:lvl5pPr marL="262318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5pPr>
      <a:lvl6pPr marL="320611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6pPr>
      <a:lvl7pPr marL="378904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7pPr>
      <a:lvl8pPr marL="437197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8pPr>
      <a:lvl9pPr marL="4954905" indent="-291465" algn="l" defTabSz="1165860" rtl="0" eaLnBrk="1" latinLnBrk="0" hangingPunct="1">
        <a:lnSpc>
          <a:spcPct val="90000"/>
        </a:lnSpc>
        <a:spcBef>
          <a:spcPts val="638"/>
        </a:spcBef>
        <a:buFont typeface="Arial" panose="020B0604020202020204" pitchFamily="34" charset="0"/>
        <a:buChar char="•"/>
        <a:defRPr sz="2295" kern="1200">
          <a:solidFill>
            <a:schemeClr val="tx1"/>
          </a:solidFill>
          <a:latin typeface="+mn-lt"/>
          <a:ea typeface="+mn-ea"/>
          <a:cs typeface="+mn-cs"/>
        </a:defRPr>
      </a:lvl9pPr>
    </p:bodyStyle>
    <p:otherStyle>
      <a:defPPr>
        <a:defRPr lang="es-MX"/>
      </a:defPPr>
      <a:lvl1pPr marL="0" algn="l" defTabSz="1165860" rtl="0" eaLnBrk="1" latinLnBrk="0" hangingPunct="1">
        <a:defRPr sz="2295" kern="1200">
          <a:solidFill>
            <a:schemeClr val="tx1"/>
          </a:solidFill>
          <a:latin typeface="+mn-lt"/>
          <a:ea typeface="+mn-ea"/>
          <a:cs typeface="+mn-cs"/>
        </a:defRPr>
      </a:lvl1pPr>
      <a:lvl2pPr marL="582930" algn="l" defTabSz="1165860" rtl="0" eaLnBrk="1" latinLnBrk="0" hangingPunct="1">
        <a:defRPr sz="2295" kern="1200">
          <a:solidFill>
            <a:schemeClr val="tx1"/>
          </a:solidFill>
          <a:latin typeface="+mn-lt"/>
          <a:ea typeface="+mn-ea"/>
          <a:cs typeface="+mn-cs"/>
        </a:defRPr>
      </a:lvl2pPr>
      <a:lvl3pPr marL="1165860" algn="l" defTabSz="1165860" rtl="0" eaLnBrk="1" latinLnBrk="0" hangingPunct="1">
        <a:defRPr sz="2295" kern="1200">
          <a:solidFill>
            <a:schemeClr val="tx1"/>
          </a:solidFill>
          <a:latin typeface="+mn-lt"/>
          <a:ea typeface="+mn-ea"/>
          <a:cs typeface="+mn-cs"/>
        </a:defRPr>
      </a:lvl3pPr>
      <a:lvl4pPr marL="1748790" algn="l" defTabSz="1165860" rtl="0" eaLnBrk="1" latinLnBrk="0" hangingPunct="1">
        <a:defRPr sz="2295" kern="1200">
          <a:solidFill>
            <a:schemeClr val="tx1"/>
          </a:solidFill>
          <a:latin typeface="+mn-lt"/>
          <a:ea typeface="+mn-ea"/>
          <a:cs typeface="+mn-cs"/>
        </a:defRPr>
      </a:lvl4pPr>
      <a:lvl5pPr marL="2331720" algn="l" defTabSz="1165860" rtl="0" eaLnBrk="1" latinLnBrk="0" hangingPunct="1">
        <a:defRPr sz="2295" kern="1200">
          <a:solidFill>
            <a:schemeClr val="tx1"/>
          </a:solidFill>
          <a:latin typeface="+mn-lt"/>
          <a:ea typeface="+mn-ea"/>
          <a:cs typeface="+mn-cs"/>
        </a:defRPr>
      </a:lvl5pPr>
      <a:lvl6pPr marL="2914650" algn="l" defTabSz="1165860" rtl="0" eaLnBrk="1" latinLnBrk="0" hangingPunct="1">
        <a:defRPr sz="2295" kern="1200">
          <a:solidFill>
            <a:schemeClr val="tx1"/>
          </a:solidFill>
          <a:latin typeface="+mn-lt"/>
          <a:ea typeface="+mn-ea"/>
          <a:cs typeface="+mn-cs"/>
        </a:defRPr>
      </a:lvl6pPr>
      <a:lvl7pPr marL="3497580" algn="l" defTabSz="1165860" rtl="0" eaLnBrk="1" latinLnBrk="0" hangingPunct="1">
        <a:defRPr sz="2295" kern="1200">
          <a:solidFill>
            <a:schemeClr val="tx1"/>
          </a:solidFill>
          <a:latin typeface="+mn-lt"/>
          <a:ea typeface="+mn-ea"/>
          <a:cs typeface="+mn-cs"/>
        </a:defRPr>
      </a:lvl7pPr>
      <a:lvl8pPr marL="4080510" algn="l" defTabSz="1165860" rtl="0" eaLnBrk="1" latinLnBrk="0" hangingPunct="1">
        <a:defRPr sz="2295" kern="1200">
          <a:solidFill>
            <a:schemeClr val="tx1"/>
          </a:solidFill>
          <a:latin typeface="+mn-lt"/>
          <a:ea typeface="+mn-ea"/>
          <a:cs typeface="+mn-cs"/>
        </a:defRPr>
      </a:lvl8pPr>
      <a:lvl9pPr marL="4663440" algn="l" defTabSz="1165860" rtl="0" eaLnBrk="1" latinLnBrk="0" hangingPunct="1">
        <a:defRPr sz="2295"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1068705" y="535519"/>
            <a:ext cx="13407390" cy="1944159"/>
          </a:xfrm>
          <a:prstGeom prst="rect">
            <a:avLst/>
          </a:prstGeom>
        </p:spPr>
        <p:txBody>
          <a:bodyPr vert="horz" lIns="91440" tIns="45720" rIns="91440" bIns="45720" rtlCol="0" anchor="ctr">
            <a:normAutofit/>
          </a:bodyPr>
          <a:lstStyle/>
          <a:p>
            <a:r>
              <a:rPr lang="es-ES"/>
              <a:t>Haga clic para modificar el estilo de título del patrón</a:t>
            </a:r>
            <a:endParaRPr lang="en-US" dirty="0"/>
          </a:p>
        </p:txBody>
      </p:sp>
      <p:sp>
        <p:nvSpPr>
          <p:cNvPr id="3" name="Text Placeholder 2"/>
          <p:cNvSpPr>
            <a:spLocks noGrp="1"/>
          </p:cNvSpPr>
          <p:nvPr>
            <p:ph type="body" idx="1"/>
          </p:nvPr>
        </p:nvSpPr>
        <p:spPr>
          <a:xfrm>
            <a:off x="1068705" y="2677584"/>
            <a:ext cx="13407390" cy="6381962"/>
          </a:xfrm>
          <a:prstGeom prst="rect">
            <a:avLst/>
          </a:prstGeom>
        </p:spPr>
        <p:txBody>
          <a:bodyPr vert="horz" lIns="91440" tIns="45720" rIns="91440" bIns="45720" rtlCol="0">
            <a:normAutofit/>
          </a:bodyPr>
          <a:lstStyle/>
          <a:p>
            <a:pPr lvl="0"/>
            <a:r>
              <a:rPr lang="es-ES"/>
              <a:t>Haga clic para modificar los estilos de texto del patrón</a:t>
            </a:r>
          </a:p>
          <a:p>
            <a:pPr lvl="1"/>
            <a:r>
              <a:rPr lang="es-ES"/>
              <a:t>Segundo nivel</a:t>
            </a:r>
          </a:p>
          <a:p>
            <a:pPr lvl="2"/>
            <a:r>
              <a:rPr lang="es-ES"/>
              <a:t>Tercer nivel</a:t>
            </a:r>
          </a:p>
          <a:p>
            <a:pPr lvl="3"/>
            <a:r>
              <a:rPr lang="es-ES"/>
              <a:t>Cuarto nivel</a:t>
            </a:r>
          </a:p>
          <a:p>
            <a:pPr lvl="4"/>
            <a:r>
              <a:rPr lang="es-ES"/>
              <a:t>Quinto nivel</a:t>
            </a:r>
            <a:endParaRPr lang="en-US" dirty="0"/>
          </a:p>
        </p:txBody>
      </p:sp>
      <p:sp>
        <p:nvSpPr>
          <p:cNvPr id="4" name="Date Placeholder 3"/>
          <p:cNvSpPr>
            <a:spLocks noGrp="1"/>
          </p:cNvSpPr>
          <p:nvPr>
            <p:ph type="dt" sz="half" idx="2"/>
          </p:nvPr>
        </p:nvSpPr>
        <p:spPr>
          <a:xfrm>
            <a:off x="1068705" y="9322649"/>
            <a:ext cx="3497580" cy="535517"/>
          </a:xfrm>
          <a:prstGeom prst="rect">
            <a:avLst/>
          </a:prstGeom>
        </p:spPr>
        <p:txBody>
          <a:bodyPr vert="horz" lIns="91440" tIns="45720" rIns="91440" bIns="45720" rtlCol="0" anchor="ctr"/>
          <a:lstStyle>
            <a:lvl1pPr algn="l">
              <a:defRPr sz="1760">
                <a:solidFill>
                  <a:schemeClr val="tx1">
                    <a:tint val="82000"/>
                  </a:schemeClr>
                </a:solidFill>
              </a:defRPr>
            </a:lvl1pPr>
          </a:lstStyle>
          <a:p>
            <a:fld id="{C764DE79-268F-4C1A-8933-263129D2AF90}" type="datetimeFigureOut">
              <a:rPr lang="en-US" dirty="0"/>
              <a:t>9/14/2026</a:t>
            </a:fld>
            <a:endParaRPr lang="en-US" dirty="0"/>
          </a:p>
        </p:txBody>
      </p:sp>
      <p:sp>
        <p:nvSpPr>
          <p:cNvPr id="5" name="Footer Placeholder 4"/>
          <p:cNvSpPr>
            <a:spLocks noGrp="1"/>
          </p:cNvSpPr>
          <p:nvPr>
            <p:ph type="ftr" sz="quarter" idx="3"/>
          </p:nvPr>
        </p:nvSpPr>
        <p:spPr>
          <a:xfrm>
            <a:off x="5149215" y="9322649"/>
            <a:ext cx="5246370" cy="535517"/>
          </a:xfrm>
          <a:prstGeom prst="rect">
            <a:avLst/>
          </a:prstGeom>
        </p:spPr>
        <p:txBody>
          <a:bodyPr vert="horz" lIns="91440" tIns="45720" rIns="91440" bIns="45720" rtlCol="0" anchor="ctr"/>
          <a:lstStyle>
            <a:lvl1pPr algn="ctr">
              <a:defRPr sz="1760">
                <a:solidFill>
                  <a:schemeClr val="tx1">
                    <a:tint val="82000"/>
                  </a:schemeClr>
                </a:solidFill>
              </a:defRPr>
            </a:lvl1pPr>
          </a:lstStyle>
          <a:p>
            <a:endParaRPr lang="en-US" dirty="0"/>
          </a:p>
        </p:txBody>
      </p:sp>
      <p:sp>
        <p:nvSpPr>
          <p:cNvPr id="6" name="Slide Number Placeholder 5"/>
          <p:cNvSpPr>
            <a:spLocks noGrp="1"/>
          </p:cNvSpPr>
          <p:nvPr>
            <p:ph type="sldNum" sz="quarter" idx="4"/>
          </p:nvPr>
        </p:nvSpPr>
        <p:spPr>
          <a:xfrm>
            <a:off x="10978515" y="9322649"/>
            <a:ext cx="3497580" cy="535517"/>
          </a:xfrm>
          <a:prstGeom prst="rect">
            <a:avLst/>
          </a:prstGeom>
        </p:spPr>
        <p:txBody>
          <a:bodyPr vert="horz" lIns="91440" tIns="45720" rIns="91440" bIns="45720" rtlCol="0" anchor="ctr"/>
          <a:lstStyle>
            <a:lvl1pPr algn="r">
              <a:defRPr sz="1760">
                <a:solidFill>
                  <a:schemeClr val="tx1">
                    <a:tint val="82000"/>
                  </a:schemeClr>
                </a:solidFill>
              </a:defRPr>
            </a:lvl1pPr>
          </a:lstStyle>
          <a:p>
            <a:fld id="{48F63A3B-78C7-47BE-AE5E-E10140E04643}" type="slidenum">
              <a:rPr lang="en-US" dirty="0"/>
              <a:t>‹Nº›</a:t>
            </a:fld>
            <a:endParaRPr lang="en-US" dirty="0"/>
          </a:p>
        </p:txBody>
      </p:sp>
    </p:spTree>
    <p:extLst>
      <p:ext uri="{BB962C8B-B14F-4D97-AF65-F5344CB8AC3E}">
        <p14:creationId xmlns:p14="http://schemas.microsoft.com/office/powerpoint/2010/main" val="1902701593"/>
      </p:ext>
    </p:extLst>
  </p:cSld>
  <p:clrMap bg1="lt1" tx1="dk1" bg2="lt2" tx2="dk2" accent1="accent1" accent2="accent2" accent3="accent3" accent4="accent4" accent5="accent5" accent6="accent6" hlink="hlink" folHlink="folHlink"/>
  <p:sldLayoutIdLst>
    <p:sldLayoutId id="2147483687" r:id="rId1"/>
    <p:sldLayoutId id="2147483688" r:id="rId2"/>
    <p:sldLayoutId id="2147483689" r:id="rId3"/>
    <p:sldLayoutId id="2147483690" r:id="rId4"/>
    <p:sldLayoutId id="2147483691" r:id="rId5"/>
    <p:sldLayoutId id="2147483692" r:id="rId6"/>
    <p:sldLayoutId id="2147483693" r:id="rId7"/>
    <p:sldLayoutId id="2147483694" r:id="rId8"/>
    <p:sldLayoutId id="2147483695" r:id="rId9"/>
    <p:sldLayoutId id="2147483696" r:id="rId10"/>
    <p:sldLayoutId id="2147483697" r:id="rId11"/>
    <p:sldLayoutId id="2147483698" r:id="rId12"/>
    <p:sldLayoutId id="2147483699" r:id="rId13"/>
    <p:sldLayoutId id="2147483700" r:id="rId14"/>
  </p:sldLayoutIdLst>
  <p:txStyles>
    <p:titleStyle>
      <a:lvl1pPr algn="l" defTabSz="1341150" rtl="0" eaLnBrk="1" latinLnBrk="0" hangingPunct="1">
        <a:lnSpc>
          <a:spcPct val="90000"/>
        </a:lnSpc>
        <a:spcBef>
          <a:spcPct val="0"/>
        </a:spcBef>
        <a:buNone/>
        <a:defRPr sz="6453" kern="1200">
          <a:solidFill>
            <a:schemeClr val="tx1"/>
          </a:solidFill>
          <a:latin typeface="+mj-lt"/>
          <a:ea typeface="+mj-ea"/>
          <a:cs typeface="+mj-cs"/>
        </a:defRPr>
      </a:lvl1pPr>
    </p:titleStyle>
    <p:bodyStyle>
      <a:lvl1pPr marL="335288" indent="-335288" algn="l" defTabSz="1341150" rtl="0" eaLnBrk="1" latinLnBrk="0" hangingPunct="1">
        <a:lnSpc>
          <a:spcPct val="90000"/>
        </a:lnSpc>
        <a:spcBef>
          <a:spcPts val="1467"/>
        </a:spcBef>
        <a:buFont typeface="Arial" panose="020B0604020202020204" pitchFamily="34" charset="0"/>
        <a:buChar char="•"/>
        <a:defRPr sz="4107" kern="1200">
          <a:solidFill>
            <a:schemeClr val="tx1"/>
          </a:solidFill>
          <a:latin typeface="+mn-lt"/>
          <a:ea typeface="+mn-ea"/>
          <a:cs typeface="+mn-cs"/>
        </a:defRPr>
      </a:lvl1pPr>
      <a:lvl2pPr marL="1005863" indent="-335288" algn="l" defTabSz="1341150" rtl="0" eaLnBrk="1" latinLnBrk="0" hangingPunct="1">
        <a:lnSpc>
          <a:spcPct val="90000"/>
        </a:lnSpc>
        <a:spcBef>
          <a:spcPts val="733"/>
        </a:spcBef>
        <a:buFont typeface="Arial" panose="020B0604020202020204" pitchFamily="34" charset="0"/>
        <a:buChar char="•"/>
        <a:defRPr sz="3520" kern="1200">
          <a:solidFill>
            <a:schemeClr val="tx1"/>
          </a:solidFill>
          <a:latin typeface="+mn-lt"/>
          <a:ea typeface="+mn-ea"/>
          <a:cs typeface="+mn-cs"/>
        </a:defRPr>
      </a:lvl2pPr>
      <a:lvl3pPr marL="1676438" indent="-335288" algn="l" defTabSz="1341150" rtl="0" eaLnBrk="1" latinLnBrk="0" hangingPunct="1">
        <a:lnSpc>
          <a:spcPct val="90000"/>
        </a:lnSpc>
        <a:spcBef>
          <a:spcPts val="733"/>
        </a:spcBef>
        <a:buFont typeface="Arial" panose="020B0604020202020204" pitchFamily="34" charset="0"/>
        <a:buChar char="•"/>
        <a:defRPr sz="2933" kern="1200">
          <a:solidFill>
            <a:schemeClr val="tx1"/>
          </a:solidFill>
          <a:latin typeface="+mn-lt"/>
          <a:ea typeface="+mn-ea"/>
          <a:cs typeface="+mn-cs"/>
        </a:defRPr>
      </a:lvl3pPr>
      <a:lvl4pPr marL="2347013"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4pPr>
      <a:lvl5pPr marL="301758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5pPr>
      <a:lvl6pPr marL="368816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6pPr>
      <a:lvl7pPr marL="4358739"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7pPr>
      <a:lvl8pPr marL="5029314"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8pPr>
      <a:lvl9pPr marL="5699890" indent="-335288" algn="l" defTabSz="1341150" rtl="0" eaLnBrk="1" latinLnBrk="0" hangingPunct="1">
        <a:lnSpc>
          <a:spcPct val="90000"/>
        </a:lnSpc>
        <a:spcBef>
          <a:spcPts val="733"/>
        </a:spcBef>
        <a:buFont typeface="Arial" panose="020B0604020202020204" pitchFamily="34" charset="0"/>
        <a:buChar char="•"/>
        <a:defRPr sz="2640" kern="1200">
          <a:solidFill>
            <a:schemeClr val="tx1"/>
          </a:solidFill>
          <a:latin typeface="+mn-lt"/>
          <a:ea typeface="+mn-ea"/>
          <a:cs typeface="+mn-cs"/>
        </a:defRPr>
      </a:lvl9pPr>
    </p:bodyStyle>
    <p:otherStyle>
      <a:defPPr>
        <a:defRPr lang="en-US"/>
      </a:defPPr>
      <a:lvl1pPr marL="0" algn="l" defTabSz="1341150" rtl="0" eaLnBrk="1" latinLnBrk="0" hangingPunct="1">
        <a:defRPr sz="2640" kern="1200">
          <a:solidFill>
            <a:schemeClr val="tx1"/>
          </a:solidFill>
          <a:latin typeface="+mn-lt"/>
          <a:ea typeface="+mn-ea"/>
          <a:cs typeface="+mn-cs"/>
        </a:defRPr>
      </a:lvl1pPr>
      <a:lvl2pPr marL="670575" algn="l" defTabSz="1341150" rtl="0" eaLnBrk="1" latinLnBrk="0" hangingPunct="1">
        <a:defRPr sz="2640" kern="1200">
          <a:solidFill>
            <a:schemeClr val="tx1"/>
          </a:solidFill>
          <a:latin typeface="+mn-lt"/>
          <a:ea typeface="+mn-ea"/>
          <a:cs typeface="+mn-cs"/>
        </a:defRPr>
      </a:lvl2pPr>
      <a:lvl3pPr marL="1341150" algn="l" defTabSz="1341150" rtl="0" eaLnBrk="1" latinLnBrk="0" hangingPunct="1">
        <a:defRPr sz="2640" kern="1200">
          <a:solidFill>
            <a:schemeClr val="tx1"/>
          </a:solidFill>
          <a:latin typeface="+mn-lt"/>
          <a:ea typeface="+mn-ea"/>
          <a:cs typeface="+mn-cs"/>
        </a:defRPr>
      </a:lvl3pPr>
      <a:lvl4pPr marL="2011726" algn="l" defTabSz="1341150" rtl="0" eaLnBrk="1" latinLnBrk="0" hangingPunct="1">
        <a:defRPr sz="2640" kern="1200">
          <a:solidFill>
            <a:schemeClr val="tx1"/>
          </a:solidFill>
          <a:latin typeface="+mn-lt"/>
          <a:ea typeface="+mn-ea"/>
          <a:cs typeface="+mn-cs"/>
        </a:defRPr>
      </a:lvl4pPr>
      <a:lvl5pPr marL="2682301" algn="l" defTabSz="1341150" rtl="0" eaLnBrk="1" latinLnBrk="0" hangingPunct="1">
        <a:defRPr sz="2640" kern="1200">
          <a:solidFill>
            <a:schemeClr val="tx1"/>
          </a:solidFill>
          <a:latin typeface="+mn-lt"/>
          <a:ea typeface="+mn-ea"/>
          <a:cs typeface="+mn-cs"/>
        </a:defRPr>
      </a:lvl5pPr>
      <a:lvl6pPr marL="3352876" algn="l" defTabSz="1341150" rtl="0" eaLnBrk="1" latinLnBrk="0" hangingPunct="1">
        <a:defRPr sz="2640" kern="1200">
          <a:solidFill>
            <a:schemeClr val="tx1"/>
          </a:solidFill>
          <a:latin typeface="+mn-lt"/>
          <a:ea typeface="+mn-ea"/>
          <a:cs typeface="+mn-cs"/>
        </a:defRPr>
      </a:lvl6pPr>
      <a:lvl7pPr marL="4023451" algn="l" defTabSz="1341150" rtl="0" eaLnBrk="1" latinLnBrk="0" hangingPunct="1">
        <a:defRPr sz="2640" kern="1200">
          <a:solidFill>
            <a:schemeClr val="tx1"/>
          </a:solidFill>
          <a:latin typeface="+mn-lt"/>
          <a:ea typeface="+mn-ea"/>
          <a:cs typeface="+mn-cs"/>
        </a:defRPr>
      </a:lvl7pPr>
      <a:lvl8pPr marL="4694027" algn="l" defTabSz="1341150" rtl="0" eaLnBrk="1" latinLnBrk="0" hangingPunct="1">
        <a:defRPr sz="2640" kern="1200">
          <a:solidFill>
            <a:schemeClr val="tx1"/>
          </a:solidFill>
          <a:latin typeface="+mn-lt"/>
          <a:ea typeface="+mn-ea"/>
          <a:cs typeface="+mn-cs"/>
        </a:defRPr>
      </a:lvl8pPr>
      <a:lvl9pPr marL="5364602" algn="l" defTabSz="1341150" rtl="0" eaLnBrk="1" latinLnBrk="0" hangingPunct="1">
        <a:defRPr sz="264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8.xml"/></Relationships>
</file>

<file path=ppt/slides/_rels/slide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29.xml"/><Relationship Id="rId4" Type="http://schemas.openxmlformats.org/officeDocument/2006/relationships/image" Target="../media/image15.png"/></Relationships>
</file>

<file path=ppt/slides/_rels/slide3.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xml"/><Relationship Id="rId1" Type="http://schemas.openxmlformats.org/officeDocument/2006/relationships/slideLayout" Target="../slideLayouts/slideLayout29.xml"/></Relationships>
</file>

<file path=ppt/slides/_rels/slide4.xml.rels><?xml version="1.0" encoding="UTF-8" standalone="yes"?>
<Relationships xmlns="http://schemas.openxmlformats.org/package/2006/relationships"><Relationship Id="rId8" Type="http://schemas.openxmlformats.org/officeDocument/2006/relationships/image" Target="../media/image21.png"/><Relationship Id="rId3" Type="http://schemas.openxmlformats.org/officeDocument/2006/relationships/image" Target="../media/image14.png"/><Relationship Id="rId7" Type="http://schemas.openxmlformats.org/officeDocument/2006/relationships/image" Target="../media/image20.png"/><Relationship Id="rId2" Type="http://schemas.openxmlformats.org/officeDocument/2006/relationships/notesSlide" Target="../notesSlides/notesSlide2.xml"/><Relationship Id="rId1" Type="http://schemas.openxmlformats.org/officeDocument/2006/relationships/slideLayout" Target="../slideLayouts/slideLayout29.xml"/><Relationship Id="rId6" Type="http://schemas.openxmlformats.org/officeDocument/2006/relationships/image" Target="../media/image19.png"/><Relationship Id="rId5" Type="http://schemas.openxmlformats.org/officeDocument/2006/relationships/image" Target="../media/image18.png"/><Relationship Id="rId4" Type="http://schemas.openxmlformats.org/officeDocument/2006/relationships/image" Target="../media/image17.png"/><Relationship Id="rId9" Type="http://schemas.openxmlformats.org/officeDocument/2006/relationships/image" Target="../media/image22.png"/></Relationships>
</file>

<file path=ppt/slides/_rels/slide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3.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5.xml"/><Relationship Id="rId1" Type="http://schemas.openxmlformats.org/officeDocument/2006/relationships/slideLayout" Target="../slideLayouts/slideLayout29.xml"/><Relationship Id="rId5" Type="http://schemas.openxmlformats.org/officeDocument/2006/relationships/image" Target="../media/image24.png"/><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6.xml"/><Relationship Id="rId1" Type="http://schemas.openxmlformats.org/officeDocument/2006/relationships/slideLayout" Target="../slideLayouts/slideLayout29.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7.xml"/><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1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8.xml"/><Relationship Id="rId1" Type="http://schemas.openxmlformats.org/officeDocument/2006/relationships/slideLayout" Target="../slideLayouts/slideLayout29.xml"/><Relationship Id="rId4" Type="http://schemas.openxmlformats.org/officeDocument/2006/relationships/image" Target="../media/image27.png"/></Relationships>
</file>

<file path=ppt/slides/_rels/slide1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9.xml"/><Relationship Id="rId1" Type="http://schemas.openxmlformats.org/officeDocument/2006/relationships/slideLayout" Target="../slideLayouts/slideLayout29.xml"/><Relationship Id="rId4" Type="http://schemas.openxmlformats.org/officeDocument/2006/relationships/image" Target="../media/image26.png"/></Relationships>
</file>

<file path=ppt/slides/_rels/slide1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0.xml"/><Relationship Id="rId1" Type="http://schemas.openxmlformats.org/officeDocument/2006/relationships/slideLayout" Target="../slideLayouts/slideLayout29.xml"/><Relationship Id="rId6" Type="http://schemas.openxmlformats.org/officeDocument/2006/relationships/image" Target="../media/image30.png"/><Relationship Id="rId5" Type="http://schemas.openxmlformats.org/officeDocument/2006/relationships/image" Target="../media/image29.emf"/><Relationship Id="rId4" Type="http://schemas.openxmlformats.org/officeDocument/2006/relationships/image" Target="../media/image28.png"/></Relationships>
</file>

<file path=ppt/slides/_rels/slide13.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1.xml"/><Relationship Id="rId1" Type="http://schemas.openxmlformats.org/officeDocument/2006/relationships/slideLayout" Target="../slideLayouts/slideLayout29.xml"/><Relationship Id="rId4" Type="http://schemas.openxmlformats.org/officeDocument/2006/relationships/image" Target="../media/image31.emf"/></Relationships>
</file>

<file path=ppt/slides/_rels/slide14.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2.xml"/><Relationship Id="rId1" Type="http://schemas.openxmlformats.org/officeDocument/2006/relationships/slideLayout" Target="../slideLayouts/slideLayout29.xml"/><Relationship Id="rId4" Type="http://schemas.openxmlformats.org/officeDocument/2006/relationships/image" Target="../media/image32.emf"/></Relationships>
</file>

<file path=ppt/slides/_rels/slide15.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3.xml"/><Relationship Id="rId1" Type="http://schemas.openxmlformats.org/officeDocument/2006/relationships/slideLayout" Target="../slideLayouts/slideLayout29.xml"/><Relationship Id="rId4" Type="http://schemas.openxmlformats.org/officeDocument/2006/relationships/image" Target="../media/image33.emf"/></Relationships>
</file>

<file path=ppt/slides/_rels/slide16.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4.xml"/><Relationship Id="rId1" Type="http://schemas.openxmlformats.org/officeDocument/2006/relationships/slideLayout" Target="../slideLayouts/slideLayout29.xml"/><Relationship Id="rId4" Type="http://schemas.openxmlformats.org/officeDocument/2006/relationships/image" Target="../media/image34.emf"/></Relationships>
</file>

<file path=ppt/slides/_rels/slide1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5.xml"/><Relationship Id="rId1" Type="http://schemas.openxmlformats.org/officeDocument/2006/relationships/slideLayout" Target="../slideLayouts/slideLayout29.xml"/><Relationship Id="rId4" Type="http://schemas.openxmlformats.org/officeDocument/2006/relationships/image" Target="../media/image35.emf"/></Relationships>
</file>

<file path=ppt/slides/_rels/slide18.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6.xml"/><Relationship Id="rId1" Type="http://schemas.openxmlformats.org/officeDocument/2006/relationships/slideLayout" Target="../slideLayouts/slideLayout29.xml"/><Relationship Id="rId4" Type="http://schemas.openxmlformats.org/officeDocument/2006/relationships/image" Target="../media/image36.emf"/></Relationships>
</file>

<file path=ppt/slides/_rels/slide1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7.xml"/><Relationship Id="rId1" Type="http://schemas.openxmlformats.org/officeDocument/2006/relationships/slideLayout" Target="../slideLayouts/slideLayout29.xml"/><Relationship Id="rId4" Type="http://schemas.openxmlformats.org/officeDocument/2006/relationships/image" Target="../media/image37.emf"/></Relationships>
</file>

<file path=ppt/slides/_rels/slide20.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8.xml"/><Relationship Id="rId1" Type="http://schemas.openxmlformats.org/officeDocument/2006/relationships/slideLayout" Target="../slideLayouts/slideLayout29.xml"/><Relationship Id="rId4" Type="http://schemas.openxmlformats.org/officeDocument/2006/relationships/image" Target="../media/image38.emf"/></Relationships>
</file>

<file path=ppt/slides/_rels/slide21.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19.xml"/><Relationship Id="rId1" Type="http://schemas.openxmlformats.org/officeDocument/2006/relationships/slideLayout" Target="../slideLayouts/slideLayout29.xml"/><Relationship Id="rId4" Type="http://schemas.openxmlformats.org/officeDocument/2006/relationships/image" Target="../media/image39.emf"/></Relationships>
</file>

<file path=ppt/slides/_rels/slide22.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notesSlide" Target="../notesSlides/notesSlide20.xml"/><Relationship Id="rId1" Type="http://schemas.openxmlformats.org/officeDocument/2006/relationships/slideLayout" Target="../slideLayouts/slideLayout29.xml"/><Relationship Id="rId4" Type="http://schemas.openxmlformats.org/officeDocument/2006/relationships/image" Target="../media/image40.emf"/></Relationships>
</file>

<file path=ppt/slides/_rels/slide23.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Google Shape;50;p2">
            <a:extLst>
              <a:ext uri="{FF2B5EF4-FFF2-40B4-BE49-F238E27FC236}">
                <a16:creationId xmlns:a16="http://schemas.microsoft.com/office/drawing/2014/main" id="{89DA55E5-0D2D-E70F-4AEA-FD0A68FE1FAA}"/>
              </a:ext>
            </a:extLst>
          </p:cNvPr>
          <p:cNvSpPr txBox="1"/>
          <p:nvPr/>
        </p:nvSpPr>
        <p:spPr>
          <a:xfrm>
            <a:off x="9754881" y="8776306"/>
            <a:ext cx="5171136" cy="403880"/>
          </a:xfrm>
          <a:prstGeom prst="rect">
            <a:avLst/>
          </a:prstGeom>
          <a:noFill/>
          <a:ln>
            <a:noFill/>
          </a:ln>
        </p:spPr>
        <p:txBody>
          <a:bodyPr spcFirstLastPara="1" wrap="square" lIns="79477" tIns="39728" rIns="79477" bIns="39728" anchor="t" anchorCtr="0">
            <a:noAutofit/>
          </a:bodyPr>
          <a:lstStyle/>
          <a:p>
            <a:pPr algn="r"/>
            <a:r>
              <a:rPr lang="es-MX" sz="2000" b="1" dirty="0">
                <a:solidFill>
                  <a:srgbClr val="691831"/>
                </a:solidFill>
                <a:latin typeface="Noto Sans"/>
                <a:ea typeface="Noto Sans"/>
                <a:cs typeface="Noto Sans"/>
              </a:rPr>
              <a:t>Ciudad de México, septiembre de 2026.</a:t>
            </a:r>
          </a:p>
          <a:p>
            <a:pPr marL="198720" indent="-44160" algn="r">
              <a:lnSpc>
                <a:spcPct val="90000"/>
              </a:lnSpc>
              <a:spcBef>
                <a:spcPts val="870"/>
              </a:spcBef>
              <a:buClr>
                <a:schemeClr val="dk1"/>
              </a:buClr>
              <a:buSzPts val="2800"/>
            </a:pPr>
            <a:endParaRPr sz="2000" dirty="0">
              <a:solidFill>
                <a:schemeClr val="lt1"/>
              </a:solidFill>
              <a:latin typeface="Calibri"/>
              <a:ea typeface="Calibri"/>
              <a:cs typeface="Calibri"/>
              <a:sym typeface="Calibri"/>
            </a:endParaRPr>
          </a:p>
        </p:txBody>
      </p:sp>
      <p:sp>
        <p:nvSpPr>
          <p:cNvPr id="4" name="Google Shape;92;p2">
            <a:extLst>
              <a:ext uri="{FF2B5EF4-FFF2-40B4-BE49-F238E27FC236}">
                <a16:creationId xmlns:a16="http://schemas.microsoft.com/office/drawing/2014/main" id="{EBC37915-5158-31AD-016A-0C1DC01707D0}"/>
              </a:ext>
            </a:extLst>
          </p:cNvPr>
          <p:cNvSpPr txBox="1"/>
          <p:nvPr/>
        </p:nvSpPr>
        <p:spPr>
          <a:xfrm>
            <a:off x="3267417" y="2988945"/>
            <a:ext cx="11658600" cy="1117019"/>
          </a:xfrm>
          <a:prstGeom prst="rect">
            <a:avLst/>
          </a:prstGeom>
          <a:noFill/>
          <a:ln>
            <a:noFill/>
          </a:ln>
        </p:spPr>
        <p:txBody>
          <a:bodyPr spcFirstLastPara="1" wrap="square" lIns="116567" tIns="58267" rIns="116567" bIns="58267" anchor="ctr" anchorCtr="0">
            <a:noAutofit/>
          </a:bodyPr>
          <a:lstStyle/>
          <a:p>
            <a:pPr algn="ctr">
              <a:lnSpc>
                <a:spcPct val="90000"/>
              </a:lnSpc>
              <a:buClr>
                <a:srgbClr val="EDD899"/>
              </a:buClr>
              <a:buSzPts val="4400"/>
            </a:pPr>
            <a:endParaRPr lang="es-MX" sz="4400" b="1" dirty="0">
              <a:solidFill>
                <a:srgbClr val="EDD899"/>
              </a:solidFill>
              <a:latin typeface="Noto Sans Regular" pitchFamily="34" charset="0"/>
              <a:ea typeface="Noto Sans Regular" pitchFamily="34" charset="0"/>
              <a:cs typeface="Noto Sans Regular" pitchFamily="34" charset="0"/>
              <a:sym typeface="Noto Sans"/>
            </a:endParaRPr>
          </a:p>
          <a:p>
            <a:pPr algn="ctr">
              <a:lnSpc>
                <a:spcPct val="90000"/>
              </a:lnSpc>
              <a:buClr>
                <a:srgbClr val="EDD899"/>
              </a:buClr>
              <a:buSzPts val="4400"/>
            </a:pPr>
            <a:r>
              <a:rPr lang="es-MX" sz="4400" b="1" dirty="0">
                <a:solidFill>
                  <a:srgbClr val="691831"/>
                </a:solidFill>
                <a:latin typeface="Noto Sans "/>
              </a:rPr>
              <a:t>Comité de Administración </a:t>
            </a:r>
            <a:br>
              <a:rPr lang="es-MX" sz="4400" b="1" dirty="0">
                <a:solidFill>
                  <a:srgbClr val="9C2148"/>
                </a:solidFill>
                <a:latin typeface="Noto Sans "/>
              </a:rPr>
            </a:br>
            <a:r>
              <a:rPr lang="es-MX" sz="4400" b="1" dirty="0">
                <a:solidFill>
                  <a:srgbClr val="691831"/>
                </a:solidFill>
                <a:latin typeface="Noto Sans "/>
              </a:rPr>
              <a:t>del Honorable Consejo Técnico</a:t>
            </a:r>
            <a:endParaRPr lang="es-MX" sz="4400" dirty="0">
              <a:latin typeface="Noto Sans Regular" pitchFamily="34" charset="0"/>
              <a:ea typeface="Noto Sans Regular" pitchFamily="34" charset="0"/>
              <a:cs typeface="Noto Sans Regular" pitchFamily="34" charset="0"/>
            </a:endParaRPr>
          </a:p>
        </p:txBody>
      </p:sp>
      <p:sp>
        <p:nvSpPr>
          <p:cNvPr id="7" name="CuadroTexto 6">
            <a:extLst>
              <a:ext uri="{FF2B5EF4-FFF2-40B4-BE49-F238E27FC236}">
                <a16:creationId xmlns:a16="http://schemas.microsoft.com/office/drawing/2014/main" id="{B2E8E8C5-899F-A365-433B-40DC07E0C63A}"/>
              </a:ext>
            </a:extLst>
          </p:cNvPr>
          <p:cNvSpPr txBox="1"/>
          <p:nvPr/>
        </p:nvSpPr>
        <p:spPr>
          <a:xfrm>
            <a:off x="429492" y="5208520"/>
            <a:ext cx="14699672" cy="1631216"/>
          </a:xfrm>
          <a:prstGeom prst="rect">
            <a:avLst/>
          </a:prstGeom>
          <a:noFill/>
        </p:spPr>
        <p:txBody>
          <a:bodyPr wrap="square">
            <a:spAutoFit/>
          </a:bodyPr>
          <a:lstStyle/>
          <a:p>
            <a:pPr lvl="0" algn="just" defTabSz="914377">
              <a:defRPr/>
            </a:pP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Solicitud  de autorización para ceder a título gratuito el uso de 328 espacios de hasta 2 m2 ubicados en inmuebles propiedad del Instituto Mexicano del Seguro Social, a favor de </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sym typeface="Noto Sans"/>
              </a:rPr>
              <a:t>la Secretaría de Salud</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rPr>
              <a:t>, para que, por conducto de terceros, lleve a cabo la instalación de </a:t>
            </a:r>
            <a:r>
              <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sym typeface="Noto Sans"/>
              </a:rPr>
              <a:t>máquinas auto expendedoras del Proyecto del Suministro, Almacenamiento, Abastecimiento, Distribución y Entrega de Medicamentos en las Farmacias del Bienestar a las Personas Beneficiarias del Programa “Salud Casa Por Casa”.</a:t>
            </a:r>
            <a:endParaRPr lang="es-MX" sz="2000" b="1" dirty="0">
              <a:solidFill>
                <a:srgbClr val="691831"/>
              </a:solidFill>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29110625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1094;p11">
            <a:extLst>
              <a:ext uri="{FF2B5EF4-FFF2-40B4-BE49-F238E27FC236}">
                <a16:creationId xmlns:a16="http://schemas.microsoft.com/office/drawing/2014/main" id="{E799C39A-1A75-1481-BCA3-F6E3E54289A3}"/>
              </a:ext>
            </a:extLst>
          </p:cNvPr>
          <p:cNvSpPr txBox="1"/>
          <p:nvPr/>
        </p:nvSpPr>
        <p:spPr>
          <a:xfrm>
            <a:off x="510416" y="1198620"/>
            <a:ext cx="4813249" cy="574424"/>
          </a:xfrm>
          <a:prstGeom prst="rect">
            <a:avLst/>
          </a:prstGeom>
          <a:noFill/>
          <a:ln>
            <a:noFill/>
          </a:ln>
        </p:spPr>
        <p:txBody>
          <a:bodyPr spcFirstLastPara="1" wrap="square" lIns="116549" tIns="58259" rIns="116549" bIns="58259" anchor="t" anchorCtr="0">
            <a:noAutofit/>
          </a:bodyPr>
          <a:lstStyle/>
          <a:p>
            <a:pPr defTabSz="1165627">
              <a:lnSpc>
                <a:spcPct val="90000"/>
              </a:lnSpc>
              <a:buClr>
                <a:srgbClr val="BC945A"/>
              </a:buClr>
              <a:buSzPts val="2400"/>
              <a:defRPr/>
            </a:pPr>
            <a:r>
              <a:rPr lang="es-MX" sz="2600" b="1" dirty="0">
                <a:solidFill>
                  <a:srgbClr val="235C4F"/>
                </a:solidFill>
                <a:latin typeface="Noto Sans Bold" panose="020B0802040504020204" pitchFamily="34" charset="0"/>
                <a:cs typeface="Noto Sans Bold" panose="020B0802040504020204" pitchFamily="34" charset="0"/>
                <a:sym typeface="Arial"/>
              </a:rPr>
              <a:t>Contenido</a:t>
            </a:r>
            <a:endParaRPr sz="2600" b="1" dirty="0">
              <a:solidFill>
                <a:srgbClr val="235C4F"/>
              </a:solidFill>
              <a:latin typeface="Noto Sans Bold" panose="020B0802040504020204" pitchFamily="34" charset="0"/>
              <a:cs typeface="Noto Sans Bold" panose="020B0802040504020204" pitchFamily="34" charset="0"/>
              <a:sym typeface="Arial"/>
            </a:endParaRPr>
          </a:p>
          <a:p>
            <a:pPr defTabSz="1165627">
              <a:lnSpc>
                <a:spcPct val="90000"/>
              </a:lnSpc>
              <a:buClr>
                <a:srgbClr val="BC945A"/>
              </a:buClr>
              <a:buSzPts val="2400"/>
              <a:defRPr/>
            </a:pPr>
            <a:endParaRPr sz="2600" b="1" kern="0" dirty="0">
              <a:solidFill>
                <a:srgbClr val="235C4F"/>
              </a:solidFill>
              <a:latin typeface="Noto Son Bold "/>
              <a:cs typeface="Arial"/>
              <a:sym typeface="Arial"/>
            </a:endParaRPr>
          </a:p>
        </p:txBody>
      </p:sp>
      <p:sp>
        <p:nvSpPr>
          <p:cNvPr id="9" name="Google Shape;1095;p11">
            <a:extLst>
              <a:ext uri="{FF2B5EF4-FFF2-40B4-BE49-F238E27FC236}">
                <a16:creationId xmlns:a16="http://schemas.microsoft.com/office/drawing/2014/main" id="{3E9A6668-CA59-7863-3EB2-8D4B397E92D8}"/>
              </a:ext>
            </a:extLst>
          </p:cNvPr>
          <p:cNvSpPr txBox="1"/>
          <p:nvPr/>
        </p:nvSpPr>
        <p:spPr>
          <a:xfrm>
            <a:off x="2033723" y="2662507"/>
            <a:ext cx="7504172" cy="4518861"/>
          </a:xfrm>
          <a:prstGeom prst="rect">
            <a:avLst/>
          </a:prstGeom>
          <a:noFill/>
          <a:ln>
            <a:noFill/>
          </a:ln>
        </p:spPr>
        <p:txBody>
          <a:bodyPr spcFirstLastPara="1" wrap="square" lIns="116549" tIns="58259" rIns="116549" bIns="58259" anchor="t" anchorCtr="0">
            <a:spAutoFit/>
          </a:bodyPr>
          <a:lstStyle/>
          <a:p>
            <a:pPr defTabSz="1165627">
              <a:buClr>
                <a:srgbClr val="000000"/>
              </a:buClr>
              <a:defRPr/>
            </a:pPr>
            <a:endParaRPr sz="2600" kern="0" dirty="0">
              <a:solidFill>
                <a:srgbClr val="000000"/>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 Antecedentes</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 Desarrollo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r>
              <a:rPr lang="es-MX"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rPr>
              <a:t>III. Proyecto de Acuerdo</a:t>
            </a:r>
            <a:endParaRPr sz="2600" b="1" dirty="0">
              <a:solidFill>
                <a:srgbClr val="235C4F"/>
              </a:solidFill>
              <a:latin typeface="Noto Sans" panose="020B0502040504020204" pitchFamily="34" charset="0"/>
              <a:ea typeface="Noto Sans" panose="020B0502040504020204" pitchFamily="34" charset="0"/>
              <a:cs typeface="Noto Sans" panose="020B0502040504020204" pitchFamily="34" charset="0"/>
              <a:sym typeface="Arial"/>
            </a:endParaRPr>
          </a:p>
          <a:p>
            <a:pPr marL="0" lvl="1" defTabSz="1165627">
              <a:buClr>
                <a:srgbClr val="000000"/>
              </a:buClr>
              <a:defRPr/>
            </a:pPr>
            <a:endParaRPr sz="2600" b="1" kern="0" dirty="0">
              <a:solidFill>
                <a:srgbClr val="A7802D"/>
              </a:solidFill>
              <a:latin typeface="Noto Sans" panose="020B0502040504020204" pitchFamily="34" charset="0"/>
              <a:ea typeface="Noto Sans" panose="020B0502040504020204" pitchFamily="34" charset="0"/>
              <a:cs typeface="Noto Sans" panose="020B0502040504020204" pitchFamily="34" charset="0"/>
              <a:sym typeface="Arial"/>
            </a:endParaRPr>
          </a:p>
        </p:txBody>
      </p:sp>
      <p:pic>
        <p:nvPicPr>
          <p:cNvPr id="10" name="Google Shape;1096;p11" descr="Blog contorno">
            <a:extLst>
              <a:ext uri="{FF2B5EF4-FFF2-40B4-BE49-F238E27FC236}">
                <a16:creationId xmlns:a16="http://schemas.microsoft.com/office/drawing/2014/main" id="{B3BBA669-65BC-44C0-60B6-E0C44BBA0C1F}"/>
              </a:ext>
            </a:extLst>
          </p:cNvPr>
          <p:cNvPicPr preferRelativeResize="0"/>
          <p:nvPr/>
        </p:nvPicPr>
        <p:blipFill rotWithShape="1">
          <a:blip r:embed="rId2">
            <a:alphaModFix/>
          </a:blip>
          <a:srcRect/>
          <a:stretch/>
        </p:blipFill>
        <p:spPr>
          <a:xfrm>
            <a:off x="10025743" y="3064083"/>
            <a:ext cx="763706" cy="801357"/>
          </a:xfrm>
          <a:prstGeom prst="rect">
            <a:avLst/>
          </a:prstGeom>
          <a:noFill/>
          <a:ln>
            <a:noFill/>
          </a:ln>
        </p:spPr>
      </p:pic>
      <p:pic>
        <p:nvPicPr>
          <p:cNvPr id="11" name="Google Shape;1097;p11" descr="Portapapeles parcialmente comprobado contorno">
            <a:extLst>
              <a:ext uri="{FF2B5EF4-FFF2-40B4-BE49-F238E27FC236}">
                <a16:creationId xmlns:a16="http://schemas.microsoft.com/office/drawing/2014/main" id="{33A93997-384B-D4B6-7334-836A370FC48C}"/>
              </a:ext>
            </a:extLst>
          </p:cNvPr>
          <p:cNvPicPr preferRelativeResize="0"/>
          <p:nvPr/>
        </p:nvPicPr>
        <p:blipFill rotWithShape="1">
          <a:blip r:embed="rId3">
            <a:alphaModFix/>
          </a:blip>
          <a:srcRect/>
          <a:stretch/>
        </p:blipFill>
        <p:spPr>
          <a:xfrm>
            <a:off x="9865254" y="4521258"/>
            <a:ext cx="1084683" cy="801357"/>
          </a:xfrm>
          <a:prstGeom prst="rect">
            <a:avLst/>
          </a:prstGeom>
          <a:noFill/>
          <a:ln>
            <a:noFill/>
          </a:ln>
        </p:spPr>
      </p:pic>
      <p:pic>
        <p:nvPicPr>
          <p:cNvPr id="12" name="Google Shape;1098;p11" descr="Apretón De Manos Reunión Acuerdo - Gráficos vectoriales gratis en Pixabay">
            <a:extLst>
              <a:ext uri="{FF2B5EF4-FFF2-40B4-BE49-F238E27FC236}">
                <a16:creationId xmlns:a16="http://schemas.microsoft.com/office/drawing/2014/main" id="{6957790F-DA69-D132-9008-E040A2B5445F}"/>
              </a:ext>
            </a:extLst>
          </p:cNvPr>
          <p:cNvPicPr preferRelativeResize="0"/>
          <p:nvPr/>
        </p:nvPicPr>
        <p:blipFill rotWithShape="1">
          <a:blip r:embed="rId4">
            <a:alphaModFix/>
          </a:blip>
          <a:srcRect/>
          <a:stretch/>
        </p:blipFill>
        <p:spPr>
          <a:xfrm>
            <a:off x="10027519" y="6192959"/>
            <a:ext cx="761930" cy="762441"/>
          </a:xfrm>
          <a:prstGeom prst="rect">
            <a:avLst/>
          </a:prstGeom>
          <a:noFill/>
          <a:ln>
            <a:noFill/>
          </a:ln>
          <a:effectLst>
            <a:outerShdw blurRad="50800" dist="50800" dir="5400000" algn="ctr" rotWithShape="0">
              <a:srgbClr val="FFFFFF"/>
            </a:outerShdw>
          </a:effectLst>
        </p:spPr>
      </p:pic>
    </p:spTree>
    <p:extLst>
      <p:ext uri="{BB962C8B-B14F-4D97-AF65-F5344CB8AC3E}">
        <p14:creationId xmlns:p14="http://schemas.microsoft.com/office/powerpoint/2010/main" val="20022245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9B936D-9D11-5793-8AE6-B93A9179EF4C}"/>
            </a:ext>
          </a:extLst>
        </p:cNvPr>
        <p:cNvGrpSpPr/>
        <p:nvPr/>
      </p:nvGrpSpPr>
      <p:grpSpPr>
        <a:xfrm>
          <a:off x="0" y="0"/>
          <a:ext cx="0" cy="0"/>
          <a:chOff x="0" y="0"/>
          <a:chExt cx="0" cy="0"/>
        </a:xfrm>
      </p:grpSpPr>
      <p:sp>
        <p:nvSpPr>
          <p:cNvPr id="7" name="Google Shape;78;p8"/>
          <p:cNvSpPr txBox="1"/>
          <p:nvPr/>
        </p:nvSpPr>
        <p:spPr>
          <a:xfrm>
            <a:off x="323882" y="910290"/>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 Antecedentes</a:t>
            </a:r>
          </a:p>
        </p:txBody>
      </p:sp>
      <p:pic>
        <p:nvPicPr>
          <p:cNvPr id="5" name="Imagen 4">
            <a:extLst>
              <a:ext uri="{FF2B5EF4-FFF2-40B4-BE49-F238E27FC236}">
                <a16:creationId xmlns:a16="http://schemas.microsoft.com/office/drawing/2014/main" id="{B1F20423-C57E-B4BC-5CF5-69201F9B6E58}"/>
              </a:ext>
            </a:extLst>
          </p:cNvPr>
          <p:cNvPicPr>
            <a:picLocks noChangeAspect="1"/>
          </p:cNvPicPr>
          <p:nvPr/>
        </p:nvPicPr>
        <p:blipFill>
          <a:blip r:embed="rId3"/>
          <a:stretch>
            <a:fillRect/>
          </a:stretch>
        </p:blipFill>
        <p:spPr>
          <a:xfrm>
            <a:off x="3214056" y="821774"/>
            <a:ext cx="764619" cy="764619"/>
          </a:xfrm>
          <a:prstGeom prst="rect">
            <a:avLst/>
          </a:prstGeom>
        </p:spPr>
      </p:pic>
      <p:sp>
        <p:nvSpPr>
          <p:cNvPr id="10" name="CuadroTexto 3">
            <a:extLst>
              <a:ext uri="{FF2B5EF4-FFF2-40B4-BE49-F238E27FC236}">
                <a16:creationId xmlns:a16="http://schemas.microsoft.com/office/drawing/2014/main" id="{995632EF-9A0E-563F-8F57-9DEE1FBD3008}"/>
              </a:ext>
            </a:extLst>
          </p:cNvPr>
          <p:cNvSpPr txBox="1"/>
          <p:nvPr/>
        </p:nvSpPr>
        <p:spPr>
          <a:xfrm>
            <a:off x="757686" y="2585167"/>
            <a:ext cx="13678060" cy="6186309"/>
          </a:xfrm>
          <a:prstGeom prst="rect">
            <a:avLst/>
          </a:prstGeom>
          <a:noFill/>
        </p:spPr>
        <p:txBody>
          <a:bodyPr wrap="square" rtlCol="0">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artículo 116 de la Ley General de Bienes Nacionales señala que: </a:t>
            </a:r>
          </a:p>
          <a:p>
            <a:pPr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“Los inmuebles propiedad de las entidades no se encuentran sujetos al régimen de dominio público de la Federación que establece esta Ley, salvo aquellos inmuebles propiedad de los organismos descentralizados. </a:t>
            </a:r>
          </a:p>
          <a:p>
            <a:pPr lvl="1" algn="just">
              <a:buClr>
                <a:schemeClr val="dk1"/>
              </a:buClr>
              <a:buSzPts val="2100"/>
            </a:pPr>
            <a:endParaRPr lang="es-MX" sz="1800" i="1"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Las entidades podrán adquirir por sí mismas el dominio o el uso de los inmuebles necesarios para la realización de su objeto o fines, así como realizar cualquier acto jurídico sobre inmuebles de su propiedad, sujetándose a las normas y bases que establezcan sus órganos de gobierno, en los términos de la Ley Federal de las Entidades Paraestatales, sin requerir autorización de la Secretaría…”</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7.1 del Manual de Organización de la Dirección de Administración, en su Párrafo 7, expresa que dicha Normativa, entre otras, tiene la función de: </a:t>
            </a:r>
            <a:r>
              <a:rPr lang="es-MX" sz="1800" i="1" dirty="0">
                <a:latin typeface="Noto Sans" panose="020B0502040504020204" pitchFamily="34" charset="0"/>
                <a:ea typeface="Noto Sans" panose="020B0502040504020204" pitchFamily="34" charset="0"/>
                <a:cs typeface="Noto Sans" panose="020B0502040504020204" pitchFamily="34" charset="0"/>
              </a:rPr>
              <a:t>“Dirigir la elaboración de los programas de comercialización de espacios y arrendamiento inmobiliario, de acuerdo a lo señalado por los Órganos Superiores del Instituto”</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El numeral 1.2 del Apartado C “Comercialización Inmobiliaria” de las Políticas para la Administración Inmobiliaria del Instituto Mexicano del Seguro Social (Políticas), señala que no se podrán otorgar el uso gratuito de espacios institucionales a terceros con fines de comercialización salvo aquellos que autorice el Consejo Técnico.</a:t>
            </a: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1" algn="just">
              <a:buClr>
                <a:schemeClr val="dk1"/>
              </a:buClr>
              <a:buSzPts val="2100"/>
            </a:pPr>
            <a:r>
              <a:rPr lang="es-MX" sz="1800" i="1" dirty="0">
                <a:latin typeface="Noto Sans" panose="020B0502040504020204" pitchFamily="34" charset="0"/>
                <a:ea typeface="Noto Sans" panose="020B0502040504020204" pitchFamily="34" charset="0"/>
                <a:cs typeface="Noto Sans" panose="020B0502040504020204" pitchFamily="34" charset="0"/>
              </a:rPr>
              <a:t>“1.2  No deberá otorgarse el uso gratuito de superficies de Inmuebles Institucionales para fines de comercialización a ninguna PF o PM, con excepción de aquellos casos que mediante el acuerdo respectivo autorice el HCT, debiendo suscribirse el Permiso o contrato de arrendamiento o contrato de subarrendamiento correspondiente.”</a:t>
            </a:r>
          </a:p>
          <a:p>
            <a:pPr marL="340043" indent="-340043" algn="just">
              <a:buClr>
                <a:srgbClr val="911034"/>
              </a:buClr>
              <a:buFont typeface="+mj-lt"/>
              <a:buAutoNum type="arabicPeriod"/>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11" name="CuadroTexto 10">
            <a:extLst>
              <a:ext uri="{FF2B5EF4-FFF2-40B4-BE49-F238E27FC236}">
                <a16:creationId xmlns:a16="http://schemas.microsoft.com/office/drawing/2014/main" id="{D91B25F1-322B-F5F6-3E58-DF9D43F82697}"/>
              </a:ext>
            </a:extLst>
          </p:cNvPr>
          <p:cNvSpPr txBox="1"/>
          <p:nvPr/>
        </p:nvSpPr>
        <p:spPr>
          <a:xfrm>
            <a:off x="757686" y="185494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Marco Jurídico:</a:t>
            </a:r>
          </a:p>
        </p:txBody>
      </p:sp>
    </p:spTree>
    <p:extLst>
      <p:ext uri="{BB962C8B-B14F-4D97-AF65-F5344CB8AC3E}">
        <p14:creationId xmlns:p14="http://schemas.microsoft.com/office/powerpoint/2010/main" val="21043043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AF708A-1EFC-62D9-055B-5ADCBD010C9B}"/>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F1A540BA-827B-45C4-2B40-102307841186}"/>
              </a:ext>
            </a:extLst>
          </p:cNvPr>
          <p:cNvGrpSpPr/>
          <p:nvPr/>
        </p:nvGrpSpPr>
        <p:grpSpPr>
          <a:xfrm>
            <a:off x="422356" y="57759"/>
            <a:ext cx="11624552" cy="801357"/>
            <a:chOff x="422356" y="57759"/>
            <a:chExt cx="11624552" cy="801357"/>
          </a:xfrm>
        </p:grpSpPr>
        <p:pic>
          <p:nvPicPr>
            <p:cNvPr id="2" name="Google Shape;1097;p11" descr="Portapapeles parcialmente comprobado contorno">
              <a:extLst>
                <a:ext uri="{FF2B5EF4-FFF2-40B4-BE49-F238E27FC236}">
                  <a16:creationId xmlns:a16="http://schemas.microsoft.com/office/drawing/2014/main" id="{57315244-0974-004F-92B6-3DDBE0272CEC}"/>
                </a:ext>
              </a:extLst>
            </p:cNvPr>
            <p:cNvPicPr preferRelativeResize="0"/>
            <p:nvPr/>
          </p:nvPicPr>
          <p:blipFill rotWithShape="1">
            <a:blip r:embed="rId3">
              <a:alphaModFix/>
            </a:blip>
            <a:srcRect/>
            <a:stretch/>
          </p:blipFill>
          <p:spPr>
            <a:xfrm>
              <a:off x="2817340" y="57759"/>
              <a:ext cx="1084683" cy="801357"/>
            </a:xfrm>
            <a:prstGeom prst="rect">
              <a:avLst/>
            </a:prstGeom>
            <a:noFill/>
            <a:ln>
              <a:noFill/>
            </a:ln>
          </p:spPr>
        </p:pic>
        <p:sp>
          <p:nvSpPr>
            <p:cNvPr id="3" name="Google Shape;78;p8">
              <a:extLst>
                <a:ext uri="{FF2B5EF4-FFF2-40B4-BE49-F238E27FC236}">
                  <a16:creationId xmlns:a16="http://schemas.microsoft.com/office/drawing/2014/main" id="{E4B34315-6CAF-A477-7927-E1B30462CD97}"/>
                </a:ext>
              </a:extLst>
            </p:cNvPr>
            <p:cNvSpPr txBox="1"/>
            <p:nvPr/>
          </p:nvSpPr>
          <p:spPr>
            <a:xfrm>
              <a:off x="422356" y="273146"/>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9 Rectángulo">
            <a:extLst>
              <a:ext uri="{FF2B5EF4-FFF2-40B4-BE49-F238E27FC236}">
                <a16:creationId xmlns:a16="http://schemas.microsoft.com/office/drawing/2014/main" id="{E3DC3AC3-714B-F22D-6047-1BC2BAE8CA4B}"/>
              </a:ext>
            </a:extLst>
          </p:cNvPr>
          <p:cNvSpPr/>
          <p:nvPr/>
        </p:nvSpPr>
        <p:spPr>
          <a:xfrm>
            <a:off x="350819" y="1622922"/>
            <a:ext cx="11767625" cy="4247317"/>
          </a:xfrm>
          <a:prstGeom prst="rect">
            <a:avLst/>
          </a:prstGeom>
          <a:noFill/>
        </p:spPr>
        <p:txBody>
          <a:bodyPr wrap="square">
            <a:spAutoFit/>
          </a:bodyPr>
          <a:lstStyle/>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El artículo 5o. de la </a:t>
            </a:r>
            <a:r>
              <a:rPr lang="es-ES" sz="1800" b="1" dirty="0">
                <a:latin typeface="Noto Sans" panose="020B0502040504020204" pitchFamily="34" charset="0"/>
                <a:ea typeface="Noto Sans" panose="020B0502040504020204" pitchFamily="34" charset="0"/>
                <a:cs typeface="Noto Sans" panose="020B0502040504020204" pitchFamily="34" charset="0"/>
              </a:rPr>
              <a:t>Ley General de Salud </a:t>
            </a:r>
            <a:r>
              <a:rPr lang="es-ES" sz="1800" dirty="0">
                <a:latin typeface="Noto Sans" panose="020B0502040504020204" pitchFamily="34" charset="0"/>
                <a:ea typeface="Noto Sans" panose="020B0502040504020204" pitchFamily="34" charset="0"/>
                <a:cs typeface="Noto Sans" panose="020B0502040504020204" pitchFamily="34" charset="0"/>
              </a:rPr>
              <a:t>determina que el Sistema Nacional de Salud está constituido, primordialmente, por las dependencias y entidades de la Administración Pública, tanto federal como local, que prestan servicios en la materia, así como por los mecanismos de coordinación de acciones y tiene por objeto dar cumplimiento al derecho humano a la protección de la salud.</a:t>
            </a:r>
          </a:p>
          <a:p>
            <a:pPr lvl="0" algn="just"/>
            <a:endParaRPr lang="es-ES" sz="1800" dirty="0">
              <a:latin typeface="Noto Sans" panose="020B0502040504020204" pitchFamily="34" charset="0"/>
              <a:ea typeface="Noto Sans" panose="020B0502040504020204" pitchFamily="34" charset="0"/>
              <a:cs typeface="Noto Sans" panose="020B0502040504020204" pitchFamily="34" charset="0"/>
            </a:endParaRPr>
          </a:p>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Los artículos 6o. y 7o. de la “LGS”, señalan que la Secretaría de Salud, estará a cargo de la coordinación del Sistema Nacional de Salud, el cual contempla dentro de sus objetivos, proporcionar servicios de salud a toda la población y mejorar la calidad de los mismos, atendiendo a los problemas sanitarios prioritarios y a los factores que condicionen y causen daños a la salud, con especial interés en la promoción, implementación e impulso de acciones de atención integrada de carácter preventivo, acorde con la edad, sexo y factores de riesgo de las personas.</a:t>
            </a:r>
          </a:p>
          <a:p>
            <a:pPr lvl="0" algn="just"/>
            <a:endParaRPr lang="es-ES" sz="1800" dirty="0">
              <a:latin typeface="Noto Sans" panose="020B0502040504020204" pitchFamily="34" charset="0"/>
              <a:ea typeface="Noto Sans" panose="020B0502040504020204" pitchFamily="34" charset="0"/>
              <a:cs typeface="Noto Sans" panose="020B0502040504020204" pitchFamily="34" charset="0"/>
            </a:endParaRPr>
          </a:p>
          <a:p>
            <a:pPr lvl="0" algn="just"/>
            <a:r>
              <a:rPr lang="es-ES" sz="1800" dirty="0">
                <a:latin typeface="Noto Sans" panose="020B0502040504020204" pitchFamily="34" charset="0"/>
                <a:ea typeface="Noto Sans" panose="020B0502040504020204" pitchFamily="34" charset="0"/>
                <a:cs typeface="Noto Sans" panose="020B0502040504020204" pitchFamily="34" charset="0"/>
              </a:rPr>
              <a:t>En los “100 compromisos para el Segundo Piso de la Cuarta Transformación”, la Presidenta de los Estados Unidos Mexicanos, presentó en el apartado de “República Fraterna” el compromiso número 22, denominado “Atención médica domiciliaria para personas adultas mayores”.</a:t>
            </a:r>
          </a:p>
        </p:txBody>
      </p:sp>
      <p:grpSp>
        <p:nvGrpSpPr>
          <p:cNvPr id="19" name="Grupo 18">
            <a:extLst>
              <a:ext uri="{FF2B5EF4-FFF2-40B4-BE49-F238E27FC236}">
                <a16:creationId xmlns:a16="http://schemas.microsoft.com/office/drawing/2014/main" id="{CFE756C1-605D-D9D6-EEE2-4BB51DCA261C}"/>
              </a:ext>
            </a:extLst>
          </p:cNvPr>
          <p:cNvGrpSpPr/>
          <p:nvPr/>
        </p:nvGrpSpPr>
        <p:grpSpPr>
          <a:xfrm>
            <a:off x="12437098" y="1524766"/>
            <a:ext cx="2642107" cy="2887676"/>
            <a:chOff x="12437098" y="1524766"/>
            <a:chExt cx="2642107" cy="2887676"/>
          </a:xfrm>
        </p:grpSpPr>
        <p:pic>
          <p:nvPicPr>
            <p:cNvPr id="9" name="Imagen 8">
              <a:extLst>
                <a:ext uri="{FF2B5EF4-FFF2-40B4-BE49-F238E27FC236}">
                  <a16:creationId xmlns:a16="http://schemas.microsoft.com/office/drawing/2014/main" id="{22F4FFF3-DEFB-F426-BAFD-C1F277EDA5A1}"/>
                </a:ext>
              </a:extLst>
            </p:cNvPr>
            <p:cNvPicPr>
              <a:picLocks noChangeAspect="1"/>
            </p:cNvPicPr>
            <p:nvPr/>
          </p:nvPicPr>
          <p:blipFill>
            <a:blip r:embed="rId4"/>
            <a:stretch>
              <a:fillRect/>
            </a:stretch>
          </p:blipFill>
          <p:spPr>
            <a:xfrm>
              <a:off x="12458689" y="1524766"/>
              <a:ext cx="1209844" cy="1247949"/>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3" name="Imagen 12">
              <a:extLst>
                <a:ext uri="{FF2B5EF4-FFF2-40B4-BE49-F238E27FC236}">
                  <a16:creationId xmlns:a16="http://schemas.microsoft.com/office/drawing/2014/main" id="{FA3C3553-7C39-B2E2-07D5-7151AAF6B1E4}"/>
                </a:ext>
              </a:extLst>
            </p:cNvPr>
            <p:cNvPicPr>
              <a:picLocks noChangeAspect="1"/>
            </p:cNvPicPr>
            <p:nvPr/>
          </p:nvPicPr>
          <p:blipFill>
            <a:blip r:embed="rId5"/>
            <a:stretch>
              <a:fillRect/>
            </a:stretch>
          </p:blipFill>
          <p:spPr>
            <a:xfrm>
              <a:off x="13822796" y="1767887"/>
              <a:ext cx="1228896" cy="1286054"/>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5" name="Imagen 14">
              <a:extLst>
                <a:ext uri="{FF2B5EF4-FFF2-40B4-BE49-F238E27FC236}">
                  <a16:creationId xmlns:a16="http://schemas.microsoft.com/office/drawing/2014/main" id="{B0213565-2034-9027-6974-949686A5EAC4}"/>
                </a:ext>
              </a:extLst>
            </p:cNvPr>
            <p:cNvPicPr>
              <a:picLocks noChangeAspect="1"/>
            </p:cNvPicPr>
            <p:nvPr/>
          </p:nvPicPr>
          <p:blipFill>
            <a:blip r:embed="rId6"/>
            <a:stretch>
              <a:fillRect/>
            </a:stretch>
          </p:blipFill>
          <p:spPr>
            <a:xfrm>
              <a:off x="12437098" y="2912770"/>
              <a:ext cx="1267002" cy="1228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pic>
          <p:nvPicPr>
            <p:cNvPr id="18" name="Imagen 17">
              <a:extLst>
                <a:ext uri="{FF2B5EF4-FFF2-40B4-BE49-F238E27FC236}">
                  <a16:creationId xmlns:a16="http://schemas.microsoft.com/office/drawing/2014/main" id="{0CFFE3E2-DC2D-9DB0-09B9-837C4D411C28}"/>
                </a:ext>
              </a:extLst>
            </p:cNvPr>
            <p:cNvPicPr>
              <a:picLocks noChangeAspect="1"/>
            </p:cNvPicPr>
            <p:nvPr/>
          </p:nvPicPr>
          <p:blipFill>
            <a:blip r:embed="rId7"/>
            <a:stretch>
              <a:fillRect/>
            </a:stretch>
          </p:blipFill>
          <p:spPr>
            <a:xfrm>
              <a:off x="13822796" y="3183546"/>
              <a:ext cx="1256409" cy="1228896"/>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grpSp>
      <p:sp>
        <p:nvSpPr>
          <p:cNvPr id="21" name="CuadroTexto 20">
            <a:extLst>
              <a:ext uri="{FF2B5EF4-FFF2-40B4-BE49-F238E27FC236}">
                <a16:creationId xmlns:a16="http://schemas.microsoft.com/office/drawing/2014/main" id="{1F6FAFBC-6F5D-4B59-2CB0-1528C6341284}"/>
              </a:ext>
            </a:extLst>
          </p:cNvPr>
          <p:cNvSpPr txBox="1"/>
          <p:nvPr/>
        </p:nvSpPr>
        <p:spPr>
          <a:xfrm>
            <a:off x="422356" y="107889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Justificación</a:t>
            </a:r>
          </a:p>
        </p:txBody>
      </p:sp>
      <p:pic>
        <p:nvPicPr>
          <p:cNvPr id="25" name="Imagen 24">
            <a:extLst>
              <a:ext uri="{FF2B5EF4-FFF2-40B4-BE49-F238E27FC236}">
                <a16:creationId xmlns:a16="http://schemas.microsoft.com/office/drawing/2014/main" id="{B830C133-184A-4197-BA4A-D14B32AB7252}"/>
              </a:ext>
            </a:extLst>
          </p:cNvPr>
          <p:cNvPicPr>
            <a:picLocks noChangeAspect="1"/>
          </p:cNvPicPr>
          <p:nvPr/>
        </p:nvPicPr>
        <p:blipFill>
          <a:blip r:embed="rId8"/>
          <a:stretch>
            <a:fillRect/>
          </a:stretch>
        </p:blipFill>
        <p:spPr>
          <a:xfrm>
            <a:off x="9658295" y="5733971"/>
            <a:ext cx="3625851" cy="836317"/>
          </a:xfrm>
          <a:prstGeom prst="rect">
            <a:avLst/>
          </a:prstGeom>
          <a:ln w="127000" cap="rnd">
            <a:solidFill>
              <a:srgbClr val="FFFFFF"/>
            </a:solidFill>
          </a:ln>
          <a:effectLst>
            <a:outerShdw blurRad="76200" dist="95250" dir="10500000" sx="97000" sy="23000" kx="900000" algn="br" rotWithShape="0">
              <a:srgbClr val="000000">
                <a:alpha val="20000"/>
              </a:srgbClr>
            </a:outerShdw>
          </a:effectLst>
          <a:scene3d>
            <a:camera prst="orthographicFront"/>
            <a:lightRig rig="twoPt" dir="t">
              <a:rot lat="0" lon="0" rev="7800000"/>
            </a:lightRig>
          </a:scene3d>
          <a:sp3d contourW="6350">
            <a:bevelT w="50800" h="16510"/>
            <a:contourClr>
              <a:srgbClr val="C0C0C0"/>
            </a:contourClr>
          </a:sp3d>
        </p:spPr>
      </p:pic>
      <p:sp>
        <p:nvSpPr>
          <p:cNvPr id="28" name="9 Rectángulo">
            <a:extLst>
              <a:ext uri="{FF2B5EF4-FFF2-40B4-BE49-F238E27FC236}">
                <a16:creationId xmlns:a16="http://schemas.microsoft.com/office/drawing/2014/main" id="{48DF6763-A619-CCEB-7826-0464BA14B6AE}"/>
              </a:ext>
            </a:extLst>
          </p:cNvPr>
          <p:cNvSpPr/>
          <p:nvPr/>
        </p:nvSpPr>
        <p:spPr>
          <a:xfrm>
            <a:off x="422356" y="5952599"/>
            <a:ext cx="8973290" cy="2585323"/>
          </a:xfrm>
          <a:prstGeom prst="rect">
            <a:avLst/>
          </a:prstGeom>
          <a:noFill/>
        </p:spPr>
        <p:txBody>
          <a:bodyPr wrap="square">
            <a:spAutoFit/>
          </a:bodyPr>
          <a:lstStyle/>
          <a:p>
            <a:pPr algn="just"/>
            <a:r>
              <a:rPr lang="es-ES" sz="1800" dirty="0">
                <a:latin typeface="Noto Sans" panose="020B0502040504020204" pitchFamily="34" charset="0"/>
                <a:ea typeface="Noto Sans" panose="020B0502040504020204" pitchFamily="34" charset="0"/>
                <a:cs typeface="Noto Sans" panose="020B0502040504020204" pitchFamily="34" charset="0"/>
              </a:rPr>
              <a:t>El Programa Sectorial de Salud 2025-2030, publicado en el DOF el 4 de septiembre de 2025, contempla que el acceso universal a los servicios de salud es un pilar fundamental para garantizar el bienestar de todos los mexicanos; por lo que el gobierno de la República se ha comprometido a mejorar la cobertura de los servicios de salud, eliminando barreras que puedan existir tanto para quienes cuentan como para quienes no cuentan con seguridad social, comprometiéndose a mejorar la cobertura y entrega oportuna de medicamentos e insumos para la salud, lo cual da sustento a la implementación de las </a:t>
            </a:r>
            <a:r>
              <a:rPr lang="es-ES" sz="1800" b="1" dirty="0">
                <a:latin typeface="Noto Sans" panose="020B0502040504020204" pitchFamily="34" charset="0"/>
                <a:ea typeface="Noto Sans" panose="020B0502040504020204" pitchFamily="34" charset="0"/>
                <a:cs typeface="Noto Sans" panose="020B0502040504020204" pitchFamily="34" charset="0"/>
              </a:rPr>
              <a:t>“FARMACIAS DEL BIENESTAR</a:t>
            </a: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pic>
        <p:nvPicPr>
          <p:cNvPr id="30" name="Imagen 29">
            <a:extLst>
              <a:ext uri="{FF2B5EF4-FFF2-40B4-BE49-F238E27FC236}">
                <a16:creationId xmlns:a16="http://schemas.microsoft.com/office/drawing/2014/main" id="{1F2CE3A3-A60B-8765-8E0D-A58BDF187C75}"/>
              </a:ext>
            </a:extLst>
          </p:cNvPr>
          <p:cNvPicPr>
            <a:picLocks noChangeAspect="1"/>
          </p:cNvPicPr>
          <p:nvPr/>
        </p:nvPicPr>
        <p:blipFill>
          <a:blip r:embed="rId9"/>
          <a:stretch>
            <a:fillRect/>
          </a:stretch>
        </p:blipFill>
        <p:spPr>
          <a:xfrm>
            <a:off x="10387578" y="6966124"/>
            <a:ext cx="2167283" cy="1954313"/>
          </a:xfrm>
          <a:prstGeom prst="ellipse">
            <a:avLst/>
          </a:prstGeom>
          <a:ln>
            <a:noFill/>
          </a:ln>
          <a:effectLst>
            <a:softEdge rad="112500"/>
          </a:effectLst>
        </p:spPr>
      </p:pic>
    </p:spTree>
    <p:extLst>
      <p:ext uri="{BB962C8B-B14F-4D97-AF65-F5344CB8AC3E}">
        <p14:creationId xmlns:p14="http://schemas.microsoft.com/office/powerpoint/2010/main" val="298298043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944411-6004-E58E-6F9C-D61E3F186AAA}"/>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555E825A-AC65-901D-C852-67BFF51F1997}"/>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A51A165A-2D0F-EC13-FBDC-B6F9480AE5B3}"/>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709F1C4F-C8EF-8180-CC11-DD57F03458A7}"/>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6" name="CuadroTexto 5">
            <a:extLst>
              <a:ext uri="{FF2B5EF4-FFF2-40B4-BE49-F238E27FC236}">
                <a16:creationId xmlns:a16="http://schemas.microsoft.com/office/drawing/2014/main" id="{F159F3FA-49B7-8A17-5555-C9654CEE4660}"/>
              </a:ext>
            </a:extLst>
          </p:cNvPr>
          <p:cNvSpPr txBox="1"/>
          <p:nvPr/>
        </p:nvSpPr>
        <p:spPr>
          <a:xfrm>
            <a:off x="422356" y="1684106"/>
            <a:ext cx="14194190" cy="4801314"/>
          </a:xfrm>
          <a:prstGeom prst="rect">
            <a:avLst/>
          </a:prstGeom>
          <a:noFill/>
        </p:spPr>
        <p:txBody>
          <a:bodyPr wrap="square">
            <a:spAutoFit/>
          </a:bodyPr>
          <a:lstStyle/>
          <a:p>
            <a:pPr algn="just"/>
            <a:r>
              <a:rPr lang="es-ES" sz="1800" dirty="0">
                <a:effectLst/>
                <a:latin typeface="Noto Sans" panose="020B0502040504020204" pitchFamily="34" charset="0"/>
                <a:ea typeface="Noto Sans" panose="020B0502040504020204" pitchFamily="34" charset="0"/>
                <a:cs typeface="Noto Sans" panose="020B0502040504020204" pitchFamily="34" charset="0"/>
              </a:rPr>
              <a:t>El 29 de mayo de 2026, se publicó en el</a:t>
            </a:r>
            <a:r>
              <a:rPr lang="es-ES" sz="1800" b="1" dirty="0">
                <a:effectLst/>
                <a:latin typeface="Noto Sans" panose="020B0502040504020204" pitchFamily="34" charset="0"/>
                <a:ea typeface="Noto Sans" panose="020B0502040504020204" pitchFamily="34" charset="0"/>
                <a:cs typeface="Noto Sans" panose="020B0502040504020204" pitchFamily="34" charset="0"/>
              </a:rPr>
              <a:t> “DOF”</a:t>
            </a:r>
            <a:r>
              <a:rPr lang="es-ES" sz="1800" dirty="0">
                <a:effectLst/>
                <a:latin typeface="Noto Sans" panose="020B0502040504020204" pitchFamily="34" charset="0"/>
                <a:ea typeface="Noto Sans" panose="020B0502040504020204" pitchFamily="34" charset="0"/>
                <a:cs typeface="Noto Sans" panose="020B0502040504020204" pitchFamily="34" charset="0"/>
              </a:rPr>
              <a:t> el “Acuerdo por el que se modifica el diverso por el que se instruye a la Secretaría de Salud, a Laboratorios de Biológicos y Reactivos de México, S.A. de C.V., al Instituto de Seguridad y Servicios Sociales de los Trabajadores del Estado, al Instituto Mexicano del Seguro Social y a Servicios de Salud del Instituto Mexicano del Seguro Social para el Bienestar llevar a cabo las acciones que se indican”, en el que se instruye a </a:t>
            </a:r>
            <a:r>
              <a:rPr lang="es-ES" sz="1800" b="1" dirty="0">
                <a:effectLst/>
                <a:latin typeface="Noto Sans" panose="020B0502040504020204" pitchFamily="34" charset="0"/>
                <a:ea typeface="Noto Sans" panose="020B0502040504020204" pitchFamily="34" charset="0"/>
                <a:cs typeface="Noto Sans" panose="020B0502040504020204" pitchFamily="34" charset="0"/>
              </a:rPr>
              <a:t>“BIRMEX”</a:t>
            </a:r>
            <a:r>
              <a:rPr lang="es-ES" sz="1800" dirty="0">
                <a:effectLst/>
                <a:latin typeface="Noto Sans" panose="020B0502040504020204" pitchFamily="34" charset="0"/>
                <a:ea typeface="Noto Sans" panose="020B0502040504020204" pitchFamily="34" charset="0"/>
                <a:cs typeface="Noto Sans" panose="020B0502040504020204" pitchFamily="34" charset="0"/>
              </a:rPr>
              <a:t>, como área consolidadora, para que, bajo la coordinación de la Secretaría de Salud, con la intervención que en derecho corresponda a la Secretaría Anticorrupción y Buen Gobierno y, con la participación del </a:t>
            </a:r>
            <a:r>
              <a:rPr lang="es-ES" sz="1800" b="1" dirty="0">
                <a:effectLst/>
                <a:latin typeface="Noto Sans" panose="020B0502040504020204" pitchFamily="34" charset="0"/>
                <a:ea typeface="Noto Sans" panose="020B0502040504020204" pitchFamily="34" charset="0"/>
                <a:cs typeface="Noto Sans" panose="020B0502040504020204" pitchFamily="34" charset="0"/>
              </a:rPr>
              <a:t>“ISSSTE”</a:t>
            </a:r>
            <a:r>
              <a:rPr lang="es-ES" sz="1800" dirty="0">
                <a:effectLst/>
                <a:latin typeface="Noto Sans" panose="020B0502040504020204" pitchFamily="34" charset="0"/>
                <a:ea typeface="Noto Sans" panose="020B0502040504020204" pitchFamily="34" charset="0"/>
                <a:cs typeface="Noto Sans" panose="020B0502040504020204" pitchFamily="34" charset="0"/>
              </a:rPr>
              <a:t>, el </a:t>
            </a:r>
            <a:r>
              <a:rPr lang="es-ES" sz="1800" b="1" dirty="0">
                <a:effectLst/>
                <a:latin typeface="Noto Sans" panose="020B0502040504020204" pitchFamily="34" charset="0"/>
                <a:ea typeface="Noto Sans" panose="020B0502040504020204" pitchFamily="34" charset="0"/>
                <a:cs typeface="Noto Sans" panose="020B0502040504020204" pitchFamily="34" charset="0"/>
              </a:rPr>
              <a:t>“IMSS”</a:t>
            </a:r>
            <a:r>
              <a:rPr lang="es-ES" sz="1800" dirty="0">
                <a:effectLst/>
                <a:latin typeface="Noto Sans" panose="020B0502040504020204" pitchFamily="34" charset="0"/>
                <a:ea typeface="Noto Sans" panose="020B0502040504020204" pitchFamily="34" charset="0"/>
                <a:cs typeface="Noto Sans" panose="020B0502040504020204" pitchFamily="34" charset="0"/>
              </a:rPr>
              <a:t>, </a:t>
            </a:r>
            <a:r>
              <a:rPr lang="es-ES" sz="1800" b="1" dirty="0">
                <a:effectLst/>
                <a:latin typeface="Noto Sans" panose="020B0502040504020204" pitchFamily="34" charset="0"/>
                <a:ea typeface="Noto Sans" panose="020B0502040504020204" pitchFamily="34" charset="0"/>
                <a:cs typeface="Noto Sans" panose="020B0502040504020204" pitchFamily="34" charset="0"/>
              </a:rPr>
              <a:t>“IMSS-BIENESTAR”</a:t>
            </a:r>
            <a:r>
              <a:rPr lang="es-ES" sz="1800" dirty="0">
                <a:effectLst/>
                <a:latin typeface="Noto Sans" panose="020B0502040504020204" pitchFamily="34" charset="0"/>
                <a:ea typeface="Noto Sans" panose="020B0502040504020204" pitchFamily="34" charset="0"/>
                <a:cs typeface="Noto Sans" panose="020B0502040504020204" pitchFamily="34" charset="0"/>
              </a:rPr>
              <a:t>, los Institutos Nacionales de Salud, los Hospitales Federales de Referencia, y las demás instituciones públicas que presten servicios de salud que se integren, previa consideración de la Subsecretaría de Integración Sectorial y Coordinación de Servicios de Atención Médica, realice los procedimientos de contratación consolidada de los medicamentos, material de curación e insumos para la salud solicitados por las instituciones como áreas requirentes</a:t>
            </a:r>
            <a:r>
              <a:rPr lang="es-ES" sz="1800" dirty="0">
                <a:latin typeface="Noto Sans" panose="020B0502040504020204" pitchFamily="34" charset="0"/>
                <a:ea typeface="Noto Sans" panose="020B0502040504020204" pitchFamily="34" charset="0"/>
                <a:cs typeface="Noto Sans" panose="020B0502040504020204" pitchFamily="34" charset="0"/>
              </a:rPr>
              <a:t>.</a:t>
            </a:r>
          </a:p>
          <a:p>
            <a:pPr algn="just"/>
            <a:endParaRPr lang="es-ES" sz="1800" dirty="0">
              <a:effectLst/>
              <a:latin typeface="Noto Sans" panose="020B0502040504020204" pitchFamily="34" charset="0"/>
              <a:ea typeface="Noto Sans" panose="020B0502040504020204" pitchFamily="34" charset="0"/>
              <a:cs typeface="Noto Sans" panose="020B0502040504020204" pitchFamily="34" charset="0"/>
            </a:endParaRPr>
          </a:p>
          <a:p>
            <a:pPr algn="just"/>
            <a:r>
              <a:rPr lang="es-ES" sz="1800" dirty="0">
                <a:latin typeface="Noto Sans" panose="020B0502040504020204" pitchFamily="34" charset="0"/>
                <a:ea typeface="Noto Sans" panose="020B0502040504020204" pitchFamily="34" charset="0"/>
                <a:cs typeface="Noto Sans" panose="020B0502040504020204" pitchFamily="34" charset="0"/>
              </a:rPr>
              <a:t>Q</a:t>
            </a:r>
            <a:r>
              <a:rPr lang="es-ES" sz="1800" dirty="0">
                <a:effectLst/>
                <a:latin typeface="Noto Sans" panose="020B0502040504020204" pitchFamily="34" charset="0"/>
                <a:ea typeface="Noto Sans" panose="020B0502040504020204" pitchFamily="34" charset="0"/>
                <a:cs typeface="Noto Sans" panose="020B0502040504020204" pitchFamily="34" charset="0"/>
              </a:rPr>
              <a:t>ue </a:t>
            </a:r>
            <a:r>
              <a:rPr lang="es-ES" sz="1800" b="1" dirty="0">
                <a:effectLst/>
                <a:latin typeface="Noto Sans" panose="020B0502040504020204" pitchFamily="34" charset="0"/>
                <a:ea typeface="Noto Sans" panose="020B0502040504020204" pitchFamily="34" charset="0"/>
                <a:cs typeface="Noto Sans" panose="020B0502040504020204" pitchFamily="34" charset="0"/>
              </a:rPr>
              <a:t>“BIRMEX”</a:t>
            </a:r>
            <a:r>
              <a:rPr lang="es-ES" sz="1800" dirty="0">
                <a:effectLst/>
                <a:latin typeface="Noto Sans" panose="020B0502040504020204" pitchFamily="34" charset="0"/>
                <a:ea typeface="Noto Sans" panose="020B0502040504020204" pitchFamily="34" charset="0"/>
                <a:cs typeface="Noto Sans" panose="020B0502040504020204" pitchFamily="34" charset="0"/>
              </a:rPr>
              <a:t> instrumente y ejecute un modelo de servicio integrado destinado al suministro, almacenamiento, abastecimiento y distribución de medicamentos, material de curación e insumos para la salud, y en su caso, ser firmante, titular de las relaciones jurídicas que se establezcan con los proveedores adjudicados, como administrador único de los contratos de adquisición de medicamentos, material de curación e insumos para la salud que celebre, estableciendo además que los convenios de colaboración que al respecto se suscriban, deberán prever el mecanismo financiero correspondiente, a fin de que las instituciones participantes que requieran el servicio integrado aporten los recursos necesarios para el cumplimiento del objeto de los mismos.</a:t>
            </a: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Tree>
    <p:extLst>
      <p:ext uri="{BB962C8B-B14F-4D97-AF65-F5344CB8AC3E}">
        <p14:creationId xmlns:p14="http://schemas.microsoft.com/office/powerpoint/2010/main" val="158996836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F2301B-7479-D21C-6D9B-E00D23D33C9B}"/>
            </a:ext>
          </a:extLst>
        </p:cNvPr>
        <p:cNvGrpSpPr/>
        <p:nvPr/>
      </p:nvGrpSpPr>
      <p:grpSpPr>
        <a:xfrm>
          <a:off x="0" y="0"/>
          <a:ext cx="0" cy="0"/>
          <a:chOff x="0" y="0"/>
          <a:chExt cx="0" cy="0"/>
        </a:xfrm>
      </p:grpSpPr>
      <p:grpSp>
        <p:nvGrpSpPr>
          <p:cNvPr id="4" name="Grupo 3">
            <a:extLst>
              <a:ext uri="{FF2B5EF4-FFF2-40B4-BE49-F238E27FC236}">
                <a16:creationId xmlns:a16="http://schemas.microsoft.com/office/drawing/2014/main" id="{153B0C92-67A3-8F22-333D-93470512DD21}"/>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73A84A50-424F-1CA1-E65B-EF8A03BEC28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BC1092F0-6C07-D1CF-67BA-932086E77A1E}"/>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9 Rectángulo">
            <a:extLst>
              <a:ext uri="{FF2B5EF4-FFF2-40B4-BE49-F238E27FC236}">
                <a16:creationId xmlns:a16="http://schemas.microsoft.com/office/drawing/2014/main" id="{CE6C136A-48F3-0421-1A55-CA0FE8E725C9}"/>
              </a:ext>
            </a:extLst>
          </p:cNvPr>
          <p:cNvSpPr/>
          <p:nvPr/>
        </p:nvSpPr>
        <p:spPr>
          <a:xfrm>
            <a:off x="422356" y="2112762"/>
            <a:ext cx="14449791" cy="6186309"/>
          </a:xfrm>
          <a:prstGeom prst="rect">
            <a:avLst/>
          </a:prstGeom>
          <a:noFill/>
        </p:spPr>
        <p:txBody>
          <a:bodyPr wrap="square">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A fin de dar cumplimiento a  todo lo anterior, el 17 de agosto del presente, se suscribió el </a:t>
            </a:r>
            <a:r>
              <a:rPr lang="es-ES" sz="1800" b="1" dirty="0"/>
              <a:t>CONVENIO DE COLABORACIÓN PARA EL SUMINISTRO, ALMACENAMIENTO, ABASTECIMIENTO, RESGUARDO,</a:t>
            </a:r>
            <a:r>
              <a:rPr lang="es-ES" sz="1800" dirty="0"/>
              <a:t> </a:t>
            </a:r>
            <a:r>
              <a:rPr lang="es-ES" sz="1800" b="1" dirty="0"/>
              <a:t>DISTRIBUCIÓN Y ENTREGA DE MEDICAMENTOS EN LAS FARMACIAS DEL BIENESTAR A LAS PERSONAS BENEFICIARIAS DEL PROGRAMA DENOMINADO “SALUD CASA POR CASA”, </a:t>
            </a:r>
            <a:r>
              <a:rPr lang="es-ES" sz="1800" dirty="0"/>
              <a:t>cuyo objeto 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539750" algn="just">
              <a:buClr>
                <a:schemeClr val="dk1"/>
              </a:buClr>
              <a:buSzPts val="2100"/>
              <a:tabLst>
                <a:tab pos="539750" algn="l"/>
              </a:tabLst>
            </a:pPr>
            <a:r>
              <a:rPr lang="es-MX" sz="1800" dirty="0">
                <a:latin typeface="Noto Sans" panose="020B0502040504020204" pitchFamily="34" charset="0"/>
                <a:ea typeface="Noto Sans" panose="020B0502040504020204" pitchFamily="34" charset="0"/>
                <a:cs typeface="Noto Sans" panose="020B0502040504020204" pitchFamily="34" charset="0"/>
              </a:rPr>
              <a:t>Establecer las bases y mecanismos mediante los cuales “LAS PARTES” colaborarán, dentro del ámbito de sus respectivas atribuciones, para el suministro, almacenamiento, abastecimiento, distribución, resguardo y entrega de los medicamentos descritos en el “ANEXO 1”, denominado “Modalidades de operación de FARMACIAS DEL BIENESTAR”, que forma parte integrante de este Convenio de Colaboración, y que sean prescritos por las “PERSONAS SERVIDORAS DE LA SALUD” a las personas beneficiarias de “EL PROGRAMA”, y entregados a través de las “FARMACIAS DEL BIENESTAR”, mismas que contarán con “MODALIDADES DE OPERACIÓN” dependiendo de las circunstancias geográficas y poblacionales conforme a lo señalado en el “ANEXO 1”, a fin de permitir la accesibilidad para las personas beneficiarias de “EL PROGRAMA”. La ejecución de las acciones de colaboración se realizará por “LAS PARTES” en dos etapas, la primera etapa, a través de las modalidades en “TIENDAS BIENESTAR” y “MÁQUINAS DESPACHADORAS”; y en una siguiente etapa, en las modalidades de ”UNIDADES DE SALUD” y “FARMACIAS PARTICULARES”, cuya operación se describirá en el “ANEXO 1”, el cual, una vez suscrito, formará parte integrante de este Convenio de Colaboración”.</a:t>
            </a:r>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chemeClr val="dk1"/>
              </a:buClr>
              <a:buSzPts val="2100"/>
            </a:pPr>
            <a:r>
              <a:rPr lang="es-ES" sz="1800" dirty="0"/>
              <a:t>En la cláusula Tercera de nominada “Compromisos” de dicho Convenio, el IMSS se compromete a determinar, en conjunto con la Secretaría de Salud las </a:t>
            </a:r>
            <a:r>
              <a:rPr lang="es-ES" sz="1800" b="1" dirty="0"/>
              <a:t>“UNIDADES DE SALUD”</a:t>
            </a:r>
            <a:r>
              <a:rPr lang="es-ES" sz="1800" dirty="0"/>
              <a:t> en las que podrán instalarse </a:t>
            </a:r>
            <a:r>
              <a:rPr lang="es-ES" sz="1800" b="1" dirty="0"/>
              <a:t>“FARMACIAS DEL BIENESTAR”, </a:t>
            </a:r>
            <a:r>
              <a:rPr lang="es-ES" sz="1800" dirty="0"/>
              <a:t>en su modalidad de </a:t>
            </a:r>
            <a:r>
              <a:rPr lang="es-ES" sz="1800" b="1" dirty="0"/>
              <a:t>“MÁQUINAS DESPACHADORAS”,</a:t>
            </a:r>
            <a:r>
              <a:rPr lang="es-ES" sz="1800" dirty="0"/>
              <a:t> y generar un listado, el cual podrá ser proporcionado a </a:t>
            </a:r>
            <a:r>
              <a:rPr lang="es-ES" sz="1800" b="1" dirty="0"/>
              <a:t>todos los firmantes. </a:t>
            </a:r>
            <a:r>
              <a:rPr lang="es-ES" sz="1800" dirty="0"/>
              <a:t>Dichas </a:t>
            </a:r>
            <a:r>
              <a:rPr lang="es-ES" sz="1800" b="1" dirty="0"/>
              <a:t>“UNIDADES DE SALUD”</a:t>
            </a:r>
            <a:r>
              <a:rPr lang="es-ES" sz="1800" dirty="0"/>
              <a:t> deberán cumplir con los requerimientos mínimos establecidos en el </a:t>
            </a:r>
            <a:r>
              <a:rPr lang="es-ES" sz="1800" b="1" dirty="0"/>
              <a:t>“ANEXO 1”</a:t>
            </a:r>
            <a:r>
              <a:rPr lang="es-ES" sz="1800" dirty="0"/>
              <a:t> para la instalación de las </a:t>
            </a:r>
            <a:r>
              <a:rPr lang="es-ES" sz="1800" b="1" dirty="0"/>
              <a:t>“MÁQUINAS DESPACHADORAS”.</a:t>
            </a:r>
            <a:endParaRPr lang="es-MX" sz="1800" dirty="0"/>
          </a:p>
          <a:p>
            <a:pPr marL="539750" algn="just">
              <a:buClr>
                <a:schemeClr val="dk1"/>
              </a:buClr>
              <a:buSzPts val="2100"/>
              <a:tabLst>
                <a:tab pos="539750" algn="l"/>
              </a:tabLst>
            </a:pPr>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16" name="CuadroTexto 10">
            <a:extLst>
              <a:ext uri="{FF2B5EF4-FFF2-40B4-BE49-F238E27FC236}">
                <a16:creationId xmlns:a16="http://schemas.microsoft.com/office/drawing/2014/main" id="{D91B25F1-322B-F5F6-3E58-DF9D43F82697}"/>
              </a:ext>
            </a:extLst>
          </p:cNvPr>
          <p:cNvSpPr txBox="1"/>
          <p:nvPr/>
        </p:nvSpPr>
        <p:spPr>
          <a:xfrm>
            <a:off x="3902023" y="452117"/>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Estrategias de operación  FARMACIAS DEL BIENESTAR:</a:t>
            </a:r>
          </a:p>
        </p:txBody>
      </p:sp>
      <p:sp>
        <p:nvSpPr>
          <p:cNvPr id="5" name="CuadroTexto 10">
            <a:extLst>
              <a:ext uri="{FF2B5EF4-FFF2-40B4-BE49-F238E27FC236}">
                <a16:creationId xmlns:a16="http://schemas.microsoft.com/office/drawing/2014/main" id="{60D535B2-EAD4-AC5E-F08B-A082F4903E85}"/>
              </a:ext>
            </a:extLst>
          </p:cNvPr>
          <p:cNvSpPr txBox="1"/>
          <p:nvPr/>
        </p:nvSpPr>
        <p:spPr>
          <a:xfrm>
            <a:off x="499565" y="1559682"/>
            <a:ext cx="14545669"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Convenio de Colaboración</a:t>
            </a:r>
          </a:p>
        </p:txBody>
      </p:sp>
    </p:spTree>
    <p:extLst>
      <p:ext uri="{BB962C8B-B14F-4D97-AF65-F5344CB8AC3E}">
        <p14:creationId xmlns:p14="http://schemas.microsoft.com/office/powerpoint/2010/main" val="3457921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E7F0470-020F-20B5-9423-1E601EF8976F}"/>
            </a:ext>
          </a:extLst>
        </p:cNvPr>
        <p:cNvGrpSpPr/>
        <p:nvPr/>
      </p:nvGrpSpPr>
      <p:grpSpPr>
        <a:xfrm>
          <a:off x="0" y="0"/>
          <a:ext cx="0" cy="0"/>
          <a:chOff x="0" y="0"/>
          <a:chExt cx="0" cy="0"/>
        </a:xfrm>
      </p:grpSpPr>
      <p:pic>
        <p:nvPicPr>
          <p:cNvPr id="4" name="Google Shape;1097;p11" descr="Portapapeles parcialmente comprobado contorno">
            <a:extLst>
              <a:ext uri="{FF2B5EF4-FFF2-40B4-BE49-F238E27FC236}">
                <a16:creationId xmlns:a16="http://schemas.microsoft.com/office/drawing/2014/main" id="{D6CCA1C4-63CC-6A3D-77BB-CA408EE9D97A}"/>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0" name="Google Shape;78;p8">
            <a:extLst>
              <a:ext uri="{FF2B5EF4-FFF2-40B4-BE49-F238E27FC236}">
                <a16:creationId xmlns:a16="http://schemas.microsoft.com/office/drawing/2014/main" id="{FC933462-19CC-8650-AEBE-4FD21CEFC92C}"/>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sp>
        <p:nvSpPr>
          <p:cNvPr id="7" name="6 Rectángulo">
            <a:extLst>
              <a:ext uri="{FF2B5EF4-FFF2-40B4-BE49-F238E27FC236}">
                <a16:creationId xmlns:a16="http://schemas.microsoft.com/office/drawing/2014/main" id="{E9DC7B5E-ABDA-E9D8-B407-DF9930D11769}"/>
              </a:ext>
            </a:extLst>
          </p:cNvPr>
          <p:cNvSpPr/>
          <p:nvPr/>
        </p:nvSpPr>
        <p:spPr>
          <a:xfrm>
            <a:off x="5604306" y="2125514"/>
            <a:ext cx="8987727" cy="1754326"/>
          </a:xfrm>
          <a:prstGeom prst="rect">
            <a:avLst/>
          </a:prstGeom>
          <a:noFill/>
        </p:spPr>
        <p:txBody>
          <a:bodyPr wrap="square">
            <a:spAutoFit/>
          </a:bodyPr>
          <a:lstStyle/>
          <a:p>
            <a:pPr algn="just">
              <a:buClr>
                <a:srgbClr val="691C32"/>
              </a:buClr>
              <a:buSzPct val="130000"/>
            </a:pPr>
            <a:r>
              <a:rPr lang="es-MX" sz="1800" dirty="0">
                <a:latin typeface="Noto Sans" panose="020B0502040504020204" pitchFamily="34" charset="0"/>
                <a:ea typeface="Noto Sans" panose="020B0502040504020204" pitchFamily="34" charset="0"/>
                <a:cs typeface="Noto Sans" panose="020B0502040504020204" pitchFamily="34" charset="0"/>
              </a:rPr>
              <a:t>En las diferentes modalidades de servicio se entregarán los medicamentos identificados como esenciales para el control de enfermedades crónicas, conforme a lo establecido en los PRONAM correspondientes a la atención de Diabetes Tipo 2, Hipertensión Arterial Sistémica y </a:t>
            </a:r>
            <a:r>
              <a:rPr lang="es-MX" sz="1800" dirty="0" err="1">
                <a:latin typeface="Noto Sans" panose="020B0502040504020204" pitchFamily="34" charset="0"/>
                <a:ea typeface="Noto Sans" panose="020B0502040504020204" pitchFamily="34" charset="0"/>
                <a:cs typeface="Noto Sans" panose="020B0502040504020204" pitchFamily="34" charset="0"/>
              </a:rPr>
              <a:t>Dislipidemias</a:t>
            </a:r>
            <a:r>
              <a:rPr lang="es-MX" sz="1800" dirty="0">
                <a:latin typeface="Noto Sans" panose="020B0502040504020204" pitchFamily="34" charset="0"/>
                <a:ea typeface="Noto Sans" panose="020B0502040504020204" pitchFamily="34" charset="0"/>
                <a:cs typeface="Noto Sans" panose="020B0502040504020204" pitchFamily="34" charset="0"/>
              </a:rPr>
              <a:t>, entre los que no se incluirá la entrega de fármacos que requieran red de frío como es el caso de las insulinas</a:t>
            </a:r>
          </a:p>
        </p:txBody>
      </p:sp>
      <p:sp>
        <p:nvSpPr>
          <p:cNvPr id="11" name="Rectángulo 5">
            <a:extLst>
              <a:ext uri="{FF2B5EF4-FFF2-40B4-BE49-F238E27FC236}">
                <a16:creationId xmlns:a16="http://schemas.microsoft.com/office/drawing/2014/main" id="{C6D8AD27-D398-D8F9-7283-A50B0B632203}"/>
              </a:ext>
            </a:extLst>
          </p:cNvPr>
          <p:cNvSpPr/>
          <p:nvPr/>
        </p:nvSpPr>
        <p:spPr>
          <a:xfrm>
            <a:off x="509867" y="1362983"/>
            <a:ext cx="14082166" cy="92333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Estrategias:</a:t>
            </a:r>
          </a:p>
          <a:p>
            <a:pPr algn="just"/>
            <a:endParaRPr lang="es-MX" sz="2600" b="1" kern="1200" dirty="0">
              <a:solidFill>
                <a:srgbClr val="235C4F"/>
              </a:solidFill>
              <a:latin typeface="Noto Son Bold"/>
              <a:ea typeface="Noto Sans" panose="020B0502040504020204" pitchFamily="34" charset="0"/>
              <a:cs typeface="Noto Sans" panose="020B0502040504020204" pitchFamily="34" charset="0"/>
            </a:endParaRPr>
          </a:p>
        </p:txBody>
      </p:sp>
      <p:pic>
        <p:nvPicPr>
          <p:cNvPr id="21" name="image5.png"/>
          <p:cNvPicPr/>
          <p:nvPr/>
        </p:nvPicPr>
        <p:blipFill>
          <a:blip r:embed="rId4"/>
          <a:srcRect/>
          <a:stretch>
            <a:fillRect/>
          </a:stretch>
        </p:blipFill>
        <p:spPr>
          <a:xfrm>
            <a:off x="710096" y="2371817"/>
            <a:ext cx="4214488" cy="1261720"/>
          </a:xfrm>
          <a:prstGeom prst="rect">
            <a:avLst/>
          </a:prstGeom>
          <a:ln/>
        </p:spPr>
      </p:pic>
      <p:sp>
        <p:nvSpPr>
          <p:cNvPr id="22" name="21 Rectángulo">
            <a:extLst>
              <a:ext uri="{FF2B5EF4-FFF2-40B4-BE49-F238E27FC236}">
                <a16:creationId xmlns:a16="http://schemas.microsoft.com/office/drawing/2014/main" id="{E9DC7B5E-ABDA-E9D8-B407-DF9930D11769}"/>
              </a:ext>
            </a:extLst>
          </p:cNvPr>
          <p:cNvSpPr/>
          <p:nvPr/>
        </p:nvSpPr>
        <p:spPr>
          <a:xfrm>
            <a:off x="5604306" y="5301398"/>
            <a:ext cx="8987727" cy="1754326"/>
          </a:xfrm>
          <a:prstGeom prst="rect">
            <a:avLst/>
          </a:prstGeom>
          <a:noFill/>
        </p:spPr>
        <p:txBody>
          <a:bodyPr wrap="square">
            <a:spAutoFit/>
          </a:bodyPr>
          <a:lstStyle/>
          <a:p>
            <a:pPr algn="just">
              <a:buClr>
                <a:srgbClr val="691C32"/>
              </a:buClr>
              <a:buSzPct val="130000"/>
            </a:pPr>
            <a:r>
              <a:rPr lang="es-MX" sz="1800" dirty="0">
                <a:latin typeface="Noto Sans" panose="020B0502040504020204" pitchFamily="34" charset="0"/>
                <a:ea typeface="Noto Sans" panose="020B0502040504020204" pitchFamily="34" charset="0"/>
                <a:cs typeface="Noto Sans" panose="020B0502040504020204" pitchFamily="34" charset="0"/>
              </a:rPr>
              <a:t>Con respecto a la emisión de recetas por parte de las PERSONAS SERVIDORAS DE LA SALUD de EL PROGRAMA, se realizará de forma física en el formato institucional autorizado (Apéndice 13.3 Receta de medicamentos), entregando original y copia a la persona beneficiaria y resguardando una copia para el expediente en BIENESTAR; asimismo se realizará la captura de la misma en la tableta electrónica. </a:t>
            </a:r>
          </a:p>
        </p:txBody>
      </p:sp>
      <p:pic>
        <p:nvPicPr>
          <p:cNvPr id="24" name="image7.png" descr="BIENESTAR_Logo_(2024)"/>
          <p:cNvPicPr/>
          <p:nvPr/>
        </p:nvPicPr>
        <p:blipFill>
          <a:blip r:embed="rId5"/>
          <a:srcRect/>
          <a:stretch>
            <a:fillRect/>
          </a:stretch>
        </p:blipFill>
        <p:spPr>
          <a:xfrm>
            <a:off x="1620434" y="5490229"/>
            <a:ext cx="3019425" cy="1393229"/>
          </a:xfrm>
          <a:prstGeom prst="rect">
            <a:avLst/>
          </a:prstGeom>
          <a:ln/>
        </p:spPr>
      </p:pic>
    </p:spTree>
    <p:extLst>
      <p:ext uri="{BB962C8B-B14F-4D97-AF65-F5344CB8AC3E}">
        <p14:creationId xmlns:p14="http://schemas.microsoft.com/office/powerpoint/2010/main" val="27263706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53AB0EE-34E0-940A-03AA-F89D45646144}"/>
            </a:ext>
          </a:extLst>
        </p:cNvPr>
        <p:cNvGrpSpPr/>
        <p:nvPr/>
      </p:nvGrpSpPr>
      <p:grpSpPr>
        <a:xfrm>
          <a:off x="0" y="0"/>
          <a:ext cx="0" cy="0"/>
          <a:chOff x="0" y="0"/>
          <a:chExt cx="0" cy="0"/>
        </a:xfrm>
      </p:grpSpPr>
      <p:grpSp>
        <p:nvGrpSpPr>
          <p:cNvPr id="5" name="4 Grupo"/>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9" name="Rectángulo 5">
            <a:extLst>
              <a:ext uri="{FF2B5EF4-FFF2-40B4-BE49-F238E27FC236}">
                <a16:creationId xmlns:a16="http://schemas.microsoft.com/office/drawing/2014/main" id="{C6D8AD27-D398-D8F9-7283-A50B0B632203}"/>
              </a:ext>
            </a:extLst>
          </p:cNvPr>
          <p:cNvSpPr/>
          <p:nvPr/>
        </p:nvSpPr>
        <p:spPr>
          <a:xfrm>
            <a:off x="509867" y="1362983"/>
            <a:ext cx="14082166" cy="92333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Estrategias:</a:t>
            </a:r>
          </a:p>
          <a:p>
            <a:pPr algn="just"/>
            <a:endParaRPr lang="es-MX" sz="2600" b="1" kern="1200" dirty="0">
              <a:solidFill>
                <a:srgbClr val="235C4F"/>
              </a:solidFill>
              <a:latin typeface="Noto Son Bold"/>
              <a:ea typeface="Noto Sans" panose="020B0502040504020204" pitchFamily="34" charset="0"/>
              <a:cs typeface="Noto Sans" panose="020B0502040504020204" pitchFamily="34" charset="0"/>
            </a:endParaRPr>
          </a:p>
        </p:txBody>
      </p:sp>
      <p:sp>
        <p:nvSpPr>
          <p:cNvPr id="10" name="9 Rectángulo">
            <a:extLst>
              <a:ext uri="{FF2B5EF4-FFF2-40B4-BE49-F238E27FC236}">
                <a16:creationId xmlns:a16="http://schemas.microsoft.com/office/drawing/2014/main" id="{E9DC7B5E-ABDA-E9D8-B407-DF9930D11769}"/>
              </a:ext>
            </a:extLst>
          </p:cNvPr>
          <p:cNvSpPr/>
          <p:nvPr/>
        </p:nvSpPr>
        <p:spPr>
          <a:xfrm>
            <a:off x="5604306" y="1660683"/>
            <a:ext cx="8987727" cy="3416320"/>
          </a:xfrm>
          <a:prstGeom prst="rect">
            <a:avLst/>
          </a:prstGeom>
          <a:noFill/>
        </p:spPr>
        <p:txBody>
          <a:bodyPr wrap="square">
            <a:spAutoFit/>
          </a:bodyPr>
          <a:lstStyle/>
          <a:p>
            <a:pPr algn="just">
              <a:buClr>
                <a:srgbClr val="691C32"/>
              </a:buClr>
              <a:buSzPct val="130000"/>
            </a:pPr>
            <a:r>
              <a:rPr lang="es-MX" sz="1800" dirty="0">
                <a:latin typeface="Noto Sans" panose="020B0502040504020204" pitchFamily="34" charset="0"/>
                <a:ea typeface="Noto Sans" panose="020B0502040504020204" pitchFamily="34" charset="0"/>
                <a:cs typeface="Noto Sans" panose="020B0502040504020204" pitchFamily="34" charset="0"/>
              </a:rPr>
              <a:t>La prescripción y entrega de medicamentos se resume en tres pasos:</a:t>
            </a:r>
          </a:p>
          <a:p>
            <a:pPr algn="just">
              <a:buClr>
                <a:srgbClr val="691C32"/>
              </a:buClr>
              <a:buSzPct val="1300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Clr>
                <a:srgbClr val="691C32"/>
              </a:buClr>
              <a:buSzPct val="130000"/>
              <a:buAutoNum type="arabicPeriod"/>
            </a:pPr>
            <a:r>
              <a:rPr lang="es-MX" sz="1800" dirty="0">
                <a:latin typeface="Noto Sans" panose="020B0502040504020204" pitchFamily="34" charset="0"/>
                <a:ea typeface="Noto Sans" panose="020B0502040504020204" pitchFamily="34" charset="0"/>
                <a:cs typeface="Noto Sans" panose="020B0502040504020204" pitchFamily="34" charset="0"/>
              </a:rPr>
              <a:t>Visitar, evaluar e identificar personas beneficiarias de acuerdo con las zonas de trabajo y al estado de salud.</a:t>
            </a:r>
          </a:p>
          <a:p>
            <a:pPr algn="just">
              <a:buClr>
                <a:srgbClr val="691C32"/>
              </a:buClr>
              <a:buSzPct val="1300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Clr>
                <a:srgbClr val="691C32"/>
              </a:buClr>
              <a:buSzPct val="130000"/>
              <a:buAutoNum type="arabicPeriod" startAt="2"/>
            </a:pPr>
            <a:r>
              <a:rPr lang="es-MX" sz="1800" dirty="0">
                <a:latin typeface="Noto Sans" panose="020B0502040504020204" pitchFamily="34" charset="0"/>
                <a:ea typeface="Noto Sans" panose="020B0502040504020204" pitchFamily="34" charset="0"/>
                <a:cs typeface="Noto Sans" panose="020B0502040504020204" pitchFamily="34" charset="0"/>
              </a:rPr>
              <a:t>En los casos de personas beneficiarias que no cuentan con receta de alguna institución pública de salud, elaborar la receta física y electrónica, de acuerdo con la evaluación del estado de salud. </a:t>
            </a:r>
          </a:p>
          <a:p>
            <a:pPr marL="342900" indent="-342900" algn="just">
              <a:buClr>
                <a:srgbClr val="691C32"/>
              </a:buClr>
              <a:buSzPct val="130000"/>
              <a:buAutoNum type="arabicPeriod" startAt="2"/>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marL="342900" indent="-342900" algn="just">
              <a:buClr>
                <a:srgbClr val="691C32"/>
              </a:buClr>
              <a:buSzPct val="130000"/>
              <a:buAutoNum type="arabicPeriod" startAt="2"/>
            </a:pPr>
            <a:r>
              <a:rPr lang="es-MX" sz="1800" dirty="0">
                <a:latin typeface="Noto Sans" panose="020B0502040504020204" pitchFamily="34" charset="0"/>
                <a:ea typeface="Noto Sans" panose="020B0502040504020204" pitchFamily="34" charset="0"/>
                <a:cs typeface="Noto Sans" panose="020B0502040504020204" pitchFamily="34" charset="0"/>
              </a:rPr>
              <a:t>La persona beneficiaria, su familiar o la PERSONA SERVIDORA DE LA SALUD acuden a la FARMACIAS DEL BIENESTAR que le corresponda a recoger los medicamentos indicados en la receta.</a:t>
            </a:r>
          </a:p>
        </p:txBody>
      </p:sp>
      <p:pic>
        <p:nvPicPr>
          <p:cNvPr id="11" name="image2.png"/>
          <p:cNvPicPr/>
          <p:nvPr/>
        </p:nvPicPr>
        <p:blipFill>
          <a:blip r:embed="rId4"/>
          <a:srcRect/>
          <a:stretch>
            <a:fillRect/>
          </a:stretch>
        </p:blipFill>
        <p:spPr>
          <a:xfrm>
            <a:off x="1515720" y="2860434"/>
            <a:ext cx="2068913" cy="1016818"/>
          </a:xfrm>
          <a:prstGeom prst="rect">
            <a:avLst/>
          </a:prstGeom>
          <a:ln/>
        </p:spPr>
      </p:pic>
      <p:sp>
        <p:nvSpPr>
          <p:cNvPr id="13" name="12 Rectángulo">
            <a:extLst>
              <a:ext uri="{FF2B5EF4-FFF2-40B4-BE49-F238E27FC236}">
                <a16:creationId xmlns:a16="http://schemas.microsoft.com/office/drawing/2014/main" id="{E9DC7B5E-ABDA-E9D8-B407-DF9930D11769}"/>
              </a:ext>
            </a:extLst>
          </p:cNvPr>
          <p:cNvSpPr/>
          <p:nvPr/>
        </p:nvSpPr>
        <p:spPr>
          <a:xfrm>
            <a:off x="1315454" y="5374105"/>
            <a:ext cx="13844336" cy="3139321"/>
          </a:xfrm>
          <a:prstGeom prst="rect">
            <a:avLst/>
          </a:prstGeom>
          <a:noFill/>
        </p:spPr>
        <p:txBody>
          <a:bodyPr wrap="square">
            <a:spAutoFit/>
          </a:bodyPr>
          <a:lstStyle/>
          <a:p>
            <a:pPr algn="just">
              <a:buClr>
                <a:srgbClr val="691C32"/>
              </a:buClr>
              <a:buSzPct val="130000"/>
            </a:pPr>
            <a:r>
              <a:rPr lang="es-MX" sz="1800" dirty="0">
                <a:latin typeface="Noto Sans" panose="020B0502040504020204" pitchFamily="34" charset="0"/>
                <a:ea typeface="Noto Sans" panose="020B0502040504020204" pitchFamily="34" charset="0"/>
                <a:cs typeface="Noto Sans" panose="020B0502040504020204" pitchFamily="34" charset="0"/>
              </a:rPr>
              <a:t>El proceso inicia con la visita domiciliaria a la persona beneficiaria de “EL PROGRAMA” por parte de la PERSONA SERVIDORA DE LA SALUD, con el propósito de realizar la valoración clínica correspondiente. </a:t>
            </a:r>
          </a:p>
          <a:p>
            <a:pPr algn="just">
              <a:buClr>
                <a:srgbClr val="691C32"/>
              </a:buClr>
              <a:buSzPct val="130000"/>
            </a:pPr>
            <a:endParaRPr lang="es-MX" sz="1800" dirty="0">
              <a:latin typeface="Noto Sans" panose="020B0502040504020204" pitchFamily="34" charset="0"/>
              <a:ea typeface="Noto Sans" panose="020B0502040504020204" pitchFamily="34" charset="0"/>
              <a:cs typeface="Noto Sans" panose="020B0502040504020204" pitchFamily="34" charset="0"/>
            </a:endParaRPr>
          </a:p>
          <a:p>
            <a:pPr algn="just">
              <a:buClr>
                <a:srgbClr val="691C32"/>
              </a:buClr>
              <a:buSzPct val="130000"/>
            </a:pPr>
            <a:r>
              <a:rPr lang="es-MX" sz="1800" dirty="0">
                <a:latin typeface="Noto Sans" panose="020B0502040504020204" pitchFamily="34" charset="0"/>
                <a:ea typeface="Noto Sans" panose="020B0502040504020204" pitchFamily="34" charset="0"/>
                <a:cs typeface="Noto Sans" panose="020B0502040504020204" pitchFamily="34" charset="0"/>
              </a:rPr>
              <a:t>Una vez evaluado el estado de salud de la persona beneficiaria con diagnóstico de una enfermedad crónica, se determinará, mediante verificación visual directa por parte de la PERSONA SERVIDORA DE LA SALUD, si la persona cuenta o no con receta de una institución pública. En caso de contar con ella, se le indicará que la prescripción de medicamentos continuará en su UNIDAD DE SALUD. Sin embargo, en caso de no contar con ella se considerarán los siguientes escenarios para realizar la prescripción correspondiente:</a:t>
            </a:r>
          </a:p>
          <a:p>
            <a:pPr algn="just">
              <a:buClr>
                <a:srgbClr val="691C32"/>
              </a:buClr>
              <a:buSzPct val="130000"/>
            </a:pPr>
            <a:r>
              <a:rPr lang="es-MX" sz="1800" dirty="0">
                <a:latin typeface="Noto Sans" panose="020B0502040504020204" pitchFamily="34" charset="0"/>
                <a:ea typeface="Noto Sans" panose="020B0502040504020204" pitchFamily="34" charset="0"/>
                <a:cs typeface="Noto Sans" panose="020B0502040504020204" pitchFamily="34" charset="0"/>
              </a:rPr>
              <a:t>·         Personas beneficiarias con enfermedad crónica controlada.</a:t>
            </a:r>
          </a:p>
          <a:p>
            <a:pPr algn="just">
              <a:buClr>
                <a:srgbClr val="691C32"/>
              </a:buClr>
              <a:buSzPct val="130000"/>
            </a:pPr>
            <a:r>
              <a:rPr lang="es-MX" sz="1800" dirty="0">
                <a:latin typeface="Noto Sans" panose="020B0502040504020204" pitchFamily="34" charset="0"/>
                <a:ea typeface="Noto Sans" panose="020B0502040504020204" pitchFamily="34" charset="0"/>
                <a:cs typeface="Noto Sans" panose="020B0502040504020204" pitchFamily="34" charset="0"/>
              </a:rPr>
              <a:t>·         Personas beneficiarias con enfermedad crónica descontrolada por falta de apego.</a:t>
            </a:r>
          </a:p>
          <a:p>
            <a:pPr algn="just">
              <a:buClr>
                <a:srgbClr val="691C32"/>
              </a:buClr>
              <a:buSzPct val="130000"/>
            </a:pPr>
            <a:r>
              <a:rPr lang="es-MX" sz="1800" dirty="0">
                <a:latin typeface="Noto Sans" panose="020B0502040504020204" pitchFamily="34" charset="0"/>
                <a:ea typeface="Noto Sans" panose="020B0502040504020204" pitchFamily="34" charset="0"/>
                <a:cs typeface="Noto Sans" panose="020B0502040504020204" pitchFamily="34" charset="0"/>
              </a:rPr>
              <a:t>·         Personas beneficiarias con enfermedad crónica descontrolada con potencial ajuste terapéutico.</a:t>
            </a:r>
          </a:p>
        </p:txBody>
      </p:sp>
    </p:spTree>
    <p:extLst>
      <p:ext uri="{BB962C8B-B14F-4D97-AF65-F5344CB8AC3E}">
        <p14:creationId xmlns:p14="http://schemas.microsoft.com/office/powerpoint/2010/main" val="144688174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DBD544-9BD7-A6FF-760A-9625E05ECC73}"/>
            </a:ext>
          </a:extLst>
        </p:cNvPr>
        <p:cNvGrpSpPr/>
        <p:nvPr/>
      </p:nvGrpSpPr>
      <p:grpSpPr>
        <a:xfrm>
          <a:off x="0" y="0"/>
          <a:ext cx="0" cy="0"/>
          <a:chOff x="0" y="0"/>
          <a:chExt cx="0" cy="0"/>
        </a:xfrm>
      </p:grpSpPr>
      <p:grpSp>
        <p:nvGrpSpPr>
          <p:cNvPr id="5" name="4 Grupo">
            <a:extLst>
              <a:ext uri="{FF2B5EF4-FFF2-40B4-BE49-F238E27FC236}">
                <a16:creationId xmlns:a16="http://schemas.microsoft.com/office/drawing/2014/main" id="{935A3037-75B1-A194-0273-839C9BD7108B}"/>
              </a:ext>
            </a:extLst>
          </p:cNvPr>
          <p:cNvGrpSpPr/>
          <p:nvPr/>
        </p:nvGrpSpPr>
        <p:grpSpPr>
          <a:xfrm>
            <a:off x="422356" y="320998"/>
            <a:ext cx="11624552" cy="801357"/>
            <a:chOff x="422356" y="320998"/>
            <a:chExt cx="11624552" cy="801357"/>
          </a:xfrm>
        </p:grpSpPr>
        <p:pic>
          <p:nvPicPr>
            <p:cNvPr id="2" name="Google Shape;1097;p11" descr="Portapapeles parcialmente comprobado contorno">
              <a:extLst>
                <a:ext uri="{FF2B5EF4-FFF2-40B4-BE49-F238E27FC236}">
                  <a16:creationId xmlns:a16="http://schemas.microsoft.com/office/drawing/2014/main" id="{82A4B8D0-A46A-A5E8-E5F8-895B621B6FB9}"/>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3" name="Google Shape;78;p8">
              <a:extLst>
                <a:ext uri="{FF2B5EF4-FFF2-40B4-BE49-F238E27FC236}">
                  <a16:creationId xmlns:a16="http://schemas.microsoft.com/office/drawing/2014/main" id="{BE63DEFB-8CE0-13D9-D962-6001E34FF060}"/>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0" name="Rectángulo 5">
            <a:extLst>
              <a:ext uri="{FF2B5EF4-FFF2-40B4-BE49-F238E27FC236}">
                <a16:creationId xmlns:a16="http://schemas.microsoft.com/office/drawing/2014/main" id="{C6D8AD27-D398-D8F9-7283-A50B0B632203}"/>
              </a:ext>
            </a:extLst>
          </p:cNvPr>
          <p:cNvSpPr/>
          <p:nvPr/>
        </p:nvSpPr>
        <p:spPr>
          <a:xfrm>
            <a:off x="509867" y="1362983"/>
            <a:ext cx="14082166" cy="923330"/>
          </a:xfrm>
          <a:prstGeom prst="rect">
            <a:avLst/>
          </a:prstGeom>
        </p:spPr>
        <p:txBody>
          <a:bodyPr wrap="square">
            <a:spAutoFit/>
          </a:bodyPr>
          <a:lstStyle/>
          <a:p>
            <a:pPr algn="just"/>
            <a:r>
              <a:rPr lang="es-MX" sz="28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Medicamentos:</a:t>
            </a:r>
          </a:p>
          <a:p>
            <a:pPr algn="just"/>
            <a:endParaRPr lang="es-MX" sz="2600" b="1" kern="1200" dirty="0">
              <a:solidFill>
                <a:srgbClr val="235C4F"/>
              </a:solidFill>
              <a:latin typeface="Noto Son Bold"/>
              <a:ea typeface="Noto Sans" panose="020B0502040504020204" pitchFamily="34" charset="0"/>
              <a:cs typeface="Noto Sans" panose="020B0502040504020204" pitchFamily="34" charset="0"/>
            </a:endParaRPr>
          </a:p>
        </p:txBody>
      </p:sp>
      <p:sp>
        <p:nvSpPr>
          <p:cNvPr id="11" name="10 Rectángulo">
            <a:extLst>
              <a:ext uri="{FF2B5EF4-FFF2-40B4-BE49-F238E27FC236}">
                <a16:creationId xmlns:a16="http://schemas.microsoft.com/office/drawing/2014/main" id="{CE6C136A-48F3-0421-1A55-CA0FE8E725C9}"/>
              </a:ext>
            </a:extLst>
          </p:cNvPr>
          <p:cNvSpPr/>
          <p:nvPr/>
        </p:nvSpPr>
        <p:spPr>
          <a:xfrm>
            <a:off x="509867" y="2286313"/>
            <a:ext cx="14449791" cy="1200329"/>
          </a:xfrm>
          <a:prstGeom prst="rect">
            <a:avLst/>
          </a:prstGeom>
          <a:noFill/>
        </p:spPr>
        <p:txBody>
          <a:bodyPr wrap="square">
            <a:spAutoFit/>
          </a:bodyPr>
          <a:lstStyle/>
          <a:p>
            <a:pPr algn="just">
              <a:buClr>
                <a:schemeClr val="dk1"/>
              </a:buClr>
              <a:buSzPts val="2100"/>
            </a:pPr>
            <a:r>
              <a:rPr lang="es-MX" sz="1800" dirty="0">
                <a:latin typeface="Noto Sans" panose="020B0502040504020204" pitchFamily="34" charset="0"/>
                <a:ea typeface="Noto Sans" panose="020B0502040504020204" pitchFamily="34" charset="0"/>
                <a:cs typeface="Noto Sans" panose="020B0502040504020204" pitchFamily="34" charset="0"/>
              </a:rPr>
              <a:t>Los medicamentos que serán entregados a las personas beneficiarias de EL PROGRAMA, en primera instancia, son aquellos de primera línea utilizados para el control de padecimientos crónicos que comprenden Diabetes Mellitus tipo II, Hipertensión Arterial Sistémica y los trastornos del metabolismo de lípidos, para los cuales, acorde a lo estipulado en los PRONAM, deberá establecerse un esquema farmacológico individual.</a:t>
            </a:r>
          </a:p>
        </p:txBody>
      </p:sp>
      <p:sp>
        <p:nvSpPr>
          <p:cNvPr id="4" name="3 CuadroTexto"/>
          <p:cNvSpPr txBox="1"/>
          <p:nvPr/>
        </p:nvSpPr>
        <p:spPr>
          <a:xfrm>
            <a:off x="509867" y="3818021"/>
            <a:ext cx="7041083" cy="4247317"/>
          </a:xfrm>
          <a:prstGeom prst="rect">
            <a:avLst/>
          </a:prstGeom>
          <a:noFill/>
        </p:spPr>
        <p:txBody>
          <a:bodyPr wrap="square" rtlCol="0">
            <a:spAutoFit/>
          </a:bodyPr>
          <a:lstStyle/>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Antidiabéticos </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Biguanidas</a:t>
            </a:r>
            <a:r>
              <a:rPr lang="es-MX" sz="1800" dirty="0">
                <a:latin typeface="Noto Sans" panose="020B0502040504020204" pitchFamily="34" charset="0"/>
                <a:ea typeface="Noto Sans" panose="020B0502040504020204" pitchFamily="34" charset="0"/>
                <a:cs typeface="Noto Sans" panose="020B0502040504020204" pitchFamily="34" charset="0"/>
              </a:rPr>
              <a:t> </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a:t>
            </a:r>
            <a:r>
              <a:rPr lang="es-MX" sz="1800" dirty="0" err="1">
                <a:latin typeface="Noto Sans" panose="020B0502040504020204" pitchFamily="34" charset="0"/>
                <a:ea typeface="Noto Sans" panose="020B0502040504020204" pitchFamily="34" charset="0"/>
                <a:cs typeface="Noto Sans" panose="020B0502040504020204" pitchFamily="34" charset="0"/>
              </a:rPr>
              <a:t>dipeptidil</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peptidasa</a:t>
            </a:r>
            <a:r>
              <a:rPr lang="es-MX" sz="1800" dirty="0">
                <a:latin typeface="Noto Sans" panose="020B0502040504020204" pitchFamily="34" charset="0"/>
                <a:ea typeface="Noto Sans" panose="020B0502040504020204" pitchFamily="34" charset="0"/>
                <a:cs typeface="Noto Sans" panose="020B0502040504020204" pitchFamily="34" charset="0"/>
              </a:rPr>
              <a:t> 4 (DPP-4)</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del </a:t>
            </a:r>
            <a:r>
              <a:rPr lang="es-MX" sz="1800" dirty="0" err="1">
                <a:latin typeface="Noto Sans" panose="020B0502040504020204" pitchFamily="34" charset="0"/>
                <a:ea typeface="Noto Sans" panose="020B0502040504020204" pitchFamily="34" charset="0"/>
                <a:cs typeface="Noto Sans" panose="020B0502040504020204" pitchFamily="34" charset="0"/>
              </a:rPr>
              <a:t>cotransportador</a:t>
            </a:r>
            <a:r>
              <a:rPr lang="es-MX" sz="1800" dirty="0">
                <a:latin typeface="Noto Sans" panose="020B0502040504020204" pitchFamily="34" charset="0"/>
                <a:ea typeface="Noto Sans" panose="020B0502040504020204" pitchFamily="34" charset="0"/>
                <a:cs typeface="Noto Sans" panose="020B0502040504020204" pitchFamily="34" charset="0"/>
              </a:rPr>
              <a:t> sodio-glucosa tipo 2 (SGLT-2)</a:t>
            </a: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Sulfonilureas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Antihipertensivos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enzima </a:t>
            </a:r>
            <a:r>
              <a:rPr lang="es-MX" sz="1800" dirty="0" err="1">
                <a:latin typeface="Noto Sans" panose="020B0502040504020204" pitchFamily="34" charset="0"/>
                <a:ea typeface="Noto Sans" panose="020B0502040504020204" pitchFamily="34" charset="0"/>
                <a:cs typeface="Noto Sans" panose="020B0502040504020204" pitchFamily="34" charset="0"/>
              </a:rPr>
              <a:t>convertidora</a:t>
            </a:r>
            <a:r>
              <a:rPr lang="es-MX" sz="1800" dirty="0">
                <a:latin typeface="Noto Sans" panose="020B0502040504020204" pitchFamily="34" charset="0"/>
                <a:ea typeface="Noto Sans" panose="020B0502040504020204" pitchFamily="34" charset="0"/>
                <a:cs typeface="Noto Sans" panose="020B0502040504020204" pitchFamily="34" charset="0"/>
              </a:rPr>
              <a:t> de angiotensina (IECA)</a:t>
            </a:r>
          </a:p>
          <a:p>
            <a:pPr lvl="0"/>
            <a:r>
              <a:rPr lang="es-MX" sz="1800" dirty="0">
                <a:latin typeface="Noto Sans" panose="020B0502040504020204" pitchFamily="34" charset="0"/>
                <a:ea typeface="Noto Sans" panose="020B0502040504020204" pitchFamily="34" charset="0"/>
                <a:cs typeface="Noto Sans" panose="020B0502040504020204" pitchFamily="34" charset="0"/>
              </a:rPr>
              <a:t>Antagonistas del receptor de angiotensina II</a:t>
            </a:r>
          </a:p>
          <a:p>
            <a:pPr lvl="0"/>
            <a:r>
              <a:rPr lang="es-MX" sz="1800" dirty="0">
                <a:latin typeface="Noto Sans" panose="020B0502040504020204" pitchFamily="34" charset="0"/>
                <a:ea typeface="Noto Sans" panose="020B0502040504020204" pitchFamily="34" charset="0"/>
                <a:cs typeface="Noto Sans" panose="020B0502040504020204" pitchFamily="34" charset="0"/>
              </a:rPr>
              <a:t>Diuréticos </a:t>
            </a:r>
          </a:p>
          <a:p>
            <a:pPr lvl="0"/>
            <a:r>
              <a:rPr lang="es-MX" sz="1800" dirty="0">
                <a:latin typeface="Noto Sans" panose="020B0502040504020204" pitchFamily="34" charset="0"/>
                <a:ea typeface="Noto Sans" panose="020B0502040504020204" pitchFamily="34" charset="0"/>
                <a:cs typeface="Noto Sans" panose="020B0502040504020204" pitchFamily="34" charset="0"/>
              </a:rPr>
              <a:t>Bloqueadores de los canales de calcio (</a:t>
            </a:r>
            <a:r>
              <a:rPr lang="es-MX" sz="1800" dirty="0" err="1">
                <a:latin typeface="Noto Sans" panose="020B0502040504020204" pitchFamily="34" charset="0"/>
                <a:ea typeface="Noto Sans" panose="020B0502040504020204" pitchFamily="34" charset="0"/>
                <a:cs typeface="Noto Sans" panose="020B0502040504020204" pitchFamily="34" charset="0"/>
              </a:rPr>
              <a:t>calcioantagonistas</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lvl="0"/>
            <a:r>
              <a:rPr lang="es-MX" sz="1800" dirty="0" err="1">
                <a:latin typeface="Noto Sans" panose="020B0502040504020204" pitchFamily="34" charset="0"/>
                <a:ea typeface="Noto Sans" panose="020B0502040504020204" pitchFamily="34" charset="0"/>
                <a:cs typeface="Noto Sans" panose="020B0502040504020204" pitchFamily="34" charset="0"/>
              </a:rPr>
              <a:t>Fibratos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Salicilatos </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endParaRPr lang="es-MX" sz="1800" dirty="0">
              <a:latin typeface="Noto Sans" panose="020B0502040504020204" pitchFamily="34" charset="0"/>
              <a:ea typeface="Noto Sans" panose="020B0502040504020204" pitchFamily="34" charset="0"/>
              <a:cs typeface="Noto Sans" panose="020B0502040504020204" pitchFamily="34" charset="0"/>
            </a:endParaRPr>
          </a:p>
        </p:txBody>
      </p:sp>
      <p:sp>
        <p:nvSpPr>
          <p:cNvPr id="6" name="5 CuadroTexto"/>
          <p:cNvSpPr txBox="1"/>
          <p:nvPr/>
        </p:nvSpPr>
        <p:spPr>
          <a:xfrm>
            <a:off x="7734762" y="3673642"/>
            <a:ext cx="7224896" cy="5632311"/>
          </a:xfrm>
          <a:prstGeom prst="rect">
            <a:avLst/>
          </a:prstGeom>
          <a:noFill/>
        </p:spPr>
        <p:txBody>
          <a:bodyPr wrap="square" rtlCol="0">
            <a:spAutoFit/>
          </a:bodyPr>
          <a:lstStyle/>
          <a:p>
            <a:r>
              <a:rPr lang="es-MX" sz="1800" b="1" dirty="0">
                <a:latin typeface="Noto Sans" panose="020B0502040504020204" pitchFamily="34" charset="0"/>
                <a:ea typeface="Noto Sans" panose="020B0502040504020204" pitchFamily="34" charset="0"/>
                <a:cs typeface="Noto Sans" panose="020B0502040504020204" pitchFamily="34" charset="0"/>
              </a:rPr>
              <a:t>Medicamentos Anti-</a:t>
            </a:r>
            <a:r>
              <a:rPr lang="es-MX" sz="1800" b="1" dirty="0" err="1">
                <a:latin typeface="Noto Sans" panose="020B0502040504020204" pitchFamily="34" charset="0"/>
                <a:ea typeface="Noto Sans" panose="020B0502040504020204" pitchFamily="34" charset="0"/>
                <a:cs typeface="Noto Sans" panose="020B0502040504020204" pitchFamily="34" charset="0"/>
              </a:rPr>
              <a:t>dislipemientes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 de la HMG-</a:t>
            </a:r>
            <a:r>
              <a:rPr lang="es-MX" sz="1800" dirty="0" err="1">
                <a:latin typeface="Noto Sans" panose="020B0502040504020204" pitchFamily="34" charset="0"/>
                <a:ea typeface="Noto Sans" panose="020B0502040504020204" pitchFamily="34" charset="0"/>
                <a:cs typeface="Noto Sans" panose="020B0502040504020204" pitchFamily="34" charset="0"/>
              </a:rPr>
              <a:t>CoA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reductasa</a:t>
            </a:r>
            <a:r>
              <a:rPr lang="es-MX" sz="1800" dirty="0">
                <a:latin typeface="Noto Sans" panose="020B0502040504020204" pitchFamily="34" charset="0"/>
                <a:ea typeface="Noto Sans" panose="020B0502040504020204" pitchFamily="34" charset="0"/>
                <a:cs typeface="Noto Sans" panose="020B0502040504020204" pitchFamily="34" charset="0"/>
              </a:rPr>
              <a:t> + Inhibidor selectivo de absorción de colesterol</a:t>
            </a: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HMG-</a:t>
            </a:r>
            <a:r>
              <a:rPr lang="es-MX" sz="1800" dirty="0" err="1">
                <a:latin typeface="Noto Sans" panose="020B0502040504020204" pitchFamily="34" charset="0"/>
                <a:ea typeface="Noto Sans" panose="020B0502040504020204" pitchFamily="34" charset="0"/>
                <a:cs typeface="Noto Sans" panose="020B0502040504020204" pitchFamily="34" charset="0"/>
              </a:rPr>
              <a:t>CoA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reductasa</a:t>
            </a:r>
            <a:r>
              <a:rPr lang="es-MX" sz="1800" dirty="0">
                <a:latin typeface="Noto Sans" panose="020B0502040504020204" pitchFamily="34" charset="0"/>
                <a:ea typeface="Noto Sans" panose="020B0502040504020204" pitchFamily="34" charset="0"/>
                <a:cs typeface="Noto Sans" panose="020B0502040504020204" pitchFamily="34" charset="0"/>
              </a:rPr>
              <a:t> (</a:t>
            </a:r>
            <a:r>
              <a:rPr lang="es-MX" sz="1800" dirty="0" err="1">
                <a:latin typeface="Noto Sans" panose="020B0502040504020204" pitchFamily="34" charset="0"/>
                <a:ea typeface="Noto Sans" panose="020B0502040504020204" pitchFamily="34" charset="0"/>
                <a:cs typeface="Noto Sans" panose="020B0502040504020204" pitchFamily="34" charset="0"/>
              </a:rPr>
              <a:t>estatina</a:t>
            </a:r>
            <a:r>
              <a:rPr lang="es-MX" sz="1800" dirty="0">
                <a:latin typeface="Noto Sans" panose="020B0502040504020204" pitchFamily="34" charset="0"/>
                <a:ea typeface="Noto Sans" panose="020B0502040504020204" pitchFamily="34" charset="0"/>
                <a:cs typeface="Noto Sans" panose="020B0502040504020204" pitchFamily="34" charset="0"/>
              </a:rPr>
              <a:t>)</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dirty="0">
                <a:latin typeface="Noto Sans" panose="020B0502040504020204" pitchFamily="34" charset="0"/>
                <a:ea typeface="Noto Sans" panose="020B0502040504020204" pitchFamily="34" charset="0"/>
                <a:cs typeface="Noto Sans" panose="020B0502040504020204" pitchFamily="34" charset="0"/>
              </a:rPr>
              <a:t>Considerando la presencia de algunas patologías frecuentes en las personas mayores y en personas con discapacidad, respecto a enfermedades gastrointestinales y enfermedades respiratorias, se podrán prescribir por las personas Servidoras de la Salud, los siguientes medicamentos para una atención inicial y ser derivados a la Unidad de Salud más cercana para su valoración y atención.</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Para el Tratamiento de Enfermedades Gastrointestinales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Inhibidores de la bomba de protones</a:t>
            </a:r>
          </a:p>
          <a:p>
            <a:r>
              <a:rPr lang="es-MX" sz="1800" dirty="0">
                <a:latin typeface="Noto Sans" panose="020B0502040504020204" pitchFamily="34" charset="0"/>
                <a:ea typeface="Noto Sans" panose="020B0502040504020204" pitchFamily="34" charset="0"/>
                <a:cs typeface="Noto Sans" panose="020B0502040504020204" pitchFamily="34" charset="0"/>
              </a:rPr>
              <a:t> </a:t>
            </a:r>
          </a:p>
          <a:p>
            <a:r>
              <a:rPr lang="es-MX" sz="1800" b="1" dirty="0">
                <a:latin typeface="Noto Sans" panose="020B0502040504020204" pitchFamily="34" charset="0"/>
                <a:ea typeface="Noto Sans" panose="020B0502040504020204" pitchFamily="34" charset="0"/>
                <a:cs typeface="Noto Sans" panose="020B0502040504020204" pitchFamily="34" charset="0"/>
              </a:rPr>
              <a:t>Para el Tratamiento de Enfermedades Respiratorias</a:t>
            </a:r>
            <a:endParaRPr lang="es-MX" sz="1800" dirty="0">
              <a:latin typeface="Noto Sans" panose="020B0502040504020204" pitchFamily="34" charset="0"/>
              <a:ea typeface="Noto Sans" panose="020B0502040504020204" pitchFamily="34" charset="0"/>
              <a:cs typeface="Noto Sans" panose="020B0502040504020204" pitchFamily="34" charset="0"/>
            </a:endParaRPr>
          </a:p>
          <a:p>
            <a:pPr lvl="0"/>
            <a:r>
              <a:rPr lang="es-MX" sz="1800" dirty="0">
                <a:latin typeface="Noto Sans" panose="020B0502040504020204" pitchFamily="34" charset="0"/>
                <a:ea typeface="Noto Sans" panose="020B0502040504020204" pitchFamily="34" charset="0"/>
                <a:cs typeface="Noto Sans" panose="020B0502040504020204" pitchFamily="34" charset="0"/>
              </a:rPr>
              <a:t>Analgésico/Antipirético (</a:t>
            </a:r>
            <a:r>
              <a:rPr lang="es-MX" sz="1800" dirty="0" err="1">
                <a:latin typeface="Noto Sans" panose="020B0502040504020204" pitchFamily="34" charset="0"/>
                <a:ea typeface="Noto Sans" panose="020B0502040504020204" pitchFamily="34" charset="0"/>
                <a:cs typeface="Noto Sans" panose="020B0502040504020204" pitchFamily="34" charset="0"/>
              </a:rPr>
              <a:t>anilidas</a:t>
            </a:r>
            <a:r>
              <a:rPr lang="es-MX" sz="1800" dirty="0">
                <a:latin typeface="Noto Sans" panose="020B0502040504020204" pitchFamily="34" charset="0"/>
                <a:ea typeface="Noto Sans" panose="020B0502040504020204" pitchFamily="34" charset="0"/>
                <a:cs typeface="Noto Sans" panose="020B0502040504020204" pitchFamily="34" charset="0"/>
              </a:rPr>
              <a:t>)</a:t>
            </a:r>
          </a:p>
          <a:p>
            <a:pPr lvl="0"/>
            <a:r>
              <a:rPr lang="es-MX" sz="1800" dirty="0">
                <a:latin typeface="Noto Sans" panose="020B0502040504020204" pitchFamily="34" charset="0"/>
                <a:ea typeface="Noto Sans" panose="020B0502040504020204" pitchFamily="34" charset="0"/>
                <a:cs typeface="Noto Sans" panose="020B0502040504020204" pitchFamily="34" charset="0"/>
              </a:rPr>
              <a:t>Antiinflamatorios no esteroideos (</a:t>
            </a:r>
            <a:r>
              <a:rPr lang="es-MX" sz="1800" dirty="0" err="1">
                <a:latin typeface="Noto Sans" panose="020B0502040504020204" pitchFamily="34" charset="0"/>
                <a:ea typeface="Noto Sans" panose="020B0502040504020204" pitchFamily="34" charset="0"/>
                <a:cs typeface="Noto Sans" panose="020B0502040504020204" pitchFamily="34" charset="0"/>
              </a:rPr>
              <a:t>AINEs</a:t>
            </a:r>
            <a:r>
              <a:rPr lang="es-MX" sz="1800" dirty="0">
                <a:latin typeface="Noto Sans" panose="020B0502040504020204" pitchFamily="34" charset="0"/>
                <a:ea typeface="Noto Sans" panose="020B0502040504020204" pitchFamily="34" charset="0"/>
                <a:cs typeface="Noto Sans" panose="020B0502040504020204" pitchFamily="34" charset="0"/>
              </a:rPr>
              <a:t>)</a:t>
            </a:r>
          </a:p>
          <a:p>
            <a:endParaRPr lang="es-MX" sz="1800" dirty="0"/>
          </a:p>
        </p:txBody>
      </p:sp>
      <p:pic>
        <p:nvPicPr>
          <p:cNvPr id="13" name="image4.png"/>
          <p:cNvPicPr/>
          <p:nvPr/>
        </p:nvPicPr>
        <p:blipFill rotWithShape="1">
          <a:blip r:embed="rId4"/>
          <a:srcRect l="4422" r="6974"/>
          <a:stretch>
            <a:fillRect/>
          </a:stretch>
        </p:blipFill>
        <p:spPr bwMode="auto">
          <a:xfrm>
            <a:off x="2817340" y="7497648"/>
            <a:ext cx="3070113" cy="105279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81154481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2" name="CuadroTexto 10">
            <a:extLst>
              <a:ext uri="{FF2B5EF4-FFF2-40B4-BE49-F238E27FC236}">
                <a16:creationId xmlns:a16="http://schemas.microsoft.com/office/drawing/2014/main" id="{3F9AB31C-B46E-F704-18B0-FBC03C850023}"/>
              </a:ext>
            </a:extLst>
          </p:cNvPr>
          <p:cNvSpPr txBox="1"/>
          <p:nvPr/>
        </p:nvSpPr>
        <p:spPr>
          <a:xfrm>
            <a:off x="472484" y="1845735"/>
            <a:ext cx="11913073" cy="830997"/>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Proceso de entrega de medicamentos en las FARMACIAS DEL BIENESTAR de las TIENDAS BIENESTAR a las personas que acuden con receta.</a:t>
            </a:r>
          </a:p>
        </p:txBody>
      </p:sp>
      <p:sp>
        <p:nvSpPr>
          <p:cNvPr id="42" name="Rectángulo 23">
            <a:extLst>
              <a:ext uri="{FF2B5EF4-FFF2-40B4-BE49-F238E27FC236}">
                <a16:creationId xmlns:a16="http://schemas.microsoft.com/office/drawing/2014/main" id="{7C3474BC-68DA-C3BA-B5DF-ED0CBE5324FE}"/>
              </a:ext>
            </a:extLst>
          </p:cNvPr>
          <p:cNvSpPr/>
          <p:nvPr/>
        </p:nvSpPr>
        <p:spPr>
          <a:xfrm>
            <a:off x="3376478" y="6163020"/>
            <a:ext cx="2950784" cy="977182"/>
          </a:xfrm>
          <a:prstGeom prst="rect">
            <a:avLst/>
          </a:prstGeom>
          <a:noFill/>
          <a:ln w="25400">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s-MX" sz="1530" b="1" dirty="0">
                <a:solidFill>
                  <a:schemeClr val="bg1"/>
                </a:solidFill>
                <a:latin typeface="Montserrat" panose="00000500000000000000" pitchFamily="2" charset="0"/>
              </a:rPr>
              <a:t>47 espacios autorizados *</a:t>
            </a:r>
          </a:p>
        </p:txBody>
      </p:sp>
      <p:pic>
        <p:nvPicPr>
          <p:cNvPr id="44" name="image3.png"/>
          <p:cNvPicPr/>
          <p:nvPr/>
        </p:nvPicPr>
        <p:blipFill>
          <a:blip r:embed="rId4"/>
          <a:srcRect/>
          <a:stretch>
            <a:fillRect/>
          </a:stretch>
        </p:blipFill>
        <p:spPr>
          <a:xfrm>
            <a:off x="1780674" y="2807368"/>
            <a:ext cx="13154526" cy="5823285"/>
          </a:xfrm>
          <a:prstGeom prst="rect">
            <a:avLst/>
          </a:prstGeom>
          <a:ln/>
        </p:spPr>
      </p:pic>
    </p:spTree>
    <p:extLst>
      <p:ext uri="{BB962C8B-B14F-4D97-AF65-F5344CB8AC3E}">
        <p14:creationId xmlns:p14="http://schemas.microsoft.com/office/powerpoint/2010/main" val="302931746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2"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Surtimiento de Medicamentos:</a:t>
            </a:r>
          </a:p>
        </p:txBody>
      </p:sp>
      <p:sp>
        <p:nvSpPr>
          <p:cNvPr id="4" name="3 CuadroTexto"/>
          <p:cNvSpPr txBox="1"/>
          <p:nvPr/>
        </p:nvSpPr>
        <p:spPr>
          <a:xfrm>
            <a:off x="472484" y="2005263"/>
            <a:ext cx="9505705" cy="2031325"/>
          </a:xfrm>
          <a:prstGeom prst="rect">
            <a:avLst/>
          </a:prstGeom>
          <a:noFill/>
        </p:spPr>
        <p:txBody>
          <a:bodyPr wrap="square" rtlCol="0">
            <a:spAutoFit/>
          </a:bodyPr>
          <a:lstStyle/>
          <a:p>
            <a:pPr algn="just"/>
            <a:r>
              <a:rPr lang="es-MX" sz="1800" dirty="0">
                <a:latin typeface="Noto Sans" panose="020B0502040504020204" pitchFamily="34" charset="0"/>
                <a:ea typeface="Noto Sans" panose="020B0502040504020204" pitchFamily="34" charset="0"/>
                <a:cs typeface="Noto Sans" panose="020B0502040504020204" pitchFamily="34" charset="0"/>
              </a:rPr>
              <a:t>BIRMEX inicia el proceso cuando prepara y arma paquetes de medicamentos para cada MÁQUINA DESPACHADORA de acuerdo con los requerimientos definidos por SALUD, posteriormente realiza el traslado transportando de manera segura los medicamentos verificando que mantengan las condiciones físicas, y finalmente realiza el llenado de las MÁQUINAS DESPACHADORAS en las bandejas destinadas por cada medicamento, de las cuales, “BIRMEX” se compromete a realizar las acciones necesarias para su instalación, mantenimiento y actualización.</a:t>
            </a:r>
          </a:p>
        </p:txBody>
      </p:sp>
      <p:sp>
        <p:nvSpPr>
          <p:cNvPr id="12" name="CuadroTexto 10">
            <a:extLst>
              <a:ext uri="{FF2B5EF4-FFF2-40B4-BE49-F238E27FC236}">
                <a16:creationId xmlns:a16="http://schemas.microsoft.com/office/drawing/2014/main" id="{3F9AB31C-B46E-F704-18B0-FBC03C850023}"/>
              </a:ext>
            </a:extLst>
          </p:cNvPr>
          <p:cNvSpPr txBox="1"/>
          <p:nvPr/>
        </p:nvSpPr>
        <p:spPr>
          <a:xfrm>
            <a:off x="472483" y="4163819"/>
            <a:ext cx="11913073" cy="830997"/>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Entrega de medicamentos a la persona beneficiaria, su familiar o a la PERSONA SERVIDORA DE LA SALUD:</a:t>
            </a:r>
          </a:p>
        </p:txBody>
      </p:sp>
      <p:sp>
        <p:nvSpPr>
          <p:cNvPr id="5" name="4 CuadroTexto"/>
          <p:cNvSpPr txBox="1"/>
          <p:nvPr/>
        </p:nvSpPr>
        <p:spPr>
          <a:xfrm>
            <a:off x="472484" y="5213684"/>
            <a:ext cx="14719390" cy="3511602"/>
          </a:xfrm>
          <a:prstGeom prst="rect">
            <a:avLst/>
          </a:prstGeom>
          <a:noFill/>
        </p:spPr>
        <p:txBody>
          <a:bodyPr wrap="square" rtlCol="0">
            <a:spAutoFit/>
          </a:bodyPr>
          <a:lstStyle/>
          <a:p>
            <a:pPr algn="just"/>
            <a:r>
              <a:rPr lang="es-MX" sz="1800" dirty="0">
                <a:latin typeface="Noto Sans" panose="020B0502040504020204" pitchFamily="34" charset="0"/>
                <a:ea typeface="Noto Sans" panose="020B0502040504020204" pitchFamily="34" charset="0"/>
                <a:cs typeface="Noto Sans" panose="020B0502040504020204" pitchFamily="34" charset="0"/>
              </a:rPr>
              <a:t>La persona beneficiaria, su familiar o la PERSONA SERVIDORA DE LA SALUD, acude a la UNIDAD DE SALUD que cuente con una MÁQUINA DESPACHADORA e interactúa con dicha máquina, ingresando el folio de la receta original o, en su caso, escaneado el código QR o código de barras, y recibe sus medicamentos de forma automatizada, para lo que deberá verificar que correspondan al tratamiento prescrito.</a:t>
            </a:r>
          </a:p>
          <a:p>
            <a:pPr algn="just"/>
            <a:r>
              <a:rPr lang="es-MX" sz="1800" dirty="0">
                <a:latin typeface="Noto Sans" panose="020B0502040504020204" pitchFamily="34" charset="0"/>
                <a:ea typeface="Noto Sans" panose="020B0502040504020204" pitchFamily="34" charset="0"/>
                <a:cs typeface="Noto Sans" panose="020B0502040504020204" pitchFamily="34" charset="0"/>
              </a:rPr>
              <a:t>De manera simultánea, la interfaz automatizada de la MÁQUINA DESPACHADORA valida la información como el ID, nombre y folio mediante el código QR y el mecanismo interno de la máquina localiza los medicamentos de la receta para entregarlos en la bandeja de entrega.</a:t>
            </a:r>
          </a:p>
          <a:p>
            <a:pPr algn="just"/>
            <a:r>
              <a:rPr lang="es-MX" sz="1800" dirty="0">
                <a:latin typeface="Noto Sans" panose="020B0502040504020204" pitchFamily="34" charset="0"/>
                <a:ea typeface="Noto Sans" panose="020B0502040504020204" pitchFamily="34" charset="0"/>
                <a:cs typeface="Noto Sans" panose="020B0502040504020204" pitchFamily="34" charset="0"/>
              </a:rPr>
              <a:t>En caso de que la MÁQUINA DESPACHADORA no surta el medicamento, haya un error en la entrega de los medicamentos, no lea el código de barras o cualquier situación relacionada con la entrega a través de esta modalidad, el beneficiario, su familiar o la PERSONA SERVIDORA DE LA SALUD, deberá comunicarlo a través de los medios de contacto expresamente dispuestos para la atención de estas situaciones.</a:t>
            </a:r>
          </a:p>
          <a:p>
            <a:endParaRPr lang="es-MX" dirty="0"/>
          </a:p>
        </p:txBody>
      </p:sp>
      <p:pic>
        <p:nvPicPr>
          <p:cNvPr id="13" name="image4.png"/>
          <p:cNvPicPr/>
          <p:nvPr/>
        </p:nvPicPr>
        <p:blipFill rotWithShape="1">
          <a:blip r:embed="rId4"/>
          <a:srcRect l="4422" r="6974"/>
          <a:stretch>
            <a:fillRect/>
          </a:stretch>
        </p:blipFill>
        <p:spPr bwMode="auto">
          <a:xfrm>
            <a:off x="11088251" y="2126179"/>
            <a:ext cx="2964633" cy="1435167"/>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744337019"/>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12" name="CuadroTexto 10">
            <a:extLst>
              <a:ext uri="{FF2B5EF4-FFF2-40B4-BE49-F238E27FC236}">
                <a16:creationId xmlns:a16="http://schemas.microsoft.com/office/drawing/2014/main" id="{3F9AB31C-B46E-F704-18B0-FBC03C850023}"/>
              </a:ext>
            </a:extLst>
          </p:cNvPr>
          <p:cNvSpPr txBox="1"/>
          <p:nvPr/>
        </p:nvSpPr>
        <p:spPr>
          <a:xfrm>
            <a:off x="550693" y="1254135"/>
            <a:ext cx="11913073" cy="830997"/>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Unidades Medicas consideradas para la instalación de MÁQUINA DESPACHADORA por OOAD :</a:t>
            </a:r>
          </a:p>
        </p:txBody>
      </p:sp>
      <p:pic>
        <p:nvPicPr>
          <p:cNvPr id="14" name="image1.png"/>
          <p:cNvPicPr/>
          <p:nvPr/>
        </p:nvPicPr>
        <p:blipFill>
          <a:blip r:embed="rId4"/>
          <a:srcRect/>
          <a:stretch>
            <a:fillRect/>
          </a:stretch>
        </p:blipFill>
        <p:spPr>
          <a:xfrm>
            <a:off x="9426479" y="2768642"/>
            <a:ext cx="1674657" cy="1578767"/>
          </a:xfrm>
          <a:prstGeom prst="rect">
            <a:avLst/>
          </a:prstGeom>
          <a:ln/>
        </p:spPr>
      </p:pic>
      <p:pic>
        <p:nvPicPr>
          <p:cNvPr id="3074"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4488871" y="2285100"/>
            <a:ext cx="4793673" cy="673592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6" name="image3.png" descr="Imagen que contiene Logotipo&#10;&#10;El contenido generado por IA puede ser incorrecto."/>
          <p:cNvPicPr/>
          <p:nvPr/>
        </p:nvPicPr>
        <p:blipFill rotWithShape="1">
          <a:blip r:embed="rId6"/>
          <a:srcRect l="50243"/>
          <a:stretch>
            <a:fillRect/>
          </a:stretch>
        </p:blipFill>
        <p:spPr bwMode="auto">
          <a:xfrm>
            <a:off x="11661897" y="5809352"/>
            <a:ext cx="2727470" cy="1471964"/>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176527207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614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16369" y="1989221"/>
            <a:ext cx="10374562" cy="673768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27491985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8193"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13811" y="1976438"/>
            <a:ext cx="10259178" cy="66627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92892628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9217"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54443" y="1976438"/>
            <a:ext cx="10517752" cy="683067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4894016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0241"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01055" y="1976438"/>
            <a:ext cx="10171933" cy="66060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90390709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1265"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229853" y="1976437"/>
            <a:ext cx="10243136" cy="66523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71224376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2289"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97768" y="1976438"/>
            <a:ext cx="10275220" cy="6673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376862531"/>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3313"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177549" y="1976438"/>
            <a:ext cx="10295440" cy="668629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57132495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433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582779" y="1976438"/>
            <a:ext cx="10275220" cy="667316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93445893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53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470484" y="1976438"/>
            <a:ext cx="10130842" cy="65794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713837650"/>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9" name="8 Grupo"/>
          <p:cNvGrpSpPr/>
          <p:nvPr/>
        </p:nvGrpSpPr>
        <p:grpSpPr>
          <a:xfrm>
            <a:off x="422356" y="320998"/>
            <a:ext cx="11624552" cy="801357"/>
            <a:chOff x="422356" y="320998"/>
            <a:chExt cx="11624552" cy="801357"/>
          </a:xfrm>
        </p:grpSpPr>
        <p:pic>
          <p:nvPicPr>
            <p:cNvPr id="10" name="Google Shape;1097;p11" descr="Portapapeles parcialmente comprobado contorno">
              <a:extLst>
                <a:ext uri="{FF2B5EF4-FFF2-40B4-BE49-F238E27FC236}">
                  <a16:creationId xmlns:a16="http://schemas.microsoft.com/office/drawing/2014/main" id="{CA47D6A2-B17F-58C2-D804-1A2772B0CE75}"/>
                </a:ext>
              </a:extLst>
            </p:cNvPr>
            <p:cNvPicPr preferRelativeResize="0"/>
            <p:nvPr/>
          </p:nvPicPr>
          <p:blipFill rotWithShape="1">
            <a:blip r:embed="rId3">
              <a:alphaModFix/>
            </a:blip>
            <a:srcRect/>
            <a:stretch/>
          </p:blipFill>
          <p:spPr>
            <a:xfrm>
              <a:off x="2817340" y="320998"/>
              <a:ext cx="1084683" cy="801357"/>
            </a:xfrm>
            <a:prstGeom prst="rect">
              <a:avLst/>
            </a:prstGeom>
            <a:noFill/>
            <a:ln>
              <a:noFill/>
            </a:ln>
          </p:spPr>
        </p:pic>
        <p:sp>
          <p:nvSpPr>
            <p:cNvPr id="11" name="Google Shape;78;p8">
              <a:extLst>
                <a:ext uri="{FF2B5EF4-FFF2-40B4-BE49-F238E27FC236}">
                  <a16:creationId xmlns:a16="http://schemas.microsoft.com/office/drawing/2014/main" id="{F50B5E3A-1514-5527-6FEF-0E9A66C10584}"/>
                </a:ext>
              </a:extLst>
            </p:cNvPr>
            <p:cNvSpPr txBox="1"/>
            <p:nvPr/>
          </p:nvSpPr>
          <p:spPr>
            <a:xfrm>
              <a:off x="422356" y="536385"/>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 Desarrollo</a:t>
              </a:r>
            </a:p>
          </p:txBody>
        </p:sp>
      </p:grpSp>
      <p:sp>
        <p:nvSpPr>
          <p:cNvPr id="8" name="CuadroTexto 10">
            <a:extLst>
              <a:ext uri="{FF2B5EF4-FFF2-40B4-BE49-F238E27FC236}">
                <a16:creationId xmlns:a16="http://schemas.microsoft.com/office/drawing/2014/main" id="{3F9AB31C-B46E-F704-18B0-FBC03C850023}"/>
              </a:ext>
            </a:extLst>
          </p:cNvPr>
          <p:cNvSpPr txBox="1"/>
          <p:nvPr/>
        </p:nvSpPr>
        <p:spPr>
          <a:xfrm>
            <a:off x="472484" y="1384070"/>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Listado detallado por Unidad Médica:</a:t>
            </a:r>
          </a:p>
        </p:txBody>
      </p:sp>
      <p:pic>
        <p:nvPicPr>
          <p:cNvPr id="16385" name="Picture 1"/>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334710" y="2044618"/>
            <a:ext cx="10958986" cy="445243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CuadroTexto 10">
            <a:extLst>
              <a:ext uri="{FF2B5EF4-FFF2-40B4-BE49-F238E27FC236}">
                <a16:creationId xmlns:a16="http://schemas.microsoft.com/office/drawing/2014/main" id="{3F9AB31C-B46E-F704-18B0-FBC03C850023}"/>
              </a:ext>
            </a:extLst>
          </p:cNvPr>
          <p:cNvSpPr txBox="1"/>
          <p:nvPr/>
        </p:nvSpPr>
        <p:spPr>
          <a:xfrm>
            <a:off x="2817340" y="7143186"/>
            <a:ext cx="11913073" cy="461665"/>
          </a:xfrm>
          <a:prstGeom prst="rect">
            <a:avLst/>
          </a:prstGeom>
          <a:noFill/>
        </p:spPr>
        <p:txBody>
          <a:bodyPr wrap="square">
            <a:spAutoFit/>
          </a:bodyPr>
          <a:lstStyle/>
          <a:p>
            <a:r>
              <a:rPr lang="es-MX" sz="2400" b="1" dirty="0">
                <a:solidFill>
                  <a:srgbClr val="BC945A"/>
                </a:solidFill>
                <a:latin typeface="Noto Sans" panose="020B0502040504020204" pitchFamily="34" charset="0"/>
                <a:ea typeface="Noto Sans" panose="020B0502040504020204" pitchFamily="34" charset="0"/>
                <a:cs typeface="Noto Sans" panose="020B0502040504020204" pitchFamily="34" charset="0"/>
              </a:rPr>
              <a:t>Vigencia del Convenio:</a:t>
            </a:r>
          </a:p>
        </p:txBody>
      </p:sp>
      <p:sp>
        <p:nvSpPr>
          <p:cNvPr id="13" name="12 CuadroTexto"/>
          <p:cNvSpPr txBox="1"/>
          <p:nvPr/>
        </p:nvSpPr>
        <p:spPr>
          <a:xfrm>
            <a:off x="2817340" y="7764379"/>
            <a:ext cx="9505705" cy="1200329"/>
          </a:xfrm>
          <a:prstGeom prst="rect">
            <a:avLst/>
          </a:prstGeom>
          <a:noFill/>
        </p:spPr>
        <p:txBody>
          <a:bodyPr wrap="square" rtlCol="0">
            <a:spAutoFit/>
          </a:bodyPr>
          <a:lstStyle/>
          <a:p>
            <a:pPr algn="just"/>
            <a:r>
              <a:rPr lang="es-MX" sz="1800" dirty="0">
                <a:latin typeface="Noto Sans" panose="020B0502040504020204" pitchFamily="34" charset="0"/>
                <a:ea typeface="Noto Sans" panose="020B0502040504020204" pitchFamily="34" charset="0"/>
                <a:cs typeface="Noto Sans" panose="020B0502040504020204" pitchFamily="34" charset="0"/>
              </a:rPr>
              <a:t>Surtirá efectos a partir de la fecha de su firma y tendrá una vigencia hasta el 30 de septiembre de 2030, la cual podrá someterse a revisión de “LAS PARTES”, de conformidad con la suficiencia presupuestaria establecida para “EL PROGRAMA” y la de “LAS PARTES”.</a:t>
            </a:r>
          </a:p>
        </p:txBody>
      </p:sp>
    </p:spTree>
    <p:extLst>
      <p:ext uri="{BB962C8B-B14F-4D97-AF65-F5344CB8AC3E}">
        <p14:creationId xmlns:p14="http://schemas.microsoft.com/office/powerpoint/2010/main" val="3959277869"/>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401523-9F0E-C598-51F8-1603E748B19B}"/>
            </a:ext>
          </a:extLst>
        </p:cNvPr>
        <p:cNvGrpSpPr/>
        <p:nvPr/>
      </p:nvGrpSpPr>
      <p:grpSpPr>
        <a:xfrm>
          <a:off x="0" y="0"/>
          <a:ext cx="0" cy="0"/>
          <a:chOff x="0" y="0"/>
          <a:chExt cx="0" cy="0"/>
        </a:xfrm>
      </p:grpSpPr>
      <p:grpSp>
        <p:nvGrpSpPr>
          <p:cNvPr id="11" name="10 Grupo"/>
          <p:cNvGrpSpPr/>
          <p:nvPr/>
        </p:nvGrpSpPr>
        <p:grpSpPr>
          <a:xfrm>
            <a:off x="416411" y="767331"/>
            <a:ext cx="11624552" cy="783573"/>
            <a:chOff x="416411" y="767331"/>
            <a:chExt cx="11624552" cy="783573"/>
          </a:xfrm>
        </p:grpSpPr>
        <p:sp>
          <p:nvSpPr>
            <p:cNvPr id="12" name="Google Shape;78;p8">
              <a:extLst>
                <a:ext uri="{FF2B5EF4-FFF2-40B4-BE49-F238E27FC236}">
                  <a16:creationId xmlns:a16="http://schemas.microsoft.com/office/drawing/2014/main" id="{1E35FBC0-A1F7-1B4F-C25F-C1631D19C135}"/>
                </a:ext>
              </a:extLst>
            </p:cNvPr>
            <p:cNvSpPr txBox="1"/>
            <p:nvPr/>
          </p:nvSpPr>
          <p:spPr>
            <a:xfrm>
              <a:off x="416411" y="900227"/>
              <a:ext cx="11624552" cy="517782"/>
            </a:xfrm>
            <a:prstGeom prst="rect">
              <a:avLst/>
            </a:prstGeom>
            <a:noFill/>
            <a:ln>
              <a:noFill/>
            </a:ln>
          </p:spPr>
          <p:txBody>
            <a:bodyPr spcFirstLastPara="1" wrap="square" lIns="116567" tIns="58267" rIns="116567" bIns="58267" anchor="t" anchorCtr="0">
              <a:spAutoFit/>
            </a:bodyPr>
            <a:lstStyle/>
            <a:p>
              <a:r>
                <a:rPr lang="es-MX" sz="2600" b="1" dirty="0">
                  <a:solidFill>
                    <a:srgbClr val="1E5B4F"/>
                  </a:solidFill>
                  <a:latin typeface="Noto Sans Bold" panose="020B0802040504020204" pitchFamily="34" charset="0"/>
                  <a:ea typeface="Noto Sans Bold" panose="020B0802040504020204" pitchFamily="34" charset="0"/>
                  <a:cs typeface="Noto Sans Bold" panose="020B0802040504020204" pitchFamily="34" charset="0"/>
                  <a:sym typeface="Noto Sans"/>
                </a:rPr>
                <a:t>III. Proyecto de Acuerdo </a:t>
              </a:r>
            </a:p>
          </p:txBody>
        </p:sp>
        <p:pic>
          <p:nvPicPr>
            <p:cNvPr id="13" name="Imagen 20">
              <a:extLst>
                <a:ext uri="{FF2B5EF4-FFF2-40B4-BE49-F238E27FC236}">
                  <a16:creationId xmlns:a16="http://schemas.microsoft.com/office/drawing/2014/main" id="{872323D5-DEC4-DB62-AAD5-56EB95D14A9C}"/>
                </a:ext>
              </a:extLst>
            </p:cNvPr>
            <p:cNvPicPr>
              <a:picLocks noChangeAspect="1"/>
            </p:cNvPicPr>
            <p:nvPr/>
          </p:nvPicPr>
          <p:blipFill>
            <a:blip r:embed="rId3"/>
            <a:stretch>
              <a:fillRect/>
            </a:stretch>
          </p:blipFill>
          <p:spPr>
            <a:xfrm>
              <a:off x="4913895" y="767331"/>
              <a:ext cx="824202" cy="783573"/>
            </a:xfrm>
            <a:prstGeom prst="rect">
              <a:avLst/>
            </a:prstGeom>
          </p:spPr>
        </p:pic>
      </p:grpSp>
      <p:sp>
        <p:nvSpPr>
          <p:cNvPr id="14" name="CuadroTexto 4">
            <a:extLst>
              <a:ext uri="{FF2B5EF4-FFF2-40B4-BE49-F238E27FC236}">
                <a16:creationId xmlns:a16="http://schemas.microsoft.com/office/drawing/2014/main" id="{08D8C1AC-60E3-F5C0-F67F-D4262F0CBD85}"/>
              </a:ext>
            </a:extLst>
          </p:cNvPr>
          <p:cNvSpPr txBox="1"/>
          <p:nvPr/>
        </p:nvSpPr>
        <p:spPr>
          <a:xfrm>
            <a:off x="1075930" y="2248184"/>
            <a:ext cx="13779751" cy="2246729"/>
          </a:xfrm>
          <a:prstGeom prst="rect">
            <a:avLst/>
          </a:prstGeom>
          <a:noFill/>
          <a:ln>
            <a:noFill/>
          </a:ln>
        </p:spPr>
        <p:txBody>
          <a:bodyPr spcFirstLastPara="1" wrap="square" lIns="91400" tIns="45700" rIns="91400" bIns="45700" anchor="t" anchorCtr="0">
            <a:spAutoFit/>
          </a:bodyPr>
          <a:lstStyle>
            <a:defPPr marR="0" lvl="0" algn="l" rtl="0">
              <a:lnSpc>
                <a:spcPct val="100000"/>
              </a:lnSpc>
              <a:spcBef>
                <a:spcPts val="0"/>
              </a:spcBef>
              <a:spcAft>
                <a:spcPts val="0"/>
              </a:spcAft>
            </a:defPPr>
            <a:lvl1pPr>
              <a:buClr>
                <a:schemeClr val="dk1"/>
              </a:buClr>
              <a:buSzPts val="2100"/>
              <a:defRPr sz="1800">
                <a:solidFill>
                  <a:srgbClr val="235C4F"/>
                </a:solidFill>
                <a:latin typeface="Noto Sans Medium"/>
                <a:ea typeface="Montserrat SemiBold"/>
                <a:cs typeface="Noto Sans Medium"/>
              </a:defRPr>
            </a:lvl1pPr>
          </a:lstStyle>
          <a:p>
            <a:pPr algn="just"/>
            <a:r>
              <a:rPr lang="es-MX" sz="2000" dirty="0">
                <a:latin typeface="Noto Sans" panose="020B0502040504020204" pitchFamily="34" charset="0"/>
                <a:ea typeface="Noto Sans" panose="020B0502040504020204" pitchFamily="34" charset="0"/>
                <a:cs typeface="Noto Sans" panose="020B0502040504020204" pitchFamily="34" charset="0"/>
              </a:rPr>
              <a:t>“Este Consejo Técnico, con fundamento en lo dispuesto por los artículos 251, fracciones IV y XXXVIII, 253, fracciones II, III, V y</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último párrafo</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263 y 264, fracción XVII, de la Ley del Seguro Social</a:t>
            </a:r>
            <a:r>
              <a:rPr lang="es-MX" sz="2000" dirty="0">
                <a:effectLst/>
                <a:latin typeface="Noto Sans" panose="020B0502040504020204" pitchFamily="34" charset="0"/>
                <a:ea typeface="Noto Sans" panose="020B0502040504020204" pitchFamily="34" charset="0"/>
                <a:cs typeface="Noto Sans" panose="020B0502040504020204" pitchFamily="34" charset="0"/>
              </a:rPr>
              <a:t>;</a:t>
            </a:r>
            <a:r>
              <a:rPr lang="es-MX" sz="2000" dirty="0">
                <a:latin typeface="Noto Sans" panose="020B0502040504020204" pitchFamily="34" charset="0"/>
                <a:ea typeface="Noto Sans" panose="020B0502040504020204" pitchFamily="34" charset="0"/>
                <a:cs typeface="Noto Sans" panose="020B0502040504020204" pitchFamily="34" charset="0"/>
              </a:rPr>
              <a:t>116 de la Ley General de Bienes Nacionales; 5 y 57 de la Ley Federal de las Entidades Paraestatales; y 31, fracciones XVI y XX, del Reglamento Interior del Instituto Mexicano del Seguro Social; de conformidad con el planteamiento presentado por el Director General, por conducto de la persona Titular de la Dirección de </a:t>
            </a:r>
            <a:r>
              <a:rPr lang="es-MX" sz="2000" dirty="0">
                <a:effectLst/>
                <a:latin typeface="Noto Sans" panose="020B0502040504020204" pitchFamily="34" charset="0"/>
                <a:ea typeface="Noto Sans" panose="020B0502040504020204" pitchFamily="34" charset="0"/>
                <a:cs typeface="Noto Sans" panose="020B0502040504020204" pitchFamily="34" charset="0"/>
              </a:rPr>
              <a:t>Administración, en términos del oficio ______ del ___ de _______ de 2026,</a:t>
            </a:r>
            <a:r>
              <a:rPr lang="es-MX" sz="2000" dirty="0">
                <a:solidFill>
                  <a:srgbClr val="00B050"/>
                </a:solidFill>
                <a:latin typeface="Noto Sans" panose="020B0502040504020204" pitchFamily="34" charset="0"/>
                <a:ea typeface="Noto Sans" panose="020B0502040504020204" pitchFamily="34" charset="0"/>
                <a:cs typeface="Noto Sans" panose="020B0502040504020204" pitchFamily="34" charset="0"/>
              </a:rPr>
              <a:t> </a:t>
            </a:r>
            <a:r>
              <a:rPr lang="es-MX" sz="2000" dirty="0">
                <a:latin typeface="Noto Sans" panose="020B0502040504020204" pitchFamily="34" charset="0"/>
                <a:ea typeface="Noto Sans" panose="020B0502040504020204" pitchFamily="34" charset="0"/>
                <a:cs typeface="Noto Sans" panose="020B0502040504020204" pitchFamily="34" charset="0"/>
              </a:rPr>
              <a:t>así como del </a:t>
            </a:r>
            <a:r>
              <a:rPr lang="es-MX" sz="2000" dirty="0">
                <a:effectLst/>
                <a:latin typeface="Noto Sans" panose="020B0502040504020204" pitchFamily="34" charset="0"/>
                <a:ea typeface="Noto Sans" panose="020B0502040504020204" pitchFamily="34" charset="0"/>
                <a:cs typeface="Noto Sans" panose="020B0502040504020204" pitchFamily="34" charset="0"/>
              </a:rPr>
              <a:t>dictamen del Comité de Administración del propio Órgano de Gobierno, emitido en reunión ordinaria realizada el ____ del mismo mes y año, </a:t>
            </a:r>
            <a:r>
              <a:rPr lang="es-MX" sz="2000" b="1" dirty="0">
                <a:effectLst/>
                <a:latin typeface="Noto Sans" panose="020B0502040504020204" pitchFamily="34" charset="0"/>
                <a:ea typeface="Noto Sans" panose="020B0502040504020204" pitchFamily="34" charset="0"/>
                <a:cs typeface="Noto Sans" panose="020B0502040504020204" pitchFamily="34" charset="0"/>
              </a:rPr>
              <a:t>Acuerda:</a:t>
            </a:r>
          </a:p>
        </p:txBody>
      </p:sp>
      <p:sp>
        <p:nvSpPr>
          <p:cNvPr id="15" name="CuadroTexto 5">
            <a:extLst>
              <a:ext uri="{FF2B5EF4-FFF2-40B4-BE49-F238E27FC236}">
                <a16:creationId xmlns:a16="http://schemas.microsoft.com/office/drawing/2014/main" id="{887645E5-60DC-B1FB-4661-83610C3451FE}"/>
              </a:ext>
            </a:extLst>
          </p:cNvPr>
          <p:cNvSpPr txBox="1"/>
          <p:nvPr/>
        </p:nvSpPr>
        <p:spPr>
          <a:xfrm>
            <a:off x="1075928" y="4699176"/>
            <a:ext cx="13779751" cy="2246769"/>
          </a:xfrm>
          <a:prstGeom prst="rect">
            <a:avLst/>
          </a:prstGeom>
          <a:solidFill>
            <a:srgbClr val="235C4F"/>
          </a:solidFill>
        </p:spPr>
        <p:txBody>
          <a:bodyPr wrap="square">
            <a:spAutoFit/>
          </a:bodyPr>
          <a:lstStyle/>
          <a:p>
            <a:pPr algn="just">
              <a:spcAft>
                <a:spcPts val="880"/>
              </a:spcAft>
            </a:pPr>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Primero.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Aprobar el Programa de Otorgamiento de Permisos de Uso Temporal Revocable y Contratos de Subarrendamiento 2027, y autoriza: a) Que los Órganos de Operación Administrativa Desconcentrada, dentro del ámbito de su competencia, renueven y otorguen Permisos de Uso Temporal Revocable y celebren los Contratos de Subarrendamiento que cumplan con los requisitos establecidos en las Políticas que para el caso se encuentren vigentes, y b) Actualizar las cuotas de recuperación por el Uso de Superficie Institucional, de acuerdo con la propuesta de incremento realizada por la Dirección de Administración, aplicándose cuotas diferenciadas conforme a lo señalado en la Tabla de Cuotas 2027.</a:t>
            </a:r>
          </a:p>
        </p:txBody>
      </p:sp>
      <p:sp>
        <p:nvSpPr>
          <p:cNvPr id="16" name="CuadroTexto 8">
            <a:extLst>
              <a:ext uri="{FF2B5EF4-FFF2-40B4-BE49-F238E27FC236}">
                <a16:creationId xmlns:a16="http://schemas.microsoft.com/office/drawing/2014/main" id="{86CA39B1-B66F-7AF7-603F-8F019AA659F2}"/>
              </a:ext>
            </a:extLst>
          </p:cNvPr>
          <p:cNvSpPr txBox="1"/>
          <p:nvPr/>
        </p:nvSpPr>
        <p:spPr>
          <a:xfrm>
            <a:off x="1075929" y="7301115"/>
            <a:ext cx="13779751" cy="1015663"/>
          </a:xfrm>
          <a:prstGeom prst="rect">
            <a:avLst/>
          </a:prstGeom>
          <a:solidFill>
            <a:srgbClr val="235C4F"/>
          </a:solidFill>
        </p:spPr>
        <p:txBody>
          <a:bodyPr wrap="square">
            <a:spAutoFit/>
          </a:bodyPr>
          <a:lstStyle/>
          <a:p>
            <a:pPr algn="just">
              <a:spcAft>
                <a:spcPts val="880"/>
              </a:spcAft>
            </a:pPr>
            <a:r>
              <a:rPr lang="es-MX" sz="2000" b="1" dirty="0">
                <a:solidFill>
                  <a:schemeClr val="bg1"/>
                </a:solidFill>
                <a:latin typeface="Noto Sans" panose="020B0502040504020204" pitchFamily="34" charset="0"/>
                <a:ea typeface="Noto Sans" panose="020B0502040504020204" pitchFamily="34" charset="0"/>
                <a:cs typeface="Noto Sans" panose="020B0502040504020204" pitchFamily="34" charset="0"/>
              </a:rPr>
              <a:t>Segundo. </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Instruir a la Dirección de Administración para que rinda el informe de resultados del </a:t>
            </a:r>
            <a:r>
              <a:rPr lang="es-ES_tradnl" sz="2000" b="1" i="1" dirty="0">
                <a:solidFill>
                  <a:schemeClr val="bg1"/>
                </a:solidFill>
                <a:latin typeface="Noto Sans" panose="020B0502040504020204" pitchFamily="34" charset="0"/>
                <a:ea typeface="Noto Sans" panose="020B0502040504020204" pitchFamily="34" charset="0"/>
                <a:cs typeface="Noto Sans" panose="020B0502040504020204" pitchFamily="34" charset="0"/>
              </a:rPr>
              <a:t>‘</a:t>
            </a:r>
            <a:r>
              <a:rPr lang="es-MX" sz="2000" i="1" dirty="0">
                <a:solidFill>
                  <a:schemeClr val="bg1"/>
                </a:solidFill>
                <a:latin typeface="Noto Sans" panose="020B0502040504020204" pitchFamily="34" charset="0"/>
                <a:ea typeface="Noto Sans" panose="020B0502040504020204" pitchFamily="34" charset="0"/>
                <a:cs typeface="Noto Sans" panose="020B0502040504020204" pitchFamily="34" charset="0"/>
              </a:rPr>
              <a:t>Programa de Otorgamiento de Permisos de Uso Temporal Revocable y Contratos de Subarrendamiento 2027</a:t>
            </a:r>
            <a:r>
              <a:rPr lang="es-MX" sz="2000" dirty="0">
                <a:solidFill>
                  <a:schemeClr val="bg1"/>
                </a:solidFill>
                <a:latin typeface="Noto Sans" panose="020B0502040504020204" pitchFamily="34" charset="0"/>
                <a:ea typeface="Noto Sans" panose="020B0502040504020204" pitchFamily="34" charset="0"/>
                <a:cs typeface="Noto Sans" panose="020B0502040504020204" pitchFamily="34" charset="0"/>
              </a:rPr>
              <a:t>, en cumplimiento a lo establecido en el presente Acuerdo, durante el primer trimestre del ejercicio fiscal 2028.”</a:t>
            </a:r>
          </a:p>
        </p:txBody>
      </p:sp>
    </p:spTree>
    <p:extLst>
      <p:ext uri="{BB962C8B-B14F-4D97-AF65-F5344CB8AC3E}">
        <p14:creationId xmlns:p14="http://schemas.microsoft.com/office/powerpoint/2010/main" val="401306003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Google Shape;69;p5"/>
          <p:cNvSpPr txBox="1"/>
          <p:nvPr/>
        </p:nvSpPr>
        <p:spPr>
          <a:xfrm>
            <a:off x="5681754" y="3760655"/>
            <a:ext cx="9417753" cy="1438567"/>
          </a:xfrm>
          <a:prstGeom prst="rect">
            <a:avLst/>
          </a:prstGeom>
          <a:noFill/>
          <a:ln>
            <a:noFill/>
          </a:ln>
        </p:spPr>
        <p:txBody>
          <a:bodyPr spcFirstLastPara="1" wrap="square" lIns="116567" tIns="58267" rIns="116567" bIns="58267" anchor="t" anchorCtr="0">
            <a:noAutofit/>
          </a:bodyPr>
          <a:lstStyle/>
          <a:p>
            <a:pPr algn="ctr">
              <a:lnSpc>
                <a:spcPct val="120000"/>
              </a:lnSpc>
              <a:buClr>
                <a:srgbClr val="404040"/>
              </a:buClr>
              <a:buSzPts val="1200"/>
            </a:pPr>
            <a:r>
              <a:rPr lang="es-MX" sz="6120" b="1" dirty="0">
                <a:solidFill>
                  <a:schemeClr val="bg1"/>
                </a:solidFill>
                <a:latin typeface="Noto Sans"/>
                <a:ea typeface="Noto Sans"/>
                <a:cs typeface="Noto Sans"/>
                <a:sym typeface="Noto Sans"/>
              </a:rPr>
              <a:t>F I N </a:t>
            </a:r>
            <a:endParaRPr sz="6120" b="1" dirty="0">
              <a:solidFill>
                <a:schemeClr val="bg1"/>
              </a:solidFill>
            </a:endParaRPr>
          </a:p>
        </p:txBody>
      </p:sp>
    </p:spTree>
    <p:extLst>
      <p:ext uri="{BB962C8B-B14F-4D97-AF65-F5344CB8AC3E}">
        <p14:creationId xmlns:p14="http://schemas.microsoft.com/office/powerpoint/2010/main" val="2894472070"/>
      </p:ext>
    </p:extLst>
  </p:cSld>
  <p:clrMapOvr>
    <a:masterClrMapping/>
  </p:clrMapOvr>
</p:sld>
</file>

<file path=ppt/theme/theme1.xml><?xml version="1.0" encoding="utf-8"?>
<a:theme xmlns:a="http://schemas.openxmlformats.org/drawingml/2006/main" name="Diseño personalizado">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1_Diseño personalizado">
  <a:themeElements>
    <a:clrScheme name="Tema de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e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e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Tema de Offic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o" ma:contentTypeID="0x01010046FD03E494956F4E9A1D342D76580B0A" ma:contentTypeVersion="1" ma:contentTypeDescription="Crear nuevo documento." ma:contentTypeScope="" ma:versionID="3d3e1c2ac676938f0249d38581db97c6">
  <xsd:schema xmlns:xsd="http://www.w3.org/2001/XMLSchema" xmlns:xs="http://www.w3.org/2001/XMLSchema" xmlns:p="http://schemas.microsoft.com/office/2006/metadata/properties" xmlns:ns1="http://schemas.microsoft.com/sharepoint/v3" targetNamespace="http://schemas.microsoft.com/office/2006/metadata/properties" ma:root="true" ma:fieldsID="0fa58ab6bdef439119b64b6b50b7cac5" ns1:_="">
    <xsd:import namespace="http://schemas.microsoft.com/sharepoint/v3"/>
    <xsd:element name="properties">
      <xsd:complexType>
        <xsd:sequence>
          <xsd:element name="documentManagement">
            <xsd:complexType>
              <xsd:all>
                <xsd:element ref="ns1:PublishingStartDate" minOccurs="0"/>
                <xsd:element ref="ns1:PublishingExpirationDat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PublishingStartDate" ma:index="8" nillable="true" ma:displayName="Fecha de inicio programada" ma:description="Fecha de inicio programada es una columna del sitio que crea la característica Publicación. Se usa para especificar la fecha y la hora a la que esta página se presentará por primera vez a los visitantes del sitio." ma:hidden="true" ma:internalName="PublishingStartDate">
      <xsd:simpleType>
        <xsd:restriction base="dms:Unknown"/>
      </xsd:simpleType>
    </xsd:element>
    <xsd:element name="PublishingExpirationDate" ma:index="9" nillable="true" ma:displayName="Fecha de finalización programada" ma:description="Fecha de finalización programada es una columna del sitio que crea la característica Publicación. Se usa para especificar la fecha y la hora a la que esta página dejará de presentarse a los visitantes del sitio." ma:hidden="true" ma:internalName="PublishingExpirationDate">
      <xsd:simpleType>
        <xsd:restriction base="dms:Unknow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e contenido"/>
        <xsd:element ref="dc:title" minOccurs="0" maxOccurs="1" ma:index="4" ma:displayName="Títu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PublishingExpirationDate xmlns="http://schemas.microsoft.com/sharepoint/v3" xsi:nil="true"/>
    <PublishingStartDate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FEF777AF-8B6C-4EE6-9887-7B5A952A5ED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88D0F52-0AA8-4726-AEF1-14A38C2C08CC}">
  <ds:schemaRefs>
    <ds:schemaRef ds:uri="http://www.w3.org/XML/1998/namespace"/>
    <ds:schemaRef ds:uri="http://purl.org/dc/terms/"/>
    <ds:schemaRef ds:uri="http://schemas.microsoft.com/office/2006/documentManagement/types"/>
    <ds:schemaRef ds:uri="http://purl.org/dc/elements/1.1/"/>
    <ds:schemaRef ds:uri="http://purl.org/dc/dcmitype/"/>
    <ds:schemaRef ds:uri="http://schemas.openxmlformats.org/package/2006/metadata/core-properties"/>
    <ds:schemaRef ds:uri="http://schemas.microsoft.com/office/infopath/2007/PartnerControls"/>
    <ds:schemaRef ds:uri="http://schemas.microsoft.com/sharepoint/v3"/>
    <ds:schemaRef ds:uri="http://schemas.microsoft.com/office/2006/metadata/properties"/>
  </ds:schemaRefs>
</ds:datastoreItem>
</file>

<file path=customXml/itemProps3.xml><?xml version="1.0" encoding="utf-8"?>
<ds:datastoreItem xmlns:ds="http://schemas.openxmlformats.org/officeDocument/2006/customXml" ds:itemID="{4E2ED3F0-4B99-442C-8047-AA6F46AD1E5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
  <TotalTime>3109</TotalTime>
  <Words>2927</Words>
  <Application>Microsoft Office PowerPoint</Application>
  <PresentationFormat>Personalizado</PresentationFormat>
  <Paragraphs>157</Paragraphs>
  <Slides>24</Slides>
  <Notes>21</Notes>
  <HiddenSlides>0</HiddenSlides>
  <MMClips>0</MMClips>
  <ScaleCrop>false</ScaleCrop>
  <HeadingPairs>
    <vt:vector size="6" baseType="variant">
      <vt:variant>
        <vt:lpstr>Fuentes usadas</vt:lpstr>
      </vt:variant>
      <vt:variant>
        <vt:i4>13</vt:i4>
      </vt:variant>
      <vt:variant>
        <vt:lpstr>Tema</vt:lpstr>
      </vt:variant>
      <vt:variant>
        <vt:i4>2</vt:i4>
      </vt:variant>
      <vt:variant>
        <vt:lpstr>Títulos de diapositiva</vt:lpstr>
      </vt:variant>
      <vt:variant>
        <vt:i4>24</vt:i4>
      </vt:variant>
    </vt:vector>
  </HeadingPairs>
  <TitlesOfParts>
    <vt:vector size="39" baseType="lpstr">
      <vt:lpstr>Aptos</vt:lpstr>
      <vt:lpstr>Aptos Display</vt:lpstr>
      <vt:lpstr>Arial</vt:lpstr>
      <vt:lpstr>Calibri</vt:lpstr>
      <vt:lpstr>Montserrat</vt:lpstr>
      <vt:lpstr>Noto Sans</vt:lpstr>
      <vt:lpstr>Noto Sans </vt:lpstr>
      <vt:lpstr>Noto Sans Bold</vt:lpstr>
      <vt:lpstr>Noto Sans Medium</vt:lpstr>
      <vt:lpstr>Noto Sans Regular</vt:lpstr>
      <vt:lpstr>Noto Sans SemiBold</vt:lpstr>
      <vt:lpstr>Noto Son Bold</vt:lpstr>
      <vt:lpstr>Noto Son Bold </vt:lpstr>
      <vt:lpstr>Diseño personalizado</vt:lpstr>
      <vt:lpstr>1_Diseño personalizado</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lpstr>Presentación de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Jorge Carlos Lizcano Arias</dc:creator>
  <cp:lastModifiedBy>Guillermo Enrique Gomez Parra</cp:lastModifiedBy>
  <cp:revision>129</cp:revision>
  <cp:lastPrinted>2026-02-10T23:11:35Z</cp:lastPrinted>
  <dcterms:created xsi:type="dcterms:W3CDTF">2025-12-30T21:08:16Z</dcterms:created>
  <dcterms:modified xsi:type="dcterms:W3CDTF">2026-09-15T00:01:47Z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0x01010046FD03E494956F4E9A1D342D76580B0A</vt:lpwstr>
  </property>
</Properties>
</file>