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8" r:id="rId1"/>
    <p:sldMasterId id="2147483712" r:id="rId2"/>
    <p:sldMasterId id="2147483713" r:id="rId3"/>
    <p:sldMasterId id="2147483752" r:id="rId4"/>
  </p:sldMasterIdLst>
  <p:notesMasterIdLst>
    <p:notesMasterId r:id="rId15"/>
  </p:notesMasterIdLst>
  <p:handoutMasterIdLst>
    <p:handoutMasterId r:id="rId16"/>
  </p:handoutMasterIdLst>
  <p:sldIdLst>
    <p:sldId id="1297" r:id="rId5"/>
    <p:sldId id="1298" r:id="rId6"/>
    <p:sldId id="1308" r:id="rId7"/>
    <p:sldId id="1307" r:id="rId8"/>
    <p:sldId id="1306" r:id="rId9"/>
    <p:sldId id="1305" r:id="rId10"/>
    <p:sldId id="1299" r:id="rId11"/>
    <p:sldId id="1300" r:id="rId12"/>
    <p:sldId id="1301" r:id="rId13"/>
    <p:sldId id="1309" r:id="rId14"/>
  </p:sldIdLst>
  <p:sldSz cx="15546388" cy="10059988"/>
  <p:notesSz cx="7010400" cy="9296400"/>
  <p:defaultTextStyle>
    <a:defPPr>
      <a:defRPr lang="en-US"/>
    </a:defPPr>
    <a:lvl1pPr marL="0" algn="l" defTabSz="729010" rtl="0" eaLnBrk="1" latinLnBrk="0" hangingPunct="1">
      <a:defRPr sz="2900" kern="1200">
        <a:solidFill>
          <a:schemeClr val="tx1"/>
        </a:solidFill>
        <a:latin typeface="+mn-lt"/>
        <a:ea typeface="+mn-ea"/>
        <a:cs typeface="+mn-cs"/>
      </a:defRPr>
    </a:lvl1pPr>
    <a:lvl2pPr marL="729010" algn="l" defTabSz="729010" rtl="0" eaLnBrk="1" latinLnBrk="0" hangingPunct="1">
      <a:defRPr sz="2900" kern="1200">
        <a:solidFill>
          <a:schemeClr val="tx1"/>
        </a:solidFill>
        <a:latin typeface="+mn-lt"/>
        <a:ea typeface="+mn-ea"/>
        <a:cs typeface="+mn-cs"/>
      </a:defRPr>
    </a:lvl2pPr>
    <a:lvl3pPr marL="1458016" algn="l" defTabSz="729010" rtl="0" eaLnBrk="1" latinLnBrk="0" hangingPunct="1">
      <a:defRPr sz="2900" kern="1200">
        <a:solidFill>
          <a:schemeClr val="tx1"/>
        </a:solidFill>
        <a:latin typeface="+mn-lt"/>
        <a:ea typeface="+mn-ea"/>
        <a:cs typeface="+mn-cs"/>
      </a:defRPr>
    </a:lvl3pPr>
    <a:lvl4pPr marL="2187017" algn="l" defTabSz="729010" rtl="0" eaLnBrk="1" latinLnBrk="0" hangingPunct="1">
      <a:defRPr sz="2900" kern="1200">
        <a:solidFill>
          <a:schemeClr val="tx1"/>
        </a:solidFill>
        <a:latin typeface="+mn-lt"/>
        <a:ea typeface="+mn-ea"/>
        <a:cs typeface="+mn-cs"/>
      </a:defRPr>
    </a:lvl4pPr>
    <a:lvl5pPr marL="2916028" algn="l" defTabSz="729010" rtl="0" eaLnBrk="1" latinLnBrk="0" hangingPunct="1">
      <a:defRPr sz="2900" kern="1200">
        <a:solidFill>
          <a:schemeClr val="tx1"/>
        </a:solidFill>
        <a:latin typeface="+mn-lt"/>
        <a:ea typeface="+mn-ea"/>
        <a:cs typeface="+mn-cs"/>
      </a:defRPr>
    </a:lvl5pPr>
    <a:lvl6pPr marL="3645035" algn="l" defTabSz="729010" rtl="0" eaLnBrk="1" latinLnBrk="0" hangingPunct="1">
      <a:defRPr sz="2900" kern="1200">
        <a:solidFill>
          <a:schemeClr val="tx1"/>
        </a:solidFill>
        <a:latin typeface="+mn-lt"/>
        <a:ea typeface="+mn-ea"/>
        <a:cs typeface="+mn-cs"/>
      </a:defRPr>
    </a:lvl6pPr>
    <a:lvl7pPr marL="4374041" algn="l" defTabSz="729010" rtl="0" eaLnBrk="1" latinLnBrk="0" hangingPunct="1">
      <a:defRPr sz="2900" kern="1200">
        <a:solidFill>
          <a:schemeClr val="tx1"/>
        </a:solidFill>
        <a:latin typeface="+mn-lt"/>
        <a:ea typeface="+mn-ea"/>
        <a:cs typeface="+mn-cs"/>
      </a:defRPr>
    </a:lvl7pPr>
    <a:lvl8pPr marL="5103053" algn="l" defTabSz="729010" rtl="0" eaLnBrk="1" latinLnBrk="0" hangingPunct="1">
      <a:defRPr sz="2900" kern="1200">
        <a:solidFill>
          <a:schemeClr val="tx1"/>
        </a:solidFill>
        <a:latin typeface="+mn-lt"/>
        <a:ea typeface="+mn-ea"/>
        <a:cs typeface="+mn-cs"/>
      </a:defRPr>
    </a:lvl8pPr>
    <a:lvl9pPr marL="5832059" algn="l" defTabSz="729010"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31" userDrawn="1">
          <p15:clr>
            <a:srgbClr val="A4A3A4"/>
          </p15:clr>
        </p15:guide>
        <p15:guide id="2" pos="7595" userDrawn="1">
          <p15:clr>
            <a:srgbClr val="A4A3A4"/>
          </p15:clr>
        </p15:guide>
        <p15:guide id="3" pos="20" userDrawn="1">
          <p15:clr>
            <a:srgbClr val="A4A3A4"/>
          </p15:clr>
        </p15:guide>
        <p15:guide id="4" pos="7369" userDrawn="1">
          <p15:clr>
            <a:srgbClr val="A4A3A4"/>
          </p15:clr>
        </p15:guide>
        <p15:guide id="5" pos="954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intia Aguilar Nuñez" initials="CAN" lastIdx="12" clrIdx="0"/>
  <p:cmAuthor id="1" name="Alberto Cadena Mtz." initials="ACM" lastIdx="17" clrIdx="1"/>
  <p:cmAuthor id="2" name="ELIECER MORENO" initials="EM"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2145"/>
    <a:srgbClr val="D4C19C"/>
    <a:srgbClr val="285C4D"/>
    <a:srgbClr val="B38E5D"/>
    <a:srgbClr val="246D5C"/>
    <a:srgbClr val="9D2449"/>
    <a:srgbClr val="56242A"/>
    <a:srgbClr val="13322B"/>
    <a:srgbClr val="621132"/>
    <a:srgbClr val="4E23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07" autoAdjust="0"/>
    <p:restoredTop sz="96586" autoAdjust="0"/>
  </p:normalViewPr>
  <p:slideViewPr>
    <p:cSldViewPr snapToGrid="0" snapToObjects="1">
      <p:cViewPr>
        <p:scale>
          <a:sx n="60" d="100"/>
          <a:sy n="60" d="100"/>
        </p:scale>
        <p:origin x="-708" y="-84"/>
      </p:cViewPr>
      <p:guideLst>
        <p:guide orient="horz" pos="1331"/>
        <p:guide pos="7595"/>
        <p:guide pos="20"/>
        <p:guide pos="7369"/>
        <p:guide pos="9540"/>
      </p:guideLst>
    </p:cSldViewPr>
  </p:slideViewPr>
  <p:notesTextViewPr>
    <p:cViewPr>
      <p:scale>
        <a:sx n="100" d="100"/>
        <a:sy n="100" d="100"/>
      </p:scale>
      <p:origin x="0" y="0"/>
    </p:cViewPr>
  </p:notesTextViewPr>
  <p:sorterViewPr>
    <p:cViewPr>
      <p:scale>
        <a:sx n="100" d="100"/>
        <a:sy n="100" d="100"/>
      </p:scale>
      <p:origin x="0" y="-384"/>
    </p:cViewPr>
  </p:sorterViewPr>
  <p:notesViewPr>
    <p:cSldViewPr snapToGrid="0" snapToObjects="1">
      <p:cViewPr varScale="1">
        <p:scale>
          <a:sx n="70" d="100"/>
          <a:sy n="70" d="100"/>
        </p:scale>
        <p:origin x="-2508" y="-96"/>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5" y="1"/>
            <a:ext cx="3038475" cy="465138"/>
          </a:xfrm>
          <a:prstGeom prst="rect">
            <a:avLst/>
          </a:prstGeom>
        </p:spPr>
        <p:txBody>
          <a:bodyPr vert="horz" lIns="91440" tIns="45720" rIns="91440" bIns="45720" rtlCol="0"/>
          <a:lstStyle>
            <a:lvl1pPr algn="l">
              <a:defRPr sz="1200"/>
            </a:lvl1pPr>
          </a:lstStyle>
          <a:p>
            <a:endParaRPr lang="es-MX" dirty="0"/>
          </a:p>
        </p:txBody>
      </p:sp>
      <p:sp>
        <p:nvSpPr>
          <p:cNvPr id="3" name="2 Marcador de fecha"/>
          <p:cNvSpPr>
            <a:spLocks noGrp="1"/>
          </p:cNvSpPr>
          <p:nvPr>
            <p:ph type="dt" sz="quarter" idx="1"/>
          </p:nvPr>
        </p:nvSpPr>
        <p:spPr>
          <a:xfrm>
            <a:off x="3970343" y="1"/>
            <a:ext cx="3038475" cy="465138"/>
          </a:xfrm>
          <a:prstGeom prst="rect">
            <a:avLst/>
          </a:prstGeom>
        </p:spPr>
        <p:txBody>
          <a:bodyPr vert="horz" lIns="91440" tIns="45720" rIns="91440" bIns="45720" rtlCol="0"/>
          <a:lstStyle>
            <a:lvl1pPr algn="r">
              <a:defRPr sz="1200"/>
            </a:lvl1pPr>
          </a:lstStyle>
          <a:p>
            <a:fld id="{B5F31774-F16D-404C-861E-62395E28964A}" type="datetimeFigureOut">
              <a:rPr lang="es-MX" smtClean="0"/>
              <a:t>09/04/2021</a:t>
            </a:fld>
            <a:endParaRPr lang="es-MX" dirty="0"/>
          </a:p>
        </p:txBody>
      </p:sp>
      <p:sp>
        <p:nvSpPr>
          <p:cNvPr id="4" name="3 Marcador de pie de página"/>
          <p:cNvSpPr>
            <a:spLocks noGrp="1"/>
          </p:cNvSpPr>
          <p:nvPr>
            <p:ph type="ftr" sz="quarter" idx="2"/>
          </p:nvPr>
        </p:nvSpPr>
        <p:spPr>
          <a:xfrm>
            <a:off x="5" y="8829675"/>
            <a:ext cx="3038475" cy="465138"/>
          </a:xfrm>
          <a:prstGeom prst="rect">
            <a:avLst/>
          </a:prstGeom>
        </p:spPr>
        <p:txBody>
          <a:bodyPr vert="horz" lIns="91440" tIns="45720" rIns="91440" bIns="45720" rtlCol="0" anchor="b"/>
          <a:lstStyle>
            <a:lvl1pPr algn="l">
              <a:defRPr sz="1200"/>
            </a:lvl1pPr>
          </a:lstStyle>
          <a:p>
            <a:endParaRPr lang="es-MX" dirty="0"/>
          </a:p>
        </p:txBody>
      </p:sp>
      <p:sp>
        <p:nvSpPr>
          <p:cNvPr id="5" name="4 Marcador de número de diapositiva"/>
          <p:cNvSpPr>
            <a:spLocks noGrp="1"/>
          </p:cNvSpPr>
          <p:nvPr>
            <p:ph type="sldNum" sz="quarter" idx="3"/>
          </p:nvPr>
        </p:nvSpPr>
        <p:spPr>
          <a:xfrm>
            <a:off x="3970343" y="8829675"/>
            <a:ext cx="3038475" cy="465138"/>
          </a:xfrm>
          <a:prstGeom prst="rect">
            <a:avLst/>
          </a:prstGeom>
        </p:spPr>
        <p:txBody>
          <a:bodyPr vert="horz" lIns="91440" tIns="45720" rIns="91440" bIns="45720" rtlCol="0" anchor="b"/>
          <a:lstStyle>
            <a:lvl1pPr algn="r">
              <a:defRPr sz="1200"/>
            </a:lvl1pPr>
          </a:lstStyle>
          <a:p>
            <a:fld id="{C79C32D0-6C48-4DE1-8D14-F1E97E6728F8}" type="slidenum">
              <a:rPr lang="es-MX" smtClean="0"/>
              <a:t>‹Nº›</a:t>
            </a:fld>
            <a:endParaRPr lang="es-MX" dirty="0"/>
          </a:p>
        </p:txBody>
      </p:sp>
    </p:spTree>
    <p:extLst>
      <p:ext uri="{BB962C8B-B14F-4D97-AF65-F5344CB8AC3E}">
        <p14:creationId xmlns:p14="http://schemas.microsoft.com/office/powerpoint/2010/main" val="1957907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s-MX" dirty="0"/>
          </a:p>
        </p:txBody>
      </p:sp>
      <p:sp>
        <p:nvSpPr>
          <p:cNvPr id="3" name="2 Marcador de fecha"/>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171A019-C0C7-4A88-B9AB-482A98D3ABFB}" type="datetimeFigureOut">
              <a:rPr lang="es-MX" smtClean="0"/>
              <a:pPr/>
              <a:t>09/04/2021</a:t>
            </a:fld>
            <a:endParaRPr lang="es-MX" dirty="0"/>
          </a:p>
        </p:txBody>
      </p:sp>
      <p:sp>
        <p:nvSpPr>
          <p:cNvPr id="4" name="3 Marcador de imagen de diapositiva"/>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s-MX" dirty="0"/>
          </a:p>
        </p:txBody>
      </p:sp>
      <p:sp>
        <p:nvSpPr>
          <p:cNvPr id="5" name="4 Marcador de notas"/>
          <p:cNvSpPr>
            <a:spLocks noGrp="1"/>
          </p:cNvSpPr>
          <p:nvPr>
            <p:ph type="body" sz="quarter" idx="3"/>
          </p:nvPr>
        </p:nvSpPr>
        <p:spPr>
          <a:xfrm>
            <a:off x="701041" y="4415790"/>
            <a:ext cx="5608320" cy="4183380"/>
          </a:xfrm>
          <a:prstGeom prst="rect">
            <a:avLst/>
          </a:prstGeom>
        </p:spPr>
        <p:txBody>
          <a:bodyPr vert="horz" lIns="93177" tIns="46589" rIns="93177" bIns="46589"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s-MX" dirty="0"/>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FA9A6C2-435D-483C-AD5A-C44D91AC3BDF}" type="slidenum">
              <a:rPr lang="es-MX" smtClean="0"/>
              <a:pPr/>
              <a:t>‹Nº›</a:t>
            </a:fld>
            <a:endParaRPr lang="es-MX" dirty="0"/>
          </a:p>
        </p:txBody>
      </p:sp>
    </p:spTree>
    <p:extLst>
      <p:ext uri="{BB962C8B-B14F-4D97-AF65-F5344CB8AC3E}">
        <p14:creationId xmlns:p14="http://schemas.microsoft.com/office/powerpoint/2010/main" val="1116719547"/>
      </p:ext>
    </p:extLst>
  </p:cSld>
  <p:clrMap bg1="lt1" tx1="dk1" bg2="lt2" tx2="dk2" accent1="accent1" accent2="accent2" accent3="accent3" accent4="accent4" accent5="accent5" accent6="accent6" hlink="hlink" folHlink="folHlink"/>
  <p:notesStyle>
    <a:lvl1pPr marL="0" algn="l" defTabSz="1458016" rtl="0" eaLnBrk="1" latinLnBrk="0" hangingPunct="1">
      <a:defRPr sz="1800" kern="1200">
        <a:solidFill>
          <a:schemeClr val="tx1"/>
        </a:solidFill>
        <a:latin typeface="+mn-lt"/>
        <a:ea typeface="+mn-ea"/>
        <a:cs typeface="+mn-cs"/>
      </a:defRPr>
    </a:lvl1pPr>
    <a:lvl2pPr marL="729010" algn="l" defTabSz="1458016" rtl="0" eaLnBrk="1" latinLnBrk="0" hangingPunct="1">
      <a:defRPr sz="1800" kern="1200">
        <a:solidFill>
          <a:schemeClr val="tx1"/>
        </a:solidFill>
        <a:latin typeface="+mn-lt"/>
        <a:ea typeface="+mn-ea"/>
        <a:cs typeface="+mn-cs"/>
      </a:defRPr>
    </a:lvl2pPr>
    <a:lvl3pPr marL="1458016" algn="l" defTabSz="1458016" rtl="0" eaLnBrk="1" latinLnBrk="0" hangingPunct="1">
      <a:defRPr sz="1800" kern="1200">
        <a:solidFill>
          <a:schemeClr val="tx1"/>
        </a:solidFill>
        <a:latin typeface="+mn-lt"/>
        <a:ea typeface="+mn-ea"/>
        <a:cs typeface="+mn-cs"/>
      </a:defRPr>
    </a:lvl3pPr>
    <a:lvl4pPr marL="2187017" algn="l" defTabSz="1458016" rtl="0" eaLnBrk="1" latinLnBrk="0" hangingPunct="1">
      <a:defRPr sz="1800" kern="1200">
        <a:solidFill>
          <a:schemeClr val="tx1"/>
        </a:solidFill>
        <a:latin typeface="+mn-lt"/>
        <a:ea typeface="+mn-ea"/>
        <a:cs typeface="+mn-cs"/>
      </a:defRPr>
    </a:lvl4pPr>
    <a:lvl5pPr marL="2916028" algn="l" defTabSz="1458016" rtl="0" eaLnBrk="1" latinLnBrk="0" hangingPunct="1">
      <a:defRPr sz="1800" kern="1200">
        <a:solidFill>
          <a:schemeClr val="tx1"/>
        </a:solidFill>
        <a:latin typeface="+mn-lt"/>
        <a:ea typeface="+mn-ea"/>
        <a:cs typeface="+mn-cs"/>
      </a:defRPr>
    </a:lvl5pPr>
    <a:lvl6pPr marL="3645035" algn="l" defTabSz="1458016" rtl="0" eaLnBrk="1" latinLnBrk="0" hangingPunct="1">
      <a:defRPr sz="1800" kern="1200">
        <a:solidFill>
          <a:schemeClr val="tx1"/>
        </a:solidFill>
        <a:latin typeface="+mn-lt"/>
        <a:ea typeface="+mn-ea"/>
        <a:cs typeface="+mn-cs"/>
      </a:defRPr>
    </a:lvl6pPr>
    <a:lvl7pPr marL="4374041" algn="l" defTabSz="1458016" rtl="0" eaLnBrk="1" latinLnBrk="0" hangingPunct="1">
      <a:defRPr sz="1800" kern="1200">
        <a:solidFill>
          <a:schemeClr val="tx1"/>
        </a:solidFill>
        <a:latin typeface="+mn-lt"/>
        <a:ea typeface="+mn-ea"/>
        <a:cs typeface="+mn-cs"/>
      </a:defRPr>
    </a:lvl7pPr>
    <a:lvl8pPr marL="5103053" algn="l" defTabSz="1458016" rtl="0" eaLnBrk="1" latinLnBrk="0" hangingPunct="1">
      <a:defRPr sz="1800" kern="1200">
        <a:solidFill>
          <a:schemeClr val="tx1"/>
        </a:solidFill>
        <a:latin typeface="+mn-lt"/>
        <a:ea typeface="+mn-ea"/>
        <a:cs typeface="+mn-cs"/>
      </a:defRPr>
    </a:lvl8pPr>
    <a:lvl9pPr marL="5832059" algn="l" defTabSz="1458016" rtl="0" eaLnBrk="1" latinLnBrk="0" hangingPunct="1">
      <a:defRPr sz="1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4.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Tree>
    <p:extLst>
      <p:ext uri="{BB962C8B-B14F-4D97-AF65-F5344CB8AC3E}">
        <p14:creationId xmlns:p14="http://schemas.microsoft.com/office/powerpoint/2010/main" val="69292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s de la PP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924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ido numerado">
    <p:spTree>
      <p:nvGrpSpPr>
        <p:cNvPr id="1" name=""/>
        <p:cNvGrpSpPr/>
        <p:nvPr/>
      </p:nvGrpSpPr>
      <p:grpSpPr>
        <a:xfrm>
          <a:off x="0" y="0"/>
          <a:ext cx="0" cy="0"/>
          <a:chOff x="0" y="0"/>
          <a:chExt cx="0" cy="0"/>
        </a:xfrm>
      </p:grpSpPr>
      <p:sp>
        <p:nvSpPr>
          <p:cNvPr id="2" name="1 CuadroTexto"/>
          <p:cNvSpPr txBox="1"/>
          <p:nvPr userDrawn="1"/>
        </p:nvSpPr>
        <p:spPr>
          <a:xfrm>
            <a:off x="14615743" y="9545618"/>
            <a:ext cx="597607" cy="369025"/>
          </a:xfrm>
          <a:prstGeom prst="rect">
            <a:avLst/>
          </a:prstGeom>
          <a:noFill/>
        </p:spPr>
        <p:txBody>
          <a:bodyPr wrap="none" lIns="91126" tIns="45568" rIns="91126" bIns="45568" rtlCol="0">
            <a:spAutoFit/>
          </a:bodyPr>
          <a:lstStyle/>
          <a:p>
            <a:pPr algn="r"/>
            <a:fld id="{7A5E4B40-8CE8-487A-AD07-8D02278C700A}" type="slidenum">
              <a:rPr lang="es-MX" sz="1800" b="1" smtClean="0">
                <a:solidFill>
                  <a:srgbClr val="996600"/>
                </a:solidFill>
              </a:rPr>
              <a:pPr algn="r"/>
              <a:t>‹Nº›</a:t>
            </a:fld>
            <a:endParaRPr lang="es-MX" b="1" dirty="0">
              <a:solidFill>
                <a:srgbClr val="996600"/>
              </a:solidFill>
            </a:endParaRPr>
          </a:p>
        </p:txBody>
      </p:sp>
    </p:spTree>
    <p:extLst>
      <p:ext uri="{BB962C8B-B14F-4D97-AF65-F5344CB8AC3E}">
        <p14:creationId xmlns:p14="http://schemas.microsoft.com/office/powerpoint/2010/main" val="3458934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nexos">
    <p:spTree>
      <p:nvGrpSpPr>
        <p:cNvPr id="1" name=""/>
        <p:cNvGrpSpPr/>
        <p:nvPr/>
      </p:nvGrpSpPr>
      <p:grpSpPr>
        <a:xfrm>
          <a:off x="0" y="0"/>
          <a:ext cx="0" cy="0"/>
          <a:chOff x="0" y="0"/>
          <a:chExt cx="0" cy="0"/>
        </a:xfrm>
      </p:grpSpPr>
      <p:sp>
        <p:nvSpPr>
          <p:cNvPr id="2" name="1 CuadroTexto"/>
          <p:cNvSpPr txBox="1"/>
          <p:nvPr userDrawn="1"/>
        </p:nvSpPr>
        <p:spPr>
          <a:xfrm>
            <a:off x="14971025" y="9538775"/>
            <a:ext cx="244946" cy="369025"/>
          </a:xfrm>
          <a:prstGeom prst="rect">
            <a:avLst/>
          </a:prstGeom>
          <a:noFill/>
        </p:spPr>
        <p:txBody>
          <a:bodyPr wrap="none" lIns="91126" tIns="45568" rIns="91126" bIns="45568" rtlCol="0">
            <a:spAutoFit/>
          </a:bodyPr>
          <a:lstStyle/>
          <a:p>
            <a:pPr algn="r"/>
            <a:r>
              <a:rPr lang="es-MX" sz="1800" b="1" dirty="0">
                <a:solidFill>
                  <a:srgbClr val="996600"/>
                </a:solidFill>
              </a:rPr>
              <a:t>I</a:t>
            </a:r>
          </a:p>
        </p:txBody>
      </p:sp>
    </p:spTree>
    <p:extLst>
      <p:ext uri="{BB962C8B-B14F-4D97-AF65-F5344CB8AC3E}">
        <p14:creationId xmlns:p14="http://schemas.microsoft.com/office/powerpoint/2010/main" val="4271213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11E6431-DB1C-4B61-8F76-5F47B3D05CB4}"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
        <p:nvSpPr>
          <p:cNvPr id="7" name="object 6"/>
          <p:cNvSpPr/>
          <p:nvPr userDrawn="1"/>
        </p:nvSpPr>
        <p:spPr>
          <a:xfrm>
            <a:off x="-2445" y="4538082"/>
            <a:ext cx="7775660" cy="5521908"/>
          </a:xfrm>
          <a:prstGeom prst="rect">
            <a:avLst/>
          </a:prstGeom>
          <a:blipFill>
            <a:blip r:embed="rId2" cstate="print"/>
            <a:stretch>
              <a:fillRect/>
            </a:stretch>
          </a:blipFill>
        </p:spPr>
        <p:txBody>
          <a:bodyPr wrap="square" lIns="0" tIns="0" rIns="0" bIns="0" rtlCol="0"/>
          <a:lstStyle/>
          <a:p>
            <a:pPr defTabSz="1458297"/>
            <a:endParaRPr dirty="0">
              <a:solidFill>
                <a:prstClr val="black"/>
              </a:solidFill>
            </a:endParaRPr>
          </a:p>
        </p:txBody>
      </p:sp>
      <p:sp>
        <p:nvSpPr>
          <p:cNvPr id="13" name="object 3"/>
          <p:cNvSpPr/>
          <p:nvPr userDrawn="1"/>
        </p:nvSpPr>
        <p:spPr>
          <a:xfrm>
            <a:off x="-4760" y="297"/>
            <a:ext cx="7933448" cy="2177847"/>
          </a:xfrm>
          <a:custGeom>
            <a:avLst/>
            <a:gdLst>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904729"/>
              <a:gd name="connsiteY0" fmla="*/ 0 h 2231612"/>
              <a:gd name="connsiteX1" fmla="*/ 0 w 11904729"/>
              <a:gd name="connsiteY1" fmla="*/ 0 h 2231612"/>
              <a:gd name="connsiteX2" fmla="*/ 0 w 11904729"/>
              <a:gd name="connsiteY2" fmla="*/ 2231611 h 2231612"/>
              <a:gd name="connsiteX3" fmla="*/ 17250 w 11904729"/>
              <a:gd name="connsiteY3" fmla="*/ 2221947 h 2231612"/>
              <a:gd name="connsiteX4" fmla="*/ 82377 w 11904729"/>
              <a:gd name="connsiteY4" fmla="*/ 2186203 h 2231612"/>
              <a:gd name="connsiteX5" fmla="*/ 147204 w 11904729"/>
              <a:gd name="connsiteY5" fmla="*/ 2151360 h 2231612"/>
              <a:gd name="connsiteX6" fmla="*/ 211732 w 11904729"/>
              <a:gd name="connsiteY6" fmla="*/ 2117407 h 2231612"/>
              <a:gd name="connsiteX7" fmla="*/ 275967 w 11904729"/>
              <a:gd name="connsiteY7" fmla="*/ 2084335 h 2231612"/>
              <a:gd name="connsiteX8" fmla="*/ 339911 w 11904729"/>
              <a:gd name="connsiteY8" fmla="*/ 2052135 h 2231612"/>
              <a:gd name="connsiteX9" fmla="*/ 403568 w 11904729"/>
              <a:gd name="connsiteY9" fmla="*/ 2020796 h 2231612"/>
              <a:gd name="connsiteX10" fmla="*/ 466941 w 11904729"/>
              <a:gd name="connsiteY10" fmla="*/ 1990308 h 2231612"/>
              <a:gd name="connsiteX11" fmla="*/ 530034 w 11904729"/>
              <a:gd name="connsiteY11" fmla="*/ 1960663 h 2231612"/>
              <a:gd name="connsiteX12" fmla="*/ 592850 w 11904729"/>
              <a:gd name="connsiteY12" fmla="*/ 1931850 h 2231612"/>
              <a:gd name="connsiteX13" fmla="*/ 655392 w 11904729"/>
              <a:gd name="connsiteY13" fmla="*/ 1903860 h 2231612"/>
              <a:gd name="connsiteX14" fmla="*/ 717665 w 11904729"/>
              <a:gd name="connsiteY14" fmla="*/ 1876682 h 2231612"/>
              <a:gd name="connsiteX15" fmla="*/ 779671 w 11904729"/>
              <a:gd name="connsiteY15" fmla="*/ 1850307 h 2231612"/>
              <a:gd name="connsiteX16" fmla="*/ 841414 w 11904729"/>
              <a:gd name="connsiteY16" fmla="*/ 1824725 h 2231612"/>
              <a:gd name="connsiteX17" fmla="*/ 902897 w 11904729"/>
              <a:gd name="connsiteY17" fmla="*/ 1799927 h 2231612"/>
              <a:gd name="connsiteX18" fmla="*/ 964123 w 11904729"/>
              <a:gd name="connsiteY18" fmla="*/ 1775903 h 2231612"/>
              <a:gd name="connsiteX19" fmla="*/ 1025097 w 11904729"/>
              <a:gd name="connsiteY19" fmla="*/ 1752642 h 2231612"/>
              <a:gd name="connsiteX20" fmla="*/ 1085822 w 11904729"/>
              <a:gd name="connsiteY20" fmla="*/ 1730136 h 2231612"/>
              <a:gd name="connsiteX21" fmla="*/ 1146300 w 11904729"/>
              <a:gd name="connsiteY21" fmla="*/ 1708374 h 2231612"/>
              <a:gd name="connsiteX22" fmla="*/ 1206536 w 11904729"/>
              <a:gd name="connsiteY22" fmla="*/ 1687348 h 2231612"/>
              <a:gd name="connsiteX23" fmla="*/ 1266532 w 11904729"/>
              <a:gd name="connsiteY23" fmla="*/ 1667046 h 2231612"/>
              <a:gd name="connsiteX24" fmla="*/ 1326293 w 11904729"/>
              <a:gd name="connsiteY24" fmla="*/ 1647459 h 2231612"/>
              <a:gd name="connsiteX25" fmla="*/ 1385822 w 11904729"/>
              <a:gd name="connsiteY25" fmla="*/ 1628578 h 2231612"/>
              <a:gd name="connsiteX26" fmla="*/ 1445122 w 11904729"/>
              <a:gd name="connsiteY26" fmla="*/ 1610392 h 2231612"/>
              <a:gd name="connsiteX27" fmla="*/ 1504196 w 11904729"/>
              <a:gd name="connsiteY27" fmla="*/ 1592893 h 2231612"/>
              <a:gd name="connsiteX28" fmla="*/ 1563048 w 11904729"/>
              <a:gd name="connsiteY28" fmla="*/ 1576070 h 2231612"/>
              <a:gd name="connsiteX29" fmla="*/ 1621682 w 11904729"/>
              <a:gd name="connsiteY29" fmla="*/ 1559913 h 2231612"/>
              <a:gd name="connsiteX30" fmla="*/ 1680100 w 11904729"/>
              <a:gd name="connsiteY30" fmla="*/ 1544413 h 2231612"/>
              <a:gd name="connsiteX31" fmla="*/ 1738307 w 11904729"/>
              <a:gd name="connsiteY31" fmla="*/ 1529560 h 2231612"/>
              <a:gd name="connsiteX32" fmla="*/ 1854100 w 11904729"/>
              <a:gd name="connsiteY32" fmla="*/ 1501756 h 2231612"/>
              <a:gd name="connsiteX33" fmla="*/ 1969086 w 11904729"/>
              <a:gd name="connsiteY33" fmla="*/ 1476424 h 2231612"/>
              <a:gd name="connsiteX34" fmla="*/ 2083294 w 11904729"/>
              <a:gd name="connsiteY34" fmla="*/ 1453484 h 2231612"/>
              <a:gd name="connsiteX35" fmla="*/ 2196751 w 11904729"/>
              <a:gd name="connsiteY35" fmla="*/ 1432859 h 2231612"/>
              <a:gd name="connsiteX36" fmla="*/ 2309485 w 11904729"/>
              <a:gd name="connsiteY36" fmla="*/ 1414472 h 2231612"/>
              <a:gd name="connsiteX37" fmla="*/ 2421523 w 11904729"/>
              <a:gd name="connsiteY37" fmla="*/ 1398243 h 2231612"/>
              <a:gd name="connsiteX38" fmla="*/ 2532892 w 11904729"/>
              <a:gd name="connsiteY38" fmla="*/ 1384096 h 2231612"/>
              <a:gd name="connsiteX39" fmla="*/ 2594574 w 11904729"/>
              <a:gd name="connsiteY39" fmla="*/ 1377121 h 2231612"/>
              <a:gd name="connsiteX40" fmla="*/ 2698753 w 11904729"/>
              <a:gd name="connsiteY40" fmla="*/ 1366606 h 2231612"/>
              <a:gd name="connsiteX41" fmla="*/ 2808571 w 11904729"/>
              <a:gd name="connsiteY41" fmla="*/ 1357321 h 2231612"/>
              <a:gd name="connsiteX42" fmla="*/ 2917816 w 11904729"/>
              <a:gd name="connsiteY42" fmla="*/ 1349843 h 2231612"/>
              <a:gd name="connsiteX43" fmla="*/ 3026516 w 11904729"/>
              <a:gd name="connsiteY43" fmla="*/ 1344095 h 2231612"/>
              <a:gd name="connsiteX44" fmla="*/ 3134699 w 11904729"/>
              <a:gd name="connsiteY44" fmla="*/ 1340000 h 2231612"/>
              <a:gd name="connsiteX45" fmla="*/ 3242391 w 11904729"/>
              <a:gd name="connsiteY45" fmla="*/ 1337479 h 2231612"/>
              <a:gd name="connsiteX46" fmla="*/ 9228236 w 11904729"/>
              <a:gd name="connsiteY46" fmla="*/ 1336454 h 2231612"/>
              <a:gd name="connsiteX47" fmla="*/ 9275114 w 11904729"/>
              <a:gd name="connsiteY47" fmla="*/ 1322011 h 2231612"/>
              <a:gd name="connsiteX48" fmla="*/ 9337259 w 11904729"/>
              <a:gd name="connsiteY48" fmla="*/ 1302238 h 2231612"/>
              <a:gd name="connsiteX49" fmla="*/ 9399672 w 11904729"/>
              <a:gd name="connsiteY49" fmla="*/ 1281747 h 2231612"/>
              <a:gd name="connsiteX50" fmla="*/ 9462357 w 11904729"/>
              <a:gd name="connsiteY50" fmla="*/ 1260528 h 2231612"/>
              <a:gd name="connsiteX51" fmla="*/ 9525317 w 11904729"/>
              <a:gd name="connsiteY51" fmla="*/ 1238573 h 2231612"/>
              <a:gd name="connsiteX52" fmla="*/ 9588556 w 11904729"/>
              <a:gd name="connsiteY52" fmla="*/ 1215870 h 2231612"/>
              <a:gd name="connsiteX53" fmla="*/ 9652076 w 11904729"/>
              <a:gd name="connsiteY53" fmla="*/ 1192410 h 2231612"/>
              <a:gd name="connsiteX54" fmla="*/ 9715883 w 11904729"/>
              <a:gd name="connsiteY54" fmla="*/ 1168184 h 2231612"/>
              <a:gd name="connsiteX55" fmla="*/ 9779978 w 11904729"/>
              <a:gd name="connsiteY55" fmla="*/ 1143182 h 2231612"/>
              <a:gd name="connsiteX56" fmla="*/ 9844366 w 11904729"/>
              <a:gd name="connsiteY56" fmla="*/ 1117393 h 2231612"/>
              <a:gd name="connsiteX57" fmla="*/ 9909050 w 11904729"/>
              <a:gd name="connsiteY57" fmla="*/ 1090809 h 2231612"/>
              <a:gd name="connsiteX58" fmla="*/ 9974032 w 11904729"/>
              <a:gd name="connsiteY58" fmla="*/ 1063419 h 2231612"/>
              <a:gd name="connsiteX59" fmla="*/ 10228583 w 11904729"/>
              <a:gd name="connsiteY59" fmla="*/ 950372 h 2231612"/>
              <a:gd name="connsiteX60" fmla="*/ 11904729 w 11904729"/>
              <a:gd name="connsiteY60" fmla="*/ 67981 h 2231612"/>
              <a:gd name="connsiteX61" fmla="*/ 10058400 w 11904729"/>
              <a:gd name="connsiteY61" fmla="*/ 0 h 2231612"/>
              <a:gd name="connsiteX0" fmla="*/ 9228236 w 11904729"/>
              <a:gd name="connsiteY0" fmla="*/ 1336454 h 2231612"/>
              <a:gd name="connsiteX1" fmla="*/ 3349621 w 11904729"/>
              <a:gd name="connsiteY1" fmla="*/ 1336454 h 2231612"/>
              <a:gd name="connsiteX2" fmla="*/ 3509657 w 11904729"/>
              <a:gd name="connsiteY2" fmla="*/ 1337551 h 2231612"/>
              <a:gd name="connsiteX3" fmla="*/ 3668807 w 11904729"/>
              <a:gd name="connsiteY3" fmla="*/ 1341576 h 2231612"/>
              <a:gd name="connsiteX4" fmla="*/ 3827162 w 11904729"/>
              <a:gd name="connsiteY4" fmla="*/ 1348265 h 2231612"/>
              <a:gd name="connsiteX5" fmla="*/ 4037227 w 11904729"/>
              <a:gd name="connsiteY5" fmla="*/ 1360874 h 2231612"/>
              <a:gd name="connsiteX6" fmla="*/ 4246263 w 11904729"/>
              <a:gd name="connsiteY6" fmla="*/ 1377128 h 2231612"/>
              <a:gd name="connsiteX7" fmla="*/ 4558370 w 11904729"/>
              <a:gd name="connsiteY7" fmla="*/ 1406979 h 2231612"/>
              <a:gd name="connsiteX8" fmla="*/ 6012573 w 11904729"/>
              <a:gd name="connsiteY8" fmla="*/ 1574291 h 2231612"/>
              <a:gd name="connsiteX9" fmla="*/ 6170123 w 11904729"/>
              <a:gd name="connsiteY9" fmla="*/ 1589363 h 2231612"/>
              <a:gd name="connsiteX10" fmla="*/ 6434279 w 11904729"/>
              <a:gd name="connsiteY10" fmla="*/ 1610914 h 2231612"/>
              <a:gd name="connsiteX11" fmla="*/ 6647266 w 11904729"/>
              <a:gd name="connsiteY11" fmla="*/ 1624243 h 2231612"/>
              <a:gd name="connsiteX12" fmla="*/ 6808120 w 11904729"/>
              <a:gd name="connsiteY12" fmla="*/ 1631547 h 2231612"/>
              <a:gd name="connsiteX13" fmla="*/ 6970031 w 11904729"/>
              <a:gd name="connsiteY13" fmla="*/ 1636252 h 2231612"/>
              <a:gd name="connsiteX14" fmla="*/ 7133093 w 11904729"/>
              <a:gd name="connsiteY14" fmla="*/ 1638094 h 2231612"/>
              <a:gd name="connsiteX15" fmla="*/ 7297397 w 11904729"/>
              <a:gd name="connsiteY15" fmla="*/ 1636810 h 2231612"/>
              <a:gd name="connsiteX16" fmla="*/ 7407669 w 11904729"/>
              <a:gd name="connsiteY16" fmla="*/ 1634087 h 2231612"/>
              <a:gd name="connsiteX17" fmla="*/ 7518562 w 11904729"/>
              <a:gd name="connsiteY17" fmla="*/ 1629780 h 2231612"/>
              <a:gd name="connsiteX18" fmla="*/ 7630103 w 11904729"/>
              <a:gd name="connsiteY18" fmla="*/ 1623810 h 2231612"/>
              <a:gd name="connsiteX19" fmla="*/ 7742320 w 11904729"/>
              <a:gd name="connsiteY19" fmla="*/ 1616100 h 2231612"/>
              <a:gd name="connsiteX20" fmla="*/ 7855240 w 11904729"/>
              <a:gd name="connsiteY20" fmla="*/ 1606571 h 2231612"/>
              <a:gd name="connsiteX21" fmla="*/ 7968891 w 11904729"/>
              <a:gd name="connsiteY21" fmla="*/ 1595147 h 2231612"/>
              <a:gd name="connsiteX22" fmla="*/ 8083299 w 11904729"/>
              <a:gd name="connsiteY22" fmla="*/ 1581747 h 2231612"/>
              <a:gd name="connsiteX23" fmla="*/ 8140797 w 11904729"/>
              <a:gd name="connsiteY23" fmla="*/ 1574283 h 2231612"/>
              <a:gd name="connsiteX24" fmla="*/ 8256394 w 11904729"/>
              <a:gd name="connsiteY24" fmla="*/ 1557776 h 2231612"/>
              <a:gd name="connsiteX25" fmla="*/ 8372818 w 11904729"/>
              <a:gd name="connsiteY25" fmla="*/ 1539100 h 2231612"/>
              <a:gd name="connsiteX26" fmla="*/ 8490095 w 11904729"/>
              <a:gd name="connsiteY26" fmla="*/ 1518177 h 2231612"/>
              <a:gd name="connsiteX27" fmla="*/ 8608255 w 11904729"/>
              <a:gd name="connsiteY27" fmla="*/ 1494928 h 2231612"/>
              <a:gd name="connsiteX28" fmla="*/ 8727323 w 11904729"/>
              <a:gd name="connsiteY28" fmla="*/ 1469276 h 2231612"/>
              <a:gd name="connsiteX29" fmla="*/ 8847328 w 11904729"/>
              <a:gd name="connsiteY29" fmla="*/ 1441143 h 2231612"/>
              <a:gd name="connsiteX30" fmla="*/ 8968296 w 11904729"/>
              <a:gd name="connsiteY30" fmla="*/ 1410450 h 2231612"/>
              <a:gd name="connsiteX31" fmla="*/ 9090256 w 11904729"/>
              <a:gd name="connsiteY31" fmla="*/ 1377121 h 2231612"/>
              <a:gd name="connsiteX32" fmla="*/ 9158735 w 11904729"/>
              <a:gd name="connsiteY32" fmla="*/ 1357321 h 2231612"/>
              <a:gd name="connsiteX33" fmla="*/ 9213234 w 11904729"/>
              <a:gd name="connsiteY33" fmla="*/ 1341076 h 2231612"/>
              <a:gd name="connsiteX34" fmla="*/ 9228236 w 11904729"/>
              <a:gd name="connsiteY34" fmla="*/ 1336454 h 2231612"/>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228583 w 11599492"/>
              <a:gd name="connsiteY59" fmla="*/ 984914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950738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898527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510379 w 11918232"/>
              <a:gd name="connsiteY0" fmla="*/ 0 h 2437677"/>
              <a:gd name="connsiteX1" fmla="*/ 451979 w 11918232"/>
              <a:gd name="connsiteY1" fmla="*/ 0 h 2437677"/>
              <a:gd name="connsiteX2" fmla="*/ 451979 w 11918232"/>
              <a:gd name="connsiteY2" fmla="*/ 2231611 h 2437677"/>
              <a:gd name="connsiteX3" fmla="*/ 0 w 11918232"/>
              <a:gd name="connsiteY3" fmla="*/ 2437677 h 2437677"/>
              <a:gd name="connsiteX4" fmla="*/ 534356 w 11918232"/>
              <a:gd name="connsiteY4" fmla="*/ 2186203 h 2437677"/>
              <a:gd name="connsiteX5" fmla="*/ 599183 w 11918232"/>
              <a:gd name="connsiteY5" fmla="*/ 2151360 h 2437677"/>
              <a:gd name="connsiteX6" fmla="*/ 663711 w 11918232"/>
              <a:gd name="connsiteY6" fmla="*/ 2117407 h 2437677"/>
              <a:gd name="connsiteX7" fmla="*/ 727946 w 11918232"/>
              <a:gd name="connsiteY7" fmla="*/ 2084335 h 2437677"/>
              <a:gd name="connsiteX8" fmla="*/ 791890 w 11918232"/>
              <a:gd name="connsiteY8" fmla="*/ 2052135 h 2437677"/>
              <a:gd name="connsiteX9" fmla="*/ 855547 w 11918232"/>
              <a:gd name="connsiteY9" fmla="*/ 2020796 h 2437677"/>
              <a:gd name="connsiteX10" fmla="*/ 918920 w 11918232"/>
              <a:gd name="connsiteY10" fmla="*/ 1990308 h 2437677"/>
              <a:gd name="connsiteX11" fmla="*/ 982013 w 11918232"/>
              <a:gd name="connsiteY11" fmla="*/ 1960663 h 2437677"/>
              <a:gd name="connsiteX12" fmla="*/ 1044829 w 11918232"/>
              <a:gd name="connsiteY12" fmla="*/ 1931850 h 2437677"/>
              <a:gd name="connsiteX13" fmla="*/ 1107371 w 11918232"/>
              <a:gd name="connsiteY13" fmla="*/ 1903860 h 2437677"/>
              <a:gd name="connsiteX14" fmla="*/ 1169644 w 11918232"/>
              <a:gd name="connsiteY14" fmla="*/ 1876682 h 2437677"/>
              <a:gd name="connsiteX15" fmla="*/ 1231650 w 11918232"/>
              <a:gd name="connsiteY15" fmla="*/ 1850307 h 2437677"/>
              <a:gd name="connsiteX16" fmla="*/ 1293393 w 11918232"/>
              <a:gd name="connsiteY16" fmla="*/ 1824725 h 2437677"/>
              <a:gd name="connsiteX17" fmla="*/ 1354876 w 11918232"/>
              <a:gd name="connsiteY17" fmla="*/ 1799927 h 2437677"/>
              <a:gd name="connsiteX18" fmla="*/ 1416102 w 11918232"/>
              <a:gd name="connsiteY18" fmla="*/ 1775903 h 2437677"/>
              <a:gd name="connsiteX19" fmla="*/ 1477076 w 11918232"/>
              <a:gd name="connsiteY19" fmla="*/ 1752642 h 2437677"/>
              <a:gd name="connsiteX20" fmla="*/ 1537801 w 11918232"/>
              <a:gd name="connsiteY20" fmla="*/ 1730136 h 2437677"/>
              <a:gd name="connsiteX21" fmla="*/ 1598279 w 11918232"/>
              <a:gd name="connsiteY21" fmla="*/ 1708374 h 2437677"/>
              <a:gd name="connsiteX22" fmla="*/ 1658515 w 11918232"/>
              <a:gd name="connsiteY22" fmla="*/ 1687348 h 2437677"/>
              <a:gd name="connsiteX23" fmla="*/ 1718511 w 11918232"/>
              <a:gd name="connsiteY23" fmla="*/ 1667046 h 2437677"/>
              <a:gd name="connsiteX24" fmla="*/ 1778272 w 11918232"/>
              <a:gd name="connsiteY24" fmla="*/ 1647459 h 2437677"/>
              <a:gd name="connsiteX25" fmla="*/ 1837801 w 11918232"/>
              <a:gd name="connsiteY25" fmla="*/ 1628578 h 2437677"/>
              <a:gd name="connsiteX26" fmla="*/ 1897101 w 11918232"/>
              <a:gd name="connsiteY26" fmla="*/ 1610392 h 2437677"/>
              <a:gd name="connsiteX27" fmla="*/ 1956175 w 11918232"/>
              <a:gd name="connsiteY27" fmla="*/ 1592893 h 2437677"/>
              <a:gd name="connsiteX28" fmla="*/ 2015027 w 11918232"/>
              <a:gd name="connsiteY28" fmla="*/ 1576070 h 2437677"/>
              <a:gd name="connsiteX29" fmla="*/ 2073661 w 11918232"/>
              <a:gd name="connsiteY29" fmla="*/ 1559913 h 2437677"/>
              <a:gd name="connsiteX30" fmla="*/ 2132079 w 11918232"/>
              <a:gd name="connsiteY30" fmla="*/ 1544413 h 2437677"/>
              <a:gd name="connsiteX31" fmla="*/ 2190286 w 11918232"/>
              <a:gd name="connsiteY31" fmla="*/ 1529560 h 2437677"/>
              <a:gd name="connsiteX32" fmla="*/ 2306079 w 11918232"/>
              <a:gd name="connsiteY32" fmla="*/ 1501756 h 2437677"/>
              <a:gd name="connsiteX33" fmla="*/ 2421065 w 11918232"/>
              <a:gd name="connsiteY33" fmla="*/ 1476424 h 2437677"/>
              <a:gd name="connsiteX34" fmla="*/ 2535273 w 11918232"/>
              <a:gd name="connsiteY34" fmla="*/ 1453484 h 2437677"/>
              <a:gd name="connsiteX35" fmla="*/ 2648730 w 11918232"/>
              <a:gd name="connsiteY35" fmla="*/ 1432859 h 2437677"/>
              <a:gd name="connsiteX36" fmla="*/ 2761464 w 11918232"/>
              <a:gd name="connsiteY36" fmla="*/ 1414472 h 2437677"/>
              <a:gd name="connsiteX37" fmla="*/ 2873502 w 11918232"/>
              <a:gd name="connsiteY37" fmla="*/ 1398243 h 2437677"/>
              <a:gd name="connsiteX38" fmla="*/ 2984871 w 11918232"/>
              <a:gd name="connsiteY38" fmla="*/ 1384096 h 2437677"/>
              <a:gd name="connsiteX39" fmla="*/ 3046553 w 11918232"/>
              <a:gd name="connsiteY39" fmla="*/ 1377121 h 2437677"/>
              <a:gd name="connsiteX40" fmla="*/ 3150732 w 11918232"/>
              <a:gd name="connsiteY40" fmla="*/ 1366606 h 2437677"/>
              <a:gd name="connsiteX41" fmla="*/ 3260550 w 11918232"/>
              <a:gd name="connsiteY41" fmla="*/ 1357321 h 2437677"/>
              <a:gd name="connsiteX42" fmla="*/ 3369795 w 11918232"/>
              <a:gd name="connsiteY42" fmla="*/ 1349843 h 2437677"/>
              <a:gd name="connsiteX43" fmla="*/ 3478495 w 11918232"/>
              <a:gd name="connsiteY43" fmla="*/ 1344095 h 2437677"/>
              <a:gd name="connsiteX44" fmla="*/ 3586678 w 11918232"/>
              <a:gd name="connsiteY44" fmla="*/ 1340000 h 2437677"/>
              <a:gd name="connsiteX45" fmla="*/ 3694370 w 11918232"/>
              <a:gd name="connsiteY45" fmla="*/ 1337479 h 2437677"/>
              <a:gd name="connsiteX46" fmla="*/ 9680215 w 11918232"/>
              <a:gd name="connsiteY46" fmla="*/ 1336454 h 2437677"/>
              <a:gd name="connsiteX47" fmla="*/ 9727093 w 11918232"/>
              <a:gd name="connsiteY47" fmla="*/ 1322011 h 2437677"/>
              <a:gd name="connsiteX48" fmla="*/ 9789238 w 11918232"/>
              <a:gd name="connsiteY48" fmla="*/ 1302238 h 2437677"/>
              <a:gd name="connsiteX49" fmla="*/ 9851651 w 11918232"/>
              <a:gd name="connsiteY49" fmla="*/ 1281747 h 2437677"/>
              <a:gd name="connsiteX50" fmla="*/ 9914336 w 11918232"/>
              <a:gd name="connsiteY50" fmla="*/ 1260528 h 2437677"/>
              <a:gd name="connsiteX51" fmla="*/ 9977296 w 11918232"/>
              <a:gd name="connsiteY51" fmla="*/ 1238573 h 2437677"/>
              <a:gd name="connsiteX52" fmla="*/ 10040535 w 11918232"/>
              <a:gd name="connsiteY52" fmla="*/ 1215870 h 2437677"/>
              <a:gd name="connsiteX53" fmla="*/ 10104055 w 11918232"/>
              <a:gd name="connsiteY53" fmla="*/ 1192410 h 2437677"/>
              <a:gd name="connsiteX54" fmla="*/ 10167862 w 11918232"/>
              <a:gd name="connsiteY54" fmla="*/ 1168184 h 2437677"/>
              <a:gd name="connsiteX55" fmla="*/ 10231957 w 11918232"/>
              <a:gd name="connsiteY55" fmla="*/ 1143182 h 2437677"/>
              <a:gd name="connsiteX56" fmla="*/ 10296345 w 11918232"/>
              <a:gd name="connsiteY56" fmla="*/ 1117393 h 2437677"/>
              <a:gd name="connsiteX57" fmla="*/ 10361029 w 11918232"/>
              <a:gd name="connsiteY57" fmla="*/ 1090809 h 2437677"/>
              <a:gd name="connsiteX58" fmla="*/ 10426011 w 11918232"/>
              <a:gd name="connsiteY58" fmla="*/ 1063419 h 2437677"/>
              <a:gd name="connsiteX59" fmla="*/ 10856952 w 11918232"/>
              <a:gd name="connsiteY59" fmla="*/ 863985 h 2437677"/>
              <a:gd name="connsiteX60" fmla="*/ 11918232 w 11918232"/>
              <a:gd name="connsiteY60" fmla="*/ 4616 h 2437677"/>
              <a:gd name="connsiteX61" fmla="*/ 10510379 w 11918232"/>
              <a:gd name="connsiteY61" fmla="*/ 0 h 2437677"/>
              <a:gd name="connsiteX0" fmla="*/ 9680215 w 11918232"/>
              <a:gd name="connsiteY0" fmla="*/ 1336454 h 2437677"/>
              <a:gd name="connsiteX1" fmla="*/ 3801600 w 11918232"/>
              <a:gd name="connsiteY1" fmla="*/ 1336454 h 2437677"/>
              <a:gd name="connsiteX2" fmla="*/ 3961636 w 11918232"/>
              <a:gd name="connsiteY2" fmla="*/ 1337551 h 2437677"/>
              <a:gd name="connsiteX3" fmla="*/ 4120786 w 11918232"/>
              <a:gd name="connsiteY3" fmla="*/ 1341576 h 2437677"/>
              <a:gd name="connsiteX4" fmla="*/ 4279141 w 11918232"/>
              <a:gd name="connsiteY4" fmla="*/ 1348265 h 2437677"/>
              <a:gd name="connsiteX5" fmla="*/ 4489206 w 11918232"/>
              <a:gd name="connsiteY5" fmla="*/ 1360874 h 2437677"/>
              <a:gd name="connsiteX6" fmla="*/ 4698242 w 11918232"/>
              <a:gd name="connsiteY6" fmla="*/ 1377128 h 2437677"/>
              <a:gd name="connsiteX7" fmla="*/ 5010349 w 11918232"/>
              <a:gd name="connsiteY7" fmla="*/ 1406979 h 2437677"/>
              <a:gd name="connsiteX8" fmla="*/ 6464552 w 11918232"/>
              <a:gd name="connsiteY8" fmla="*/ 1574291 h 2437677"/>
              <a:gd name="connsiteX9" fmla="*/ 6622102 w 11918232"/>
              <a:gd name="connsiteY9" fmla="*/ 1589363 h 2437677"/>
              <a:gd name="connsiteX10" fmla="*/ 6886258 w 11918232"/>
              <a:gd name="connsiteY10" fmla="*/ 1610914 h 2437677"/>
              <a:gd name="connsiteX11" fmla="*/ 7099245 w 11918232"/>
              <a:gd name="connsiteY11" fmla="*/ 1624243 h 2437677"/>
              <a:gd name="connsiteX12" fmla="*/ 7260099 w 11918232"/>
              <a:gd name="connsiteY12" fmla="*/ 1631547 h 2437677"/>
              <a:gd name="connsiteX13" fmla="*/ 7422010 w 11918232"/>
              <a:gd name="connsiteY13" fmla="*/ 1636252 h 2437677"/>
              <a:gd name="connsiteX14" fmla="*/ 7585072 w 11918232"/>
              <a:gd name="connsiteY14" fmla="*/ 1638094 h 2437677"/>
              <a:gd name="connsiteX15" fmla="*/ 7749376 w 11918232"/>
              <a:gd name="connsiteY15" fmla="*/ 1636810 h 2437677"/>
              <a:gd name="connsiteX16" fmla="*/ 7859648 w 11918232"/>
              <a:gd name="connsiteY16" fmla="*/ 1634087 h 2437677"/>
              <a:gd name="connsiteX17" fmla="*/ 7970541 w 11918232"/>
              <a:gd name="connsiteY17" fmla="*/ 1629780 h 2437677"/>
              <a:gd name="connsiteX18" fmla="*/ 8082082 w 11918232"/>
              <a:gd name="connsiteY18" fmla="*/ 1623810 h 2437677"/>
              <a:gd name="connsiteX19" fmla="*/ 8194299 w 11918232"/>
              <a:gd name="connsiteY19" fmla="*/ 1616100 h 2437677"/>
              <a:gd name="connsiteX20" fmla="*/ 8307219 w 11918232"/>
              <a:gd name="connsiteY20" fmla="*/ 1606571 h 2437677"/>
              <a:gd name="connsiteX21" fmla="*/ 8420870 w 11918232"/>
              <a:gd name="connsiteY21" fmla="*/ 1595147 h 2437677"/>
              <a:gd name="connsiteX22" fmla="*/ 8535278 w 11918232"/>
              <a:gd name="connsiteY22" fmla="*/ 1581747 h 2437677"/>
              <a:gd name="connsiteX23" fmla="*/ 8592776 w 11918232"/>
              <a:gd name="connsiteY23" fmla="*/ 1574283 h 2437677"/>
              <a:gd name="connsiteX24" fmla="*/ 8708373 w 11918232"/>
              <a:gd name="connsiteY24" fmla="*/ 1557776 h 2437677"/>
              <a:gd name="connsiteX25" fmla="*/ 8824797 w 11918232"/>
              <a:gd name="connsiteY25" fmla="*/ 1539100 h 2437677"/>
              <a:gd name="connsiteX26" fmla="*/ 8942074 w 11918232"/>
              <a:gd name="connsiteY26" fmla="*/ 1518177 h 2437677"/>
              <a:gd name="connsiteX27" fmla="*/ 9060234 w 11918232"/>
              <a:gd name="connsiteY27" fmla="*/ 1494928 h 2437677"/>
              <a:gd name="connsiteX28" fmla="*/ 9179302 w 11918232"/>
              <a:gd name="connsiteY28" fmla="*/ 1469276 h 2437677"/>
              <a:gd name="connsiteX29" fmla="*/ 9299307 w 11918232"/>
              <a:gd name="connsiteY29" fmla="*/ 1441143 h 2437677"/>
              <a:gd name="connsiteX30" fmla="*/ 9420275 w 11918232"/>
              <a:gd name="connsiteY30" fmla="*/ 1410450 h 2437677"/>
              <a:gd name="connsiteX31" fmla="*/ 9542235 w 11918232"/>
              <a:gd name="connsiteY31" fmla="*/ 1377121 h 2437677"/>
              <a:gd name="connsiteX32" fmla="*/ 9610714 w 11918232"/>
              <a:gd name="connsiteY32" fmla="*/ 1357321 h 2437677"/>
              <a:gd name="connsiteX33" fmla="*/ 9665213 w 11918232"/>
              <a:gd name="connsiteY33" fmla="*/ 1341076 h 2437677"/>
              <a:gd name="connsiteX34" fmla="*/ 9680215 w 11918232"/>
              <a:gd name="connsiteY34" fmla="*/ 1336454 h 2437677"/>
              <a:gd name="connsiteX0" fmla="*/ 10521691 w 11929544"/>
              <a:gd name="connsiteY0" fmla="*/ 0 h 2437677"/>
              <a:gd name="connsiteX1" fmla="*/ 463291 w 11929544"/>
              <a:gd name="connsiteY1" fmla="*/ 0 h 2437677"/>
              <a:gd name="connsiteX2" fmla="*/ 0 w 11929544"/>
              <a:gd name="connsiteY2" fmla="*/ 2019802 h 2437677"/>
              <a:gd name="connsiteX3" fmla="*/ 11312 w 11929544"/>
              <a:gd name="connsiteY3" fmla="*/ 2437677 h 2437677"/>
              <a:gd name="connsiteX4" fmla="*/ 545668 w 11929544"/>
              <a:gd name="connsiteY4" fmla="*/ 2186203 h 2437677"/>
              <a:gd name="connsiteX5" fmla="*/ 610495 w 11929544"/>
              <a:gd name="connsiteY5" fmla="*/ 2151360 h 2437677"/>
              <a:gd name="connsiteX6" fmla="*/ 675023 w 11929544"/>
              <a:gd name="connsiteY6" fmla="*/ 2117407 h 2437677"/>
              <a:gd name="connsiteX7" fmla="*/ 739258 w 11929544"/>
              <a:gd name="connsiteY7" fmla="*/ 2084335 h 2437677"/>
              <a:gd name="connsiteX8" fmla="*/ 803202 w 11929544"/>
              <a:gd name="connsiteY8" fmla="*/ 2052135 h 2437677"/>
              <a:gd name="connsiteX9" fmla="*/ 866859 w 11929544"/>
              <a:gd name="connsiteY9" fmla="*/ 2020796 h 2437677"/>
              <a:gd name="connsiteX10" fmla="*/ 930232 w 11929544"/>
              <a:gd name="connsiteY10" fmla="*/ 1990308 h 2437677"/>
              <a:gd name="connsiteX11" fmla="*/ 993325 w 11929544"/>
              <a:gd name="connsiteY11" fmla="*/ 1960663 h 2437677"/>
              <a:gd name="connsiteX12" fmla="*/ 1056141 w 11929544"/>
              <a:gd name="connsiteY12" fmla="*/ 1931850 h 2437677"/>
              <a:gd name="connsiteX13" fmla="*/ 1118683 w 11929544"/>
              <a:gd name="connsiteY13" fmla="*/ 1903860 h 2437677"/>
              <a:gd name="connsiteX14" fmla="*/ 1180956 w 11929544"/>
              <a:gd name="connsiteY14" fmla="*/ 1876682 h 2437677"/>
              <a:gd name="connsiteX15" fmla="*/ 1242962 w 11929544"/>
              <a:gd name="connsiteY15" fmla="*/ 1850307 h 2437677"/>
              <a:gd name="connsiteX16" fmla="*/ 1304705 w 11929544"/>
              <a:gd name="connsiteY16" fmla="*/ 1824725 h 2437677"/>
              <a:gd name="connsiteX17" fmla="*/ 1366188 w 11929544"/>
              <a:gd name="connsiteY17" fmla="*/ 1799927 h 2437677"/>
              <a:gd name="connsiteX18" fmla="*/ 1427414 w 11929544"/>
              <a:gd name="connsiteY18" fmla="*/ 1775903 h 2437677"/>
              <a:gd name="connsiteX19" fmla="*/ 1488388 w 11929544"/>
              <a:gd name="connsiteY19" fmla="*/ 1752642 h 2437677"/>
              <a:gd name="connsiteX20" fmla="*/ 1549113 w 11929544"/>
              <a:gd name="connsiteY20" fmla="*/ 1730136 h 2437677"/>
              <a:gd name="connsiteX21" fmla="*/ 1609591 w 11929544"/>
              <a:gd name="connsiteY21" fmla="*/ 1708374 h 2437677"/>
              <a:gd name="connsiteX22" fmla="*/ 1669827 w 11929544"/>
              <a:gd name="connsiteY22" fmla="*/ 1687348 h 2437677"/>
              <a:gd name="connsiteX23" fmla="*/ 1729823 w 11929544"/>
              <a:gd name="connsiteY23" fmla="*/ 1667046 h 2437677"/>
              <a:gd name="connsiteX24" fmla="*/ 1789584 w 11929544"/>
              <a:gd name="connsiteY24" fmla="*/ 1647459 h 2437677"/>
              <a:gd name="connsiteX25" fmla="*/ 1849113 w 11929544"/>
              <a:gd name="connsiteY25" fmla="*/ 1628578 h 2437677"/>
              <a:gd name="connsiteX26" fmla="*/ 1908413 w 11929544"/>
              <a:gd name="connsiteY26" fmla="*/ 1610392 h 2437677"/>
              <a:gd name="connsiteX27" fmla="*/ 1967487 w 11929544"/>
              <a:gd name="connsiteY27" fmla="*/ 1592893 h 2437677"/>
              <a:gd name="connsiteX28" fmla="*/ 2026339 w 11929544"/>
              <a:gd name="connsiteY28" fmla="*/ 1576070 h 2437677"/>
              <a:gd name="connsiteX29" fmla="*/ 2084973 w 11929544"/>
              <a:gd name="connsiteY29" fmla="*/ 1559913 h 2437677"/>
              <a:gd name="connsiteX30" fmla="*/ 2143391 w 11929544"/>
              <a:gd name="connsiteY30" fmla="*/ 1544413 h 2437677"/>
              <a:gd name="connsiteX31" fmla="*/ 2201598 w 11929544"/>
              <a:gd name="connsiteY31" fmla="*/ 1529560 h 2437677"/>
              <a:gd name="connsiteX32" fmla="*/ 2317391 w 11929544"/>
              <a:gd name="connsiteY32" fmla="*/ 1501756 h 2437677"/>
              <a:gd name="connsiteX33" fmla="*/ 2432377 w 11929544"/>
              <a:gd name="connsiteY33" fmla="*/ 1476424 h 2437677"/>
              <a:gd name="connsiteX34" fmla="*/ 2546585 w 11929544"/>
              <a:gd name="connsiteY34" fmla="*/ 1453484 h 2437677"/>
              <a:gd name="connsiteX35" fmla="*/ 2660042 w 11929544"/>
              <a:gd name="connsiteY35" fmla="*/ 1432859 h 2437677"/>
              <a:gd name="connsiteX36" fmla="*/ 2772776 w 11929544"/>
              <a:gd name="connsiteY36" fmla="*/ 1414472 h 2437677"/>
              <a:gd name="connsiteX37" fmla="*/ 2884814 w 11929544"/>
              <a:gd name="connsiteY37" fmla="*/ 1398243 h 2437677"/>
              <a:gd name="connsiteX38" fmla="*/ 2996183 w 11929544"/>
              <a:gd name="connsiteY38" fmla="*/ 1384096 h 2437677"/>
              <a:gd name="connsiteX39" fmla="*/ 3057865 w 11929544"/>
              <a:gd name="connsiteY39" fmla="*/ 1377121 h 2437677"/>
              <a:gd name="connsiteX40" fmla="*/ 3162044 w 11929544"/>
              <a:gd name="connsiteY40" fmla="*/ 1366606 h 2437677"/>
              <a:gd name="connsiteX41" fmla="*/ 3271862 w 11929544"/>
              <a:gd name="connsiteY41" fmla="*/ 1357321 h 2437677"/>
              <a:gd name="connsiteX42" fmla="*/ 3381107 w 11929544"/>
              <a:gd name="connsiteY42" fmla="*/ 1349843 h 2437677"/>
              <a:gd name="connsiteX43" fmla="*/ 3489807 w 11929544"/>
              <a:gd name="connsiteY43" fmla="*/ 1344095 h 2437677"/>
              <a:gd name="connsiteX44" fmla="*/ 3597990 w 11929544"/>
              <a:gd name="connsiteY44" fmla="*/ 1340000 h 2437677"/>
              <a:gd name="connsiteX45" fmla="*/ 3705682 w 11929544"/>
              <a:gd name="connsiteY45" fmla="*/ 1337479 h 2437677"/>
              <a:gd name="connsiteX46" fmla="*/ 9691527 w 11929544"/>
              <a:gd name="connsiteY46" fmla="*/ 1336454 h 2437677"/>
              <a:gd name="connsiteX47" fmla="*/ 9738405 w 11929544"/>
              <a:gd name="connsiteY47" fmla="*/ 1322011 h 2437677"/>
              <a:gd name="connsiteX48" fmla="*/ 9800550 w 11929544"/>
              <a:gd name="connsiteY48" fmla="*/ 1302238 h 2437677"/>
              <a:gd name="connsiteX49" fmla="*/ 9862963 w 11929544"/>
              <a:gd name="connsiteY49" fmla="*/ 1281747 h 2437677"/>
              <a:gd name="connsiteX50" fmla="*/ 9925648 w 11929544"/>
              <a:gd name="connsiteY50" fmla="*/ 1260528 h 2437677"/>
              <a:gd name="connsiteX51" fmla="*/ 9988608 w 11929544"/>
              <a:gd name="connsiteY51" fmla="*/ 1238573 h 2437677"/>
              <a:gd name="connsiteX52" fmla="*/ 10051847 w 11929544"/>
              <a:gd name="connsiteY52" fmla="*/ 1215870 h 2437677"/>
              <a:gd name="connsiteX53" fmla="*/ 10115367 w 11929544"/>
              <a:gd name="connsiteY53" fmla="*/ 1192410 h 2437677"/>
              <a:gd name="connsiteX54" fmla="*/ 10179174 w 11929544"/>
              <a:gd name="connsiteY54" fmla="*/ 1168184 h 2437677"/>
              <a:gd name="connsiteX55" fmla="*/ 10243269 w 11929544"/>
              <a:gd name="connsiteY55" fmla="*/ 1143182 h 2437677"/>
              <a:gd name="connsiteX56" fmla="*/ 10307657 w 11929544"/>
              <a:gd name="connsiteY56" fmla="*/ 1117393 h 2437677"/>
              <a:gd name="connsiteX57" fmla="*/ 10372341 w 11929544"/>
              <a:gd name="connsiteY57" fmla="*/ 1090809 h 2437677"/>
              <a:gd name="connsiteX58" fmla="*/ 10437323 w 11929544"/>
              <a:gd name="connsiteY58" fmla="*/ 1063419 h 2437677"/>
              <a:gd name="connsiteX59" fmla="*/ 10868264 w 11929544"/>
              <a:gd name="connsiteY59" fmla="*/ 863985 h 2437677"/>
              <a:gd name="connsiteX60" fmla="*/ 11929544 w 11929544"/>
              <a:gd name="connsiteY60" fmla="*/ 4616 h 2437677"/>
              <a:gd name="connsiteX61" fmla="*/ 10521691 w 11929544"/>
              <a:gd name="connsiteY61" fmla="*/ 0 h 2437677"/>
              <a:gd name="connsiteX0" fmla="*/ 9691527 w 11929544"/>
              <a:gd name="connsiteY0" fmla="*/ 1336454 h 2437677"/>
              <a:gd name="connsiteX1" fmla="*/ 3812912 w 11929544"/>
              <a:gd name="connsiteY1" fmla="*/ 1336454 h 2437677"/>
              <a:gd name="connsiteX2" fmla="*/ 3972948 w 11929544"/>
              <a:gd name="connsiteY2" fmla="*/ 1337551 h 2437677"/>
              <a:gd name="connsiteX3" fmla="*/ 4132098 w 11929544"/>
              <a:gd name="connsiteY3" fmla="*/ 1341576 h 2437677"/>
              <a:gd name="connsiteX4" fmla="*/ 4290453 w 11929544"/>
              <a:gd name="connsiteY4" fmla="*/ 1348265 h 2437677"/>
              <a:gd name="connsiteX5" fmla="*/ 4500518 w 11929544"/>
              <a:gd name="connsiteY5" fmla="*/ 1360874 h 2437677"/>
              <a:gd name="connsiteX6" fmla="*/ 4709554 w 11929544"/>
              <a:gd name="connsiteY6" fmla="*/ 1377128 h 2437677"/>
              <a:gd name="connsiteX7" fmla="*/ 5021661 w 11929544"/>
              <a:gd name="connsiteY7" fmla="*/ 1406979 h 2437677"/>
              <a:gd name="connsiteX8" fmla="*/ 6475864 w 11929544"/>
              <a:gd name="connsiteY8" fmla="*/ 1574291 h 2437677"/>
              <a:gd name="connsiteX9" fmla="*/ 6633414 w 11929544"/>
              <a:gd name="connsiteY9" fmla="*/ 1589363 h 2437677"/>
              <a:gd name="connsiteX10" fmla="*/ 6897570 w 11929544"/>
              <a:gd name="connsiteY10" fmla="*/ 1610914 h 2437677"/>
              <a:gd name="connsiteX11" fmla="*/ 7110557 w 11929544"/>
              <a:gd name="connsiteY11" fmla="*/ 1624243 h 2437677"/>
              <a:gd name="connsiteX12" fmla="*/ 7271411 w 11929544"/>
              <a:gd name="connsiteY12" fmla="*/ 1631547 h 2437677"/>
              <a:gd name="connsiteX13" fmla="*/ 7433322 w 11929544"/>
              <a:gd name="connsiteY13" fmla="*/ 1636252 h 2437677"/>
              <a:gd name="connsiteX14" fmla="*/ 7596384 w 11929544"/>
              <a:gd name="connsiteY14" fmla="*/ 1638094 h 2437677"/>
              <a:gd name="connsiteX15" fmla="*/ 7760688 w 11929544"/>
              <a:gd name="connsiteY15" fmla="*/ 1636810 h 2437677"/>
              <a:gd name="connsiteX16" fmla="*/ 7870960 w 11929544"/>
              <a:gd name="connsiteY16" fmla="*/ 1634087 h 2437677"/>
              <a:gd name="connsiteX17" fmla="*/ 7981853 w 11929544"/>
              <a:gd name="connsiteY17" fmla="*/ 1629780 h 2437677"/>
              <a:gd name="connsiteX18" fmla="*/ 8093394 w 11929544"/>
              <a:gd name="connsiteY18" fmla="*/ 1623810 h 2437677"/>
              <a:gd name="connsiteX19" fmla="*/ 8205611 w 11929544"/>
              <a:gd name="connsiteY19" fmla="*/ 1616100 h 2437677"/>
              <a:gd name="connsiteX20" fmla="*/ 8318531 w 11929544"/>
              <a:gd name="connsiteY20" fmla="*/ 1606571 h 2437677"/>
              <a:gd name="connsiteX21" fmla="*/ 8432182 w 11929544"/>
              <a:gd name="connsiteY21" fmla="*/ 1595147 h 2437677"/>
              <a:gd name="connsiteX22" fmla="*/ 8546590 w 11929544"/>
              <a:gd name="connsiteY22" fmla="*/ 1581747 h 2437677"/>
              <a:gd name="connsiteX23" fmla="*/ 8604088 w 11929544"/>
              <a:gd name="connsiteY23" fmla="*/ 1574283 h 2437677"/>
              <a:gd name="connsiteX24" fmla="*/ 8719685 w 11929544"/>
              <a:gd name="connsiteY24" fmla="*/ 1557776 h 2437677"/>
              <a:gd name="connsiteX25" fmla="*/ 8836109 w 11929544"/>
              <a:gd name="connsiteY25" fmla="*/ 1539100 h 2437677"/>
              <a:gd name="connsiteX26" fmla="*/ 8953386 w 11929544"/>
              <a:gd name="connsiteY26" fmla="*/ 1518177 h 2437677"/>
              <a:gd name="connsiteX27" fmla="*/ 9071546 w 11929544"/>
              <a:gd name="connsiteY27" fmla="*/ 1494928 h 2437677"/>
              <a:gd name="connsiteX28" fmla="*/ 9190614 w 11929544"/>
              <a:gd name="connsiteY28" fmla="*/ 1469276 h 2437677"/>
              <a:gd name="connsiteX29" fmla="*/ 9310619 w 11929544"/>
              <a:gd name="connsiteY29" fmla="*/ 1441143 h 2437677"/>
              <a:gd name="connsiteX30" fmla="*/ 9431587 w 11929544"/>
              <a:gd name="connsiteY30" fmla="*/ 1410450 h 2437677"/>
              <a:gd name="connsiteX31" fmla="*/ 9553547 w 11929544"/>
              <a:gd name="connsiteY31" fmla="*/ 1377121 h 2437677"/>
              <a:gd name="connsiteX32" fmla="*/ 9622026 w 11929544"/>
              <a:gd name="connsiteY32" fmla="*/ 1357321 h 2437677"/>
              <a:gd name="connsiteX33" fmla="*/ 9676525 w 11929544"/>
              <a:gd name="connsiteY33" fmla="*/ 1341076 h 2437677"/>
              <a:gd name="connsiteX34" fmla="*/ 9691527 w 11929544"/>
              <a:gd name="connsiteY34" fmla="*/ 1336454 h 2437677"/>
              <a:gd name="connsiteX0" fmla="*/ 10510379 w 11918232"/>
              <a:gd name="connsiteY0" fmla="*/ 0 h 2437677"/>
              <a:gd name="connsiteX1" fmla="*/ 451979 w 11918232"/>
              <a:gd name="connsiteY1" fmla="*/ 0 h 2437677"/>
              <a:gd name="connsiteX2" fmla="*/ 30266 w 11918232"/>
              <a:gd name="connsiteY2" fmla="*/ 2015879 h 2437677"/>
              <a:gd name="connsiteX3" fmla="*/ 0 w 11918232"/>
              <a:gd name="connsiteY3" fmla="*/ 2437677 h 2437677"/>
              <a:gd name="connsiteX4" fmla="*/ 534356 w 11918232"/>
              <a:gd name="connsiteY4" fmla="*/ 2186203 h 2437677"/>
              <a:gd name="connsiteX5" fmla="*/ 599183 w 11918232"/>
              <a:gd name="connsiteY5" fmla="*/ 2151360 h 2437677"/>
              <a:gd name="connsiteX6" fmla="*/ 663711 w 11918232"/>
              <a:gd name="connsiteY6" fmla="*/ 2117407 h 2437677"/>
              <a:gd name="connsiteX7" fmla="*/ 727946 w 11918232"/>
              <a:gd name="connsiteY7" fmla="*/ 2084335 h 2437677"/>
              <a:gd name="connsiteX8" fmla="*/ 791890 w 11918232"/>
              <a:gd name="connsiteY8" fmla="*/ 2052135 h 2437677"/>
              <a:gd name="connsiteX9" fmla="*/ 855547 w 11918232"/>
              <a:gd name="connsiteY9" fmla="*/ 2020796 h 2437677"/>
              <a:gd name="connsiteX10" fmla="*/ 918920 w 11918232"/>
              <a:gd name="connsiteY10" fmla="*/ 1990308 h 2437677"/>
              <a:gd name="connsiteX11" fmla="*/ 982013 w 11918232"/>
              <a:gd name="connsiteY11" fmla="*/ 1960663 h 2437677"/>
              <a:gd name="connsiteX12" fmla="*/ 1044829 w 11918232"/>
              <a:gd name="connsiteY12" fmla="*/ 1931850 h 2437677"/>
              <a:gd name="connsiteX13" fmla="*/ 1107371 w 11918232"/>
              <a:gd name="connsiteY13" fmla="*/ 1903860 h 2437677"/>
              <a:gd name="connsiteX14" fmla="*/ 1169644 w 11918232"/>
              <a:gd name="connsiteY14" fmla="*/ 1876682 h 2437677"/>
              <a:gd name="connsiteX15" fmla="*/ 1231650 w 11918232"/>
              <a:gd name="connsiteY15" fmla="*/ 1850307 h 2437677"/>
              <a:gd name="connsiteX16" fmla="*/ 1293393 w 11918232"/>
              <a:gd name="connsiteY16" fmla="*/ 1824725 h 2437677"/>
              <a:gd name="connsiteX17" fmla="*/ 1354876 w 11918232"/>
              <a:gd name="connsiteY17" fmla="*/ 1799927 h 2437677"/>
              <a:gd name="connsiteX18" fmla="*/ 1416102 w 11918232"/>
              <a:gd name="connsiteY18" fmla="*/ 1775903 h 2437677"/>
              <a:gd name="connsiteX19" fmla="*/ 1477076 w 11918232"/>
              <a:gd name="connsiteY19" fmla="*/ 1752642 h 2437677"/>
              <a:gd name="connsiteX20" fmla="*/ 1537801 w 11918232"/>
              <a:gd name="connsiteY20" fmla="*/ 1730136 h 2437677"/>
              <a:gd name="connsiteX21" fmla="*/ 1598279 w 11918232"/>
              <a:gd name="connsiteY21" fmla="*/ 1708374 h 2437677"/>
              <a:gd name="connsiteX22" fmla="*/ 1658515 w 11918232"/>
              <a:gd name="connsiteY22" fmla="*/ 1687348 h 2437677"/>
              <a:gd name="connsiteX23" fmla="*/ 1718511 w 11918232"/>
              <a:gd name="connsiteY23" fmla="*/ 1667046 h 2437677"/>
              <a:gd name="connsiteX24" fmla="*/ 1778272 w 11918232"/>
              <a:gd name="connsiteY24" fmla="*/ 1647459 h 2437677"/>
              <a:gd name="connsiteX25" fmla="*/ 1837801 w 11918232"/>
              <a:gd name="connsiteY25" fmla="*/ 1628578 h 2437677"/>
              <a:gd name="connsiteX26" fmla="*/ 1897101 w 11918232"/>
              <a:gd name="connsiteY26" fmla="*/ 1610392 h 2437677"/>
              <a:gd name="connsiteX27" fmla="*/ 1956175 w 11918232"/>
              <a:gd name="connsiteY27" fmla="*/ 1592893 h 2437677"/>
              <a:gd name="connsiteX28" fmla="*/ 2015027 w 11918232"/>
              <a:gd name="connsiteY28" fmla="*/ 1576070 h 2437677"/>
              <a:gd name="connsiteX29" fmla="*/ 2073661 w 11918232"/>
              <a:gd name="connsiteY29" fmla="*/ 1559913 h 2437677"/>
              <a:gd name="connsiteX30" fmla="*/ 2132079 w 11918232"/>
              <a:gd name="connsiteY30" fmla="*/ 1544413 h 2437677"/>
              <a:gd name="connsiteX31" fmla="*/ 2190286 w 11918232"/>
              <a:gd name="connsiteY31" fmla="*/ 1529560 h 2437677"/>
              <a:gd name="connsiteX32" fmla="*/ 2306079 w 11918232"/>
              <a:gd name="connsiteY32" fmla="*/ 1501756 h 2437677"/>
              <a:gd name="connsiteX33" fmla="*/ 2421065 w 11918232"/>
              <a:gd name="connsiteY33" fmla="*/ 1476424 h 2437677"/>
              <a:gd name="connsiteX34" fmla="*/ 2535273 w 11918232"/>
              <a:gd name="connsiteY34" fmla="*/ 1453484 h 2437677"/>
              <a:gd name="connsiteX35" fmla="*/ 2648730 w 11918232"/>
              <a:gd name="connsiteY35" fmla="*/ 1432859 h 2437677"/>
              <a:gd name="connsiteX36" fmla="*/ 2761464 w 11918232"/>
              <a:gd name="connsiteY36" fmla="*/ 1414472 h 2437677"/>
              <a:gd name="connsiteX37" fmla="*/ 2873502 w 11918232"/>
              <a:gd name="connsiteY37" fmla="*/ 1398243 h 2437677"/>
              <a:gd name="connsiteX38" fmla="*/ 2984871 w 11918232"/>
              <a:gd name="connsiteY38" fmla="*/ 1384096 h 2437677"/>
              <a:gd name="connsiteX39" fmla="*/ 3046553 w 11918232"/>
              <a:gd name="connsiteY39" fmla="*/ 1377121 h 2437677"/>
              <a:gd name="connsiteX40" fmla="*/ 3150732 w 11918232"/>
              <a:gd name="connsiteY40" fmla="*/ 1366606 h 2437677"/>
              <a:gd name="connsiteX41" fmla="*/ 3260550 w 11918232"/>
              <a:gd name="connsiteY41" fmla="*/ 1357321 h 2437677"/>
              <a:gd name="connsiteX42" fmla="*/ 3369795 w 11918232"/>
              <a:gd name="connsiteY42" fmla="*/ 1349843 h 2437677"/>
              <a:gd name="connsiteX43" fmla="*/ 3478495 w 11918232"/>
              <a:gd name="connsiteY43" fmla="*/ 1344095 h 2437677"/>
              <a:gd name="connsiteX44" fmla="*/ 3586678 w 11918232"/>
              <a:gd name="connsiteY44" fmla="*/ 1340000 h 2437677"/>
              <a:gd name="connsiteX45" fmla="*/ 3694370 w 11918232"/>
              <a:gd name="connsiteY45" fmla="*/ 1337479 h 2437677"/>
              <a:gd name="connsiteX46" fmla="*/ 9680215 w 11918232"/>
              <a:gd name="connsiteY46" fmla="*/ 1336454 h 2437677"/>
              <a:gd name="connsiteX47" fmla="*/ 9727093 w 11918232"/>
              <a:gd name="connsiteY47" fmla="*/ 1322011 h 2437677"/>
              <a:gd name="connsiteX48" fmla="*/ 9789238 w 11918232"/>
              <a:gd name="connsiteY48" fmla="*/ 1302238 h 2437677"/>
              <a:gd name="connsiteX49" fmla="*/ 9851651 w 11918232"/>
              <a:gd name="connsiteY49" fmla="*/ 1281747 h 2437677"/>
              <a:gd name="connsiteX50" fmla="*/ 9914336 w 11918232"/>
              <a:gd name="connsiteY50" fmla="*/ 1260528 h 2437677"/>
              <a:gd name="connsiteX51" fmla="*/ 9977296 w 11918232"/>
              <a:gd name="connsiteY51" fmla="*/ 1238573 h 2437677"/>
              <a:gd name="connsiteX52" fmla="*/ 10040535 w 11918232"/>
              <a:gd name="connsiteY52" fmla="*/ 1215870 h 2437677"/>
              <a:gd name="connsiteX53" fmla="*/ 10104055 w 11918232"/>
              <a:gd name="connsiteY53" fmla="*/ 1192410 h 2437677"/>
              <a:gd name="connsiteX54" fmla="*/ 10167862 w 11918232"/>
              <a:gd name="connsiteY54" fmla="*/ 1168184 h 2437677"/>
              <a:gd name="connsiteX55" fmla="*/ 10231957 w 11918232"/>
              <a:gd name="connsiteY55" fmla="*/ 1143182 h 2437677"/>
              <a:gd name="connsiteX56" fmla="*/ 10296345 w 11918232"/>
              <a:gd name="connsiteY56" fmla="*/ 1117393 h 2437677"/>
              <a:gd name="connsiteX57" fmla="*/ 10361029 w 11918232"/>
              <a:gd name="connsiteY57" fmla="*/ 1090809 h 2437677"/>
              <a:gd name="connsiteX58" fmla="*/ 10426011 w 11918232"/>
              <a:gd name="connsiteY58" fmla="*/ 1063419 h 2437677"/>
              <a:gd name="connsiteX59" fmla="*/ 10856952 w 11918232"/>
              <a:gd name="connsiteY59" fmla="*/ 863985 h 2437677"/>
              <a:gd name="connsiteX60" fmla="*/ 11918232 w 11918232"/>
              <a:gd name="connsiteY60" fmla="*/ 4616 h 2437677"/>
              <a:gd name="connsiteX61" fmla="*/ 10510379 w 11918232"/>
              <a:gd name="connsiteY61" fmla="*/ 0 h 2437677"/>
              <a:gd name="connsiteX0" fmla="*/ 9680215 w 11918232"/>
              <a:gd name="connsiteY0" fmla="*/ 1336454 h 2437677"/>
              <a:gd name="connsiteX1" fmla="*/ 3801600 w 11918232"/>
              <a:gd name="connsiteY1" fmla="*/ 1336454 h 2437677"/>
              <a:gd name="connsiteX2" fmla="*/ 3961636 w 11918232"/>
              <a:gd name="connsiteY2" fmla="*/ 1337551 h 2437677"/>
              <a:gd name="connsiteX3" fmla="*/ 4120786 w 11918232"/>
              <a:gd name="connsiteY3" fmla="*/ 1341576 h 2437677"/>
              <a:gd name="connsiteX4" fmla="*/ 4279141 w 11918232"/>
              <a:gd name="connsiteY4" fmla="*/ 1348265 h 2437677"/>
              <a:gd name="connsiteX5" fmla="*/ 4489206 w 11918232"/>
              <a:gd name="connsiteY5" fmla="*/ 1360874 h 2437677"/>
              <a:gd name="connsiteX6" fmla="*/ 4698242 w 11918232"/>
              <a:gd name="connsiteY6" fmla="*/ 1377128 h 2437677"/>
              <a:gd name="connsiteX7" fmla="*/ 5010349 w 11918232"/>
              <a:gd name="connsiteY7" fmla="*/ 1406979 h 2437677"/>
              <a:gd name="connsiteX8" fmla="*/ 6464552 w 11918232"/>
              <a:gd name="connsiteY8" fmla="*/ 1574291 h 2437677"/>
              <a:gd name="connsiteX9" fmla="*/ 6622102 w 11918232"/>
              <a:gd name="connsiteY9" fmla="*/ 1589363 h 2437677"/>
              <a:gd name="connsiteX10" fmla="*/ 6886258 w 11918232"/>
              <a:gd name="connsiteY10" fmla="*/ 1610914 h 2437677"/>
              <a:gd name="connsiteX11" fmla="*/ 7099245 w 11918232"/>
              <a:gd name="connsiteY11" fmla="*/ 1624243 h 2437677"/>
              <a:gd name="connsiteX12" fmla="*/ 7260099 w 11918232"/>
              <a:gd name="connsiteY12" fmla="*/ 1631547 h 2437677"/>
              <a:gd name="connsiteX13" fmla="*/ 7422010 w 11918232"/>
              <a:gd name="connsiteY13" fmla="*/ 1636252 h 2437677"/>
              <a:gd name="connsiteX14" fmla="*/ 7585072 w 11918232"/>
              <a:gd name="connsiteY14" fmla="*/ 1638094 h 2437677"/>
              <a:gd name="connsiteX15" fmla="*/ 7749376 w 11918232"/>
              <a:gd name="connsiteY15" fmla="*/ 1636810 h 2437677"/>
              <a:gd name="connsiteX16" fmla="*/ 7859648 w 11918232"/>
              <a:gd name="connsiteY16" fmla="*/ 1634087 h 2437677"/>
              <a:gd name="connsiteX17" fmla="*/ 7970541 w 11918232"/>
              <a:gd name="connsiteY17" fmla="*/ 1629780 h 2437677"/>
              <a:gd name="connsiteX18" fmla="*/ 8082082 w 11918232"/>
              <a:gd name="connsiteY18" fmla="*/ 1623810 h 2437677"/>
              <a:gd name="connsiteX19" fmla="*/ 8194299 w 11918232"/>
              <a:gd name="connsiteY19" fmla="*/ 1616100 h 2437677"/>
              <a:gd name="connsiteX20" fmla="*/ 8307219 w 11918232"/>
              <a:gd name="connsiteY20" fmla="*/ 1606571 h 2437677"/>
              <a:gd name="connsiteX21" fmla="*/ 8420870 w 11918232"/>
              <a:gd name="connsiteY21" fmla="*/ 1595147 h 2437677"/>
              <a:gd name="connsiteX22" fmla="*/ 8535278 w 11918232"/>
              <a:gd name="connsiteY22" fmla="*/ 1581747 h 2437677"/>
              <a:gd name="connsiteX23" fmla="*/ 8592776 w 11918232"/>
              <a:gd name="connsiteY23" fmla="*/ 1574283 h 2437677"/>
              <a:gd name="connsiteX24" fmla="*/ 8708373 w 11918232"/>
              <a:gd name="connsiteY24" fmla="*/ 1557776 h 2437677"/>
              <a:gd name="connsiteX25" fmla="*/ 8824797 w 11918232"/>
              <a:gd name="connsiteY25" fmla="*/ 1539100 h 2437677"/>
              <a:gd name="connsiteX26" fmla="*/ 8942074 w 11918232"/>
              <a:gd name="connsiteY26" fmla="*/ 1518177 h 2437677"/>
              <a:gd name="connsiteX27" fmla="*/ 9060234 w 11918232"/>
              <a:gd name="connsiteY27" fmla="*/ 1494928 h 2437677"/>
              <a:gd name="connsiteX28" fmla="*/ 9179302 w 11918232"/>
              <a:gd name="connsiteY28" fmla="*/ 1469276 h 2437677"/>
              <a:gd name="connsiteX29" fmla="*/ 9299307 w 11918232"/>
              <a:gd name="connsiteY29" fmla="*/ 1441143 h 2437677"/>
              <a:gd name="connsiteX30" fmla="*/ 9420275 w 11918232"/>
              <a:gd name="connsiteY30" fmla="*/ 1410450 h 2437677"/>
              <a:gd name="connsiteX31" fmla="*/ 9542235 w 11918232"/>
              <a:gd name="connsiteY31" fmla="*/ 1377121 h 2437677"/>
              <a:gd name="connsiteX32" fmla="*/ 9610714 w 11918232"/>
              <a:gd name="connsiteY32" fmla="*/ 1357321 h 2437677"/>
              <a:gd name="connsiteX33" fmla="*/ 9665213 w 11918232"/>
              <a:gd name="connsiteY33" fmla="*/ 1341076 h 2437677"/>
              <a:gd name="connsiteX34" fmla="*/ 9680215 w 11918232"/>
              <a:gd name="connsiteY34" fmla="*/ 1336454 h 2437677"/>
              <a:gd name="connsiteX0" fmla="*/ 10480113 w 11887966"/>
              <a:gd name="connsiteY0" fmla="*/ 0 h 2421987"/>
              <a:gd name="connsiteX1" fmla="*/ 421713 w 11887966"/>
              <a:gd name="connsiteY1" fmla="*/ 0 h 2421987"/>
              <a:gd name="connsiteX2" fmla="*/ 0 w 11887966"/>
              <a:gd name="connsiteY2" fmla="*/ 2015879 h 2421987"/>
              <a:gd name="connsiteX3" fmla="*/ 11312 w 11887966"/>
              <a:gd name="connsiteY3" fmla="*/ 2421987 h 2421987"/>
              <a:gd name="connsiteX4" fmla="*/ 504090 w 11887966"/>
              <a:gd name="connsiteY4" fmla="*/ 2186203 h 2421987"/>
              <a:gd name="connsiteX5" fmla="*/ 568917 w 11887966"/>
              <a:gd name="connsiteY5" fmla="*/ 2151360 h 2421987"/>
              <a:gd name="connsiteX6" fmla="*/ 633445 w 11887966"/>
              <a:gd name="connsiteY6" fmla="*/ 2117407 h 2421987"/>
              <a:gd name="connsiteX7" fmla="*/ 697680 w 11887966"/>
              <a:gd name="connsiteY7" fmla="*/ 2084335 h 2421987"/>
              <a:gd name="connsiteX8" fmla="*/ 761624 w 11887966"/>
              <a:gd name="connsiteY8" fmla="*/ 2052135 h 2421987"/>
              <a:gd name="connsiteX9" fmla="*/ 825281 w 11887966"/>
              <a:gd name="connsiteY9" fmla="*/ 2020796 h 2421987"/>
              <a:gd name="connsiteX10" fmla="*/ 888654 w 11887966"/>
              <a:gd name="connsiteY10" fmla="*/ 1990308 h 2421987"/>
              <a:gd name="connsiteX11" fmla="*/ 951747 w 11887966"/>
              <a:gd name="connsiteY11" fmla="*/ 1960663 h 2421987"/>
              <a:gd name="connsiteX12" fmla="*/ 1014563 w 11887966"/>
              <a:gd name="connsiteY12" fmla="*/ 1931850 h 2421987"/>
              <a:gd name="connsiteX13" fmla="*/ 1077105 w 11887966"/>
              <a:gd name="connsiteY13" fmla="*/ 1903860 h 2421987"/>
              <a:gd name="connsiteX14" fmla="*/ 1139378 w 11887966"/>
              <a:gd name="connsiteY14" fmla="*/ 1876682 h 2421987"/>
              <a:gd name="connsiteX15" fmla="*/ 1201384 w 11887966"/>
              <a:gd name="connsiteY15" fmla="*/ 1850307 h 2421987"/>
              <a:gd name="connsiteX16" fmla="*/ 1263127 w 11887966"/>
              <a:gd name="connsiteY16" fmla="*/ 1824725 h 2421987"/>
              <a:gd name="connsiteX17" fmla="*/ 1324610 w 11887966"/>
              <a:gd name="connsiteY17" fmla="*/ 1799927 h 2421987"/>
              <a:gd name="connsiteX18" fmla="*/ 1385836 w 11887966"/>
              <a:gd name="connsiteY18" fmla="*/ 1775903 h 2421987"/>
              <a:gd name="connsiteX19" fmla="*/ 1446810 w 11887966"/>
              <a:gd name="connsiteY19" fmla="*/ 1752642 h 2421987"/>
              <a:gd name="connsiteX20" fmla="*/ 1507535 w 11887966"/>
              <a:gd name="connsiteY20" fmla="*/ 1730136 h 2421987"/>
              <a:gd name="connsiteX21" fmla="*/ 1568013 w 11887966"/>
              <a:gd name="connsiteY21" fmla="*/ 1708374 h 2421987"/>
              <a:gd name="connsiteX22" fmla="*/ 1628249 w 11887966"/>
              <a:gd name="connsiteY22" fmla="*/ 1687348 h 2421987"/>
              <a:gd name="connsiteX23" fmla="*/ 1688245 w 11887966"/>
              <a:gd name="connsiteY23" fmla="*/ 1667046 h 2421987"/>
              <a:gd name="connsiteX24" fmla="*/ 1748006 w 11887966"/>
              <a:gd name="connsiteY24" fmla="*/ 1647459 h 2421987"/>
              <a:gd name="connsiteX25" fmla="*/ 1807535 w 11887966"/>
              <a:gd name="connsiteY25" fmla="*/ 1628578 h 2421987"/>
              <a:gd name="connsiteX26" fmla="*/ 1866835 w 11887966"/>
              <a:gd name="connsiteY26" fmla="*/ 1610392 h 2421987"/>
              <a:gd name="connsiteX27" fmla="*/ 1925909 w 11887966"/>
              <a:gd name="connsiteY27" fmla="*/ 1592893 h 2421987"/>
              <a:gd name="connsiteX28" fmla="*/ 1984761 w 11887966"/>
              <a:gd name="connsiteY28" fmla="*/ 1576070 h 2421987"/>
              <a:gd name="connsiteX29" fmla="*/ 2043395 w 11887966"/>
              <a:gd name="connsiteY29" fmla="*/ 1559913 h 2421987"/>
              <a:gd name="connsiteX30" fmla="*/ 2101813 w 11887966"/>
              <a:gd name="connsiteY30" fmla="*/ 1544413 h 2421987"/>
              <a:gd name="connsiteX31" fmla="*/ 2160020 w 11887966"/>
              <a:gd name="connsiteY31" fmla="*/ 1529560 h 2421987"/>
              <a:gd name="connsiteX32" fmla="*/ 2275813 w 11887966"/>
              <a:gd name="connsiteY32" fmla="*/ 1501756 h 2421987"/>
              <a:gd name="connsiteX33" fmla="*/ 2390799 w 11887966"/>
              <a:gd name="connsiteY33" fmla="*/ 1476424 h 2421987"/>
              <a:gd name="connsiteX34" fmla="*/ 2505007 w 11887966"/>
              <a:gd name="connsiteY34" fmla="*/ 1453484 h 2421987"/>
              <a:gd name="connsiteX35" fmla="*/ 2618464 w 11887966"/>
              <a:gd name="connsiteY35" fmla="*/ 1432859 h 2421987"/>
              <a:gd name="connsiteX36" fmla="*/ 2731198 w 11887966"/>
              <a:gd name="connsiteY36" fmla="*/ 1414472 h 2421987"/>
              <a:gd name="connsiteX37" fmla="*/ 2843236 w 11887966"/>
              <a:gd name="connsiteY37" fmla="*/ 1398243 h 2421987"/>
              <a:gd name="connsiteX38" fmla="*/ 2954605 w 11887966"/>
              <a:gd name="connsiteY38" fmla="*/ 1384096 h 2421987"/>
              <a:gd name="connsiteX39" fmla="*/ 3016287 w 11887966"/>
              <a:gd name="connsiteY39" fmla="*/ 1377121 h 2421987"/>
              <a:gd name="connsiteX40" fmla="*/ 3120466 w 11887966"/>
              <a:gd name="connsiteY40" fmla="*/ 1366606 h 2421987"/>
              <a:gd name="connsiteX41" fmla="*/ 3230284 w 11887966"/>
              <a:gd name="connsiteY41" fmla="*/ 1357321 h 2421987"/>
              <a:gd name="connsiteX42" fmla="*/ 3339529 w 11887966"/>
              <a:gd name="connsiteY42" fmla="*/ 1349843 h 2421987"/>
              <a:gd name="connsiteX43" fmla="*/ 3448229 w 11887966"/>
              <a:gd name="connsiteY43" fmla="*/ 1344095 h 2421987"/>
              <a:gd name="connsiteX44" fmla="*/ 3556412 w 11887966"/>
              <a:gd name="connsiteY44" fmla="*/ 1340000 h 2421987"/>
              <a:gd name="connsiteX45" fmla="*/ 3664104 w 11887966"/>
              <a:gd name="connsiteY45" fmla="*/ 1337479 h 2421987"/>
              <a:gd name="connsiteX46" fmla="*/ 9649949 w 11887966"/>
              <a:gd name="connsiteY46" fmla="*/ 1336454 h 2421987"/>
              <a:gd name="connsiteX47" fmla="*/ 9696827 w 11887966"/>
              <a:gd name="connsiteY47" fmla="*/ 1322011 h 2421987"/>
              <a:gd name="connsiteX48" fmla="*/ 9758972 w 11887966"/>
              <a:gd name="connsiteY48" fmla="*/ 1302238 h 2421987"/>
              <a:gd name="connsiteX49" fmla="*/ 9821385 w 11887966"/>
              <a:gd name="connsiteY49" fmla="*/ 1281747 h 2421987"/>
              <a:gd name="connsiteX50" fmla="*/ 9884070 w 11887966"/>
              <a:gd name="connsiteY50" fmla="*/ 1260528 h 2421987"/>
              <a:gd name="connsiteX51" fmla="*/ 9947030 w 11887966"/>
              <a:gd name="connsiteY51" fmla="*/ 1238573 h 2421987"/>
              <a:gd name="connsiteX52" fmla="*/ 10010269 w 11887966"/>
              <a:gd name="connsiteY52" fmla="*/ 1215870 h 2421987"/>
              <a:gd name="connsiteX53" fmla="*/ 10073789 w 11887966"/>
              <a:gd name="connsiteY53" fmla="*/ 1192410 h 2421987"/>
              <a:gd name="connsiteX54" fmla="*/ 10137596 w 11887966"/>
              <a:gd name="connsiteY54" fmla="*/ 1168184 h 2421987"/>
              <a:gd name="connsiteX55" fmla="*/ 10201691 w 11887966"/>
              <a:gd name="connsiteY55" fmla="*/ 1143182 h 2421987"/>
              <a:gd name="connsiteX56" fmla="*/ 10266079 w 11887966"/>
              <a:gd name="connsiteY56" fmla="*/ 1117393 h 2421987"/>
              <a:gd name="connsiteX57" fmla="*/ 10330763 w 11887966"/>
              <a:gd name="connsiteY57" fmla="*/ 1090809 h 2421987"/>
              <a:gd name="connsiteX58" fmla="*/ 10395745 w 11887966"/>
              <a:gd name="connsiteY58" fmla="*/ 1063419 h 2421987"/>
              <a:gd name="connsiteX59" fmla="*/ 10826686 w 11887966"/>
              <a:gd name="connsiteY59" fmla="*/ 863985 h 2421987"/>
              <a:gd name="connsiteX60" fmla="*/ 11887966 w 11887966"/>
              <a:gd name="connsiteY60" fmla="*/ 4616 h 2421987"/>
              <a:gd name="connsiteX61" fmla="*/ 10480113 w 11887966"/>
              <a:gd name="connsiteY61" fmla="*/ 0 h 2421987"/>
              <a:gd name="connsiteX0" fmla="*/ 9649949 w 11887966"/>
              <a:gd name="connsiteY0" fmla="*/ 1336454 h 2421987"/>
              <a:gd name="connsiteX1" fmla="*/ 3771334 w 11887966"/>
              <a:gd name="connsiteY1" fmla="*/ 1336454 h 2421987"/>
              <a:gd name="connsiteX2" fmla="*/ 3931370 w 11887966"/>
              <a:gd name="connsiteY2" fmla="*/ 1337551 h 2421987"/>
              <a:gd name="connsiteX3" fmla="*/ 4090520 w 11887966"/>
              <a:gd name="connsiteY3" fmla="*/ 1341576 h 2421987"/>
              <a:gd name="connsiteX4" fmla="*/ 4248875 w 11887966"/>
              <a:gd name="connsiteY4" fmla="*/ 1348265 h 2421987"/>
              <a:gd name="connsiteX5" fmla="*/ 4458940 w 11887966"/>
              <a:gd name="connsiteY5" fmla="*/ 1360874 h 2421987"/>
              <a:gd name="connsiteX6" fmla="*/ 4667976 w 11887966"/>
              <a:gd name="connsiteY6" fmla="*/ 1377128 h 2421987"/>
              <a:gd name="connsiteX7" fmla="*/ 4980083 w 11887966"/>
              <a:gd name="connsiteY7" fmla="*/ 1406979 h 2421987"/>
              <a:gd name="connsiteX8" fmla="*/ 6434286 w 11887966"/>
              <a:gd name="connsiteY8" fmla="*/ 1574291 h 2421987"/>
              <a:gd name="connsiteX9" fmla="*/ 6591836 w 11887966"/>
              <a:gd name="connsiteY9" fmla="*/ 1589363 h 2421987"/>
              <a:gd name="connsiteX10" fmla="*/ 6855992 w 11887966"/>
              <a:gd name="connsiteY10" fmla="*/ 1610914 h 2421987"/>
              <a:gd name="connsiteX11" fmla="*/ 7068979 w 11887966"/>
              <a:gd name="connsiteY11" fmla="*/ 1624243 h 2421987"/>
              <a:gd name="connsiteX12" fmla="*/ 7229833 w 11887966"/>
              <a:gd name="connsiteY12" fmla="*/ 1631547 h 2421987"/>
              <a:gd name="connsiteX13" fmla="*/ 7391744 w 11887966"/>
              <a:gd name="connsiteY13" fmla="*/ 1636252 h 2421987"/>
              <a:gd name="connsiteX14" fmla="*/ 7554806 w 11887966"/>
              <a:gd name="connsiteY14" fmla="*/ 1638094 h 2421987"/>
              <a:gd name="connsiteX15" fmla="*/ 7719110 w 11887966"/>
              <a:gd name="connsiteY15" fmla="*/ 1636810 h 2421987"/>
              <a:gd name="connsiteX16" fmla="*/ 7829382 w 11887966"/>
              <a:gd name="connsiteY16" fmla="*/ 1634087 h 2421987"/>
              <a:gd name="connsiteX17" fmla="*/ 7940275 w 11887966"/>
              <a:gd name="connsiteY17" fmla="*/ 1629780 h 2421987"/>
              <a:gd name="connsiteX18" fmla="*/ 8051816 w 11887966"/>
              <a:gd name="connsiteY18" fmla="*/ 1623810 h 2421987"/>
              <a:gd name="connsiteX19" fmla="*/ 8164033 w 11887966"/>
              <a:gd name="connsiteY19" fmla="*/ 1616100 h 2421987"/>
              <a:gd name="connsiteX20" fmla="*/ 8276953 w 11887966"/>
              <a:gd name="connsiteY20" fmla="*/ 1606571 h 2421987"/>
              <a:gd name="connsiteX21" fmla="*/ 8390604 w 11887966"/>
              <a:gd name="connsiteY21" fmla="*/ 1595147 h 2421987"/>
              <a:gd name="connsiteX22" fmla="*/ 8505012 w 11887966"/>
              <a:gd name="connsiteY22" fmla="*/ 1581747 h 2421987"/>
              <a:gd name="connsiteX23" fmla="*/ 8562510 w 11887966"/>
              <a:gd name="connsiteY23" fmla="*/ 1574283 h 2421987"/>
              <a:gd name="connsiteX24" fmla="*/ 8678107 w 11887966"/>
              <a:gd name="connsiteY24" fmla="*/ 1557776 h 2421987"/>
              <a:gd name="connsiteX25" fmla="*/ 8794531 w 11887966"/>
              <a:gd name="connsiteY25" fmla="*/ 1539100 h 2421987"/>
              <a:gd name="connsiteX26" fmla="*/ 8911808 w 11887966"/>
              <a:gd name="connsiteY26" fmla="*/ 1518177 h 2421987"/>
              <a:gd name="connsiteX27" fmla="*/ 9029968 w 11887966"/>
              <a:gd name="connsiteY27" fmla="*/ 1494928 h 2421987"/>
              <a:gd name="connsiteX28" fmla="*/ 9149036 w 11887966"/>
              <a:gd name="connsiteY28" fmla="*/ 1469276 h 2421987"/>
              <a:gd name="connsiteX29" fmla="*/ 9269041 w 11887966"/>
              <a:gd name="connsiteY29" fmla="*/ 1441143 h 2421987"/>
              <a:gd name="connsiteX30" fmla="*/ 9390009 w 11887966"/>
              <a:gd name="connsiteY30" fmla="*/ 1410450 h 2421987"/>
              <a:gd name="connsiteX31" fmla="*/ 9511969 w 11887966"/>
              <a:gd name="connsiteY31" fmla="*/ 1377121 h 2421987"/>
              <a:gd name="connsiteX32" fmla="*/ 9580448 w 11887966"/>
              <a:gd name="connsiteY32" fmla="*/ 1357321 h 2421987"/>
              <a:gd name="connsiteX33" fmla="*/ 9634947 w 11887966"/>
              <a:gd name="connsiteY33" fmla="*/ 1341076 h 2421987"/>
              <a:gd name="connsiteX34" fmla="*/ 9649949 w 11887966"/>
              <a:gd name="connsiteY34" fmla="*/ 1336454 h 2421987"/>
              <a:gd name="connsiteX0" fmla="*/ 10480113 w 11887966"/>
              <a:gd name="connsiteY0" fmla="*/ 0 h 2421987"/>
              <a:gd name="connsiteX1" fmla="*/ 0 w 11887966"/>
              <a:gd name="connsiteY1" fmla="*/ 0 h 2421987"/>
              <a:gd name="connsiteX2" fmla="*/ 0 w 11887966"/>
              <a:gd name="connsiteY2" fmla="*/ 2015879 h 2421987"/>
              <a:gd name="connsiteX3" fmla="*/ 11312 w 11887966"/>
              <a:gd name="connsiteY3" fmla="*/ 2421987 h 2421987"/>
              <a:gd name="connsiteX4" fmla="*/ 504090 w 11887966"/>
              <a:gd name="connsiteY4" fmla="*/ 2186203 h 2421987"/>
              <a:gd name="connsiteX5" fmla="*/ 568917 w 11887966"/>
              <a:gd name="connsiteY5" fmla="*/ 2151360 h 2421987"/>
              <a:gd name="connsiteX6" fmla="*/ 633445 w 11887966"/>
              <a:gd name="connsiteY6" fmla="*/ 2117407 h 2421987"/>
              <a:gd name="connsiteX7" fmla="*/ 697680 w 11887966"/>
              <a:gd name="connsiteY7" fmla="*/ 2084335 h 2421987"/>
              <a:gd name="connsiteX8" fmla="*/ 761624 w 11887966"/>
              <a:gd name="connsiteY8" fmla="*/ 2052135 h 2421987"/>
              <a:gd name="connsiteX9" fmla="*/ 825281 w 11887966"/>
              <a:gd name="connsiteY9" fmla="*/ 2020796 h 2421987"/>
              <a:gd name="connsiteX10" fmla="*/ 888654 w 11887966"/>
              <a:gd name="connsiteY10" fmla="*/ 1990308 h 2421987"/>
              <a:gd name="connsiteX11" fmla="*/ 951747 w 11887966"/>
              <a:gd name="connsiteY11" fmla="*/ 1960663 h 2421987"/>
              <a:gd name="connsiteX12" fmla="*/ 1014563 w 11887966"/>
              <a:gd name="connsiteY12" fmla="*/ 1931850 h 2421987"/>
              <a:gd name="connsiteX13" fmla="*/ 1077105 w 11887966"/>
              <a:gd name="connsiteY13" fmla="*/ 1903860 h 2421987"/>
              <a:gd name="connsiteX14" fmla="*/ 1139378 w 11887966"/>
              <a:gd name="connsiteY14" fmla="*/ 1876682 h 2421987"/>
              <a:gd name="connsiteX15" fmla="*/ 1201384 w 11887966"/>
              <a:gd name="connsiteY15" fmla="*/ 1850307 h 2421987"/>
              <a:gd name="connsiteX16" fmla="*/ 1263127 w 11887966"/>
              <a:gd name="connsiteY16" fmla="*/ 1824725 h 2421987"/>
              <a:gd name="connsiteX17" fmla="*/ 1324610 w 11887966"/>
              <a:gd name="connsiteY17" fmla="*/ 1799927 h 2421987"/>
              <a:gd name="connsiteX18" fmla="*/ 1385836 w 11887966"/>
              <a:gd name="connsiteY18" fmla="*/ 1775903 h 2421987"/>
              <a:gd name="connsiteX19" fmla="*/ 1446810 w 11887966"/>
              <a:gd name="connsiteY19" fmla="*/ 1752642 h 2421987"/>
              <a:gd name="connsiteX20" fmla="*/ 1507535 w 11887966"/>
              <a:gd name="connsiteY20" fmla="*/ 1730136 h 2421987"/>
              <a:gd name="connsiteX21" fmla="*/ 1568013 w 11887966"/>
              <a:gd name="connsiteY21" fmla="*/ 1708374 h 2421987"/>
              <a:gd name="connsiteX22" fmla="*/ 1628249 w 11887966"/>
              <a:gd name="connsiteY22" fmla="*/ 1687348 h 2421987"/>
              <a:gd name="connsiteX23" fmla="*/ 1688245 w 11887966"/>
              <a:gd name="connsiteY23" fmla="*/ 1667046 h 2421987"/>
              <a:gd name="connsiteX24" fmla="*/ 1748006 w 11887966"/>
              <a:gd name="connsiteY24" fmla="*/ 1647459 h 2421987"/>
              <a:gd name="connsiteX25" fmla="*/ 1807535 w 11887966"/>
              <a:gd name="connsiteY25" fmla="*/ 1628578 h 2421987"/>
              <a:gd name="connsiteX26" fmla="*/ 1866835 w 11887966"/>
              <a:gd name="connsiteY26" fmla="*/ 1610392 h 2421987"/>
              <a:gd name="connsiteX27" fmla="*/ 1925909 w 11887966"/>
              <a:gd name="connsiteY27" fmla="*/ 1592893 h 2421987"/>
              <a:gd name="connsiteX28" fmla="*/ 1984761 w 11887966"/>
              <a:gd name="connsiteY28" fmla="*/ 1576070 h 2421987"/>
              <a:gd name="connsiteX29" fmla="*/ 2043395 w 11887966"/>
              <a:gd name="connsiteY29" fmla="*/ 1559913 h 2421987"/>
              <a:gd name="connsiteX30" fmla="*/ 2101813 w 11887966"/>
              <a:gd name="connsiteY30" fmla="*/ 1544413 h 2421987"/>
              <a:gd name="connsiteX31" fmla="*/ 2160020 w 11887966"/>
              <a:gd name="connsiteY31" fmla="*/ 1529560 h 2421987"/>
              <a:gd name="connsiteX32" fmla="*/ 2275813 w 11887966"/>
              <a:gd name="connsiteY32" fmla="*/ 1501756 h 2421987"/>
              <a:gd name="connsiteX33" fmla="*/ 2390799 w 11887966"/>
              <a:gd name="connsiteY33" fmla="*/ 1476424 h 2421987"/>
              <a:gd name="connsiteX34" fmla="*/ 2505007 w 11887966"/>
              <a:gd name="connsiteY34" fmla="*/ 1453484 h 2421987"/>
              <a:gd name="connsiteX35" fmla="*/ 2618464 w 11887966"/>
              <a:gd name="connsiteY35" fmla="*/ 1432859 h 2421987"/>
              <a:gd name="connsiteX36" fmla="*/ 2731198 w 11887966"/>
              <a:gd name="connsiteY36" fmla="*/ 1414472 h 2421987"/>
              <a:gd name="connsiteX37" fmla="*/ 2843236 w 11887966"/>
              <a:gd name="connsiteY37" fmla="*/ 1398243 h 2421987"/>
              <a:gd name="connsiteX38" fmla="*/ 2954605 w 11887966"/>
              <a:gd name="connsiteY38" fmla="*/ 1384096 h 2421987"/>
              <a:gd name="connsiteX39" fmla="*/ 3016287 w 11887966"/>
              <a:gd name="connsiteY39" fmla="*/ 1377121 h 2421987"/>
              <a:gd name="connsiteX40" fmla="*/ 3120466 w 11887966"/>
              <a:gd name="connsiteY40" fmla="*/ 1366606 h 2421987"/>
              <a:gd name="connsiteX41" fmla="*/ 3230284 w 11887966"/>
              <a:gd name="connsiteY41" fmla="*/ 1357321 h 2421987"/>
              <a:gd name="connsiteX42" fmla="*/ 3339529 w 11887966"/>
              <a:gd name="connsiteY42" fmla="*/ 1349843 h 2421987"/>
              <a:gd name="connsiteX43" fmla="*/ 3448229 w 11887966"/>
              <a:gd name="connsiteY43" fmla="*/ 1344095 h 2421987"/>
              <a:gd name="connsiteX44" fmla="*/ 3556412 w 11887966"/>
              <a:gd name="connsiteY44" fmla="*/ 1340000 h 2421987"/>
              <a:gd name="connsiteX45" fmla="*/ 3664104 w 11887966"/>
              <a:gd name="connsiteY45" fmla="*/ 1337479 h 2421987"/>
              <a:gd name="connsiteX46" fmla="*/ 9649949 w 11887966"/>
              <a:gd name="connsiteY46" fmla="*/ 1336454 h 2421987"/>
              <a:gd name="connsiteX47" fmla="*/ 9696827 w 11887966"/>
              <a:gd name="connsiteY47" fmla="*/ 1322011 h 2421987"/>
              <a:gd name="connsiteX48" fmla="*/ 9758972 w 11887966"/>
              <a:gd name="connsiteY48" fmla="*/ 1302238 h 2421987"/>
              <a:gd name="connsiteX49" fmla="*/ 9821385 w 11887966"/>
              <a:gd name="connsiteY49" fmla="*/ 1281747 h 2421987"/>
              <a:gd name="connsiteX50" fmla="*/ 9884070 w 11887966"/>
              <a:gd name="connsiteY50" fmla="*/ 1260528 h 2421987"/>
              <a:gd name="connsiteX51" fmla="*/ 9947030 w 11887966"/>
              <a:gd name="connsiteY51" fmla="*/ 1238573 h 2421987"/>
              <a:gd name="connsiteX52" fmla="*/ 10010269 w 11887966"/>
              <a:gd name="connsiteY52" fmla="*/ 1215870 h 2421987"/>
              <a:gd name="connsiteX53" fmla="*/ 10073789 w 11887966"/>
              <a:gd name="connsiteY53" fmla="*/ 1192410 h 2421987"/>
              <a:gd name="connsiteX54" fmla="*/ 10137596 w 11887966"/>
              <a:gd name="connsiteY54" fmla="*/ 1168184 h 2421987"/>
              <a:gd name="connsiteX55" fmla="*/ 10201691 w 11887966"/>
              <a:gd name="connsiteY55" fmla="*/ 1143182 h 2421987"/>
              <a:gd name="connsiteX56" fmla="*/ 10266079 w 11887966"/>
              <a:gd name="connsiteY56" fmla="*/ 1117393 h 2421987"/>
              <a:gd name="connsiteX57" fmla="*/ 10330763 w 11887966"/>
              <a:gd name="connsiteY57" fmla="*/ 1090809 h 2421987"/>
              <a:gd name="connsiteX58" fmla="*/ 10395745 w 11887966"/>
              <a:gd name="connsiteY58" fmla="*/ 1063419 h 2421987"/>
              <a:gd name="connsiteX59" fmla="*/ 10826686 w 11887966"/>
              <a:gd name="connsiteY59" fmla="*/ 863985 h 2421987"/>
              <a:gd name="connsiteX60" fmla="*/ 11887966 w 11887966"/>
              <a:gd name="connsiteY60" fmla="*/ 4616 h 2421987"/>
              <a:gd name="connsiteX61" fmla="*/ 10480113 w 11887966"/>
              <a:gd name="connsiteY61" fmla="*/ 0 h 2421987"/>
              <a:gd name="connsiteX0" fmla="*/ 9649949 w 11887966"/>
              <a:gd name="connsiteY0" fmla="*/ 1336454 h 2421987"/>
              <a:gd name="connsiteX1" fmla="*/ 3771334 w 11887966"/>
              <a:gd name="connsiteY1" fmla="*/ 1336454 h 2421987"/>
              <a:gd name="connsiteX2" fmla="*/ 3931370 w 11887966"/>
              <a:gd name="connsiteY2" fmla="*/ 1337551 h 2421987"/>
              <a:gd name="connsiteX3" fmla="*/ 4090520 w 11887966"/>
              <a:gd name="connsiteY3" fmla="*/ 1341576 h 2421987"/>
              <a:gd name="connsiteX4" fmla="*/ 4248875 w 11887966"/>
              <a:gd name="connsiteY4" fmla="*/ 1348265 h 2421987"/>
              <a:gd name="connsiteX5" fmla="*/ 4458940 w 11887966"/>
              <a:gd name="connsiteY5" fmla="*/ 1360874 h 2421987"/>
              <a:gd name="connsiteX6" fmla="*/ 4667976 w 11887966"/>
              <a:gd name="connsiteY6" fmla="*/ 1377128 h 2421987"/>
              <a:gd name="connsiteX7" fmla="*/ 4980083 w 11887966"/>
              <a:gd name="connsiteY7" fmla="*/ 1406979 h 2421987"/>
              <a:gd name="connsiteX8" fmla="*/ 6434286 w 11887966"/>
              <a:gd name="connsiteY8" fmla="*/ 1574291 h 2421987"/>
              <a:gd name="connsiteX9" fmla="*/ 6591836 w 11887966"/>
              <a:gd name="connsiteY9" fmla="*/ 1589363 h 2421987"/>
              <a:gd name="connsiteX10" fmla="*/ 6855992 w 11887966"/>
              <a:gd name="connsiteY10" fmla="*/ 1610914 h 2421987"/>
              <a:gd name="connsiteX11" fmla="*/ 7068979 w 11887966"/>
              <a:gd name="connsiteY11" fmla="*/ 1624243 h 2421987"/>
              <a:gd name="connsiteX12" fmla="*/ 7229833 w 11887966"/>
              <a:gd name="connsiteY12" fmla="*/ 1631547 h 2421987"/>
              <a:gd name="connsiteX13" fmla="*/ 7391744 w 11887966"/>
              <a:gd name="connsiteY13" fmla="*/ 1636252 h 2421987"/>
              <a:gd name="connsiteX14" fmla="*/ 7554806 w 11887966"/>
              <a:gd name="connsiteY14" fmla="*/ 1638094 h 2421987"/>
              <a:gd name="connsiteX15" fmla="*/ 7719110 w 11887966"/>
              <a:gd name="connsiteY15" fmla="*/ 1636810 h 2421987"/>
              <a:gd name="connsiteX16" fmla="*/ 7829382 w 11887966"/>
              <a:gd name="connsiteY16" fmla="*/ 1634087 h 2421987"/>
              <a:gd name="connsiteX17" fmla="*/ 7940275 w 11887966"/>
              <a:gd name="connsiteY17" fmla="*/ 1629780 h 2421987"/>
              <a:gd name="connsiteX18" fmla="*/ 8051816 w 11887966"/>
              <a:gd name="connsiteY18" fmla="*/ 1623810 h 2421987"/>
              <a:gd name="connsiteX19" fmla="*/ 8164033 w 11887966"/>
              <a:gd name="connsiteY19" fmla="*/ 1616100 h 2421987"/>
              <a:gd name="connsiteX20" fmla="*/ 8276953 w 11887966"/>
              <a:gd name="connsiteY20" fmla="*/ 1606571 h 2421987"/>
              <a:gd name="connsiteX21" fmla="*/ 8390604 w 11887966"/>
              <a:gd name="connsiteY21" fmla="*/ 1595147 h 2421987"/>
              <a:gd name="connsiteX22" fmla="*/ 8505012 w 11887966"/>
              <a:gd name="connsiteY22" fmla="*/ 1581747 h 2421987"/>
              <a:gd name="connsiteX23" fmla="*/ 8562510 w 11887966"/>
              <a:gd name="connsiteY23" fmla="*/ 1574283 h 2421987"/>
              <a:gd name="connsiteX24" fmla="*/ 8678107 w 11887966"/>
              <a:gd name="connsiteY24" fmla="*/ 1557776 h 2421987"/>
              <a:gd name="connsiteX25" fmla="*/ 8794531 w 11887966"/>
              <a:gd name="connsiteY25" fmla="*/ 1539100 h 2421987"/>
              <a:gd name="connsiteX26" fmla="*/ 8911808 w 11887966"/>
              <a:gd name="connsiteY26" fmla="*/ 1518177 h 2421987"/>
              <a:gd name="connsiteX27" fmla="*/ 9029968 w 11887966"/>
              <a:gd name="connsiteY27" fmla="*/ 1494928 h 2421987"/>
              <a:gd name="connsiteX28" fmla="*/ 9149036 w 11887966"/>
              <a:gd name="connsiteY28" fmla="*/ 1469276 h 2421987"/>
              <a:gd name="connsiteX29" fmla="*/ 9269041 w 11887966"/>
              <a:gd name="connsiteY29" fmla="*/ 1441143 h 2421987"/>
              <a:gd name="connsiteX30" fmla="*/ 9390009 w 11887966"/>
              <a:gd name="connsiteY30" fmla="*/ 1410450 h 2421987"/>
              <a:gd name="connsiteX31" fmla="*/ 9511969 w 11887966"/>
              <a:gd name="connsiteY31" fmla="*/ 1377121 h 2421987"/>
              <a:gd name="connsiteX32" fmla="*/ 9580448 w 11887966"/>
              <a:gd name="connsiteY32" fmla="*/ 1357321 h 2421987"/>
              <a:gd name="connsiteX33" fmla="*/ 9634947 w 11887966"/>
              <a:gd name="connsiteY33" fmla="*/ 1341076 h 2421987"/>
              <a:gd name="connsiteX34" fmla="*/ 9649949 w 11887966"/>
              <a:gd name="connsiteY34" fmla="*/ 1336454 h 2421987"/>
              <a:gd name="connsiteX0" fmla="*/ 10480113 w 11887966"/>
              <a:gd name="connsiteY0" fmla="*/ 0 h 2445522"/>
              <a:gd name="connsiteX1" fmla="*/ 0 w 11887966"/>
              <a:gd name="connsiteY1" fmla="*/ 0 h 2445522"/>
              <a:gd name="connsiteX2" fmla="*/ 0 w 11887966"/>
              <a:gd name="connsiteY2" fmla="*/ 2015879 h 2445522"/>
              <a:gd name="connsiteX3" fmla="*/ 5373 w 11887966"/>
              <a:gd name="connsiteY3" fmla="*/ 2445522 h 2445522"/>
              <a:gd name="connsiteX4" fmla="*/ 504090 w 11887966"/>
              <a:gd name="connsiteY4" fmla="*/ 2186203 h 2445522"/>
              <a:gd name="connsiteX5" fmla="*/ 568917 w 11887966"/>
              <a:gd name="connsiteY5" fmla="*/ 2151360 h 2445522"/>
              <a:gd name="connsiteX6" fmla="*/ 633445 w 11887966"/>
              <a:gd name="connsiteY6" fmla="*/ 2117407 h 2445522"/>
              <a:gd name="connsiteX7" fmla="*/ 697680 w 11887966"/>
              <a:gd name="connsiteY7" fmla="*/ 2084335 h 2445522"/>
              <a:gd name="connsiteX8" fmla="*/ 761624 w 11887966"/>
              <a:gd name="connsiteY8" fmla="*/ 2052135 h 2445522"/>
              <a:gd name="connsiteX9" fmla="*/ 825281 w 11887966"/>
              <a:gd name="connsiteY9" fmla="*/ 2020796 h 2445522"/>
              <a:gd name="connsiteX10" fmla="*/ 888654 w 11887966"/>
              <a:gd name="connsiteY10" fmla="*/ 1990308 h 2445522"/>
              <a:gd name="connsiteX11" fmla="*/ 951747 w 11887966"/>
              <a:gd name="connsiteY11" fmla="*/ 1960663 h 2445522"/>
              <a:gd name="connsiteX12" fmla="*/ 1014563 w 11887966"/>
              <a:gd name="connsiteY12" fmla="*/ 1931850 h 2445522"/>
              <a:gd name="connsiteX13" fmla="*/ 1077105 w 11887966"/>
              <a:gd name="connsiteY13" fmla="*/ 1903860 h 2445522"/>
              <a:gd name="connsiteX14" fmla="*/ 1139378 w 11887966"/>
              <a:gd name="connsiteY14" fmla="*/ 1876682 h 2445522"/>
              <a:gd name="connsiteX15" fmla="*/ 1201384 w 11887966"/>
              <a:gd name="connsiteY15" fmla="*/ 1850307 h 2445522"/>
              <a:gd name="connsiteX16" fmla="*/ 1263127 w 11887966"/>
              <a:gd name="connsiteY16" fmla="*/ 1824725 h 2445522"/>
              <a:gd name="connsiteX17" fmla="*/ 1324610 w 11887966"/>
              <a:gd name="connsiteY17" fmla="*/ 1799927 h 2445522"/>
              <a:gd name="connsiteX18" fmla="*/ 1385836 w 11887966"/>
              <a:gd name="connsiteY18" fmla="*/ 1775903 h 2445522"/>
              <a:gd name="connsiteX19" fmla="*/ 1446810 w 11887966"/>
              <a:gd name="connsiteY19" fmla="*/ 1752642 h 2445522"/>
              <a:gd name="connsiteX20" fmla="*/ 1507535 w 11887966"/>
              <a:gd name="connsiteY20" fmla="*/ 1730136 h 2445522"/>
              <a:gd name="connsiteX21" fmla="*/ 1568013 w 11887966"/>
              <a:gd name="connsiteY21" fmla="*/ 1708374 h 2445522"/>
              <a:gd name="connsiteX22" fmla="*/ 1628249 w 11887966"/>
              <a:gd name="connsiteY22" fmla="*/ 1687348 h 2445522"/>
              <a:gd name="connsiteX23" fmla="*/ 1688245 w 11887966"/>
              <a:gd name="connsiteY23" fmla="*/ 1667046 h 2445522"/>
              <a:gd name="connsiteX24" fmla="*/ 1748006 w 11887966"/>
              <a:gd name="connsiteY24" fmla="*/ 1647459 h 2445522"/>
              <a:gd name="connsiteX25" fmla="*/ 1807535 w 11887966"/>
              <a:gd name="connsiteY25" fmla="*/ 1628578 h 2445522"/>
              <a:gd name="connsiteX26" fmla="*/ 1866835 w 11887966"/>
              <a:gd name="connsiteY26" fmla="*/ 1610392 h 2445522"/>
              <a:gd name="connsiteX27" fmla="*/ 1925909 w 11887966"/>
              <a:gd name="connsiteY27" fmla="*/ 1592893 h 2445522"/>
              <a:gd name="connsiteX28" fmla="*/ 1984761 w 11887966"/>
              <a:gd name="connsiteY28" fmla="*/ 1576070 h 2445522"/>
              <a:gd name="connsiteX29" fmla="*/ 2043395 w 11887966"/>
              <a:gd name="connsiteY29" fmla="*/ 1559913 h 2445522"/>
              <a:gd name="connsiteX30" fmla="*/ 2101813 w 11887966"/>
              <a:gd name="connsiteY30" fmla="*/ 1544413 h 2445522"/>
              <a:gd name="connsiteX31" fmla="*/ 2160020 w 11887966"/>
              <a:gd name="connsiteY31" fmla="*/ 1529560 h 2445522"/>
              <a:gd name="connsiteX32" fmla="*/ 2275813 w 11887966"/>
              <a:gd name="connsiteY32" fmla="*/ 1501756 h 2445522"/>
              <a:gd name="connsiteX33" fmla="*/ 2390799 w 11887966"/>
              <a:gd name="connsiteY33" fmla="*/ 1476424 h 2445522"/>
              <a:gd name="connsiteX34" fmla="*/ 2505007 w 11887966"/>
              <a:gd name="connsiteY34" fmla="*/ 1453484 h 2445522"/>
              <a:gd name="connsiteX35" fmla="*/ 2618464 w 11887966"/>
              <a:gd name="connsiteY35" fmla="*/ 1432859 h 2445522"/>
              <a:gd name="connsiteX36" fmla="*/ 2731198 w 11887966"/>
              <a:gd name="connsiteY36" fmla="*/ 1414472 h 2445522"/>
              <a:gd name="connsiteX37" fmla="*/ 2843236 w 11887966"/>
              <a:gd name="connsiteY37" fmla="*/ 1398243 h 2445522"/>
              <a:gd name="connsiteX38" fmla="*/ 2954605 w 11887966"/>
              <a:gd name="connsiteY38" fmla="*/ 1384096 h 2445522"/>
              <a:gd name="connsiteX39" fmla="*/ 3016287 w 11887966"/>
              <a:gd name="connsiteY39" fmla="*/ 1377121 h 2445522"/>
              <a:gd name="connsiteX40" fmla="*/ 3120466 w 11887966"/>
              <a:gd name="connsiteY40" fmla="*/ 1366606 h 2445522"/>
              <a:gd name="connsiteX41" fmla="*/ 3230284 w 11887966"/>
              <a:gd name="connsiteY41" fmla="*/ 1357321 h 2445522"/>
              <a:gd name="connsiteX42" fmla="*/ 3339529 w 11887966"/>
              <a:gd name="connsiteY42" fmla="*/ 1349843 h 2445522"/>
              <a:gd name="connsiteX43" fmla="*/ 3448229 w 11887966"/>
              <a:gd name="connsiteY43" fmla="*/ 1344095 h 2445522"/>
              <a:gd name="connsiteX44" fmla="*/ 3556412 w 11887966"/>
              <a:gd name="connsiteY44" fmla="*/ 1340000 h 2445522"/>
              <a:gd name="connsiteX45" fmla="*/ 3664104 w 11887966"/>
              <a:gd name="connsiteY45" fmla="*/ 1337479 h 2445522"/>
              <a:gd name="connsiteX46" fmla="*/ 9649949 w 11887966"/>
              <a:gd name="connsiteY46" fmla="*/ 1336454 h 2445522"/>
              <a:gd name="connsiteX47" fmla="*/ 9696827 w 11887966"/>
              <a:gd name="connsiteY47" fmla="*/ 1322011 h 2445522"/>
              <a:gd name="connsiteX48" fmla="*/ 9758972 w 11887966"/>
              <a:gd name="connsiteY48" fmla="*/ 1302238 h 2445522"/>
              <a:gd name="connsiteX49" fmla="*/ 9821385 w 11887966"/>
              <a:gd name="connsiteY49" fmla="*/ 1281747 h 2445522"/>
              <a:gd name="connsiteX50" fmla="*/ 9884070 w 11887966"/>
              <a:gd name="connsiteY50" fmla="*/ 1260528 h 2445522"/>
              <a:gd name="connsiteX51" fmla="*/ 9947030 w 11887966"/>
              <a:gd name="connsiteY51" fmla="*/ 1238573 h 2445522"/>
              <a:gd name="connsiteX52" fmla="*/ 10010269 w 11887966"/>
              <a:gd name="connsiteY52" fmla="*/ 1215870 h 2445522"/>
              <a:gd name="connsiteX53" fmla="*/ 10073789 w 11887966"/>
              <a:gd name="connsiteY53" fmla="*/ 1192410 h 2445522"/>
              <a:gd name="connsiteX54" fmla="*/ 10137596 w 11887966"/>
              <a:gd name="connsiteY54" fmla="*/ 1168184 h 2445522"/>
              <a:gd name="connsiteX55" fmla="*/ 10201691 w 11887966"/>
              <a:gd name="connsiteY55" fmla="*/ 1143182 h 2445522"/>
              <a:gd name="connsiteX56" fmla="*/ 10266079 w 11887966"/>
              <a:gd name="connsiteY56" fmla="*/ 1117393 h 2445522"/>
              <a:gd name="connsiteX57" fmla="*/ 10330763 w 11887966"/>
              <a:gd name="connsiteY57" fmla="*/ 1090809 h 2445522"/>
              <a:gd name="connsiteX58" fmla="*/ 10395745 w 11887966"/>
              <a:gd name="connsiteY58" fmla="*/ 1063419 h 2445522"/>
              <a:gd name="connsiteX59" fmla="*/ 10826686 w 11887966"/>
              <a:gd name="connsiteY59" fmla="*/ 863985 h 2445522"/>
              <a:gd name="connsiteX60" fmla="*/ 11887966 w 11887966"/>
              <a:gd name="connsiteY60" fmla="*/ 4616 h 2445522"/>
              <a:gd name="connsiteX61" fmla="*/ 10480113 w 11887966"/>
              <a:gd name="connsiteY61" fmla="*/ 0 h 2445522"/>
              <a:gd name="connsiteX0" fmla="*/ 9649949 w 11887966"/>
              <a:gd name="connsiteY0" fmla="*/ 1336454 h 2445522"/>
              <a:gd name="connsiteX1" fmla="*/ 3771334 w 11887966"/>
              <a:gd name="connsiteY1" fmla="*/ 1336454 h 2445522"/>
              <a:gd name="connsiteX2" fmla="*/ 3931370 w 11887966"/>
              <a:gd name="connsiteY2" fmla="*/ 1337551 h 2445522"/>
              <a:gd name="connsiteX3" fmla="*/ 4090520 w 11887966"/>
              <a:gd name="connsiteY3" fmla="*/ 1341576 h 2445522"/>
              <a:gd name="connsiteX4" fmla="*/ 4248875 w 11887966"/>
              <a:gd name="connsiteY4" fmla="*/ 1348265 h 2445522"/>
              <a:gd name="connsiteX5" fmla="*/ 4458940 w 11887966"/>
              <a:gd name="connsiteY5" fmla="*/ 1360874 h 2445522"/>
              <a:gd name="connsiteX6" fmla="*/ 4667976 w 11887966"/>
              <a:gd name="connsiteY6" fmla="*/ 1377128 h 2445522"/>
              <a:gd name="connsiteX7" fmla="*/ 4980083 w 11887966"/>
              <a:gd name="connsiteY7" fmla="*/ 1406979 h 2445522"/>
              <a:gd name="connsiteX8" fmla="*/ 6434286 w 11887966"/>
              <a:gd name="connsiteY8" fmla="*/ 1574291 h 2445522"/>
              <a:gd name="connsiteX9" fmla="*/ 6591836 w 11887966"/>
              <a:gd name="connsiteY9" fmla="*/ 1589363 h 2445522"/>
              <a:gd name="connsiteX10" fmla="*/ 6855992 w 11887966"/>
              <a:gd name="connsiteY10" fmla="*/ 1610914 h 2445522"/>
              <a:gd name="connsiteX11" fmla="*/ 7068979 w 11887966"/>
              <a:gd name="connsiteY11" fmla="*/ 1624243 h 2445522"/>
              <a:gd name="connsiteX12" fmla="*/ 7229833 w 11887966"/>
              <a:gd name="connsiteY12" fmla="*/ 1631547 h 2445522"/>
              <a:gd name="connsiteX13" fmla="*/ 7391744 w 11887966"/>
              <a:gd name="connsiteY13" fmla="*/ 1636252 h 2445522"/>
              <a:gd name="connsiteX14" fmla="*/ 7554806 w 11887966"/>
              <a:gd name="connsiteY14" fmla="*/ 1638094 h 2445522"/>
              <a:gd name="connsiteX15" fmla="*/ 7719110 w 11887966"/>
              <a:gd name="connsiteY15" fmla="*/ 1636810 h 2445522"/>
              <a:gd name="connsiteX16" fmla="*/ 7829382 w 11887966"/>
              <a:gd name="connsiteY16" fmla="*/ 1634087 h 2445522"/>
              <a:gd name="connsiteX17" fmla="*/ 7940275 w 11887966"/>
              <a:gd name="connsiteY17" fmla="*/ 1629780 h 2445522"/>
              <a:gd name="connsiteX18" fmla="*/ 8051816 w 11887966"/>
              <a:gd name="connsiteY18" fmla="*/ 1623810 h 2445522"/>
              <a:gd name="connsiteX19" fmla="*/ 8164033 w 11887966"/>
              <a:gd name="connsiteY19" fmla="*/ 1616100 h 2445522"/>
              <a:gd name="connsiteX20" fmla="*/ 8276953 w 11887966"/>
              <a:gd name="connsiteY20" fmla="*/ 1606571 h 2445522"/>
              <a:gd name="connsiteX21" fmla="*/ 8390604 w 11887966"/>
              <a:gd name="connsiteY21" fmla="*/ 1595147 h 2445522"/>
              <a:gd name="connsiteX22" fmla="*/ 8505012 w 11887966"/>
              <a:gd name="connsiteY22" fmla="*/ 1581747 h 2445522"/>
              <a:gd name="connsiteX23" fmla="*/ 8562510 w 11887966"/>
              <a:gd name="connsiteY23" fmla="*/ 1574283 h 2445522"/>
              <a:gd name="connsiteX24" fmla="*/ 8678107 w 11887966"/>
              <a:gd name="connsiteY24" fmla="*/ 1557776 h 2445522"/>
              <a:gd name="connsiteX25" fmla="*/ 8794531 w 11887966"/>
              <a:gd name="connsiteY25" fmla="*/ 1539100 h 2445522"/>
              <a:gd name="connsiteX26" fmla="*/ 8911808 w 11887966"/>
              <a:gd name="connsiteY26" fmla="*/ 1518177 h 2445522"/>
              <a:gd name="connsiteX27" fmla="*/ 9029968 w 11887966"/>
              <a:gd name="connsiteY27" fmla="*/ 1494928 h 2445522"/>
              <a:gd name="connsiteX28" fmla="*/ 9149036 w 11887966"/>
              <a:gd name="connsiteY28" fmla="*/ 1469276 h 2445522"/>
              <a:gd name="connsiteX29" fmla="*/ 9269041 w 11887966"/>
              <a:gd name="connsiteY29" fmla="*/ 1441143 h 2445522"/>
              <a:gd name="connsiteX30" fmla="*/ 9390009 w 11887966"/>
              <a:gd name="connsiteY30" fmla="*/ 1410450 h 2445522"/>
              <a:gd name="connsiteX31" fmla="*/ 9511969 w 11887966"/>
              <a:gd name="connsiteY31" fmla="*/ 1377121 h 2445522"/>
              <a:gd name="connsiteX32" fmla="*/ 9580448 w 11887966"/>
              <a:gd name="connsiteY32" fmla="*/ 1357321 h 2445522"/>
              <a:gd name="connsiteX33" fmla="*/ 9634947 w 11887966"/>
              <a:gd name="connsiteY33" fmla="*/ 1341076 h 2445522"/>
              <a:gd name="connsiteX34" fmla="*/ 9649949 w 11887966"/>
              <a:gd name="connsiteY34" fmla="*/ 1336454 h 244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87966" h="2445522">
                <a:moveTo>
                  <a:pt x="10480113" y="0"/>
                </a:moveTo>
                <a:lnTo>
                  <a:pt x="0" y="0"/>
                </a:lnTo>
                <a:lnTo>
                  <a:pt x="0" y="2015879"/>
                </a:lnTo>
                <a:lnTo>
                  <a:pt x="5373" y="2445522"/>
                </a:lnTo>
                <a:lnTo>
                  <a:pt x="504090" y="2186203"/>
                </a:lnTo>
                <a:lnTo>
                  <a:pt x="568917" y="2151360"/>
                </a:lnTo>
                <a:lnTo>
                  <a:pt x="633445" y="2117407"/>
                </a:lnTo>
                <a:lnTo>
                  <a:pt x="697680" y="2084335"/>
                </a:lnTo>
                <a:lnTo>
                  <a:pt x="761624" y="2052135"/>
                </a:lnTo>
                <a:lnTo>
                  <a:pt x="825281" y="2020796"/>
                </a:lnTo>
                <a:lnTo>
                  <a:pt x="888654" y="1990308"/>
                </a:lnTo>
                <a:lnTo>
                  <a:pt x="951747" y="1960663"/>
                </a:lnTo>
                <a:lnTo>
                  <a:pt x="1014563" y="1931850"/>
                </a:lnTo>
                <a:lnTo>
                  <a:pt x="1077105" y="1903860"/>
                </a:lnTo>
                <a:lnTo>
                  <a:pt x="1139378" y="1876682"/>
                </a:lnTo>
                <a:lnTo>
                  <a:pt x="1201384" y="1850307"/>
                </a:lnTo>
                <a:lnTo>
                  <a:pt x="1263127" y="1824725"/>
                </a:lnTo>
                <a:lnTo>
                  <a:pt x="1324610" y="1799927"/>
                </a:lnTo>
                <a:lnTo>
                  <a:pt x="1385836" y="1775903"/>
                </a:lnTo>
                <a:lnTo>
                  <a:pt x="1446810" y="1752642"/>
                </a:lnTo>
                <a:lnTo>
                  <a:pt x="1507535" y="1730136"/>
                </a:lnTo>
                <a:lnTo>
                  <a:pt x="1568013" y="1708374"/>
                </a:lnTo>
                <a:lnTo>
                  <a:pt x="1628249" y="1687348"/>
                </a:lnTo>
                <a:lnTo>
                  <a:pt x="1688245" y="1667046"/>
                </a:lnTo>
                <a:lnTo>
                  <a:pt x="1748006" y="1647459"/>
                </a:lnTo>
                <a:lnTo>
                  <a:pt x="1807535" y="1628578"/>
                </a:lnTo>
                <a:lnTo>
                  <a:pt x="1866835" y="1610392"/>
                </a:lnTo>
                <a:lnTo>
                  <a:pt x="1925909" y="1592893"/>
                </a:lnTo>
                <a:lnTo>
                  <a:pt x="1984761" y="1576070"/>
                </a:lnTo>
                <a:lnTo>
                  <a:pt x="2043395" y="1559913"/>
                </a:lnTo>
                <a:lnTo>
                  <a:pt x="2101813" y="1544413"/>
                </a:lnTo>
                <a:lnTo>
                  <a:pt x="2160020" y="1529560"/>
                </a:lnTo>
                <a:lnTo>
                  <a:pt x="2275813" y="1501756"/>
                </a:lnTo>
                <a:lnTo>
                  <a:pt x="2390799" y="1476424"/>
                </a:lnTo>
                <a:lnTo>
                  <a:pt x="2505007" y="1453484"/>
                </a:lnTo>
                <a:lnTo>
                  <a:pt x="2618464" y="1432859"/>
                </a:lnTo>
                <a:lnTo>
                  <a:pt x="2731198" y="1414472"/>
                </a:lnTo>
                <a:lnTo>
                  <a:pt x="2843236" y="1398243"/>
                </a:lnTo>
                <a:lnTo>
                  <a:pt x="2954605" y="1384096"/>
                </a:lnTo>
                <a:lnTo>
                  <a:pt x="3016287" y="1377121"/>
                </a:lnTo>
                <a:lnTo>
                  <a:pt x="3120466" y="1366606"/>
                </a:lnTo>
                <a:lnTo>
                  <a:pt x="3230284" y="1357321"/>
                </a:lnTo>
                <a:lnTo>
                  <a:pt x="3339529" y="1349843"/>
                </a:lnTo>
                <a:lnTo>
                  <a:pt x="3448229" y="1344095"/>
                </a:lnTo>
                <a:lnTo>
                  <a:pt x="3556412" y="1340000"/>
                </a:lnTo>
                <a:lnTo>
                  <a:pt x="3664104" y="1337479"/>
                </a:lnTo>
                <a:lnTo>
                  <a:pt x="9649949" y="1336454"/>
                </a:lnTo>
                <a:lnTo>
                  <a:pt x="9696827" y="1322011"/>
                </a:lnTo>
                <a:lnTo>
                  <a:pt x="9758972" y="1302238"/>
                </a:lnTo>
                <a:lnTo>
                  <a:pt x="9821385" y="1281747"/>
                </a:lnTo>
                <a:lnTo>
                  <a:pt x="9884070" y="1260528"/>
                </a:lnTo>
                <a:lnTo>
                  <a:pt x="9947030" y="1238573"/>
                </a:lnTo>
                <a:lnTo>
                  <a:pt x="10010269" y="1215870"/>
                </a:lnTo>
                <a:lnTo>
                  <a:pt x="10073789" y="1192410"/>
                </a:lnTo>
                <a:lnTo>
                  <a:pt x="10137596" y="1168184"/>
                </a:lnTo>
                <a:lnTo>
                  <a:pt x="10201691" y="1143182"/>
                </a:lnTo>
                <a:lnTo>
                  <a:pt x="10266079" y="1117393"/>
                </a:lnTo>
                <a:lnTo>
                  <a:pt x="10330763" y="1090809"/>
                </a:lnTo>
                <a:lnTo>
                  <a:pt x="10395745" y="1063419"/>
                </a:lnTo>
                <a:cubicBezTo>
                  <a:pt x="10539392" y="996941"/>
                  <a:pt x="10591438" y="989201"/>
                  <a:pt x="10826686" y="863985"/>
                </a:cubicBezTo>
                <a:cubicBezTo>
                  <a:pt x="11148864" y="669731"/>
                  <a:pt x="11326792" y="596983"/>
                  <a:pt x="11887966" y="4616"/>
                </a:cubicBezTo>
                <a:lnTo>
                  <a:pt x="10480113" y="0"/>
                </a:lnTo>
                <a:close/>
              </a:path>
              <a:path w="11887966" h="2445522">
                <a:moveTo>
                  <a:pt x="9649949" y="1336454"/>
                </a:moveTo>
                <a:lnTo>
                  <a:pt x="3771334" y="1336454"/>
                </a:lnTo>
                <a:lnTo>
                  <a:pt x="3931370" y="1337551"/>
                </a:lnTo>
                <a:lnTo>
                  <a:pt x="4090520" y="1341576"/>
                </a:lnTo>
                <a:lnTo>
                  <a:pt x="4248875" y="1348265"/>
                </a:lnTo>
                <a:lnTo>
                  <a:pt x="4458940" y="1360874"/>
                </a:lnTo>
                <a:lnTo>
                  <a:pt x="4667976" y="1377128"/>
                </a:lnTo>
                <a:lnTo>
                  <a:pt x="4980083" y="1406979"/>
                </a:lnTo>
                <a:lnTo>
                  <a:pt x="6434286" y="1574291"/>
                </a:lnTo>
                <a:lnTo>
                  <a:pt x="6591836" y="1589363"/>
                </a:lnTo>
                <a:lnTo>
                  <a:pt x="6855992" y="1610914"/>
                </a:lnTo>
                <a:lnTo>
                  <a:pt x="7068979" y="1624243"/>
                </a:lnTo>
                <a:lnTo>
                  <a:pt x="7229833" y="1631547"/>
                </a:lnTo>
                <a:lnTo>
                  <a:pt x="7391744" y="1636252"/>
                </a:lnTo>
                <a:lnTo>
                  <a:pt x="7554806" y="1638094"/>
                </a:lnTo>
                <a:lnTo>
                  <a:pt x="7719110" y="1636810"/>
                </a:lnTo>
                <a:lnTo>
                  <a:pt x="7829382" y="1634087"/>
                </a:lnTo>
                <a:lnTo>
                  <a:pt x="7940275" y="1629780"/>
                </a:lnTo>
                <a:lnTo>
                  <a:pt x="8051816" y="1623810"/>
                </a:lnTo>
                <a:lnTo>
                  <a:pt x="8164033" y="1616100"/>
                </a:lnTo>
                <a:lnTo>
                  <a:pt x="8276953" y="1606571"/>
                </a:lnTo>
                <a:lnTo>
                  <a:pt x="8390604" y="1595147"/>
                </a:lnTo>
                <a:lnTo>
                  <a:pt x="8505012" y="1581747"/>
                </a:lnTo>
                <a:lnTo>
                  <a:pt x="8562510" y="1574283"/>
                </a:lnTo>
                <a:lnTo>
                  <a:pt x="8678107" y="1557776"/>
                </a:lnTo>
                <a:lnTo>
                  <a:pt x="8794531" y="1539100"/>
                </a:lnTo>
                <a:lnTo>
                  <a:pt x="8911808" y="1518177"/>
                </a:lnTo>
                <a:lnTo>
                  <a:pt x="9029968" y="1494928"/>
                </a:lnTo>
                <a:lnTo>
                  <a:pt x="9149036" y="1469276"/>
                </a:lnTo>
                <a:lnTo>
                  <a:pt x="9269041" y="1441143"/>
                </a:lnTo>
                <a:lnTo>
                  <a:pt x="9390009" y="1410450"/>
                </a:lnTo>
                <a:lnTo>
                  <a:pt x="9511969" y="1377121"/>
                </a:lnTo>
                <a:lnTo>
                  <a:pt x="9580448" y="1357321"/>
                </a:lnTo>
                <a:lnTo>
                  <a:pt x="9634947" y="1341076"/>
                </a:lnTo>
                <a:lnTo>
                  <a:pt x="9649949" y="1336454"/>
                </a:lnTo>
                <a:close/>
              </a:path>
            </a:pathLst>
          </a:custGeom>
          <a:gradFill>
            <a:gsLst>
              <a:gs pos="0">
                <a:srgbClr val="CEBA99"/>
              </a:gs>
              <a:gs pos="55000">
                <a:srgbClr val="E8DECE"/>
              </a:gs>
              <a:gs pos="100000">
                <a:srgbClr val="CEBA99"/>
              </a:gs>
            </a:gsLst>
            <a:lin ang="0" scaled="0"/>
          </a:gradFill>
        </p:spPr>
        <p:txBody>
          <a:bodyPr wrap="square" lIns="0" tIns="0" rIns="0" bIns="0" rtlCol="0"/>
          <a:lstStyle/>
          <a:p>
            <a:pPr defTabSz="1458297"/>
            <a:endParaRPr dirty="0">
              <a:solidFill>
                <a:prstClr val="black"/>
              </a:solidFill>
            </a:endParaRPr>
          </a:p>
        </p:txBody>
      </p:sp>
      <p:sp>
        <p:nvSpPr>
          <p:cNvPr id="14" name="object 3"/>
          <p:cNvSpPr/>
          <p:nvPr userDrawn="1"/>
        </p:nvSpPr>
        <p:spPr>
          <a:xfrm>
            <a:off x="3" y="282"/>
            <a:ext cx="7432727" cy="1731276"/>
          </a:xfrm>
          <a:custGeom>
            <a:avLst/>
            <a:gdLst>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904729"/>
              <a:gd name="connsiteY0" fmla="*/ 0 h 2231612"/>
              <a:gd name="connsiteX1" fmla="*/ 0 w 11904729"/>
              <a:gd name="connsiteY1" fmla="*/ 0 h 2231612"/>
              <a:gd name="connsiteX2" fmla="*/ 0 w 11904729"/>
              <a:gd name="connsiteY2" fmla="*/ 2231611 h 2231612"/>
              <a:gd name="connsiteX3" fmla="*/ 17250 w 11904729"/>
              <a:gd name="connsiteY3" fmla="*/ 2221947 h 2231612"/>
              <a:gd name="connsiteX4" fmla="*/ 82377 w 11904729"/>
              <a:gd name="connsiteY4" fmla="*/ 2186203 h 2231612"/>
              <a:gd name="connsiteX5" fmla="*/ 147204 w 11904729"/>
              <a:gd name="connsiteY5" fmla="*/ 2151360 h 2231612"/>
              <a:gd name="connsiteX6" fmla="*/ 211732 w 11904729"/>
              <a:gd name="connsiteY6" fmla="*/ 2117407 h 2231612"/>
              <a:gd name="connsiteX7" fmla="*/ 275967 w 11904729"/>
              <a:gd name="connsiteY7" fmla="*/ 2084335 h 2231612"/>
              <a:gd name="connsiteX8" fmla="*/ 339911 w 11904729"/>
              <a:gd name="connsiteY8" fmla="*/ 2052135 h 2231612"/>
              <a:gd name="connsiteX9" fmla="*/ 403568 w 11904729"/>
              <a:gd name="connsiteY9" fmla="*/ 2020796 h 2231612"/>
              <a:gd name="connsiteX10" fmla="*/ 466941 w 11904729"/>
              <a:gd name="connsiteY10" fmla="*/ 1990308 h 2231612"/>
              <a:gd name="connsiteX11" fmla="*/ 530034 w 11904729"/>
              <a:gd name="connsiteY11" fmla="*/ 1960663 h 2231612"/>
              <a:gd name="connsiteX12" fmla="*/ 592850 w 11904729"/>
              <a:gd name="connsiteY12" fmla="*/ 1931850 h 2231612"/>
              <a:gd name="connsiteX13" fmla="*/ 655392 w 11904729"/>
              <a:gd name="connsiteY13" fmla="*/ 1903860 h 2231612"/>
              <a:gd name="connsiteX14" fmla="*/ 717665 w 11904729"/>
              <a:gd name="connsiteY14" fmla="*/ 1876682 h 2231612"/>
              <a:gd name="connsiteX15" fmla="*/ 779671 w 11904729"/>
              <a:gd name="connsiteY15" fmla="*/ 1850307 h 2231612"/>
              <a:gd name="connsiteX16" fmla="*/ 841414 w 11904729"/>
              <a:gd name="connsiteY16" fmla="*/ 1824725 h 2231612"/>
              <a:gd name="connsiteX17" fmla="*/ 902897 w 11904729"/>
              <a:gd name="connsiteY17" fmla="*/ 1799927 h 2231612"/>
              <a:gd name="connsiteX18" fmla="*/ 964123 w 11904729"/>
              <a:gd name="connsiteY18" fmla="*/ 1775903 h 2231612"/>
              <a:gd name="connsiteX19" fmla="*/ 1025097 w 11904729"/>
              <a:gd name="connsiteY19" fmla="*/ 1752642 h 2231612"/>
              <a:gd name="connsiteX20" fmla="*/ 1085822 w 11904729"/>
              <a:gd name="connsiteY20" fmla="*/ 1730136 h 2231612"/>
              <a:gd name="connsiteX21" fmla="*/ 1146300 w 11904729"/>
              <a:gd name="connsiteY21" fmla="*/ 1708374 h 2231612"/>
              <a:gd name="connsiteX22" fmla="*/ 1206536 w 11904729"/>
              <a:gd name="connsiteY22" fmla="*/ 1687348 h 2231612"/>
              <a:gd name="connsiteX23" fmla="*/ 1266532 w 11904729"/>
              <a:gd name="connsiteY23" fmla="*/ 1667046 h 2231612"/>
              <a:gd name="connsiteX24" fmla="*/ 1326293 w 11904729"/>
              <a:gd name="connsiteY24" fmla="*/ 1647459 h 2231612"/>
              <a:gd name="connsiteX25" fmla="*/ 1385822 w 11904729"/>
              <a:gd name="connsiteY25" fmla="*/ 1628578 h 2231612"/>
              <a:gd name="connsiteX26" fmla="*/ 1445122 w 11904729"/>
              <a:gd name="connsiteY26" fmla="*/ 1610392 h 2231612"/>
              <a:gd name="connsiteX27" fmla="*/ 1504196 w 11904729"/>
              <a:gd name="connsiteY27" fmla="*/ 1592893 h 2231612"/>
              <a:gd name="connsiteX28" fmla="*/ 1563048 w 11904729"/>
              <a:gd name="connsiteY28" fmla="*/ 1576070 h 2231612"/>
              <a:gd name="connsiteX29" fmla="*/ 1621682 w 11904729"/>
              <a:gd name="connsiteY29" fmla="*/ 1559913 h 2231612"/>
              <a:gd name="connsiteX30" fmla="*/ 1680100 w 11904729"/>
              <a:gd name="connsiteY30" fmla="*/ 1544413 h 2231612"/>
              <a:gd name="connsiteX31" fmla="*/ 1738307 w 11904729"/>
              <a:gd name="connsiteY31" fmla="*/ 1529560 h 2231612"/>
              <a:gd name="connsiteX32" fmla="*/ 1854100 w 11904729"/>
              <a:gd name="connsiteY32" fmla="*/ 1501756 h 2231612"/>
              <a:gd name="connsiteX33" fmla="*/ 1969086 w 11904729"/>
              <a:gd name="connsiteY33" fmla="*/ 1476424 h 2231612"/>
              <a:gd name="connsiteX34" fmla="*/ 2083294 w 11904729"/>
              <a:gd name="connsiteY34" fmla="*/ 1453484 h 2231612"/>
              <a:gd name="connsiteX35" fmla="*/ 2196751 w 11904729"/>
              <a:gd name="connsiteY35" fmla="*/ 1432859 h 2231612"/>
              <a:gd name="connsiteX36" fmla="*/ 2309485 w 11904729"/>
              <a:gd name="connsiteY36" fmla="*/ 1414472 h 2231612"/>
              <a:gd name="connsiteX37" fmla="*/ 2421523 w 11904729"/>
              <a:gd name="connsiteY37" fmla="*/ 1398243 h 2231612"/>
              <a:gd name="connsiteX38" fmla="*/ 2532892 w 11904729"/>
              <a:gd name="connsiteY38" fmla="*/ 1384096 h 2231612"/>
              <a:gd name="connsiteX39" fmla="*/ 2594574 w 11904729"/>
              <a:gd name="connsiteY39" fmla="*/ 1377121 h 2231612"/>
              <a:gd name="connsiteX40" fmla="*/ 2698753 w 11904729"/>
              <a:gd name="connsiteY40" fmla="*/ 1366606 h 2231612"/>
              <a:gd name="connsiteX41" fmla="*/ 2808571 w 11904729"/>
              <a:gd name="connsiteY41" fmla="*/ 1357321 h 2231612"/>
              <a:gd name="connsiteX42" fmla="*/ 2917816 w 11904729"/>
              <a:gd name="connsiteY42" fmla="*/ 1349843 h 2231612"/>
              <a:gd name="connsiteX43" fmla="*/ 3026516 w 11904729"/>
              <a:gd name="connsiteY43" fmla="*/ 1344095 h 2231612"/>
              <a:gd name="connsiteX44" fmla="*/ 3134699 w 11904729"/>
              <a:gd name="connsiteY44" fmla="*/ 1340000 h 2231612"/>
              <a:gd name="connsiteX45" fmla="*/ 3242391 w 11904729"/>
              <a:gd name="connsiteY45" fmla="*/ 1337479 h 2231612"/>
              <a:gd name="connsiteX46" fmla="*/ 9228236 w 11904729"/>
              <a:gd name="connsiteY46" fmla="*/ 1336454 h 2231612"/>
              <a:gd name="connsiteX47" fmla="*/ 9275114 w 11904729"/>
              <a:gd name="connsiteY47" fmla="*/ 1322011 h 2231612"/>
              <a:gd name="connsiteX48" fmla="*/ 9337259 w 11904729"/>
              <a:gd name="connsiteY48" fmla="*/ 1302238 h 2231612"/>
              <a:gd name="connsiteX49" fmla="*/ 9399672 w 11904729"/>
              <a:gd name="connsiteY49" fmla="*/ 1281747 h 2231612"/>
              <a:gd name="connsiteX50" fmla="*/ 9462357 w 11904729"/>
              <a:gd name="connsiteY50" fmla="*/ 1260528 h 2231612"/>
              <a:gd name="connsiteX51" fmla="*/ 9525317 w 11904729"/>
              <a:gd name="connsiteY51" fmla="*/ 1238573 h 2231612"/>
              <a:gd name="connsiteX52" fmla="*/ 9588556 w 11904729"/>
              <a:gd name="connsiteY52" fmla="*/ 1215870 h 2231612"/>
              <a:gd name="connsiteX53" fmla="*/ 9652076 w 11904729"/>
              <a:gd name="connsiteY53" fmla="*/ 1192410 h 2231612"/>
              <a:gd name="connsiteX54" fmla="*/ 9715883 w 11904729"/>
              <a:gd name="connsiteY54" fmla="*/ 1168184 h 2231612"/>
              <a:gd name="connsiteX55" fmla="*/ 9779978 w 11904729"/>
              <a:gd name="connsiteY55" fmla="*/ 1143182 h 2231612"/>
              <a:gd name="connsiteX56" fmla="*/ 9844366 w 11904729"/>
              <a:gd name="connsiteY56" fmla="*/ 1117393 h 2231612"/>
              <a:gd name="connsiteX57" fmla="*/ 9909050 w 11904729"/>
              <a:gd name="connsiteY57" fmla="*/ 1090809 h 2231612"/>
              <a:gd name="connsiteX58" fmla="*/ 9974032 w 11904729"/>
              <a:gd name="connsiteY58" fmla="*/ 1063419 h 2231612"/>
              <a:gd name="connsiteX59" fmla="*/ 10228583 w 11904729"/>
              <a:gd name="connsiteY59" fmla="*/ 950372 h 2231612"/>
              <a:gd name="connsiteX60" fmla="*/ 11904729 w 11904729"/>
              <a:gd name="connsiteY60" fmla="*/ 67981 h 2231612"/>
              <a:gd name="connsiteX61" fmla="*/ 10058400 w 11904729"/>
              <a:gd name="connsiteY61" fmla="*/ 0 h 2231612"/>
              <a:gd name="connsiteX0" fmla="*/ 9228236 w 11904729"/>
              <a:gd name="connsiteY0" fmla="*/ 1336454 h 2231612"/>
              <a:gd name="connsiteX1" fmla="*/ 3349621 w 11904729"/>
              <a:gd name="connsiteY1" fmla="*/ 1336454 h 2231612"/>
              <a:gd name="connsiteX2" fmla="*/ 3509657 w 11904729"/>
              <a:gd name="connsiteY2" fmla="*/ 1337551 h 2231612"/>
              <a:gd name="connsiteX3" fmla="*/ 3668807 w 11904729"/>
              <a:gd name="connsiteY3" fmla="*/ 1341576 h 2231612"/>
              <a:gd name="connsiteX4" fmla="*/ 3827162 w 11904729"/>
              <a:gd name="connsiteY4" fmla="*/ 1348265 h 2231612"/>
              <a:gd name="connsiteX5" fmla="*/ 4037227 w 11904729"/>
              <a:gd name="connsiteY5" fmla="*/ 1360874 h 2231612"/>
              <a:gd name="connsiteX6" fmla="*/ 4246263 w 11904729"/>
              <a:gd name="connsiteY6" fmla="*/ 1377128 h 2231612"/>
              <a:gd name="connsiteX7" fmla="*/ 4558370 w 11904729"/>
              <a:gd name="connsiteY7" fmla="*/ 1406979 h 2231612"/>
              <a:gd name="connsiteX8" fmla="*/ 6012573 w 11904729"/>
              <a:gd name="connsiteY8" fmla="*/ 1574291 h 2231612"/>
              <a:gd name="connsiteX9" fmla="*/ 6170123 w 11904729"/>
              <a:gd name="connsiteY9" fmla="*/ 1589363 h 2231612"/>
              <a:gd name="connsiteX10" fmla="*/ 6434279 w 11904729"/>
              <a:gd name="connsiteY10" fmla="*/ 1610914 h 2231612"/>
              <a:gd name="connsiteX11" fmla="*/ 6647266 w 11904729"/>
              <a:gd name="connsiteY11" fmla="*/ 1624243 h 2231612"/>
              <a:gd name="connsiteX12" fmla="*/ 6808120 w 11904729"/>
              <a:gd name="connsiteY12" fmla="*/ 1631547 h 2231612"/>
              <a:gd name="connsiteX13" fmla="*/ 6970031 w 11904729"/>
              <a:gd name="connsiteY13" fmla="*/ 1636252 h 2231612"/>
              <a:gd name="connsiteX14" fmla="*/ 7133093 w 11904729"/>
              <a:gd name="connsiteY14" fmla="*/ 1638094 h 2231612"/>
              <a:gd name="connsiteX15" fmla="*/ 7297397 w 11904729"/>
              <a:gd name="connsiteY15" fmla="*/ 1636810 h 2231612"/>
              <a:gd name="connsiteX16" fmla="*/ 7407669 w 11904729"/>
              <a:gd name="connsiteY16" fmla="*/ 1634087 h 2231612"/>
              <a:gd name="connsiteX17" fmla="*/ 7518562 w 11904729"/>
              <a:gd name="connsiteY17" fmla="*/ 1629780 h 2231612"/>
              <a:gd name="connsiteX18" fmla="*/ 7630103 w 11904729"/>
              <a:gd name="connsiteY18" fmla="*/ 1623810 h 2231612"/>
              <a:gd name="connsiteX19" fmla="*/ 7742320 w 11904729"/>
              <a:gd name="connsiteY19" fmla="*/ 1616100 h 2231612"/>
              <a:gd name="connsiteX20" fmla="*/ 7855240 w 11904729"/>
              <a:gd name="connsiteY20" fmla="*/ 1606571 h 2231612"/>
              <a:gd name="connsiteX21" fmla="*/ 7968891 w 11904729"/>
              <a:gd name="connsiteY21" fmla="*/ 1595147 h 2231612"/>
              <a:gd name="connsiteX22" fmla="*/ 8083299 w 11904729"/>
              <a:gd name="connsiteY22" fmla="*/ 1581747 h 2231612"/>
              <a:gd name="connsiteX23" fmla="*/ 8140797 w 11904729"/>
              <a:gd name="connsiteY23" fmla="*/ 1574283 h 2231612"/>
              <a:gd name="connsiteX24" fmla="*/ 8256394 w 11904729"/>
              <a:gd name="connsiteY24" fmla="*/ 1557776 h 2231612"/>
              <a:gd name="connsiteX25" fmla="*/ 8372818 w 11904729"/>
              <a:gd name="connsiteY25" fmla="*/ 1539100 h 2231612"/>
              <a:gd name="connsiteX26" fmla="*/ 8490095 w 11904729"/>
              <a:gd name="connsiteY26" fmla="*/ 1518177 h 2231612"/>
              <a:gd name="connsiteX27" fmla="*/ 8608255 w 11904729"/>
              <a:gd name="connsiteY27" fmla="*/ 1494928 h 2231612"/>
              <a:gd name="connsiteX28" fmla="*/ 8727323 w 11904729"/>
              <a:gd name="connsiteY28" fmla="*/ 1469276 h 2231612"/>
              <a:gd name="connsiteX29" fmla="*/ 8847328 w 11904729"/>
              <a:gd name="connsiteY29" fmla="*/ 1441143 h 2231612"/>
              <a:gd name="connsiteX30" fmla="*/ 8968296 w 11904729"/>
              <a:gd name="connsiteY30" fmla="*/ 1410450 h 2231612"/>
              <a:gd name="connsiteX31" fmla="*/ 9090256 w 11904729"/>
              <a:gd name="connsiteY31" fmla="*/ 1377121 h 2231612"/>
              <a:gd name="connsiteX32" fmla="*/ 9158735 w 11904729"/>
              <a:gd name="connsiteY32" fmla="*/ 1357321 h 2231612"/>
              <a:gd name="connsiteX33" fmla="*/ 9213234 w 11904729"/>
              <a:gd name="connsiteY33" fmla="*/ 1341076 h 2231612"/>
              <a:gd name="connsiteX34" fmla="*/ 9228236 w 11904729"/>
              <a:gd name="connsiteY34" fmla="*/ 1336454 h 2231612"/>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228583 w 11599492"/>
              <a:gd name="connsiteY59" fmla="*/ 984914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950738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898527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466253" h="2231612">
                <a:moveTo>
                  <a:pt x="10058400" y="0"/>
                </a:moveTo>
                <a:lnTo>
                  <a:pt x="0" y="0"/>
                </a:lnTo>
                <a:lnTo>
                  <a:pt x="0" y="2231611"/>
                </a:lnTo>
                <a:lnTo>
                  <a:pt x="17250" y="2221947"/>
                </a:lnTo>
                <a:lnTo>
                  <a:pt x="82377" y="2186203"/>
                </a:lnTo>
                <a:lnTo>
                  <a:pt x="147204" y="2151360"/>
                </a:lnTo>
                <a:lnTo>
                  <a:pt x="211732" y="2117407"/>
                </a:lnTo>
                <a:lnTo>
                  <a:pt x="275967" y="2084335"/>
                </a:lnTo>
                <a:lnTo>
                  <a:pt x="339911" y="2052135"/>
                </a:lnTo>
                <a:lnTo>
                  <a:pt x="403568" y="2020796"/>
                </a:lnTo>
                <a:lnTo>
                  <a:pt x="466941" y="1990308"/>
                </a:lnTo>
                <a:lnTo>
                  <a:pt x="530034" y="1960663"/>
                </a:lnTo>
                <a:lnTo>
                  <a:pt x="592850" y="1931850"/>
                </a:lnTo>
                <a:lnTo>
                  <a:pt x="655392" y="1903860"/>
                </a:lnTo>
                <a:lnTo>
                  <a:pt x="717665" y="1876682"/>
                </a:lnTo>
                <a:lnTo>
                  <a:pt x="779671" y="1850307"/>
                </a:lnTo>
                <a:lnTo>
                  <a:pt x="841414" y="1824725"/>
                </a:lnTo>
                <a:lnTo>
                  <a:pt x="902897" y="1799927"/>
                </a:lnTo>
                <a:lnTo>
                  <a:pt x="964123" y="1775903"/>
                </a:lnTo>
                <a:lnTo>
                  <a:pt x="1025097" y="1752642"/>
                </a:lnTo>
                <a:lnTo>
                  <a:pt x="1085822" y="1730136"/>
                </a:lnTo>
                <a:lnTo>
                  <a:pt x="1146300" y="1708374"/>
                </a:lnTo>
                <a:lnTo>
                  <a:pt x="1206536" y="1687348"/>
                </a:lnTo>
                <a:lnTo>
                  <a:pt x="1266532" y="1667046"/>
                </a:lnTo>
                <a:lnTo>
                  <a:pt x="1326293" y="1647459"/>
                </a:lnTo>
                <a:lnTo>
                  <a:pt x="1385822" y="1628578"/>
                </a:lnTo>
                <a:lnTo>
                  <a:pt x="1445122" y="1610392"/>
                </a:lnTo>
                <a:lnTo>
                  <a:pt x="1504196" y="1592893"/>
                </a:lnTo>
                <a:lnTo>
                  <a:pt x="1563048" y="1576070"/>
                </a:lnTo>
                <a:lnTo>
                  <a:pt x="1621682" y="1559913"/>
                </a:lnTo>
                <a:lnTo>
                  <a:pt x="1680100" y="1544413"/>
                </a:lnTo>
                <a:lnTo>
                  <a:pt x="1738307" y="1529560"/>
                </a:lnTo>
                <a:lnTo>
                  <a:pt x="1854100" y="1501756"/>
                </a:lnTo>
                <a:lnTo>
                  <a:pt x="1969086" y="1476424"/>
                </a:lnTo>
                <a:lnTo>
                  <a:pt x="2083294" y="1453484"/>
                </a:lnTo>
                <a:lnTo>
                  <a:pt x="2196751" y="1432859"/>
                </a:lnTo>
                <a:lnTo>
                  <a:pt x="2309485" y="1414472"/>
                </a:lnTo>
                <a:lnTo>
                  <a:pt x="2421523" y="1398243"/>
                </a:lnTo>
                <a:lnTo>
                  <a:pt x="2532892" y="1384096"/>
                </a:lnTo>
                <a:lnTo>
                  <a:pt x="2594574" y="1377121"/>
                </a:lnTo>
                <a:lnTo>
                  <a:pt x="2698753" y="1366606"/>
                </a:lnTo>
                <a:lnTo>
                  <a:pt x="2808571" y="1357321"/>
                </a:lnTo>
                <a:lnTo>
                  <a:pt x="2917816" y="1349843"/>
                </a:lnTo>
                <a:lnTo>
                  <a:pt x="3026516" y="1344095"/>
                </a:lnTo>
                <a:lnTo>
                  <a:pt x="3134699" y="1340000"/>
                </a:lnTo>
                <a:lnTo>
                  <a:pt x="3242391" y="1337479"/>
                </a:lnTo>
                <a:lnTo>
                  <a:pt x="9228236" y="1336454"/>
                </a:lnTo>
                <a:lnTo>
                  <a:pt x="9275114" y="1322011"/>
                </a:lnTo>
                <a:lnTo>
                  <a:pt x="9337259" y="1302238"/>
                </a:lnTo>
                <a:lnTo>
                  <a:pt x="9399672" y="1281747"/>
                </a:lnTo>
                <a:lnTo>
                  <a:pt x="9462357" y="1260528"/>
                </a:lnTo>
                <a:lnTo>
                  <a:pt x="9525317" y="1238573"/>
                </a:lnTo>
                <a:lnTo>
                  <a:pt x="9588556" y="1215870"/>
                </a:lnTo>
                <a:lnTo>
                  <a:pt x="9652076" y="1192410"/>
                </a:lnTo>
                <a:lnTo>
                  <a:pt x="9715883" y="1168184"/>
                </a:lnTo>
                <a:lnTo>
                  <a:pt x="9779978" y="1143182"/>
                </a:lnTo>
                <a:lnTo>
                  <a:pt x="9844366" y="1117393"/>
                </a:lnTo>
                <a:lnTo>
                  <a:pt x="9909050" y="1090809"/>
                </a:lnTo>
                <a:lnTo>
                  <a:pt x="9974032" y="1063419"/>
                </a:lnTo>
                <a:cubicBezTo>
                  <a:pt x="10117679" y="996941"/>
                  <a:pt x="10169725" y="989201"/>
                  <a:pt x="10404973" y="863985"/>
                </a:cubicBezTo>
                <a:cubicBezTo>
                  <a:pt x="10727151" y="669731"/>
                  <a:pt x="10905079" y="596983"/>
                  <a:pt x="11466253" y="4616"/>
                </a:cubicBezTo>
                <a:lnTo>
                  <a:pt x="10058400" y="0"/>
                </a:lnTo>
                <a:close/>
              </a:path>
              <a:path w="11466253" h="2231612">
                <a:moveTo>
                  <a:pt x="9228236" y="1336454"/>
                </a:moveTo>
                <a:lnTo>
                  <a:pt x="3349621" y="1336454"/>
                </a:lnTo>
                <a:lnTo>
                  <a:pt x="3509657" y="1337551"/>
                </a:lnTo>
                <a:lnTo>
                  <a:pt x="3668807" y="1341576"/>
                </a:lnTo>
                <a:lnTo>
                  <a:pt x="3827162" y="1348265"/>
                </a:lnTo>
                <a:lnTo>
                  <a:pt x="4037227" y="1360874"/>
                </a:lnTo>
                <a:lnTo>
                  <a:pt x="4246263" y="1377128"/>
                </a:lnTo>
                <a:lnTo>
                  <a:pt x="4558370" y="1406979"/>
                </a:lnTo>
                <a:lnTo>
                  <a:pt x="6012573" y="1574291"/>
                </a:lnTo>
                <a:lnTo>
                  <a:pt x="6170123" y="1589363"/>
                </a:lnTo>
                <a:lnTo>
                  <a:pt x="6434279" y="1610914"/>
                </a:lnTo>
                <a:lnTo>
                  <a:pt x="6647266" y="1624243"/>
                </a:lnTo>
                <a:lnTo>
                  <a:pt x="6808120" y="1631547"/>
                </a:lnTo>
                <a:lnTo>
                  <a:pt x="6970031" y="1636252"/>
                </a:lnTo>
                <a:lnTo>
                  <a:pt x="7133093" y="1638094"/>
                </a:lnTo>
                <a:lnTo>
                  <a:pt x="7297397" y="1636810"/>
                </a:lnTo>
                <a:lnTo>
                  <a:pt x="7407669" y="1634087"/>
                </a:lnTo>
                <a:lnTo>
                  <a:pt x="7518562" y="1629780"/>
                </a:lnTo>
                <a:lnTo>
                  <a:pt x="7630103" y="1623810"/>
                </a:lnTo>
                <a:lnTo>
                  <a:pt x="7742320" y="1616100"/>
                </a:lnTo>
                <a:lnTo>
                  <a:pt x="7855240" y="1606571"/>
                </a:lnTo>
                <a:lnTo>
                  <a:pt x="7968891" y="1595147"/>
                </a:lnTo>
                <a:lnTo>
                  <a:pt x="8083299" y="1581747"/>
                </a:lnTo>
                <a:lnTo>
                  <a:pt x="8140797" y="1574283"/>
                </a:lnTo>
                <a:lnTo>
                  <a:pt x="8256394" y="1557776"/>
                </a:lnTo>
                <a:lnTo>
                  <a:pt x="8372818" y="1539100"/>
                </a:lnTo>
                <a:lnTo>
                  <a:pt x="8490095" y="1518177"/>
                </a:lnTo>
                <a:lnTo>
                  <a:pt x="8608255" y="1494928"/>
                </a:lnTo>
                <a:lnTo>
                  <a:pt x="8727323" y="1469276"/>
                </a:lnTo>
                <a:lnTo>
                  <a:pt x="8847328" y="1441143"/>
                </a:lnTo>
                <a:lnTo>
                  <a:pt x="8968296" y="1410450"/>
                </a:lnTo>
                <a:lnTo>
                  <a:pt x="9090256" y="1377121"/>
                </a:lnTo>
                <a:lnTo>
                  <a:pt x="9158735" y="1357321"/>
                </a:lnTo>
                <a:lnTo>
                  <a:pt x="9213234" y="1341076"/>
                </a:lnTo>
                <a:lnTo>
                  <a:pt x="9228236" y="1336454"/>
                </a:lnTo>
                <a:close/>
              </a:path>
            </a:pathLst>
          </a:custGeom>
          <a:solidFill>
            <a:srgbClr val="285D55"/>
          </a:solidFill>
        </p:spPr>
        <p:txBody>
          <a:bodyPr wrap="square" lIns="0" tIns="0" rIns="0" bIns="0" rtlCol="0"/>
          <a:lstStyle/>
          <a:p>
            <a:pPr defTabSz="1458297"/>
            <a:endParaRPr dirty="0">
              <a:solidFill>
                <a:prstClr val="black"/>
              </a:solidFill>
            </a:endParaRPr>
          </a:p>
        </p:txBody>
      </p:sp>
      <p:sp>
        <p:nvSpPr>
          <p:cNvPr id="15" name="object 5"/>
          <p:cNvSpPr/>
          <p:nvPr userDrawn="1"/>
        </p:nvSpPr>
        <p:spPr>
          <a:xfrm>
            <a:off x="538178" y="129631"/>
            <a:ext cx="891635" cy="776307"/>
          </a:xfrm>
          <a:prstGeom prst="rect">
            <a:avLst/>
          </a:prstGeom>
          <a: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Lst>
            </a:blip>
            <a:stretch>
              <a:fillRect/>
            </a:stretch>
          </a:blipFill>
        </p:spPr>
        <p:txBody>
          <a:bodyPr wrap="square" lIns="0" tIns="0" rIns="0" bIns="0" rtlCol="0"/>
          <a:lstStyle/>
          <a:p>
            <a:pPr defTabSz="1458297"/>
            <a:endParaRPr dirty="0">
              <a:solidFill>
                <a:prstClr val="black"/>
              </a:solidFill>
            </a:endParaRPr>
          </a:p>
        </p:txBody>
      </p:sp>
      <p:sp>
        <p:nvSpPr>
          <p:cNvPr id="16" name="object 6"/>
          <p:cNvSpPr/>
          <p:nvPr userDrawn="1"/>
        </p:nvSpPr>
        <p:spPr>
          <a:xfrm>
            <a:off x="1806671" y="264807"/>
            <a:ext cx="2048732" cy="541054"/>
          </a:xfrm>
          <a:prstGeom prst="rect">
            <a:avLst/>
          </a:prstGeom>
          <a:blipFill>
            <a:blip r:embed="rId5" cstate="print">
              <a:biLevel thresh="25000"/>
              <a:extLst>
                <a:ext uri="{BEBA8EAE-BF5A-486C-A8C5-ECC9F3942E4B}">
                  <a14:imgProps xmlns:a14="http://schemas.microsoft.com/office/drawing/2010/main">
                    <a14:imgLayer r:embed="rId6">
                      <a14:imgEffect>
                        <a14:brightnessContrast bright="-40000"/>
                      </a14:imgEffect>
                    </a14:imgLayer>
                  </a14:imgProps>
                </a:ext>
              </a:extLst>
            </a:blip>
            <a:stretch>
              <a:fillRect/>
            </a:stretch>
          </a:blipFill>
        </p:spPr>
        <p:txBody>
          <a:bodyPr wrap="square" lIns="0" tIns="0" rIns="0" bIns="0" rtlCol="0"/>
          <a:lstStyle/>
          <a:p>
            <a:pPr defTabSz="1458297"/>
            <a:endParaRPr dirty="0">
              <a:solidFill>
                <a:prstClr val="black"/>
              </a:solidFill>
            </a:endParaRPr>
          </a:p>
        </p:txBody>
      </p:sp>
      <p:sp>
        <p:nvSpPr>
          <p:cNvPr id="17" name="object 7"/>
          <p:cNvSpPr/>
          <p:nvPr userDrawn="1"/>
        </p:nvSpPr>
        <p:spPr>
          <a:xfrm>
            <a:off x="4674550" y="250815"/>
            <a:ext cx="533121" cy="576070"/>
          </a:xfrm>
          <a:prstGeom prst="rect">
            <a:avLst/>
          </a:prstGeom>
          <a:blipFill>
            <a:blip r:embed="rId7" cstate="print">
              <a:biLevel thresh="25000"/>
              <a:extLst>
                <a:ext uri="{BEBA8EAE-BF5A-486C-A8C5-ECC9F3942E4B}">
                  <a14:imgProps xmlns:a14="http://schemas.microsoft.com/office/drawing/2010/main">
                    <a14:imgLayer r:embed="rId8">
                      <a14:imgEffect>
                        <a14:sharpenSoften amount="100000"/>
                      </a14:imgEffect>
                      <a14:imgEffect>
                        <a14:brightnessContrast bright="-40000"/>
                      </a14:imgEffect>
                    </a14:imgLayer>
                  </a14:imgProps>
                </a:ext>
              </a:extLst>
            </a:blip>
            <a:stretch>
              <a:fillRect/>
            </a:stretch>
          </a:blipFill>
        </p:spPr>
        <p:txBody>
          <a:bodyPr wrap="square" lIns="0" tIns="0" rIns="0" bIns="0" rtlCol="0"/>
          <a:lstStyle/>
          <a:p>
            <a:pPr defTabSz="1458297"/>
            <a:endParaRPr dirty="0">
              <a:solidFill>
                <a:prstClr val="black"/>
              </a:solidFill>
            </a:endParaRPr>
          </a:p>
        </p:txBody>
      </p:sp>
      <p:cxnSp>
        <p:nvCxnSpPr>
          <p:cNvPr id="18" name="Conector recto 17"/>
          <p:cNvCxnSpPr/>
          <p:nvPr userDrawn="1"/>
        </p:nvCxnSpPr>
        <p:spPr>
          <a:xfrm flipH="1" flipV="1">
            <a:off x="4258075" y="264811"/>
            <a:ext cx="6478" cy="541052"/>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628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8C6233F-A4F2-4127-964C-F59E04530CC4}"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a:xfrm>
            <a:off x="11862018" y="9324156"/>
            <a:ext cx="3497937" cy="535601"/>
          </a:xfrm>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942862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9" y="2508049"/>
            <a:ext cx="13408760" cy="4184675"/>
          </a:xfrm>
        </p:spPr>
        <p:txBody>
          <a:bodyPr anchor="b"/>
          <a:lstStyle>
            <a:lvl1pPr>
              <a:defRPr sz="9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9" y="6732277"/>
            <a:ext cx="13408760" cy="2200622"/>
          </a:xfrm>
        </p:spPr>
        <p:txBody>
          <a:bodyPr/>
          <a:lstStyle>
            <a:lvl1pPr marL="0" indent="0">
              <a:buNone/>
              <a:defRPr sz="3800">
                <a:solidFill>
                  <a:schemeClr val="tx1"/>
                </a:solidFill>
              </a:defRPr>
            </a:lvl1pPr>
            <a:lvl2pPr marL="729149" indent="0">
              <a:buNone/>
              <a:defRPr sz="3200">
                <a:solidFill>
                  <a:schemeClr val="tx1">
                    <a:tint val="75000"/>
                  </a:schemeClr>
                </a:solidFill>
              </a:defRPr>
            </a:lvl2pPr>
            <a:lvl3pPr marL="1458297" indent="0">
              <a:buNone/>
              <a:defRPr sz="2900">
                <a:solidFill>
                  <a:schemeClr val="tx1">
                    <a:tint val="75000"/>
                  </a:schemeClr>
                </a:solidFill>
              </a:defRPr>
            </a:lvl3pPr>
            <a:lvl4pPr marL="2187446" indent="0">
              <a:buNone/>
              <a:defRPr sz="2600">
                <a:solidFill>
                  <a:schemeClr val="tx1">
                    <a:tint val="75000"/>
                  </a:schemeClr>
                </a:solidFill>
              </a:defRPr>
            </a:lvl4pPr>
            <a:lvl5pPr marL="2916598" indent="0">
              <a:buNone/>
              <a:defRPr sz="2600">
                <a:solidFill>
                  <a:schemeClr val="tx1">
                    <a:tint val="75000"/>
                  </a:schemeClr>
                </a:solidFill>
              </a:defRPr>
            </a:lvl5pPr>
            <a:lvl6pPr marL="3645746" indent="0">
              <a:buNone/>
              <a:defRPr sz="2600">
                <a:solidFill>
                  <a:schemeClr val="tx1">
                    <a:tint val="75000"/>
                  </a:schemeClr>
                </a:solidFill>
              </a:defRPr>
            </a:lvl6pPr>
            <a:lvl7pPr marL="4374898" indent="0">
              <a:buNone/>
              <a:defRPr sz="2600">
                <a:solidFill>
                  <a:schemeClr val="tx1">
                    <a:tint val="75000"/>
                  </a:schemeClr>
                </a:solidFill>
              </a:defRPr>
            </a:lvl7pPr>
            <a:lvl8pPr marL="5104047" indent="0">
              <a:buNone/>
              <a:defRPr sz="2600">
                <a:solidFill>
                  <a:schemeClr val="tx1">
                    <a:tint val="75000"/>
                  </a:schemeClr>
                </a:solidFill>
              </a:defRPr>
            </a:lvl8pPr>
            <a:lvl9pPr marL="5833196" indent="0">
              <a:buNone/>
              <a:defRPr sz="2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D77662FA-96AC-4A80-990E-5ED81F2BEF4C}"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794623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5"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80"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57EA816-A4F8-483C-92E9-A2955E0E43D9}" type="datetime1">
              <a:rPr lang="es-MX" smtClean="0">
                <a:solidFill>
                  <a:prstClr val="black">
                    <a:tint val="75000"/>
                  </a:prstClr>
                </a:solidFill>
              </a:rPr>
              <a:pPr/>
              <a:t>09/04/2021</a:t>
            </a:fld>
            <a:endParaRPr lang="es-MX"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s-MX"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564163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40"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800" b="1"/>
            </a:lvl1pPr>
            <a:lvl2pPr marL="729149" indent="0">
              <a:buNone/>
              <a:defRPr sz="3200" b="1"/>
            </a:lvl2pPr>
            <a:lvl3pPr marL="1458297" indent="0">
              <a:buNone/>
              <a:defRPr sz="2900" b="1"/>
            </a:lvl3pPr>
            <a:lvl4pPr marL="2187446" indent="0">
              <a:buNone/>
              <a:defRPr sz="2600" b="1"/>
            </a:lvl4pPr>
            <a:lvl5pPr marL="2916598" indent="0">
              <a:buNone/>
              <a:defRPr sz="2600" b="1"/>
            </a:lvl5pPr>
            <a:lvl6pPr marL="3645746" indent="0">
              <a:buNone/>
              <a:defRPr sz="2600" b="1"/>
            </a:lvl6pPr>
            <a:lvl7pPr marL="4374898" indent="0">
              <a:buNone/>
              <a:defRPr sz="2600" b="1"/>
            </a:lvl7pPr>
            <a:lvl8pPr marL="5104047" indent="0">
              <a:buNone/>
              <a:defRPr sz="2600" b="1"/>
            </a:lvl8pPr>
            <a:lvl9pPr marL="5833196" indent="0">
              <a:buNone/>
              <a:defRPr sz="2600"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71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1" y="2466095"/>
            <a:ext cx="6609239" cy="1208595"/>
          </a:xfrm>
        </p:spPr>
        <p:txBody>
          <a:bodyPr anchor="b"/>
          <a:lstStyle>
            <a:lvl1pPr marL="0" indent="0">
              <a:buNone/>
              <a:defRPr sz="3800" b="1"/>
            </a:lvl1pPr>
            <a:lvl2pPr marL="729149" indent="0">
              <a:buNone/>
              <a:defRPr sz="3200" b="1"/>
            </a:lvl2pPr>
            <a:lvl3pPr marL="1458297" indent="0">
              <a:buNone/>
              <a:defRPr sz="2900" b="1"/>
            </a:lvl3pPr>
            <a:lvl4pPr marL="2187446" indent="0">
              <a:buNone/>
              <a:defRPr sz="2600" b="1"/>
            </a:lvl4pPr>
            <a:lvl5pPr marL="2916598" indent="0">
              <a:buNone/>
              <a:defRPr sz="2600" b="1"/>
            </a:lvl5pPr>
            <a:lvl6pPr marL="3645746" indent="0">
              <a:buNone/>
              <a:defRPr sz="2600" b="1"/>
            </a:lvl6pPr>
            <a:lvl7pPr marL="4374898" indent="0">
              <a:buNone/>
              <a:defRPr sz="2600" b="1"/>
            </a:lvl7pPr>
            <a:lvl8pPr marL="5104047" indent="0">
              <a:buNone/>
              <a:defRPr sz="2600" b="1"/>
            </a:lvl8pPr>
            <a:lvl9pPr marL="5833196" indent="0">
              <a:buNone/>
              <a:defRPr sz="2600" b="1"/>
            </a:lvl9pPr>
          </a:lstStyle>
          <a:p>
            <a:pPr lvl="0"/>
            <a:r>
              <a:rPr lang="es-ES"/>
              <a:t>Haga clic para modificar los estilos de texto del patrón</a:t>
            </a:r>
          </a:p>
        </p:txBody>
      </p:sp>
      <p:sp>
        <p:nvSpPr>
          <p:cNvPr id="6" name="Content Placeholder 5"/>
          <p:cNvSpPr>
            <a:spLocks noGrp="1"/>
          </p:cNvSpPr>
          <p:nvPr>
            <p:ph sz="quarter" idx="4"/>
          </p:nvPr>
        </p:nvSpPr>
        <p:spPr>
          <a:xfrm>
            <a:off x="7870361" y="3674710"/>
            <a:ext cx="6609239"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25C8B90F-C2DB-477D-A23A-C0DF14587D94}" type="datetime1">
              <a:rPr lang="es-MX" smtClean="0">
                <a:solidFill>
                  <a:prstClr val="black">
                    <a:tint val="75000"/>
                  </a:prstClr>
                </a:solidFill>
              </a:rPr>
              <a:pPr/>
              <a:t>09/04/2021</a:t>
            </a:fld>
            <a:endParaRPr lang="es-MX"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s-MX"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96559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97235D1-5B44-4B3A-A1D2-A17D43A03A59}" type="datetime1">
              <a:rPr lang="es-MX" smtClean="0">
                <a:solidFill>
                  <a:prstClr val="black">
                    <a:tint val="75000"/>
                  </a:prstClr>
                </a:solidFill>
              </a:rPr>
              <a:pPr/>
              <a:t>09/04/2021</a:t>
            </a:fld>
            <a:endParaRPr lang="es-MX"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s-MX"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687893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70BA47-7860-4736-8362-C4700A38A473}" type="datetime1">
              <a:rPr lang="es-MX" smtClean="0">
                <a:solidFill>
                  <a:prstClr val="black">
                    <a:tint val="75000"/>
                  </a:prstClr>
                </a:solidFill>
              </a:rPr>
              <a:pPr/>
              <a:t>09/04/2021</a:t>
            </a:fld>
            <a:endParaRPr lang="es-MX"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s-MX"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122579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67" y="670686"/>
            <a:ext cx="5014115" cy="2347331"/>
          </a:xfrm>
        </p:spPr>
        <p:txBody>
          <a:bodyPr anchor="b"/>
          <a:lstStyle>
            <a:lvl1pPr>
              <a:defRPr sz="5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60" y="1448476"/>
            <a:ext cx="7870360" cy="7149112"/>
          </a:xfrm>
        </p:spPr>
        <p:txBody>
          <a:bodyPr/>
          <a:lstStyle>
            <a:lvl1pPr>
              <a:defRPr sz="5000"/>
            </a:lvl1pPr>
            <a:lvl2pPr>
              <a:defRPr sz="4400"/>
            </a:lvl2pPr>
            <a:lvl3pPr>
              <a:defRPr sz="3800"/>
            </a:lvl3pPr>
            <a:lvl4pPr>
              <a:defRPr sz="3200"/>
            </a:lvl4pPr>
            <a:lvl5pPr>
              <a:defRPr sz="3200"/>
            </a:lvl5pPr>
            <a:lvl6pPr>
              <a:defRPr sz="3200"/>
            </a:lvl6pPr>
            <a:lvl7pPr>
              <a:defRPr sz="3200"/>
            </a:lvl7pPr>
            <a:lvl8pPr>
              <a:defRPr sz="3200"/>
            </a:lvl8pPr>
            <a:lvl9pPr>
              <a:defRPr sz="3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67" y="3018015"/>
            <a:ext cx="5014115" cy="5591212"/>
          </a:xfrm>
        </p:spPr>
        <p:txBody>
          <a:bodyPr/>
          <a:lstStyle>
            <a:lvl1pPr marL="0" indent="0">
              <a:buNone/>
              <a:defRPr sz="2600"/>
            </a:lvl1pPr>
            <a:lvl2pPr marL="729149" indent="0">
              <a:buNone/>
              <a:defRPr sz="2100"/>
            </a:lvl2pPr>
            <a:lvl3pPr marL="1458297" indent="0">
              <a:buNone/>
              <a:defRPr sz="1800"/>
            </a:lvl3pPr>
            <a:lvl4pPr marL="2187446" indent="0">
              <a:buNone/>
              <a:defRPr sz="1500"/>
            </a:lvl4pPr>
            <a:lvl5pPr marL="2916598" indent="0">
              <a:buNone/>
              <a:defRPr sz="1500"/>
            </a:lvl5pPr>
            <a:lvl6pPr marL="3645746" indent="0">
              <a:buNone/>
              <a:defRPr sz="1500"/>
            </a:lvl6pPr>
            <a:lvl7pPr marL="4374898" indent="0">
              <a:buNone/>
              <a:defRPr sz="1500"/>
            </a:lvl7pPr>
            <a:lvl8pPr marL="5104047" indent="0">
              <a:buNone/>
              <a:defRPr sz="1500"/>
            </a:lvl8pPr>
            <a:lvl9pPr marL="5833196" indent="0">
              <a:buNone/>
              <a:defRPr sz="15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4D95669-0649-43F1-BEE2-2DB1F7005D21}" type="datetime1">
              <a:rPr lang="es-MX" smtClean="0">
                <a:solidFill>
                  <a:prstClr val="black">
                    <a:tint val="75000"/>
                  </a:prstClr>
                </a:solidFill>
              </a:rPr>
              <a:pPr/>
              <a:t>09/04/2021</a:t>
            </a:fld>
            <a:endParaRPr lang="es-MX"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s-MX"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4689290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67" y="670686"/>
            <a:ext cx="5014115" cy="2347331"/>
          </a:xfrm>
        </p:spPr>
        <p:txBody>
          <a:bodyPr anchor="b"/>
          <a:lstStyle>
            <a:lvl1pPr>
              <a:defRPr sz="50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60" y="1448476"/>
            <a:ext cx="7870360" cy="7149112"/>
          </a:xfrm>
        </p:spPr>
        <p:txBody>
          <a:bodyPr anchor="t"/>
          <a:lstStyle>
            <a:lvl1pPr marL="0" indent="0">
              <a:buNone/>
              <a:defRPr sz="5000"/>
            </a:lvl1pPr>
            <a:lvl2pPr marL="729149" indent="0">
              <a:buNone/>
              <a:defRPr sz="4400"/>
            </a:lvl2pPr>
            <a:lvl3pPr marL="1458297" indent="0">
              <a:buNone/>
              <a:defRPr sz="3800"/>
            </a:lvl3pPr>
            <a:lvl4pPr marL="2187446" indent="0">
              <a:buNone/>
              <a:defRPr sz="3200"/>
            </a:lvl4pPr>
            <a:lvl5pPr marL="2916598" indent="0">
              <a:buNone/>
              <a:defRPr sz="3200"/>
            </a:lvl5pPr>
            <a:lvl6pPr marL="3645746" indent="0">
              <a:buNone/>
              <a:defRPr sz="3200"/>
            </a:lvl6pPr>
            <a:lvl7pPr marL="4374898" indent="0">
              <a:buNone/>
              <a:defRPr sz="3200"/>
            </a:lvl7pPr>
            <a:lvl8pPr marL="5104047" indent="0">
              <a:buNone/>
              <a:defRPr sz="3200"/>
            </a:lvl8pPr>
            <a:lvl9pPr marL="5833196" indent="0">
              <a:buNone/>
              <a:defRPr sz="32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1070867" y="3018015"/>
            <a:ext cx="5014115" cy="5591212"/>
          </a:xfrm>
        </p:spPr>
        <p:txBody>
          <a:bodyPr/>
          <a:lstStyle>
            <a:lvl1pPr marL="0" indent="0">
              <a:buNone/>
              <a:defRPr sz="2600"/>
            </a:lvl1pPr>
            <a:lvl2pPr marL="729149" indent="0">
              <a:buNone/>
              <a:defRPr sz="2100"/>
            </a:lvl2pPr>
            <a:lvl3pPr marL="1458297" indent="0">
              <a:buNone/>
              <a:defRPr sz="1800"/>
            </a:lvl3pPr>
            <a:lvl4pPr marL="2187446" indent="0">
              <a:buNone/>
              <a:defRPr sz="1500"/>
            </a:lvl4pPr>
            <a:lvl5pPr marL="2916598" indent="0">
              <a:buNone/>
              <a:defRPr sz="1500"/>
            </a:lvl5pPr>
            <a:lvl6pPr marL="3645746" indent="0">
              <a:buNone/>
              <a:defRPr sz="1500"/>
            </a:lvl6pPr>
            <a:lvl7pPr marL="4374898" indent="0">
              <a:buNone/>
              <a:defRPr sz="1500"/>
            </a:lvl7pPr>
            <a:lvl8pPr marL="5104047" indent="0">
              <a:buNone/>
              <a:defRPr sz="1500"/>
            </a:lvl8pPr>
            <a:lvl9pPr marL="5833196" indent="0">
              <a:buNone/>
              <a:defRPr sz="15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028B94E-02C9-4B0D-BCAB-77542056C85E}" type="datetime1">
              <a:rPr lang="es-MX" smtClean="0">
                <a:solidFill>
                  <a:prstClr val="black">
                    <a:tint val="75000"/>
                  </a:prstClr>
                </a:solidFill>
              </a:rPr>
              <a:pPr/>
              <a:t>09/04/2021</a:t>
            </a:fld>
            <a:endParaRPr lang="es-MX"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s-MX"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390064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E81B3DC-231D-44BA-A260-774EC82AB65B}"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2574106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7" y="535623"/>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36" y="535623"/>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926C6040-26F4-491C-8ADE-BE2CF7B2198D}" type="datetime1">
              <a:rPr lang="es-MX" smtClean="0">
                <a:solidFill>
                  <a:prstClr val="black">
                    <a:tint val="75000"/>
                  </a:prstClr>
                </a:solidFill>
              </a:rPr>
              <a:pPr/>
              <a:t>09/04/2021</a:t>
            </a:fld>
            <a:endParaRPr lang="es-MX"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s-MX"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Tree>
    <p:extLst>
      <p:ext uri="{BB962C8B-B14F-4D97-AF65-F5344CB8AC3E}">
        <p14:creationId xmlns:p14="http://schemas.microsoft.com/office/powerpoint/2010/main" val="1514524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550601" y="349928"/>
            <a:ext cx="14446532" cy="904277"/>
          </a:xfrm>
        </p:spPr>
        <p:txBody>
          <a:bodyPr anchor="ctr" anchorCtr="0">
            <a:noAutofit/>
          </a:bodyPr>
          <a:lstStyle>
            <a:lvl1pPr>
              <a:lnSpc>
                <a:spcPct val="100000"/>
              </a:lnSpc>
              <a:defRPr/>
            </a:lvl1pPr>
          </a:lstStyle>
          <a:p>
            <a:r>
              <a:rPr lang="es-ES" noProof="0"/>
              <a:t>Haga clic para modificar el estilo de título del patrón</a:t>
            </a:r>
            <a:endParaRPr lang="de-DE" noProof="0"/>
          </a:p>
        </p:txBody>
      </p:sp>
      <p:sp>
        <p:nvSpPr>
          <p:cNvPr id="3" name="Datumsplatzhalter 2"/>
          <p:cNvSpPr>
            <a:spLocks noGrp="1"/>
          </p:cNvSpPr>
          <p:nvPr>
            <p:ph type="dt" sz="half" idx="10"/>
          </p:nvPr>
        </p:nvSpPr>
        <p:spPr/>
        <p:txBody>
          <a:bodyPr/>
          <a:lstStyle/>
          <a:p>
            <a:fld id="{7D737FF8-F5A1-4B15-9195-32D8A5121DA7}" type="datetime1">
              <a:rPr lang="de-DE" smtClean="0">
                <a:solidFill>
                  <a:prstClr val="black">
                    <a:tint val="75000"/>
                  </a:prstClr>
                </a:solidFill>
              </a:rPr>
              <a:pPr/>
              <a:t>09.04.2021</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dirty="0">
              <a:solidFill>
                <a:prstClr val="black">
                  <a:tint val="75000"/>
                </a:prstClr>
              </a:solidFill>
            </a:endParaRPr>
          </a:p>
        </p:txBody>
      </p:sp>
      <p:sp>
        <p:nvSpPr>
          <p:cNvPr id="5" name="Foliennummernplatzhalter 4"/>
          <p:cNvSpPr>
            <a:spLocks noGrp="1"/>
          </p:cNvSpPr>
          <p:nvPr>
            <p:ph type="sldNum" sz="quarter" idx="12"/>
          </p:nvPr>
        </p:nvSpPr>
        <p:spPr>
          <a:xfrm>
            <a:off x="11369645" y="9324153"/>
            <a:ext cx="3627491" cy="535601"/>
          </a:xfrm>
          <a:prstGeom prst="rect">
            <a:avLst/>
          </a:prstGeom>
        </p:spPr>
        <p:txBody>
          <a:bodyPr/>
          <a:lstStyle/>
          <a:p>
            <a:fld id="{9DC1E638-3F78-4E0D-883A-B278700C48C0}" type="slidenum">
              <a:rPr lang="de-DE" smtClean="0">
                <a:solidFill>
                  <a:prstClr val="black"/>
                </a:solidFill>
              </a:rPr>
              <a:pPr/>
              <a:t>‹Nº›</a:t>
            </a:fld>
            <a:endParaRPr lang="de-DE" dirty="0">
              <a:solidFill>
                <a:prstClr val="black"/>
              </a:solidFill>
            </a:endParaRPr>
          </a:p>
        </p:txBody>
      </p:sp>
      <p:sp>
        <p:nvSpPr>
          <p:cNvPr id="9" name="Textplatzhalter 7"/>
          <p:cNvSpPr>
            <a:spLocks noGrp="1"/>
          </p:cNvSpPr>
          <p:nvPr>
            <p:ph type="body" sz="quarter" idx="13"/>
          </p:nvPr>
        </p:nvSpPr>
        <p:spPr>
          <a:xfrm>
            <a:off x="550604" y="1254189"/>
            <a:ext cx="14445186" cy="493236"/>
          </a:xfrm>
        </p:spPr>
        <p:txBody>
          <a:bodyPr lIns="0" tIns="0" rIns="0" bIns="0" anchor="t" anchorCtr="0">
            <a:noAutofit/>
          </a:bodyPr>
          <a:lstStyle>
            <a:lvl1pPr marL="0" indent="0">
              <a:buNone/>
              <a:defRPr sz="3200"/>
            </a:lvl1pPr>
          </a:lstStyle>
          <a:p>
            <a:pPr lvl="0"/>
            <a:r>
              <a:rPr lang="es-ES" noProof="0"/>
              <a:t>Haga clic para modificar los estilos de texto del patrón</a:t>
            </a:r>
          </a:p>
        </p:txBody>
      </p:sp>
    </p:spTree>
    <p:extLst>
      <p:ext uri="{BB962C8B-B14F-4D97-AF65-F5344CB8AC3E}">
        <p14:creationId xmlns:p14="http://schemas.microsoft.com/office/powerpoint/2010/main" val="1688082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En_blanco">
    <p:bg>
      <p:bgPr>
        <a:blipFill dpi="0" rotWithShape="1">
          <a:blip r:embed="rId2">
            <a:lum/>
          </a:blip>
          <a:srcRect/>
          <a:stretch>
            <a:fillRect l="-8000" r="-8000"/>
          </a:stretch>
        </a:blipFill>
        <a:effectLst/>
      </p:bgPr>
    </p:bg>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a:xfrm>
            <a:off x="11355961" y="9280853"/>
            <a:ext cx="3627491" cy="535601"/>
          </a:xfrm>
        </p:spPr>
        <p:txBody>
          <a:bodyPr/>
          <a:lstStyle>
            <a:lvl1pPr>
              <a:defRPr>
                <a:latin typeface="+mj-lt"/>
              </a:defRPr>
            </a:lvl1pPr>
          </a:lstStyle>
          <a:p>
            <a:fld id="{01959946-1997-4BE3-98D4-7CA92443D8D5}" type="slidenum">
              <a:rPr lang="es-MX" smtClean="0">
                <a:solidFill>
                  <a:prstClr val="black">
                    <a:tint val="75000"/>
                  </a:prstClr>
                </a:solidFill>
              </a:rPr>
              <a:pPr/>
              <a:t>‹Nº›</a:t>
            </a:fld>
            <a:endParaRPr lang="es-MX" dirty="0">
              <a:solidFill>
                <a:prstClr val="black">
                  <a:tint val="75000"/>
                </a:prstClr>
              </a:solidFill>
            </a:endParaRPr>
          </a:p>
        </p:txBody>
      </p:sp>
      <p:sp>
        <p:nvSpPr>
          <p:cNvPr id="7" name="CuadroTexto 6"/>
          <p:cNvSpPr txBox="1"/>
          <p:nvPr userDrawn="1"/>
        </p:nvSpPr>
        <p:spPr>
          <a:xfrm>
            <a:off x="3" y="9508387"/>
            <a:ext cx="5719213" cy="538328"/>
          </a:xfrm>
          <a:prstGeom prst="rect">
            <a:avLst/>
          </a:prstGeom>
          <a:solidFill>
            <a:schemeClr val="bg1"/>
          </a:solidFill>
        </p:spPr>
        <p:txBody>
          <a:bodyPr wrap="square" lIns="91146" tIns="45581" rIns="91146" bIns="45581" rtlCol="0">
            <a:spAutoFit/>
          </a:bodyPr>
          <a:lstStyle/>
          <a:p>
            <a:pPr defTabSz="1458297"/>
            <a:endParaRPr lang="es-MX" dirty="0">
              <a:solidFill>
                <a:prstClr val="black"/>
              </a:solidFill>
            </a:endParaRPr>
          </a:p>
        </p:txBody>
      </p:sp>
    </p:spTree>
    <p:extLst>
      <p:ext uri="{BB962C8B-B14F-4D97-AF65-F5344CB8AC3E}">
        <p14:creationId xmlns:p14="http://schemas.microsoft.com/office/powerpoint/2010/main" val="34256173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11E6431-DB1C-4B61-8F76-5F47B3D05CB4}" type="datetime1">
              <a:rPr lang="es-MX" smtClean="0">
                <a:solidFill>
                  <a:prstClr val="black">
                    <a:tint val="75000"/>
                  </a:prstClr>
                </a:solidFill>
              </a:rPr>
              <a:pPr/>
              <a:t>09/04/2021</a:t>
            </a:fld>
            <a:endParaRPr lang="es-MX">
              <a:solidFill>
                <a:prstClr val="black">
                  <a:tint val="75000"/>
                </a:prstClr>
              </a:solidFill>
            </a:endParaRPr>
          </a:p>
        </p:txBody>
      </p:sp>
      <p:sp>
        <p:nvSpPr>
          <p:cNvPr id="5" name="Footer Placeholder 4"/>
          <p:cNvSpPr>
            <a:spLocks noGrp="1"/>
          </p:cNvSpPr>
          <p:nvPr>
            <p:ph type="ftr" sz="quarter" idx="11"/>
          </p:nvPr>
        </p:nvSpPr>
        <p:spPr/>
        <p:txBody>
          <a:bodyPr/>
          <a:lstStyle/>
          <a:p>
            <a:endParaRPr lang="es-MX">
              <a:solidFill>
                <a:prstClr val="black">
                  <a:tint val="75000"/>
                </a:prstClr>
              </a:solidFill>
            </a:endParaRPr>
          </a:p>
        </p:txBody>
      </p:sp>
      <p:sp>
        <p:nvSpPr>
          <p:cNvPr id="6" name="Slide Number Placeholder 5"/>
          <p:cNvSpPr>
            <a:spLocks noGrp="1"/>
          </p:cNvSpPr>
          <p:nvPr>
            <p:ph type="sldNum" sz="quarter" idx="12"/>
          </p:nvPr>
        </p:nvSpPr>
        <p:spPr/>
        <p:txBody>
          <a:bodyPr/>
          <a:lstStyle/>
          <a:p>
            <a:fld id="{C0F0E9AB-ED58-4E3F-82E5-5EBC84041820}" type="slidenum">
              <a:rPr lang="es-MX" smtClean="0">
                <a:solidFill>
                  <a:prstClr val="black">
                    <a:tint val="75000"/>
                  </a:prstClr>
                </a:solidFill>
              </a:rPr>
              <a:pPr/>
              <a:t>‹Nº›</a:t>
            </a:fld>
            <a:endParaRPr lang="es-MX" dirty="0">
              <a:solidFill>
                <a:prstClr val="black">
                  <a:tint val="75000"/>
                </a:prstClr>
              </a:solidFill>
            </a:endParaRPr>
          </a:p>
        </p:txBody>
      </p:sp>
      <p:sp>
        <p:nvSpPr>
          <p:cNvPr id="7" name="object 6"/>
          <p:cNvSpPr/>
          <p:nvPr userDrawn="1"/>
        </p:nvSpPr>
        <p:spPr>
          <a:xfrm>
            <a:off x="-2461" y="4538082"/>
            <a:ext cx="7775659" cy="5521908"/>
          </a:xfrm>
          <a:prstGeom prst="rect">
            <a:avLst/>
          </a:prstGeom>
          <a:blipFill>
            <a:blip r:embed="rId2" cstate="print"/>
            <a:stretch>
              <a:fillRect/>
            </a:stretch>
          </a:blipFill>
        </p:spPr>
        <p:txBody>
          <a:bodyPr wrap="square" lIns="0" tIns="0" rIns="0" bIns="0" rtlCol="0"/>
          <a:lstStyle/>
          <a:p>
            <a:pPr defTabSz="1463055"/>
            <a:endParaRPr sz="2900">
              <a:solidFill>
                <a:prstClr val="black"/>
              </a:solidFill>
            </a:endParaRPr>
          </a:p>
        </p:txBody>
      </p:sp>
      <p:sp>
        <p:nvSpPr>
          <p:cNvPr id="13" name="object 3"/>
          <p:cNvSpPr/>
          <p:nvPr userDrawn="1"/>
        </p:nvSpPr>
        <p:spPr>
          <a:xfrm>
            <a:off x="-4782" y="271"/>
            <a:ext cx="7933447" cy="2177847"/>
          </a:xfrm>
          <a:custGeom>
            <a:avLst/>
            <a:gdLst>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904729"/>
              <a:gd name="connsiteY0" fmla="*/ 0 h 2231612"/>
              <a:gd name="connsiteX1" fmla="*/ 0 w 11904729"/>
              <a:gd name="connsiteY1" fmla="*/ 0 h 2231612"/>
              <a:gd name="connsiteX2" fmla="*/ 0 w 11904729"/>
              <a:gd name="connsiteY2" fmla="*/ 2231611 h 2231612"/>
              <a:gd name="connsiteX3" fmla="*/ 17250 w 11904729"/>
              <a:gd name="connsiteY3" fmla="*/ 2221947 h 2231612"/>
              <a:gd name="connsiteX4" fmla="*/ 82377 w 11904729"/>
              <a:gd name="connsiteY4" fmla="*/ 2186203 h 2231612"/>
              <a:gd name="connsiteX5" fmla="*/ 147204 w 11904729"/>
              <a:gd name="connsiteY5" fmla="*/ 2151360 h 2231612"/>
              <a:gd name="connsiteX6" fmla="*/ 211732 w 11904729"/>
              <a:gd name="connsiteY6" fmla="*/ 2117407 h 2231612"/>
              <a:gd name="connsiteX7" fmla="*/ 275967 w 11904729"/>
              <a:gd name="connsiteY7" fmla="*/ 2084335 h 2231612"/>
              <a:gd name="connsiteX8" fmla="*/ 339911 w 11904729"/>
              <a:gd name="connsiteY8" fmla="*/ 2052135 h 2231612"/>
              <a:gd name="connsiteX9" fmla="*/ 403568 w 11904729"/>
              <a:gd name="connsiteY9" fmla="*/ 2020796 h 2231612"/>
              <a:gd name="connsiteX10" fmla="*/ 466941 w 11904729"/>
              <a:gd name="connsiteY10" fmla="*/ 1990308 h 2231612"/>
              <a:gd name="connsiteX11" fmla="*/ 530034 w 11904729"/>
              <a:gd name="connsiteY11" fmla="*/ 1960663 h 2231612"/>
              <a:gd name="connsiteX12" fmla="*/ 592850 w 11904729"/>
              <a:gd name="connsiteY12" fmla="*/ 1931850 h 2231612"/>
              <a:gd name="connsiteX13" fmla="*/ 655392 w 11904729"/>
              <a:gd name="connsiteY13" fmla="*/ 1903860 h 2231612"/>
              <a:gd name="connsiteX14" fmla="*/ 717665 w 11904729"/>
              <a:gd name="connsiteY14" fmla="*/ 1876682 h 2231612"/>
              <a:gd name="connsiteX15" fmla="*/ 779671 w 11904729"/>
              <a:gd name="connsiteY15" fmla="*/ 1850307 h 2231612"/>
              <a:gd name="connsiteX16" fmla="*/ 841414 w 11904729"/>
              <a:gd name="connsiteY16" fmla="*/ 1824725 h 2231612"/>
              <a:gd name="connsiteX17" fmla="*/ 902897 w 11904729"/>
              <a:gd name="connsiteY17" fmla="*/ 1799927 h 2231612"/>
              <a:gd name="connsiteX18" fmla="*/ 964123 w 11904729"/>
              <a:gd name="connsiteY18" fmla="*/ 1775903 h 2231612"/>
              <a:gd name="connsiteX19" fmla="*/ 1025097 w 11904729"/>
              <a:gd name="connsiteY19" fmla="*/ 1752642 h 2231612"/>
              <a:gd name="connsiteX20" fmla="*/ 1085822 w 11904729"/>
              <a:gd name="connsiteY20" fmla="*/ 1730136 h 2231612"/>
              <a:gd name="connsiteX21" fmla="*/ 1146300 w 11904729"/>
              <a:gd name="connsiteY21" fmla="*/ 1708374 h 2231612"/>
              <a:gd name="connsiteX22" fmla="*/ 1206536 w 11904729"/>
              <a:gd name="connsiteY22" fmla="*/ 1687348 h 2231612"/>
              <a:gd name="connsiteX23" fmla="*/ 1266532 w 11904729"/>
              <a:gd name="connsiteY23" fmla="*/ 1667046 h 2231612"/>
              <a:gd name="connsiteX24" fmla="*/ 1326293 w 11904729"/>
              <a:gd name="connsiteY24" fmla="*/ 1647459 h 2231612"/>
              <a:gd name="connsiteX25" fmla="*/ 1385822 w 11904729"/>
              <a:gd name="connsiteY25" fmla="*/ 1628578 h 2231612"/>
              <a:gd name="connsiteX26" fmla="*/ 1445122 w 11904729"/>
              <a:gd name="connsiteY26" fmla="*/ 1610392 h 2231612"/>
              <a:gd name="connsiteX27" fmla="*/ 1504196 w 11904729"/>
              <a:gd name="connsiteY27" fmla="*/ 1592893 h 2231612"/>
              <a:gd name="connsiteX28" fmla="*/ 1563048 w 11904729"/>
              <a:gd name="connsiteY28" fmla="*/ 1576070 h 2231612"/>
              <a:gd name="connsiteX29" fmla="*/ 1621682 w 11904729"/>
              <a:gd name="connsiteY29" fmla="*/ 1559913 h 2231612"/>
              <a:gd name="connsiteX30" fmla="*/ 1680100 w 11904729"/>
              <a:gd name="connsiteY30" fmla="*/ 1544413 h 2231612"/>
              <a:gd name="connsiteX31" fmla="*/ 1738307 w 11904729"/>
              <a:gd name="connsiteY31" fmla="*/ 1529560 h 2231612"/>
              <a:gd name="connsiteX32" fmla="*/ 1854100 w 11904729"/>
              <a:gd name="connsiteY32" fmla="*/ 1501756 h 2231612"/>
              <a:gd name="connsiteX33" fmla="*/ 1969086 w 11904729"/>
              <a:gd name="connsiteY33" fmla="*/ 1476424 h 2231612"/>
              <a:gd name="connsiteX34" fmla="*/ 2083294 w 11904729"/>
              <a:gd name="connsiteY34" fmla="*/ 1453484 h 2231612"/>
              <a:gd name="connsiteX35" fmla="*/ 2196751 w 11904729"/>
              <a:gd name="connsiteY35" fmla="*/ 1432859 h 2231612"/>
              <a:gd name="connsiteX36" fmla="*/ 2309485 w 11904729"/>
              <a:gd name="connsiteY36" fmla="*/ 1414472 h 2231612"/>
              <a:gd name="connsiteX37" fmla="*/ 2421523 w 11904729"/>
              <a:gd name="connsiteY37" fmla="*/ 1398243 h 2231612"/>
              <a:gd name="connsiteX38" fmla="*/ 2532892 w 11904729"/>
              <a:gd name="connsiteY38" fmla="*/ 1384096 h 2231612"/>
              <a:gd name="connsiteX39" fmla="*/ 2594574 w 11904729"/>
              <a:gd name="connsiteY39" fmla="*/ 1377121 h 2231612"/>
              <a:gd name="connsiteX40" fmla="*/ 2698753 w 11904729"/>
              <a:gd name="connsiteY40" fmla="*/ 1366606 h 2231612"/>
              <a:gd name="connsiteX41" fmla="*/ 2808571 w 11904729"/>
              <a:gd name="connsiteY41" fmla="*/ 1357321 h 2231612"/>
              <a:gd name="connsiteX42" fmla="*/ 2917816 w 11904729"/>
              <a:gd name="connsiteY42" fmla="*/ 1349843 h 2231612"/>
              <a:gd name="connsiteX43" fmla="*/ 3026516 w 11904729"/>
              <a:gd name="connsiteY43" fmla="*/ 1344095 h 2231612"/>
              <a:gd name="connsiteX44" fmla="*/ 3134699 w 11904729"/>
              <a:gd name="connsiteY44" fmla="*/ 1340000 h 2231612"/>
              <a:gd name="connsiteX45" fmla="*/ 3242391 w 11904729"/>
              <a:gd name="connsiteY45" fmla="*/ 1337479 h 2231612"/>
              <a:gd name="connsiteX46" fmla="*/ 9228236 w 11904729"/>
              <a:gd name="connsiteY46" fmla="*/ 1336454 h 2231612"/>
              <a:gd name="connsiteX47" fmla="*/ 9275114 w 11904729"/>
              <a:gd name="connsiteY47" fmla="*/ 1322011 h 2231612"/>
              <a:gd name="connsiteX48" fmla="*/ 9337259 w 11904729"/>
              <a:gd name="connsiteY48" fmla="*/ 1302238 h 2231612"/>
              <a:gd name="connsiteX49" fmla="*/ 9399672 w 11904729"/>
              <a:gd name="connsiteY49" fmla="*/ 1281747 h 2231612"/>
              <a:gd name="connsiteX50" fmla="*/ 9462357 w 11904729"/>
              <a:gd name="connsiteY50" fmla="*/ 1260528 h 2231612"/>
              <a:gd name="connsiteX51" fmla="*/ 9525317 w 11904729"/>
              <a:gd name="connsiteY51" fmla="*/ 1238573 h 2231612"/>
              <a:gd name="connsiteX52" fmla="*/ 9588556 w 11904729"/>
              <a:gd name="connsiteY52" fmla="*/ 1215870 h 2231612"/>
              <a:gd name="connsiteX53" fmla="*/ 9652076 w 11904729"/>
              <a:gd name="connsiteY53" fmla="*/ 1192410 h 2231612"/>
              <a:gd name="connsiteX54" fmla="*/ 9715883 w 11904729"/>
              <a:gd name="connsiteY54" fmla="*/ 1168184 h 2231612"/>
              <a:gd name="connsiteX55" fmla="*/ 9779978 w 11904729"/>
              <a:gd name="connsiteY55" fmla="*/ 1143182 h 2231612"/>
              <a:gd name="connsiteX56" fmla="*/ 9844366 w 11904729"/>
              <a:gd name="connsiteY56" fmla="*/ 1117393 h 2231612"/>
              <a:gd name="connsiteX57" fmla="*/ 9909050 w 11904729"/>
              <a:gd name="connsiteY57" fmla="*/ 1090809 h 2231612"/>
              <a:gd name="connsiteX58" fmla="*/ 9974032 w 11904729"/>
              <a:gd name="connsiteY58" fmla="*/ 1063419 h 2231612"/>
              <a:gd name="connsiteX59" fmla="*/ 10228583 w 11904729"/>
              <a:gd name="connsiteY59" fmla="*/ 950372 h 2231612"/>
              <a:gd name="connsiteX60" fmla="*/ 11904729 w 11904729"/>
              <a:gd name="connsiteY60" fmla="*/ 67981 h 2231612"/>
              <a:gd name="connsiteX61" fmla="*/ 10058400 w 11904729"/>
              <a:gd name="connsiteY61" fmla="*/ 0 h 2231612"/>
              <a:gd name="connsiteX0" fmla="*/ 9228236 w 11904729"/>
              <a:gd name="connsiteY0" fmla="*/ 1336454 h 2231612"/>
              <a:gd name="connsiteX1" fmla="*/ 3349621 w 11904729"/>
              <a:gd name="connsiteY1" fmla="*/ 1336454 h 2231612"/>
              <a:gd name="connsiteX2" fmla="*/ 3509657 w 11904729"/>
              <a:gd name="connsiteY2" fmla="*/ 1337551 h 2231612"/>
              <a:gd name="connsiteX3" fmla="*/ 3668807 w 11904729"/>
              <a:gd name="connsiteY3" fmla="*/ 1341576 h 2231612"/>
              <a:gd name="connsiteX4" fmla="*/ 3827162 w 11904729"/>
              <a:gd name="connsiteY4" fmla="*/ 1348265 h 2231612"/>
              <a:gd name="connsiteX5" fmla="*/ 4037227 w 11904729"/>
              <a:gd name="connsiteY5" fmla="*/ 1360874 h 2231612"/>
              <a:gd name="connsiteX6" fmla="*/ 4246263 w 11904729"/>
              <a:gd name="connsiteY6" fmla="*/ 1377128 h 2231612"/>
              <a:gd name="connsiteX7" fmla="*/ 4558370 w 11904729"/>
              <a:gd name="connsiteY7" fmla="*/ 1406979 h 2231612"/>
              <a:gd name="connsiteX8" fmla="*/ 6012573 w 11904729"/>
              <a:gd name="connsiteY8" fmla="*/ 1574291 h 2231612"/>
              <a:gd name="connsiteX9" fmla="*/ 6170123 w 11904729"/>
              <a:gd name="connsiteY9" fmla="*/ 1589363 h 2231612"/>
              <a:gd name="connsiteX10" fmla="*/ 6434279 w 11904729"/>
              <a:gd name="connsiteY10" fmla="*/ 1610914 h 2231612"/>
              <a:gd name="connsiteX11" fmla="*/ 6647266 w 11904729"/>
              <a:gd name="connsiteY11" fmla="*/ 1624243 h 2231612"/>
              <a:gd name="connsiteX12" fmla="*/ 6808120 w 11904729"/>
              <a:gd name="connsiteY12" fmla="*/ 1631547 h 2231612"/>
              <a:gd name="connsiteX13" fmla="*/ 6970031 w 11904729"/>
              <a:gd name="connsiteY13" fmla="*/ 1636252 h 2231612"/>
              <a:gd name="connsiteX14" fmla="*/ 7133093 w 11904729"/>
              <a:gd name="connsiteY14" fmla="*/ 1638094 h 2231612"/>
              <a:gd name="connsiteX15" fmla="*/ 7297397 w 11904729"/>
              <a:gd name="connsiteY15" fmla="*/ 1636810 h 2231612"/>
              <a:gd name="connsiteX16" fmla="*/ 7407669 w 11904729"/>
              <a:gd name="connsiteY16" fmla="*/ 1634087 h 2231612"/>
              <a:gd name="connsiteX17" fmla="*/ 7518562 w 11904729"/>
              <a:gd name="connsiteY17" fmla="*/ 1629780 h 2231612"/>
              <a:gd name="connsiteX18" fmla="*/ 7630103 w 11904729"/>
              <a:gd name="connsiteY18" fmla="*/ 1623810 h 2231612"/>
              <a:gd name="connsiteX19" fmla="*/ 7742320 w 11904729"/>
              <a:gd name="connsiteY19" fmla="*/ 1616100 h 2231612"/>
              <a:gd name="connsiteX20" fmla="*/ 7855240 w 11904729"/>
              <a:gd name="connsiteY20" fmla="*/ 1606571 h 2231612"/>
              <a:gd name="connsiteX21" fmla="*/ 7968891 w 11904729"/>
              <a:gd name="connsiteY21" fmla="*/ 1595147 h 2231612"/>
              <a:gd name="connsiteX22" fmla="*/ 8083299 w 11904729"/>
              <a:gd name="connsiteY22" fmla="*/ 1581747 h 2231612"/>
              <a:gd name="connsiteX23" fmla="*/ 8140797 w 11904729"/>
              <a:gd name="connsiteY23" fmla="*/ 1574283 h 2231612"/>
              <a:gd name="connsiteX24" fmla="*/ 8256394 w 11904729"/>
              <a:gd name="connsiteY24" fmla="*/ 1557776 h 2231612"/>
              <a:gd name="connsiteX25" fmla="*/ 8372818 w 11904729"/>
              <a:gd name="connsiteY25" fmla="*/ 1539100 h 2231612"/>
              <a:gd name="connsiteX26" fmla="*/ 8490095 w 11904729"/>
              <a:gd name="connsiteY26" fmla="*/ 1518177 h 2231612"/>
              <a:gd name="connsiteX27" fmla="*/ 8608255 w 11904729"/>
              <a:gd name="connsiteY27" fmla="*/ 1494928 h 2231612"/>
              <a:gd name="connsiteX28" fmla="*/ 8727323 w 11904729"/>
              <a:gd name="connsiteY28" fmla="*/ 1469276 h 2231612"/>
              <a:gd name="connsiteX29" fmla="*/ 8847328 w 11904729"/>
              <a:gd name="connsiteY29" fmla="*/ 1441143 h 2231612"/>
              <a:gd name="connsiteX30" fmla="*/ 8968296 w 11904729"/>
              <a:gd name="connsiteY30" fmla="*/ 1410450 h 2231612"/>
              <a:gd name="connsiteX31" fmla="*/ 9090256 w 11904729"/>
              <a:gd name="connsiteY31" fmla="*/ 1377121 h 2231612"/>
              <a:gd name="connsiteX32" fmla="*/ 9158735 w 11904729"/>
              <a:gd name="connsiteY32" fmla="*/ 1357321 h 2231612"/>
              <a:gd name="connsiteX33" fmla="*/ 9213234 w 11904729"/>
              <a:gd name="connsiteY33" fmla="*/ 1341076 h 2231612"/>
              <a:gd name="connsiteX34" fmla="*/ 9228236 w 11904729"/>
              <a:gd name="connsiteY34" fmla="*/ 1336454 h 2231612"/>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228583 w 11599492"/>
              <a:gd name="connsiteY59" fmla="*/ 984914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950738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898527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510379 w 11918232"/>
              <a:gd name="connsiteY0" fmla="*/ 0 h 2437677"/>
              <a:gd name="connsiteX1" fmla="*/ 451979 w 11918232"/>
              <a:gd name="connsiteY1" fmla="*/ 0 h 2437677"/>
              <a:gd name="connsiteX2" fmla="*/ 451979 w 11918232"/>
              <a:gd name="connsiteY2" fmla="*/ 2231611 h 2437677"/>
              <a:gd name="connsiteX3" fmla="*/ 0 w 11918232"/>
              <a:gd name="connsiteY3" fmla="*/ 2437677 h 2437677"/>
              <a:gd name="connsiteX4" fmla="*/ 534356 w 11918232"/>
              <a:gd name="connsiteY4" fmla="*/ 2186203 h 2437677"/>
              <a:gd name="connsiteX5" fmla="*/ 599183 w 11918232"/>
              <a:gd name="connsiteY5" fmla="*/ 2151360 h 2437677"/>
              <a:gd name="connsiteX6" fmla="*/ 663711 w 11918232"/>
              <a:gd name="connsiteY6" fmla="*/ 2117407 h 2437677"/>
              <a:gd name="connsiteX7" fmla="*/ 727946 w 11918232"/>
              <a:gd name="connsiteY7" fmla="*/ 2084335 h 2437677"/>
              <a:gd name="connsiteX8" fmla="*/ 791890 w 11918232"/>
              <a:gd name="connsiteY8" fmla="*/ 2052135 h 2437677"/>
              <a:gd name="connsiteX9" fmla="*/ 855547 w 11918232"/>
              <a:gd name="connsiteY9" fmla="*/ 2020796 h 2437677"/>
              <a:gd name="connsiteX10" fmla="*/ 918920 w 11918232"/>
              <a:gd name="connsiteY10" fmla="*/ 1990308 h 2437677"/>
              <a:gd name="connsiteX11" fmla="*/ 982013 w 11918232"/>
              <a:gd name="connsiteY11" fmla="*/ 1960663 h 2437677"/>
              <a:gd name="connsiteX12" fmla="*/ 1044829 w 11918232"/>
              <a:gd name="connsiteY12" fmla="*/ 1931850 h 2437677"/>
              <a:gd name="connsiteX13" fmla="*/ 1107371 w 11918232"/>
              <a:gd name="connsiteY13" fmla="*/ 1903860 h 2437677"/>
              <a:gd name="connsiteX14" fmla="*/ 1169644 w 11918232"/>
              <a:gd name="connsiteY14" fmla="*/ 1876682 h 2437677"/>
              <a:gd name="connsiteX15" fmla="*/ 1231650 w 11918232"/>
              <a:gd name="connsiteY15" fmla="*/ 1850307 h 2437677"/>
              <a:gd name="connsiteX16" fmla="*/ 1293393 w 11918232"/>
              <a:gd name="connsiteY16" fmla="*/ 1824725 h 2437677"/>
              <a:gd name="connsiteX17" fmla="*/ 1354876 w 11918232"/>
              <a:gd name="connsiteY17" fmla="*/ 1799927 h 2437677"/>
              <a:gd name="connsiteX18" fmla="*/ 1416102 w 11918232"/>
              <a:gd name="connsiteY18" fmla="*/ 1775903 h 2437677"/>
              <a:gd name="connsiteX19" fmla="*/ 1477076 w 11918232"/>
              <a:gd name="connsiteY19" fmla="*/ 1752642 h 2437677"/>
              <a:gd name="connsiteX20" fmla="*/ 1537801 w 11918232"/>
              <a:gd name="connsiteY20" fmla="*/ 1730136 h 2437677"/>
              <a:gd name="connsiteX21" fmla="*/ 1598279 w 11918232"/>
              <a:gd name="connsiteY21" fmla="*/ 1708374 h 2437677"/>
              <a:gd name="connsiteX22" fmla="*/ 1658515 w 11918232"/>
              <a:gd name="connsiteY22" fmla="*/ 1687348 h 2437677"/>
              <a:gd name="connsiteX23" fmla="*/ 1718511 w 11918232"/>
              <a:gd name="connsiteY23" fmla="*/ 1667046 h 2437677"/>
              <a:gd name="connsiteX24" fmla="*/ 1778272 w 11918232"/>
              <a:gd name="connsiteY24" fmla="*/ 1647459 h 2437677"/>
              <a:gd name="connsiteX25" fmla="*/ 1837801 w 11918232"/>
              <a:gd name="connsiteY25" fmla="*/ 1628578 h 2437677"/>
              <a:gd name="connsiteX26" fmla="*/ 1897101 w 11918232"/>
              <a:gd name="connsiteY26" fmla="*/ 1610392 h 2437677"/>
              <a:gd name="connsiteX27" fmla="*/ 1956175 w 11918232"/>
              <a:gd name="connsiteY27" fmla="*/ 1592893 h 2437677"/>
              <a:gd name="connsiteX28" fmla="*/ 2015027 w 11918232"/>
              <a:gd name="connsiteY28" fmla="*/ 1576070 h 2437677"/>
              <a:gd name="connsiteX29" fmla="*/ 2073661 w 11918232"/>
              <a:gd name="connsiteY29" fmla="*/ 1559913 h 2437677"/>
              <a:gd name="connsiteX30" fmla="*/ 2132079 w 11918232"/>
              <a:gd name="connsiteY30" fmla="*/ 1544413 h 2437677"/>
              <a:gd name="connsiteX31" fmla="*/ 2190286 w 11918232"/>
              <a:gd name="connsiteY31" fmla="*/ 1529560 h 2437677"/>
              <a:gd name="connsiteX32" fmla="*/ 2306079 w 11918232"/>
              <a:gd name="connsiteY32" fmla="*/ 1501756 h 2437677"/>
              <a:gd name="connsiteX33" fmla="*/ 2421065 w 11918232"/>
              <a:gd name="connsiteY33" fmla="*/ 1476424 h 2437677"/>
              <a:gd name="connsiteX34" fmla="*/ 2535273 w 11918232"/>
              <a:gd name="connsiteY34" fmla="*/ 1453484 h 2437677"/>
              <a:gd name="connsiteX35" fmla="*/ 2648730 w 11918232"/>
              <a:gd name="connsiteY35" fmla="*/ 1432859 h 2437677"/>
              <a:gd name="connsiteX36" fmla="*/ 2761464 w 11918232"/>
              <a:gd name="connsiteY36" fmla="*/ 1414472 h 2437677"/>
              <a:gd name="connsiteX37" fmla="*/ 2873502 w 11918232"/>
              <a:gd name="connsiteY37" fmla="*/ 1398243 h 2437677"/>
              <a:gd name="connsiteX38" fmla="*/ 2984871 w 11918232"/>
              <a:gd name="connsiteY38" fmla="*/ 1384096 h 2437677"/>
              <a:gd name="connsiteX39" fmla="*/ 3046553 w 11918232"/>
              <a:gd name="connsiteY39" fmla="*/ 1377121 h 2437677"/>
              <a:gd name="connsiteX40" fmla="*/ 3150732 w 11918232"/>
              <a:gd name="connsiteY40" fmla="*/ 1366606 h 2437677"/>
              <a:gd name="connsiteX41" fmla="*/ 3260550 w 11918232"/>
              <a:gd name="connsiteY41" fmla="*/ 1357321 h 2437677"/>
              <a:gd name="connsiteX42" fmla="*/ 3369795 w 11918232"/>
              <a:gd name="connsiteY42" fmla="*/ 1349843 h 2437677"/>
              <a:gd name="connsiteX43" fmla="*/ 3478495 w 11918232"/>
              <a:gd name="connsiteY43" fmla="*/ 1344095 h 2437677"/>
              <a:gd name="connsiteX44" fmla="*/ 3586678 w 11918232"/>
              <a:gd name="connsiteY44" fmla="*/ 1340000 h 2437677"/>
              <a:gd name="connsiteX45" fmla="*/ 3694370 w 11918232"/>
              <a:gd name="connsiteY45" fmla="*/ 1337479 h 2437677"/>
              <a:gd name="connsiteX46" fmla="*/ 9680215 w 11918232"/>
              <a:gd name="connsiteY46" fmla="*/ 1336454 h 2437677"/>
              <a:gd name="connsiteX47" fmla="*/ 9727093 w 11918232"/>
              <a:gd name="connsiteY47" fmla="*/ 1322011 h 2437677"/>
              <a:gd name="connsiteX48" fmla="*/ 9789238 w 11918232"/>
              <a:gd name="connsiteY48" fmla="*/ 1302238 h 2437677"/>
              <a:gd name="connsiteX49" fmla="*/ 9851651 w 11918232"/>
              <a:gd name="connsiteY49" fmla="*/ 1281747 h 2437677"/>
              <a:gd name="connsiteX50" fmla="*/ 9914336 w 11918232"/>
              <a:gd name="connsiteY50" fmla="*/ 1260528 h 2437677"/>
              <a:gd name="connsiteX51" fmla="*/ 9977296 w 11918232"/>
              <a:gd name="connsiteY51" fmla="*/ 1238573 h 2437677"/>
              <a:gd name="connsiteX52" fmla="*/ 10040535 w 11918232"/>
              <a:gd name="connsiteY52" fmla="*/ 1215870 h 2437677"/>
              <a:gd name="connsiteX53" fmla="*/ 10104055 w 11918232"/>
              <a:gd name="connsiteY53" fmla="*/ 1192410 h 2437677"/>
              <a:gd name="connsiteX54" fmla="*/ 10167862 w 11918232"/>
              <a:gd name="connsiteY54" fmla="*/ 1168184 h 2437677"/>
              <a:gd name="connsiteX55" fmla="*/ 10231957 w 11918232"/>
              <a:gd name="connsiteY55" fmla="*/ 1143182 h 2437677"/>
              <a:gd name="connsiteX56" fmla="*/ 10296345 w 11918232"/>
              <a:gd name="connsiteY56" fmla="*/ 1117393 h 2437677"/>
              <a:gd name="connsiteX57" fmla="*/ 10361029 w 11918232"/>
              <a:gd name="connsiteY57" fmla="*/ 1090809 h 2437677"/>
              <a:gd name="connsiteX58" fmla="*/ 10426011 w 11918232"/>
              <a:gd name="connsiteY58" fmla="*/ 1063419 h 2437677"/>
              <a:gd name="connsiteX59" fmla="*/ 10856952 w 11918232"/>
              <a:gd name="connsiteY59" fmla="*/ 863985 h 2437677"/>
              <a:gd name="connsiteX60" fmla="*/ 11918232 w 11918232"/>
              <a:gd name="connsiteY60" fmla="*/ 4616 h 2437677"/>
              <a:gd name="connsiteX61" fmla="*/ 10510379 w 11918232"/>
              <a:gd name="connsiteY61" fmla="*/ 0 h 2437677"/>
              <a:gd name="connsiteX0" fmla="*/ 9680215 w 11918232"/>
              <a:gd name="connsiteY0" fmla="*/ 1336454 h 2437677"/>
              <a:gd name="connsiteX1" fmla="*/ 3801600 w 11918232"/>
              <a:gd name="connsiteY1" fmla="*/ 1336454 h 2437677"/>
              <a:gd name="connsiteX2" fmla="*/ 3961636 w 11918232"/>
              <a:gd name="connsiteY2" fmla="*/ 1337551 h 2437677"/>
              <a:gd name="connsiteX3" fmla="*/ 4120786 w 11918232"/>
              <a:gd name="connsiteY3" fmla="*/ 1341576 h 2437677"/>
              <a:gd name="connsiteX4" fmla="*/ 4279141 w 11918232"/>
              <a:gd name="connsiteY4" fmla="*/ 1348265 h 2437677"/>
              <a:gd name="connsiteX5" fmla="*/ 4489206 w 11918232"/>
              <a:gd name="connsiteY5" fmla="*/ 1360874 h 2437677"/>
              <a:gd name="connsiteX6" fmla="*/ 4698242 w 11918232"/>
              <a:gd name="connsiteY6" fmla="*/ 1377128 h 2437677"/>
              <a:gd name="connsiteX7" fmla="*/ 5010349 w 11918232"/>
              <a:gd name="connsiteY7" fmla="*/ 1406979 h 2437677"/>
              <a:gd name="connsiteX8" fmla="*/ 6464552 w 11918232"/>
              <a:gd name="connsiteY8" fmla="*/ 1574291 h 2437677"/>
              <a:gd name="connsiteX9" fmla="*/ 6622102 w 11918232"/>
              <a:gd name="connsiteY9" fmla="*/ 1589363 h 2437677"/>
              <a:gd name="connsiteX10" fmla="*/ 6886258 w 11918232"/>
              <a:gd name="connsiteY10" fmla="*/ 1610914 h 2437677"/>
              <a:gd name="connsiteX11" fmla="*/ 7099245 w 11918232"/>
              <a:gd name="connsiteY11" fmla="*/ 1624243 h 2437677"/>
              <a:gd name="connsiteX12" fmla="*/ 7260099 w 11918232"/>
              <a:gd name="connsiteY12" fmla="*/ 1631547 h 2437677"/>
              <a:gd name="connsiteX13" fmla="*/ 7422010 w 11918232"/>
              <a:gd name="connsiteY13" fmla="*/ 1636252 h 2437677"/>
              <a:gd name="connsiteX14" fmla="*/ 7585072 w 11918232"/>
              <a:gd name="connsiteY14" fmla="*/ 1638094 h 2437677"/>
              <a:gd name="connsiteX15" fmla="*/ 7749376 w 11918232"/>
              <a:gd name="connsiteY15" fmla="*/ 1636810 h 2437677"/>
              <a:gd name="connsiteX16" fmla="*/ 7859648 w 11918232"/>
              <a:gd name="connsiteY16" fmla="*/ 1634087 h 2437677"/>
              <a:gd name="connsiteX17" fmla="*/ 7970541 w 11918232"/>
              <a:gd name="connsiteY17" fmla="*/ 1629780 h 2437677"/>
              <a:gd name="connsiteX18" fmla="*/ 8082082 w 11918232"/>
              <a:gd name="connsiteY18" fmla="*/ 1623810 h 2437677"/>
              <a:gd name="connsiteX19" fmla="*/ 8194299 w 11918232"/>
              <a:gd name="connsiteY19" fmla="*/ 1616100 h 2437677"/>
              <a:gd name="connsiteX20" fmla="*/ 8307219 w 11918232"/>
              <a:gd name="connsiteY20" fmla="*/ 1606571 h 2437677"/>
              <a:gd name="connsiteX21" fmla="*/ 8420870 w 11918232"/>
              <a:gd name="connsiteY21" fmla="*/ 1595147 h 2437677"/>
              <a:gd name="connsiteX22" fmla="*/ 8535278 w 11918232"/>
              <a:gd name="connsiteY22" fmla="*/ 1581747 h 2437677"/>
              <a:gd name="connsiteX23" fmla="*/ 8592776 w 11918232"/>
              <a:gd name="connsiteY23" fmla="*/ 1574283 h 2437677"/>
              <a:gd name="connsiteX24" fmla="*/ 8708373 w 11918232"/>
              <a:gd name="connsiteY24" fmla="*/ 1557776 h 2437677"/>
              <a:gd name="connsiteX25" fmla="*/ 8824797 w 11918232"/>
              <a:gd name="connsiteY25" fmla="*/ 1539100 h 2437677"/>
              <a:gd name="connsiteX26" fmla="*/ 8942074 w 11918232"/>
              <a:gd name="connsiteY26" fmla="*/ 1518177 h 2437677"/>
              <a:gd name="connsiteX27" fmla="*/ 9060234 w 11918232"/>
              <a:gd name="connsiteY27" fmla="*/ 1494928 h 2437677"/>
              <a:gd name="connsiteX28" fmla="*/ 9179302 w 11918232"/>
              <a:gd name="connsiteY28" fmla="*/ 1469276 h 2437677"/>
              <a:gd name="connsiteX29" fmla="*/ 9299307 w 11918232"/>
              <a:gd name="connsiteY29" fmla="*/ 1441143 h 2437677"/>
              <a:gd name="connsiteX30" fmla="*/ 9420275 w 11918232"/>
              <a:gd name="connsiteY30" fmla="*/ 1410450 h 2437677"/>
              <a:gd name="connsiteX31" fmla="*/ 9542235 w 11918232"/>
              <a:gd name="connsiteY31" fmla="*/ 1377121 h 2437677"/>
              <a:gd name="connsiteX32" fmla="*/ 9610714 w 11918232"/>
              <a:gd name="connsiteY32" fmla="*/ 1357321 h 2437677"/>
              <a:gd name="connsiteX33" fmla="*/ 9665213 w 11918232"/>
              <a:gd name="connsiteY33" fmla="*/ 1341076 h 2437677"/>
              <a:gd name="connsiteX34" fmla="*/ 9680215 w 11918232"/>
              <a:gd name="connsiteY34" fmla="*/ 1336454 h 2437677"/>
              <a:gd name="connsiteX0" fmla="*/ 10521691 w 11929544"/>
              <a:gd name="connsiteY0" fmla="*/ 0 h 2437677"/>
              <a:gd name="connsiteX1" fmla="*/ 463291 w 11929544"/>
              <a:gd name="connsiteY1" fmla="*/ 0 h 2437677"/>
              <a:gd name="connsiteX2" fmla="*/ 0 w 11929544"/>
              <a:gd name="connsiteY2" fmla="*/ 2019802 h 2437677"/>
              <a:gd name="connsiteX3" fmla="*/ 11312 w 11929544"/>
              <a:gd name="connsiteY3" fmla="*/ 2437677 h 2437677"/>
              <a:gd name="connsiteX4" fmla="*/ 545668 w 11929544"/>
              <a:gd name="connsiteY4" fmla="*/ 2186203 h 2437677"/>
              <a:gd name="connsiteX5" fmla="*/ 610495 w 11929544"/>
              <a:gd name="connsiteY5" fmla="*/ 2151360 h 2437677"/>
              <a:gd name="connsiteX6" fmla="*/ 675023 w 11929544"/>
              <a:gd name="connsiteY6" fmla="*/ 2117407 h 2437677"/>
              <a:gd name="connsiteX7" fmla="*/ 739258 w 11929544"/>
              <a:gd name="connsiteY7" fmla="*/ 2084335 h 2437677"/>
              <a:gd name="connsiteX8" fmla="*/ 803202 w 11929544"/>
              <a:gd name="connsiteY8" fmla="*/ 2052135 h 2437677"/>
              <a:gd name="connsiteX9" fmla="*/ 866859 w 11929544"/>
              <a:gd name="connsiteY9" fmla="*/ 2020796 h 2437677"/>
              <a:gd name="connsiteX10" fmla="*/ 930232 w 11929544"/>
              <a:gd name="connsiteY10" fmla="*/ 1990308 h 2437677"/>
              <a:gd name="connsiteX11" fmla="*/ 993325 w 11929544"/>
              <a:gd name="connsiteY11" fmla="*/ 1960663 h 2437677"/>
              <a:gd name="connsiteX12" fmla="*/ 1056141 w 11929544"/>
              <a:gd name="connsiteY12" fmla="*/ 1931850 h 2437677"/>
              <a:gd name="connsiteX13" fmla="*/ 1118683 w 11929544"/>
              <a:gd name="connsiteY13" fmla="*/ 1903860 h 2437677"/>
              <a:gd name="connsiteX14" fmla="*/ 1180956 w 11929544"/>
              <a:gd name="connsiteY14" fmla="*/ 1876682 h 2437677"/>
              <a:gd name="connsiteX15" fmla="*/ 1242962 w 11929544"/>
              <a:gd name="connsiteY15" fmla="*/ 1850307 h 2437677"/>
              <a:gd name="connsiteX16" fmla="*/ 1304705 w 11929544"/>
              <a:gd name="connsiteY16" fmla="*/ 1824725 h 2437677"/>
              <a:gd name="connsiteX17" fmla="*/ 1366188 w 11929544"/>
              <a:gd name="connsiteY17" fmla="*/ 1799927 h 2437677"/>
              <a:gd name="connsiteX18" fmla="*/ 1427414 w 11929544"/>
              <a:gd name="connsiteY18" fmla="*/ 1775903 h 2437677"/>
              <a:gd name="connsiteX19" fmla="*/ 1488388 w 11929544"/>
              <a:gd name="connsiteY19" fmla="*/ 1752642 h 2437677"/>
              <a:gd name="connsiteX20" fmla="*/ 1549113 w 11929544"/>
              <a:gd name="connsiteY20" fmla="*/ 1730136 h 2437677"/>
              <a:gd name="connsiteX21" fmla="*/ 1609591 w 11929544"/>
              <a:gd name="connsiteY21" fmla="*/ 1708374 h 2437677"/>
              <a:gd name="connsiteX22" fmla="*/ 1669827 w 11929544"/>
              <a:gd name="connsiteY22" fmla="*/ 1687348 h 2437677"/>
              <a:gd name="connsiteX23" fmla="*/ 1729823 w 11929544"/>
              <a:gd name="connsiteY23" fmla="*/ 1667046 h 2437677"/>
              <a:gd name="connsiteX24" fmla="*/ 1789584 w 11929544"/>
              <a:gd name="connsiteY24" fmla="*/ 1647459 h 2437677"/>
              <a:gd name="connsiteX25" fmla="*/ 1849113 w 11929544"/>
              <a:gd name="connsiteY25" fmla="*/ 1628578 h 2437677"/>
              <a:gd name="connsiteX26" fmla="*/ 1908413 w 11929544"/>
              <a:gd name="connsiteY26" fmla="*/ 1610392 h 2437677"/>
              <a:gd name="connsiteX27" fmla="*/ 1967487 w 11929544"/>
              <a:gd name="connsiteY27" fmla="*/ 1592893 h 2437677"/>
              <a:gd name="connsiteX28" fmla="*/ 2026339 w 11929544"/>
              <a:gd name="connsiteY28" fmla="*/ 1576070 h 2437677"/>
              <a:gd name="connsiteX29" fmla="*/ 2084973 w 11929544"/>
              <a:gd name="connsiteY29" fmla="*/ 1559913 h 2437677"/>
              <a:gd name="connsiteX30" fmla="*/ 2143391 w 11929544"/>
              <a:gd name="connsiteY30" fmla="*/ 1544413 h 2437677"/>
              <a:gd name="connsiteX31" fmla="*/ 2201598 w 11929544"/>
              <a:gd name="connsiteY31" fmla="*/ 1529560 h 2437677"/>
              <a:gd name="connsiteX32" fmla="*/ 2317391 w 11929544"/>
              <a:gd name="connsiteY32" fmla="*/ 1501756 h 2437677"/>
              <a:gd name="connsiteX33" fmla="*/ 2432377 w 11929544"/>
              <a:gd name="connsiteY33" fmla="*/ 1476424 h 2437677"/>
              <a:gd name="connsiteX34" fmla="*/ 2546585 w 11929544"/>
              <a:gd name="connsiteY34" fmla="*/ 1453484 h 2437677"/>
              <a:gd name="connsiteX35" fmla="*/ 2660042 w 11929544"/>
              <a:gd name="connsiteY35" fmla="*/ 1432859 h 2437677"/>
              <a:gd name="connsiteX36" fmla="*/ 2772776 w 11929544"/>
              <a:gd name="connsiteY36" fmla="*/ 1414472 h 2437677"/>
              <a:gd name="connsiteX37" fmla="*/ 2884814 w 11929544"/>
              <a:gd name="connsiteY37" fmla="*/ 1398243 h 2437677"/>
              <a:gd name="connsiteX38" fmla="*/ 2996183 w 11929544"/>
              <a:gd name="connsiteY38" fmla="*/ 1384096 h 2437677"/>
              <a:gd name="connsiteX39" fmla="*/ 3057865 w 11929544"/>
              <a:gd name="connsiteY39" fmla="*/ 1377121 h 2437677"/>
              <a:gd name="connsiteX40" fmla="*/ 3162044 w 11929544"/>
              <a:gd name="connsiteY40" fmla="*/ 1366606 h 2437677"/>
              <a:gd name="connsiteX41" fmla="*/ 3271862 w 11929544"/>
              <a:gd name="connsiteY41" fmla="*/ 1357321 h 2437677"/>
              <a:gd name="connsiteX42" fmla="*/ 3381107 w 11929544"/>
              <a:gd name="connsiteY42" fmla="*/ 1349843 h 2437677"/>
              <a:gd name="connsiteX43" fmla="*/ 3489807 w 11929544"/>
              <a:gd name="connsiteY43" fmla="*/ 1344095 h 2437677"/>
              <a:gd name="connsiteX44" fmla="*/ 3597990 w 11929544"/>
              <a:gd name="connsiteY44" fmla="*/ 1340000 h 2437677"/>
              <a:gd name="connsiteX45" fmla="*/ 3705682 w 11929544"/>
              <a:gd name="connsiteY45" fmla="*/ 1337479 h 2437677"/>
              <a:gd name="connsiteX46" fmla="*/ 9691527 w 11929544"/>
              <a:gd name="connsiteY46" fmla="*/ 1336454 h 2437677"/>
              <a:gd name="connsiteX47" fmla="*/ 9738405 w 11929544"/>
              <a:gd name="connsiteY47" fmla="*/ 1322011 h 2437677"/>
              <a:gd name="connsiteX48" fmla="*/ 9800550 w 11929544"/>
              <a:gd name="connsiteY48" fmla="*/ 1302238 h 2437677"/>
              <a:gd name="connsiteX49" fmla="*/ 9862963 w 11929544"/>
              <a:gd name="connsiteY49" fmla="*/ 1281747 h 2437677"/>
              <a:gd name="connsiteX50" fmla="*/ 9925648 w 11929544"/>
              <a:gd name="connsiteY50" fmla="*/ 1260528 h 2437677"/>
              <a:gd name="connsiteX51" fmla="*/ 9988608 w 11929544"/>
              <a:gd name="connsiteY51" fmla="*/ 1238573 h 2437677"/>
              <a:gd name="connsiteX52" fmla="*/ 10051847 w 11929544"/>
              <a:gd name="connsiteY52" fmla="*/ 1215870 h 2437677"/>
              <a:gd name="connsiteX53" fmla="*/ 10115367 w 11929544"/>
              <a:gd name="connsiteY53" fmla="*/ 1192410 h 2437677"/>
              <a:gd name="connsiteX54" fmla="*/ 10179174 w 11929544"/>
              <a:gd name="connsiteY54" fmla="*/ 1168184 h 2437677"/>
              <a:gd name="connsiteX55" fmla="*/ 10243269 w 11929544"/>
              <a:gd name="connsiteY55" fmla="*/ 1143182 h 2437677"/>
              <a:gd name="connsiteX56" fmla="*/ 10307657 w 11929544"/>
              <a:gd name="connsiteY56" fmla="*/ 1117393 h 2437677"/>
              <a:gd name="connsiteX57" fmla="*/ 10372341 w 11929544"/>
              <a:gd name="connsiteY57" fmla="*/ 1090809 h 2437677"/>
              <a:gd name="connsiteX58" fmla="*/ 10437323 w 11929544"/>
              <a:gd name="connsiteY58" fmla="*/ 1063419 h 2437677"/>
              <a:gd name="connsiteX59" fmla="*/ 10868264 w 11929544"/>
              <a:gd name="connsiteY59" fmla="*/ 863985 h 2437677"/>
              <a:gd name="connsiteX60" fmla="*/ 11929544 w 11929544"/>
              <a:gd name="connsiteY60" fmla="*/ 4616 h 2437677"/>
              <a:gd name="connsiteX61" fmla="*/ 10521691 w 11929544"/>
              <a:gd name="connsiteY61" fmla="*/ 0 h 2437677"/>
              <a:gd name="connsiteX0" fmla="*/ 9691527 w 11929544"/>
              <a:gd name="connsiteY0" fmla="*/ 1336454 h 2437677"/>
              <a:gd name="connsiteX1" fmla="*/ 3812912 w 11929544"/>
              <a:gd name="connsiteY1" fmla="*/ 1336454 h 2437677"/>
              <a:gd name="connsiteX2" fmla="*/ 3972948 w 11929544"/>
              <a:gd name="connsiteY2" fmla="*/ 1337551 h 2437677"/>
              <a:gd name="connsiteX3" fmla="*/ 4132098 w 11929544"/>
              <a:gd name="connsiteY3" fmla="*/ 1341576 h 2437677"/>
              <a:gd name="connsiteX4" fmla="*/ 4290453 w 11929544"/>
              <a:gd name="connsiteY4" fmla="*/ 1348265 h 2437677"/>
              <a:gd name="connsiteX5" fmla="*/ 4500518 w 11929544"/>
              <a:gd name="connsiteY5" fmla="*/ 1360874 h 2437677"/>
              <a:gd name="connsiteX6" fmla="*/ 4709554 w 11929544"/>
              <a:gd name="connsiteY6" fmla="*/ 1377128 h 2437677"/>
              <a:gd name="connsiteX7" fmla="*/ 5021661 w 11929544"/>
              <a:gd name="connsiteY7" fmla="*/ 1406979 h 2437677"/>
              <a:gd name="connsiteX8" fmla="*/ 6475864 w 11929544"/>
              <a:gd name="connsiteY8" fmla="*/ 1574291 h 2437677"/>
              <a:gd name="connsiteX9" fmla="*/ 6633414 w 11929544"/>
              <a:gd name="connsiteY9" fmla="*/ 1589363 h 2437677"/>
              <a:gd name="connsiteX10" fmla="*/ 6897570 w 11929544"/>
              <a:gd name="connsiteY10" fmla="*/ 1610914 h 2437677"/>
              <a:gd name="connsiteX11" fmla="*/ 7110557 w 11929544"/>
              <a:gd name="connsiteY11" fmla="*/ 1624243 h 2437677"/>
              <a:gd name="connsiteX12" fmla="*/ 7271411 w 11929544"/>
              <a:gd name="connsiteY12" fmla="*/ 1631547 h 2437677"/>
              <a:gd name="connsiteX13" fmla="*/ 7433322 w 11929544"/>
              <a:gd name="connsiteY13" fmla="*/ 1636252 h 2437677"/>
              <a:gd name="connsiteX14" fmla="*/ 7596384 w 11929544"/>
              <a:gd name="connsiteY14" fmla="*/ 1638094 h 2437677"/>
              <a:gd name="connsiteX15" fmla="*/ 7760688 w 11929544"/>
              <a:gd name="connsiteY15" fmla="*/ 1636810 h 2437677"/>
              <a:gd name="connsiteX16" fmla="*/ 7870960 w 11929544"/>
              <a:gd name="connsiteY16" fmla="*/ 1634087 h 2437677"/>
              <a:gd name="connsiteX17" fmla="*/ 7981853 w 11929544"/>
              <a:gd name="connsiteY17" fmla="*/ 1629780 h 2437677"/>
              <a:gd name="connsiteX18" fmla="*/ 8093394 w 11929544"/>
              <a:gd name="connsiteY18" fmla="*/ 1623810 h 2437677"/>
              <a:gd name="connsiteX19" fmla="*/ 8205611 w 11929544"/>
              <a:gd name="connsiteY19" fmla="*/ 1616100 h 2437677"/>
              <a:gd name="connsiteX20" fmla="*/ 8318531 w 11929544"/>
              <a:gd name="connsiteY20" fmla="*/ 1606571 h 2437677"/>
              <a:gd name="connsiteX21" fmla="*/ 8432182 w 11929544"/>
              <a:gd name="connsiteY21" fmla="*/ 1595147 h 2437677"/>
              <a:gd name="connsiteX22" fmla="*/ 8546590 w 11929544"/>
              <a:gd name="connsiteY22" fmla="*/ 1581747 h 2437677"/>
              <a:gd name="connsiteX23" fmla="*/ 8604088 w 11929544"/>
              <a:gd name="connsiteY23" fmla="*/ 1574283 h 2437677"/>
              <a:gd name="connsiteX24" fmla="*/ 8719685 w 11929544"/>
              <a:gd name="connsiteY24" fmla="*/ 1557776 h 2437677"/>
              <a:gd name="connsiteX25" fmla="*/ 8836109 w 11929544"/>
              <a:gd name="connsiteY25" fmla="*/ 1539100 h 2437677"/>
              <a:gd name="connsiteX26" fmla="*/ 8953386 w 11929544"/>
              <a:gd name="connsiteY26" fmla="*/ 1518177 h 2437677"/>
              <a:gd name="connsiteX27" fmla="*/ 9071546 w 11929544"/>
              <a:gd name="connsiteY27" fmla="*/ 1494928 h 2437677"/>
              <a:gd name="connsiteX28" fmla="*/ 9190614 w 11929544"/>
              <a:gd name="connsiteY28" fmla="*/ 1469276 h 2437677"/>
              <a:gd name="connsiteX29" fmla="*/ 9310619 w 11929544"/>
              <a:gd name="connsiteY29" fmla="*/ 1441143 h 2437677"/>
              <a:gd name="connsiteX30" fmla="*/ 9431587 w 11929544"/>
              <a:gd name="connsiteY30" fmla="*/ 1410450 h 2437677"/>
              <a:gd name="connsiteX31" fmla="*/ 9553547 w 11929544"/>
              <a:gd name="connsiteY31" fmla="*/ 1377121 h 2437677"/>
              <a:gd name="connsiteX32" fmla="*/ 9622026 w 11929544"/>
              <a:gd name="connsiteY32" fmla="*/ 1357321 h 2437677"/>
              <a:gd name="connsiteX33" fmla="*/ 9676525 w 11929544"/>
              <a:gd name="connsiteY33" fmla="*/ 1341076 h 2437677"/>
              <a:gd name="connsiteX34" fmla="*/ 9691527 w 11929544"/>
              <a:gd name="connsiteY34" fmla="*/ 1336454 h 2437677"/>
              <a:gd name="connsiteX0" fmla="*/ 10510379 w 11918232"/>
              <a:gd name="connsiteY0" fmla="*/ 0 h 2437677"/>
              <a:gd name="connsiteX1" fmla="*/ 451979 w 11918232"/>
              <a:gd name="connsiteY1" fmla="*/ 0 h 2437677"/>
              <a:gd name="connsiteX2" fmla="*/ 30266 w 11918232"/>
              <a:gd name="connsiteY2" fmla="*/ 2015879 h 2437677"/>
              <a:gd name="connsiteX3" fmla="*/ 0 w 11918232"/>
              <a:gd name="connsiteY3" fmla="*/ 2437677 h 2437677"/>
              <a:gd name="connsiteX4" fmla="*/ 534356 w 11918232"/>
              <a:gd name="connsiteY4" fmla="*/ 2186203 h 2437677"/>
              <a:gd name="connsiteX5" fmla="*/ 599183 w 11918232"/>
              <a:gd name="connsiteY5" fmla="*/ 2151360 h 2437677"/>
              <a:gd name="connsiteX6" fmla="*/ 663711 w 11918232"/>
              <a:gd name="connsiteY6" fmla="*/ 2117407 h 2437677"/>
              <a:gd name="connsiteX7" fmla="*/ 727946 w 11918232"/>
              <a:gd name="connsiteY7" fmla="*/ 2084335 h 2437677"/>
              <a:gd name="connsiteX8" fmla="*/ 791890 w 11918232"/>
              <a:gd name="connsiteY8" fmla="*/ 2052135 h 2437677"/>
              <a:gd name="connsiteX9" fmla="*/ 855547 w 11918232"/>
              <a:gd name="connsiteY9" fmla="*/ 2020796 h 2437677"/>
              <a:gd name="connsiteX10" fmla="*/ 918920 w 11918232"/>
              <a:gd name="connsiteY10" fmla="*/ 1990308 h 2437677"/>
              <a:gd name="connsiteX11" fmla="*/ 982013 w 11918232"/>
              <a:gd name="connsiteY11" fmla="*/ 1960663 h 2437677"/>
              <a:gd name="connsiteX12" fmla="*/ 1044829 w 11918232"/>
              <a:gd name="connsiteY12" fmla="*/ 1931850 h 2437677"/>
              <a:gd name="connsiteX13" fmla="*/ 1107371 w 11918232"/>
              <a:gd name="connsiteY13" fmla="*/ 1903860 h 2437677"/>
              <a:gd name="connsiteX14" fmla="*/ 1169644 w 11918232"/>
              <a:gd name="connsiteY14" fmla="*/ 1876682 h 2437677"/>
              <a:gd name="connsiteX15" fmla="*/ 1231650 w 11918232"/>
              <a:gd name="connsiteY15" fmla="*/ 1850307 h 2437677"/>
              <a:gd name="connsiteX16" fmla="*/ 1293393 w 11918232"/>
              <a:gd name="connsiteY16" fmla="*/ 1824725 h 2437677"/>
              <a:gd name="connsiteX17" fmla="*/ 1354876 w 11918232"/>
              <a:gd name="connsiteY17" fmla="*/ 1799927 h 2437677"/>
              <a:gd name="connsiteX18" fmla="*/ 1416102 w 11918232"/>
              <a:gd name="connsiteY18" fmla="*/ 1775903 h 2437677"/>
              <a:gd name="connsiteX19" fmla="*/ 1477076 w 11918232"/>
              <a:gd name="connsiteY19" fmla="*/ 1752642 h 2437677"/>
              <a:gd name="connsiteX20" fmla="*/ 1537801 w 11918232"/>
              <a:gd name="connsiteY20" fmla="*/ 1730136 h 2437677"/>
              <a:gd name="connsiteX21" fmla="*/ 1598279 w 11918232"/>
              <a:gd name="connsiteY21" fmla="*/ 1708374 h 2437677"/>
              <a:gd name="connsiteX22" fmla="*/ 1658515 w 11918232"/>
              <a:gd name="connsiteY22" fmla="*/ 1687348 h 2437677"/>
              <a:gd name="connsiteX23" fmla="*/ 1718511 w 11918232"/>
              <a:gd name="connsiteY23" fmla="*/ 1667046 h 2437677"/>
              <a:gd name="connsiteX24" fmla="*/ 1778272 w 11918232"/>
              <a:gd name="connsiteY24" fmla="*/ 1647459 h 2437677"/>
              <a:gd name="connsiteX25" fmla="*/ 1837801 w 11918232"/>
              <a:gd name="connsiteY25" fmla="*/ 1628578 h 2437677"/>
              <a:gd name="connsiteX26" fmla="*/ 1897101 w 11918232"/>
              <a:gd name="connsiteY26" fmla="*/ 1610392 h 2437677"/>
              <a:gd name="connsiteX27" fmla="*/ 1956175 w 11918232"/>
              <a:gd name="connsiteY27" fmla="*/ 1592893 h 2437677"/>
              <a:gd name="connsiteX28" fmla="*/ 2015027 w 11918232"/>
              <a:gd name="connsiteY28" fmla="*/ 1576070 h 2437677"/>
              <a:gd name="connsiteX29" fmla="*/ 2073661 w 11918232"/>
              <a:gd name="connsiteY29" fmla="*/ 1559913 h 2437677"/>
              <a:gd name="connsiteX30" fmla="*/ 2132079 w 11918232"/>
              <a:gd name="connsiteY30" fmla="*/ 1544413 h 2437677"/>
              <a:gd name="connsiteX31" fmla="*/ 2190286 w 11918232"/>
              <a:gd name="connsiteY31" fmla="*/ 1529560 h 2437677"/>
              <a:gd name="connsiteX32" fmla="*/ 2306079 w 11918232"/>
              <a:gd name="connsiteY32" fmla="*/ 1501756 h 2437677"/>
              <a:gd name="connsiteX33" fmla="*/ 2421065 w 11918232"/>
              <a:gd name="connsiteY33" fmla="*/ 1476424 h 2437677"/>
              <a:gd name="connsiteX34" fmla="*/ 2535273 w 11918232"/>
              <a:gd name="connsiteY34" fmla="*/ 1453484 h 2437677"/>
              <a:gd name="connsiteX35" fmla="*/ 2648730 w 11918232"/>
              <a:gd name="connsiteY35" fmla="*/ 1432859 h 2437677"/>
              <a:gd name="connsiteX36" fmla="*/ 2761464 w 11918232"/>
              <a:gd name="connsiteY36" fmla="*/ 1414472 h 2437677"/>
              <a:gd name="connsiteX37" fmla="*/ 2873502 w 11918232"/>
              <a:gd name="connsiteY37" fmla="*/ 1398243 h 2437677"/>
              <a:gd name="connsiteX38" fmla="*/ 2984871 w 11918232"/>
              <a:gd name="connsiteY38" fmla="*/ 1384096 h 2437677"/>
              <a:gd name="connsiteX39" fmla="*/ 3046553 w 11918232"/>
              <a:gd name="connsiteY39" fmla="*/ 1377121 h 2437677"/>
              <a:gd name="connsiteX40" fmla="*/ 3150732 w 11918232"/>
              <a:gd name="connsiteY40" fmla="*/ 1366606 h 2437677"/>
              <a:gd name="connsiteX41" fmla="*/ 3260550 w 11918232"/>
              <a:gd name="connsiteY41" fmla="*/ 1357321 h 2437677"/>
              <a:gd name="connsiteX42" fmla="*/ 3369795 w 11918232"/>
              <a:gd name="connsiteY42" fmla="*/ 1349843 h 2437677"/>
              <a:gd name="connsiteX43" fmla="*/ 3478495 w 11918232"/>
              <a:gd name="connsiteY43" fmla="*/ 1344095 h 2437677"/>
              <a:gd name="connsiteX44" fmla="*/ 3586678 w 11918232"/>
              <a:gd name="connsiteY44" fmla="*/ 1340000 h 2437677"/>
              <a:gd name="connsiteX45" fmla="*/ 3694370 w 11918232"/>
              <a:gd name="connsiteY45" fmla="*/ 1337479 h 2437677"/>
              <a:gd name="connsiteX46" fmla="*/ 9680215 w 11918232"/>
              <a:gd name="connsiteY46" fmla="*/ 1336454 h 2437677"/>
              <a:gd name="connsiteX47" fmla="*/ 9727093 w 11918232"/>
              <a:gd name="connsiteY47" fmla="*/ 1322011 h 2437677"/>
              <a:gd name="connsiteX48" fmla="*/ 9789238 w 11918232"/>
              <a:gd name="connsiteY48" fmla="*/ 1302238 h 2437677"/>
              <a:gd name="connsiteX49" fmla="*/ 9851651 w 11918232"/>
              <a:gd name="connsiteY49" fmla="*/ 1281747 h 2437677"/>
              <a:gd name="connsiteX50" fmla="*/ 9914336 w 11918232"/>
              <a:gd name="connsiteY50" fmla="*/ 1260528 h 2437677"/>
              <a:gd name="connsiteX51" fmla="*/ 9977296 w 11918232"/>
              <a:gd name="connsiteY51" fmla="*/ 1238573 h 2437677"/>
              <a:gd name="connsiteX52" fmla="*/ 10040535 w 11918232"/>
              <a:gd name="connsiteY52" fmla="*/ 1215870 h 2437677"/>
              <a:gd name="connsiteX53" fmla="*/ 10104055 w 11918232"/>
              <a:gd name="connsiteY53" fmla="*/ 1192410 h 2437677"/>
              <a:gd name="connsiteX54" fmla="*/ 10167862 w 11918232"/>
              <a:gd name="connsiteY54" fmla="*/ 1168184 h 2437677"/>
              <a:gd name="connsiteX55" fmla="*/ 10231957 w 11918232"/>
              <a:gd name="connsiteY55" fmla="*/ 1143182 h 2437677"/>
              <a:gd name="connsiteX56" fmla="*/ 10296345 w 11918232"/>
              <a:gd name="connsiteY56" fmla="*/ 1117393 h 2437677"/>
              <a:gd name="connsiteX57" fmla="*/ 10361029 w 11918232"/>
              <a:gd name="connsiteY57" fmla="*/ 1090809 h 2437677"/>
              <a:gd name="connsiteX58" fmla="*/ 10426011 w 11918232"/>
              <a:gd name="connsiteY58" fmla="*/ 1063419 h 2437677"/>
              <a:gd name="connsiteX59" fmla="*/ 10856952 w 11918232"/>
              <a:gd name="connsiteY59" fmla="*/ 863985 h 2437677"/>
              <a:gd name="connsiteX60" fmla="*/ 11918232 w 11918232"/>
              <a:gd name="connsiteY60" fmla="*/ 4616 h 2437677"/>
              <a:gd name="connsiteX61" fmla="*/ 10510379 w 11918232"/>
              <a:gd name="connsiteY61" fmla="*/ 0 h 2437677"/>
              <a:gd name="connsiteX0" fmla="*/ 9680215 w 11918232"/>
              <a:gd name="connsiteY0" fmla="*/ 1336454 h 2437677"/>
              <a:gd name="connsiteX1" fmla="*/ 3801600 w 11918232"/>
              <a:gd name="connsiteY1" fmla="*/ 1336454 h 2437677"/>
              <a:gd name="connsiteX2" fmla="*/ 3961636 w 11918232"/>
              <a:gd name="connsiteY2" fmla="*/ 1337551 h 2437677"/>
              <a:gd name="connsiteX3" fmla="*/ 4120786 w 11918232"/>
              <a:gd name="connsiteY3" fmla="*/ 1341576 h 2437677"/>
              <a:gd name="connsiteX4" fmla="*/ 4279141 w 11918232"/>
              <a:gd name="connsiteY4" fmla="*/ 1348265 h 2437677"/>
              <a:gd name="connsiteX5" fmla="*/ 4489206 w 11918232"/>
              <a:gd name="connsiteY5" fmla="*/ 1360874 h 2437677"/>
              <a:gd name="connsiteX6" fmla="*/ 4698242 w 11918232"/>
              <a:gd name="connsiteY6" fmla="*/ 1377128 h 2437677"/>
              <a:gd name="connsiteX7" fmla="*/ 5010349 w 11918232"/>
              <a:gd name="connsiteY7" fmla="*/ 1406979 h 2437677"/>
              <a:gd name="connsiteX8" fmla="*/ 6464552 w 11918232"/>
              <a:gd name="connsiteY8" fmla="*/ 1574291 h 2437677"/>
              <a:gd name="connsiteX9" fmla="*/ 6622102 w 11918232"/>
              <a:gd name="connsiteY9" fmla="*/ 1589363 h 2437677"/>
              <a:gd name="connsiteX10" fmla="*/ 6886258 w 11918232"/>
              <a:gd name="connsiteY10" fmla="*/ 1610914 h 2437677"/>
              <a:gd name="connsiteX11" fmla="*/ 7099245 w 11918232"/>
              <a:gd name="connsiteY11" fmla="*/ 1624243 h 2437677"/>
              <a:gd name="connsiteX12" fmla="*/ 7260099 w 11918232"/>
              <a:gd name="connsiteY12" fmla="*/ 1631547 h 2437677"/>
              <a:gd name="connsiteX13" fmla="*/ 7422010 w 11918232"/>
              <a:gd name="connsiteY13" fmla="*/ 1636252 h 2437677"/>
              <a:gd name="connsiteX14" fmla="*/ 7585072 w 11918232"/>
              <a:gd name="connsiteY14" fmla="*/ 1638094 h 2437677"/>
              <a:gd name="connsiteX15" fmla="*/ 7749376 w 11918232"/>
              <a:gd name="connsiteY15" fmla="*/ 1636810 h 2437677"/>
              <a:gd name="connsiteX16" fmla="*/ 7859648 w 11918232"/>
              <a:gd name="connsiteY16" fmla="*/ 1634087 h 2437677"/>
              <a:gd name="connsiteX17" fmla="*/ 7970541 w 11918232"/>
              <a:gd name="connsiteY17" fmla="*/ 1629780 h 2437677"/>
              <a:gd name="connsiteX18" fmla="*/ 8082082 w 11918232"/>
              <a:gd name="connsiteY18" fmla="*/ 1623810 h 2437677"/>
              <a:gd name="connsiteX19" fmla="*/ 8194299 w 11918232"/>
              <a:gd name="connsiteY19" fmla="*/ 1616100 h 2437677"/>
              <a:gd name="connsiteX20" fmla="*/ 8307219 w 11918232"/>
              <a:gd name="connsiteY20" fmla="*/ 1606571 h 2437677"/>
              <a:gd name="connsiteX21" fmla="*/ 8420870 w 11918232"/>
              <a:gd name="connsiteY21" fmla="*/ 1595147 h 2437677"/>
              <a:gd name="connsiteX22" fmla="*/ 8535278 w 11918232"/>
              <a:gd name="connsiteY22" fmla="*/ 1581747 h 2437677"/>
              <a:gd name="connsiteX23" fmla="*/ 8592776 w 11918232"/>
              <a:gd name="connsiteY23" fmla="*/ 1574283 h 2437677"/>
              <a:gd name="connsiteX24" fmla="*/ 8708373 w 11918232"/>
              <a:gd name="connsiteY24" fmla="*/ 1557776 h 2437677"/>
              <a:gd name="connsiteX25" fmla="*/ 8824797 w 11918232"/>
              <a:gd name="connsiteY25" fmla="*/ 1539100 h 2437677"/>
              <a:gd name="connsiteX26" fmla="*/ 8942074 w 11918232"/>
              <a:gd name="connsiteY26" fmla="*/ 1518177 h 2437677"/>
              <a:gd name="connsiteX27" fmla="*/ 9060234 w 11918232"/>
              <a:gd name="connsiteY27" fmla="*/ 1494928 h 2437677"/>
              <a:gd name="connsiteX28" fmla="*/ 9179302 w 11918232"/>
              <a:gd name="connsiteY28" fmla="*/ 1469276 h 2437677"/>
              <a:gd name="connsiteX29" fmla="*/ 9299307 w 11918232"/>
              <a:gd name="connsiteY29" fmla="*/ 1441143 h 2437677"/>
              <a:gd name="connsiteX30" fmla="*/ 9420275 w 11918232"/>
              <a:gd name="connsiteY30" fmla="*/ 1410450 h 2437677"/>
              <a:gd name="connsiteX31" fmla="*/ 9542235 w 11918232"/>
              <a:gd name="connsiteY31" fmla="*/ 1377121 h 2437677"/>
              <a:gd name="connsiteX32" fmla="*/ 9610714 w 11918232"/>
              <a:gd name="connsiteY32" fmla="*/ 1357321 h 2437677"/>
              <a:gd name="connsiteX33" fmla="*/ 9665213 w 11918232"/>
              <a:gd name="connsiteY33" fmla="*/ 1341076 h 2437677"/>
              <a:gd name="connsiteX34" fmla="*/ 9680215 w 11918232"/>
              <a:gd name="connsiteY34" fmla="*/ 1336454 h 2437677"/>
              <a:gd name="connsiteX0" fmla="*/ 10480113 w 11887966"/>
              <a:gd name="connsiteY0" fmla="*/ 0 h 2421987"/>
              <a:gd name="connsiteX1" fmla="*/ 421713 w 11887966"/>
              <a:gd name="connsiteY1" fmla="*/ 0 h 2421987"/>
              <a:gd name="connsiteX2" fmla="*/ 0 w 11887966"/>
              <a:gd name="connsiteY2" fmla="*/ 2015879 h 2421987"/>
              <a:gd name="connsiteX3" fmla="*/ 11312 w 11887966"/>
              <a:gd name="connsiteY3" fmla="*/ 2421987 h 2421987"/>
              <a:gd name="connsiteX4" fmla="*/ 504090 w 11887966"/>
              <a:gd name="connsiteY4" fmla="*/ 2186203 h 2421987"/>
              <a:gd name="connsiteX5" fmla="*/ 568917 w 11887966"/>
              <a:gd name="connsiteY5" fmla="*/ 2151360 h 2421987"/>
              <a:gd name="connsiteX6" fmla="*/ 633445 w 11887966"/>
              <a:gd name="connsiteY6" fmla="*/ 2117407 h 2421987"/>
              <a:gd name="connsiteX7" fmla="*/ 697680 w 11887966"/>
              <a:gd name="connsiteY7" fmla="*/ 2084335 h 2421987"/>
              <a:gd name="connsiteX8" fmla="*/ 761624 w 11887966"/>
              <a:gd name="connsiteY8" fmla="*/ 2052135 h 2421987"/>
              <a:gd name="connsiteX9" fmla="*/ 825281 w 11887966"/>
              <a:gd name="connsiteY9" fmla="*/ 2020796 h 2421987"/>
              <a:gd name="connsiteX10" fmla="*/ 888654 w 11887966"/>
              <a:gd name="connsiteY10" fmla="*/ 1990308 h 2421987"/>
              <a:gd name="connsiteX11" fmla="*/ 951747 w 11887966"/>
              <a:gd name="connsiteY11" fmla="*/ 1960663 h 2421987"/>
              <a:gd name="connsiteX12" fmla="*/ 1014563 w 11887966"/>
              <a:gd name="connsiteY12" fmla="*/ 1931850 h 2421987"/>
              <a:gd name="connsiteX13" fmla="*/ 1077105 w 11887966"/>
              <a:gd name="connsiteY13" fmla="*/ 1903860 h 2421987"/>
              <a:gd name="connsiteX14" fmla="*/ 1139378 w 11887966"/>
              <a:gd name="connsiteY14" fmla="*/ 1876682 h 2421987"/>
              <a:gd name="connsiteX15" fmla="*/ 1201384 w 11887966"/>
              <a:gd name="connsiteY15" fmla="*/ 1850307 h 2421987"/>
              <a:gd name="connsiteX16" fmla="*/ 1263127 w 11887966"/>
              <a:gd name="connsiteY16" fmla="*/ 1824725 h 2421987"/>
              <a:gd name="connsiteX17" fmla="*/ 1324610 w 11887966"/>
              <a:gd name="connsiteY17" fmla="*/ 1799927 h 2421987"/>
              <a:gd name="connsiteX18" fmla="*/ 1385836 w 11887966"/>
              <a:gd name="connsiteY18" fmla="*/ 1775903 h 2421987"/>
              <a:gd name="connsiteX19" fmla="*/ 1446810 w 11887966"/>
              <a:gd name="connsiteY19" fmla="*/ 1752642 h 2421987"/>
              <a:gd name="connsiteX20" fmla="*/ 1507535 w 11887966"/>
              <a:gd name="connsiteY20" fmla="*/ 1730136 h 2421987"/>
              <a:gd name="connsiteX21" fmla="*/ 1568013 w 11887966"/>
              <a:gd name="connsiteY21" fmla="*/ 1708374 h 2421987"/>
              <a:gd name="connsiteX22" fmla="*/ 1628249 w 11887966"/>
              <a:gd name="connsiteY22" fmla="*/ 1687348 h 2421987"/>
              <a:gd name="connsiteX23" fmla="*/ 1688245 w 11887966"/>
              <a:gd name="connsiteY23" fmla="*/ 1667046 h 2421987"/>
              <a:gd name="connsiteX24" fmla="*/ 1748006 w 11887966"/>
              <a:gd name="connsiteY24" fmla="*/ 1647459 h 2421987"/>
              <a:gd name="connsiteX25" fmla="*/ 1807535 w 11887966"/>
              <a:gd name="connsiteY25" fmla="*/ 1628578 h 2421987"/>
              <a:gd name="connsiteX26" fmla="*/ 1866835 w 11887966"/>
              <a:gd name="connsiteY26" fmla="*/ 1610392 h 2421987"/>
              <a:gd name="connsiteX27" fmla="*/ 1925909 w 11887966"/>
              <a:gd name="connsiteY27" fmla="*/ 1592893 h 2421987"/>
              <a:gd name="connsiteX28" fmla="*/ 1984761 w 11887966"/>
              <a:gd name="connsiteY28" fmla="*/ 1576070 h 2421987"/>
              <a:gd name="connsiteX29" fmla="*/ 2043395 w 11887966"/>
              <a:gd name="connsiteY29" fmla="*/ 1559913 h 2421987"/>
              <a:gd name="connsiteX30" fmla="*/ 2101813 w 11887966"/>
              <a:gd name="connsiteY30" fmla="*/ 1544413 h 2421987"/>
              <a:gd name="connsiteX31" fmla="*/ 2160020 w 11887966"/>
              <a:gd name="connsiteY31" fmla="*/ 1529560 h 2421987"/>
              <a:gd name="connsiteX32" fmla="*/ 2275813 w 11887966"/>
              <a:gd name="connsiteY32" fmla="*/ 1501756 h 2421987"/>
              <a:gd name="connsiteX33" fmla="*/ 2390799 w 11887966"/>
              <a:gd name="connsiteY33" fmla="*/ 1476424 h 2421987"/>
              <a:gd name="connsiteX34" fmla="*/ 2505007 w 11887966"/>
              <a:gd name="connsiteY34" fmla="*/ 1453484 h 2421987"/>
              <a:gd name="connsiteX35" fmla="*/ 2618464 w 11887966"/>
              <a:gd name="connsiteY35" fmla="*/ 1432859 h 2421987"/>
              <a:gd name="connsiteX36" fmla="*/ 2731198 w 11887966"/>
              <a:gd name="connsiteY36" fmla="*/ 1414472 h 2421987"/>
              <a:gd name="connsiteX37" fmla="*/ 2843236 w 11887966"/>
              <a:gd name="connsiteY37" fmla="*/ 1398243 h 2421987"/>
              <a:gd name="connsiteX38" fmla="*/ 2954605 w 11887966"/>
              <a:gd name="connsiteY38" fmla="*/ 1384096 h 2421987"/>
              <a:gd name="connsiteX39" fmla="*/ 3016287 w 11887966"/>
              <a:gd name="connsiteY39" fmla="*/ 1377121 h 2421987"/>
              <a:gd name="connsiteX40" fmla="*/ 3120466 w 11887966"/>
              <a:gd name="connsiteY40" fmla="*/ 1366606 h 2421987"/>
              <a:gd name="connsiteX41" fmla="*/ 3230284 w 11887966"/>
              <a:gd name="connsiteY41" fmla="*/ 1357321 h 2421987"/>
              <a:gd name="connsiteX42" fmla="*/ 3339529 w 11887966"/>
              <a:gd name="connsiteY42" fmla="*/ 1349843 h 2421987"/>
              <a:gd name="connsiteX43" fmla="*/ 3448229 w 11887966"/>
              <a:gd name="connsiteY43" fmla="*/ 1344095 h 2421987"/>
              <a:gd name="connsiteX44" fmla="*/ 3556412 w 11887966"/>
              <a:gd name="connsiteY44" fmla="*/ 1340000 h 2421987"/>
              <a:gd name="connsiteX45" fmla="*/ 3664104 w 11887966"/>
              <a:gd name="connsiteY45" fmla="*/ 1337479 h 2421987"/>
              <a:gd name="connsiteX46" fmla="*/ 9649949 w 11887966"/>
              <a:gd name="connsiteY46" fmla="*/ 1336454 h 2421987"/>
              <a:gd name="connsiteX47" fmla="*/ 9696827 w 11887966"/>
              <a:gd name="connsiteY47" fmla="*/ 1322011 h 2421987"/>
              <a:gd name="connsiteX48" fmla="*/ 9758972 w 11887966"/>
              <a:gd name="connsiteY48" fmla="*/ 1302238 h 2421987"/>
              <a:gd name="connsiteX49" fmla="*/ 9821385 w 11887966"/>
              <a:gd name="connsiteY49" fmla="*/ 1281747 h 2421987"/>
              <a:gd name="connsiteX50" fmla="*/ 9884070 w 11887966"/>
              <a:gd name="connsiteY50" fmla="*/ 1260528 h 2421987"/>
              <a:gd name="connsiteX51" fmla="*/ 9947030 w 11887966"/>
              <a:gd name="connsiteY51" fmla="*/ 1238573 h 2421987"/>
              <a:gd name="connsiteX52" fmla="*/ 10010269 w 11887966"/>
              <a:gd name="connsiteY52" fmla="*/ 1215870 h 2421987"/>
              <a:gd name="connsiteX53" fmla="*/ 10073789 w 11887966"/>
              <a:gd name="connsiteY53" fmla="*/ 1192410 h 2421987"/>
              <a:gd name="connsiteX54" fmla="*/ 10137596 w 11887966"/>
              <a:gd name="connsiteY54" fmla="*/ 1168184 h 2421987"/>
              <a:gd name="connsiteX55" fmla="*/ 10201691 w 11887966"/>
              <a:gd name="connsiteY55" fmla="*/ 1143182 h 2421987"/>
              <a:gd name="connsiteX56" fmla="*/ 10266079 w 11887966"/>
              <a:gd name="connsiteY56" fmla="*/ 1117393 h 2421987"/>
              <a:gd name="connsiteX57" fmla="*/ 10330763 w 11887966"/>
              <a:gd name="connsiteY57" fmla="*/ 1090809 h 2421987"/>
              <a:gd name="connsiteX58" fmla="*/ 10395745 w 11887966"/>
              <a:gd name="connsiteY58" fmla="*/ 1063419 h 2421987"/>
              <a:gd name="connsiteX59" fmla="*/ 10826686 w 11887966"/>
              <a:gd name="connsiteY59" fmla="*/ 863985 h 2421987"/>
              <a:gd name="connsiteX60" fmla="*/ 11887966 w 11887966"/>
              <a:gd name="connsiteY60" fmla="*/ 4616 h 2421987"/>
              <a:gd name="connsiteX61" fmla="*/ 10480113 w 11887966"/>
              <a:gd name="connsiteY61" fmla="*/ 0 h 2421987"/>
              <a:gd name="connsiteX0" fmla="*/ 9649949 w 11887966"/>
              <a:gd name="connsiteY0" fmla="*/ 1336454 h 2421987"/>
              <a:gd name="connsiteX1" fmla="*/ 3771334 w 11887966"/>
              <a:gd name="connsiteY1" fmla="*/ 1336454 h 2421987"/>
              <a:gd name="connsiteX2" fmla="*/ 3931370 w 11887966"/>
              <a:gd name="connsiteY2" fmla="*/ 1337551 h 2421987"/>
              <a:gd name="connsiteX3" fmla="*/ 4090520 w 11887966"/>
              <a:gd name="connsiteY3" fmla="*/ 1341576 h 2421987"/>
              <a:gd name="connsiteX4" fmla="*/ 4248875 w 11887966"/>
              <a:gd name="connsiteY4" fmla="*/ 1348265 h 2421987"/>
              <a:gd name="connsiteX5" fmla="*/ 4458940 w 11887966"/>
              <a:gd name="connsiteY5" fmla="*/ 1360874 h 2421987"/>
              <a:gd name="connsiteX6" fmla="*/ 4667976 w 11887966"/>
              <a:gd name="connsiteY6" fmla="*/ 1377128 h 2421987"/>
              <a:gd name="connsiteX7" fmla="*/ 4980083 w 11887966"/>
              <a:gd name="connsiteY7" fmla="*/ 1406979 h 2421987"/>
              <a:gd name="connsiteX8" fmla="*/ 6434286 w 11887966"/>
              <a:gd name="connsiteY8" fmla="*/ 1574291 h 2421987"/>
              <a:gd name="connsiteX9" fmla="*/ 6591836 w 11887966"/>
              <a:gd name="connsiteY9" fmla="*/ 1589363 h 2421987"/>
              <a:gd name="connsiteX10" fmla="*/ 6855992 w 11887966"/>
              <a:gd name="connsiteY10" fmla="*/ 1610914 h 2421987"/>
              <a:gd name="connsiteX11" fmla="*/ 7068979 w 11887966"/>
              <a:gd name="connsiteY11" fmla="*/ 1624243 h 2421987"/>
              <a:gd name="connsiteX12" fmla="*/ 7229833 w 11887966"/>
              <a:gd name="connsiteY12" fmla="*/ 1631547 h 2421987"/>
              <a:gd name="connsiteX13" fmla="*/ 7391744 w 11887966"/>
              <a:gd name="connsiteY13" fmla="*/ 1636252 h 2421987"/>
              <a:gd name="connsiteX14" fmla="*/ 7554806 w 11887966"/>
              <a:gd name="connsiteY14" fmla="*/ 1638094 h 2421987"/>
              <a:gd name="connsiteX15" fmla="*/ 7719110 w 11887966"/>
              <a:gd name="connsiteY15" fmla="*/ 1636810 h 2421987"/>
              <a:gd name="connsiteX16" fmla="*/ 7829382 w 11887966"/>
              <a:gd name="connsiteY16" fmla="*/ 1634087 h 2421987"/>
              <a:gd name="connsiteX17" fmla="*/ 7940275 w 11887966"/>
              <a:gd name="connsiteY17" fmla="*/ 1629780 h 2421987"/>
              <a:gd name="connsiteX18" fmla="*/ 8051816 w 11887966"/>
              <a:gd name="connsiteY18" fmla="*/ 1623810 h 2421987"/>
              <a:gd name="connsiteX19" fmla="*/ 8164033 w 11887966"/>
              <a:gd name="connsiteY19" fmla="*/ 1616100 h 2421987"/>
              <a:gd name="connsiteX20" fmla="*/ 8276953 w 11887966"/>
              <a:gd name="connsiteY20" fmla="*/ 1606571 h 2421987"/>
              <a:gd name="connsiteX21" fmla="*/ 8390604 w 11887966"/>
              <a:gd name="connsiteY21" fmla="*/ 1595147 h 2421987"/>
              <a:gd name="connsiteX22" fmla="*/ 8505012 w 11887966"/>
              <a:gd name="connsiteY22" fmla="*/ 1581747 h 2421987"/>
              <a:gd name="connsiteX23" fmla="*/ 8562510 w 11887966"/>
              <a:gd name="connsiteY23" fmla="*/ 1574283 h 2421987"/>
              <a:gd name="connsiteX24" fmla="*/ 8678107 w 11887966"/>
              <a:gd name="connsiteY24" fmla="*/ 1557776 h 2421987"/>
              <a:gd name="connsiteX25" fmla="*/ 8794531 w 11887966"/>
              <a:gd name="connsiteY25" fmla="*/ 1539100 h 2421987"/>
              <a:gd name="connsiteX26" fmla="*/ 8911808 w 11887966"/>
              <a:gd name="connsiteY26" fmla="*/ 1518177 h 2421987"/>
              <a:gd name="connsiteX27" fmla="*/ 9029968 w 11887966"/>
              <a:gd name="connsiteY27" fmla="*/ 1494928 h 2421987"/>
              <a:gd name="connsiteX28" fmla="*/ 9149036 w 11887966"/>
              <a:gd name="connsiteY28" fmla="*/ 1469276 h 2421987"/>
              <a:gd name="connsiteX29" fmla="*/ 9269041 w 11887966"/>
              <a:gd name="connsiteY29" fmla="*/ 1441143 h 2421987"/>
              <a:gd name="connsiteX30" fmla="*/ 9390009 w 11887966"/>
              <a:gd name="connsiteY30" fmla="*/ 1410450 h 2421987"/>
              <a:gd name="connsiteX31" fmla="*/ 9511969 w 11887966"/>
              <a:gd name="connsiteY31" fmla="*/ 1377121 h 2421987"/>
              <a:gd name="connsiteX32" fmla="*/ 9580448 w 11887966"/>
              <a:gd name="connsiteY32" fmla="*/ 1357321 h 2421987"/>
              <a:gd name="connsiteX33" fmla="*/ 9634947 w 11887966"/>
              <a:gd name="connsiteY33" fmla="*/ 1341076 h 2421987"/>
              <a:gd name="connsiteX34" fmla="*/ 9649949 w 11887966"/>
              <a:gd name="connsiteY34" fmla="*/ 1336454 h 2421987"/>
              <a:gd name="connsiteX0" fmla="*/ 10480113 w 11887966"/>
              <a:gd name="connsiteY0" fmla="*/ 0 h 2421987"/>
              <a:gd name="connsiteX1" fmla="*/ 0 w 11887966"/>
              <a:gd name="connsiteY1" fmla="*/ 0 h 2421987"/>
              <a:gd name="connsiteX2" fmla="*/ 0 w 11887966"/>
              <a:gd name="connsiteY2" fmla="*/ 2015879 h 2421987"/>
              <a:gd name="connsiteX3" fmla="*/ 11312 w 11887966"/>
              <a:gd name="connsiteY3" fmla="*/ 2421987 h 2421987"/>
              <a:gd name="connsiteX4" fmla="*/ 504090 w 11887966"/>
              <a:gd name="connsiteY4" fmla="*/ 2186203 h 2421987"/>
              <a:gd name="connsiteX5" fmla="*/ 568917 w 11887966"/>
              <a:gd name="connsiteY5" fmla="*/ 2151360 h 2421987"/>
              <a:gd name="connsiteX6" fmla="*/ 633445 w 11887966"/>
              <a:gd name="connsiteY6" fmla="*/ 2117407 h 2421987"/>
              <a:gd name="connsiteX7" fmla="*/ 697680 w 11887966"/>
              <a:gd name="connsiteY7" fmla="*/ 2084335 h 2421987"/>
              <a:gd name="connsiteX8" fmla="*/ 761624 w 11887966"/>
              <a:gd name="connsiteY8" fmla="*/ 2052135 h 2421987"/>
              <a:gd name="connsiteX9" fmla="*/ 825281 w 11887966"/>
              <a:gd name="connsiteY9" fmla="*/ 2020796 h 2421987"/>
              <a:gd name="connsiteX10" fmla="*/ 888654 w 11887966"/>
              <a:gd name="connsiteY10" fmla="*/ 1990308 h 2421987"/>
              <a:gd name="connsiteX11" fmla="*/ 951747 w 11887966"/>
              <a:gd name="connsiteY11" fmla="*/ 1960663 h 2421987"/>
              <a:gd name="connsiteX12" fmla="*/ 1014563 w 11887966"/>
              <a:gd name="connsiteY12" fmla="*/ 1931850 h 2421987"/>
              <a:gd name="connsiteX13" fmla="*/ 1077105 w 11887966"/>
              <a:gd name="connsiteY13" fmla="*/ 1903860 h 2421987"/>
              <a:gd name="connsiteX14" fmla="*/ 1139378 w 11887966"/>
              <a:gd name="connsiteY14" fmla="*/ 1876682 h 2421987"/>
              <a:gd name="connsiteX15" fmla="*/ 1201384 w 11887966"/>
              <a:gd name="connsiteY15" fmla="*/ 1850307 h 2421987"/>
              <a:gd name="connsiteX16" fmla="*/ 1263127 w 11887966"/>
              <a:gd name="connsiteY16" fmla="*/ 1824725 h 2421987"/>
              <a:gd name="connsiteX17" fmla="*/ 1324610 w 11887966"/>
              <a:gd name="connsiteY17" fmla="*/ 1799927 h 2421987"/>
              <a:gd name="connsiteX18" fmla="*/ 1385836 w 11887966"/>
              <a:gd name="connsiteY18" fmla="*/ 1775903 h 2421987"/>
              <a:gd name="connsiteX19" fmla="*/ 1446810 w 11887966"/>
              <a:gd name="connsiteY19" fmla="*/ 1752642 h 2421987"/>
              <a:gd name="connsiteX20" fmla="*/ 1507535 w 11887966"/>
              <a:gd name="connsiteY20" fmla="*/ 1730136 h 2421987"/>
              <a:gd name="connsiteX21" fmla="*/ 1568013 w 11887966"/>
              <a:gd name="connsiteY21" fmla="*/ 1708374 h 2421987"/>
              <a:gd name="connsiteX22" fmla="*/ 1628249 w 11887966"/>
              <a:gd name="connsiteY22" fmla="*/ 1687348 h 2421987"/>
              <a:gd name="connsiteX23" fmla="*/ 1688245 w 11887966"/>
              <a:gd name="connsiteY23" fmla="*/ 1667046 h 2421987"/>
              <a:gd name="connsiteX24" fmla="*/ 1748006 w 11887966"/>
              <a:gd name="connsiteY24" fmla="*/ 1647459 h 2421987"/>
              <a:gd name="connsiteX25" fmla="*/ 1807535 w 11887966"/>
              <a:gd name="connsiteY25" fmla="*/ 1628578 h 2421987"/>
              <a:gd name="connsiteX26" fmla="*/ 1866835 w 11887966"/>
              <a:gd name="connsiteY26" fmla="*/ 1610392 h 2421987"/>
              <a:gd name="connsiteX27" fmla="*/ 1925909 w 11887966"/>
              <a:gd name="connsiteY27" fmla="*/ 1592893 h 2421987"/>
              <a:gd name="connsiteX28" fmla="*/ 1984761 w 11887966"/>
              <a:gd name="connsiteY28" fmla="*/ 1576070 h 2421987"/>
              <a:gd name="connsiteX29" fmla="*/ 2043395 w 11887966"/>
              <a:gd name="connsiteY29" fmla="*/ 1559913 h 2421987"/>
              <a:gd name="connsiteX30" fmla="*/ 2101813 w 11887966"/>
              <a:gd name="connsiteY30" fmla="*/ 1544413 h 2421987"/>
              <a:gd name="connsiteX31" fmla="*/ 2160020 w 11887966"/>
              <a:gd name="connsiteY31" fmla="*/ 1529560 h 2421987"/>
              <a:gd name="connsiteX32" fmla="*/ 2275813 w 11887966"/>
              <a:gd name="connsiteY32" fmla="*/ 1501756 h 2421987"/>
              <a:gd name="connsiteX33" fmla="*/ 2390799 w 11887966"/>
              <a:gd name="connsiteY33" fmla="*/ 1476424 h 2421987"/>
              <a:gd name="connsiteX34" fmla="*/ 2505007 w 11887966"/>
              <a:gd name="connsiteY34" fmla="*/ 1453484 h 2421987"/>
              <a:gd name="connsiteX35" fmla="*/ 2618464 w 11887966"/>
              <a:gd name="connsiteY35" fmla="*/ 1432859 h 2421987"/>
              <a:gd name="connsiteX36" fmla="*/ 2731198 w 11887966"/>
              <a:gd name="connsiteY36" fmla="*/ 1414472 h 2421987"/>
              <a:gd name="connsiteX37" fmla="*/ 2843236 w 11887966"/>
              <a:gd name="connsiteY37" fmla="*/ 1398243 h 2421987"/>
              <a:gd name="connsiteX38" fmla="*/ 2954605 w 11887966"/>
              <a:gd name="connsiteY38" fmla="*/ 1384096 h 2421987"/>
              <a:gd name="connsiteX39" fmla="*/ 3016287 w 11887966"/>
              <a:gd name="connsiteY39" fmla="*/ 1377121 h 2421987"/>
              <a:gd name="connsiteX40" fmla="*/ 3120466 w 11887966"/>
              <a:gd name="connsiteY40" fmla="*/ 1366606 h 2421987"/>
              <a:gd name="connsiteX41" fmla="*/ 3230284 w 11887966"/>
              <a:gd name="connsiteY41" fmla="*/ 1357321 h 2421987"/>
              <a:gd name="connsiteX42" fmla="*/ 3339529 w 11887966"/>
              <a:gd name="connsiteY42" fmla="*/ 1349843 h 2421987"/>
              <a:gd name="connsiteX43" fmla="*/ 3448229 w 11887966"/>
              <a:gd name="connsiteY43" fmla="*/ 1344095 h 2421987"/>
              <a:gd name="connsiteX44" fmla="*/ 3556412 w 11887966"/>
              <a:gd name="connsiteY44" fmla="*/ 1340000 h 2421987"/>
              <a:gd name="connsiteX45" fmla="*/ 3664104 w 11887966"/>
              <a:gd name="connsiteY45" fmla="*/ 1337479 h 2421987"/>
              <a:gd name="connsiteX46" fmla="*/ 9649949 w 11887966"/>
              <a:gd name="connsiteY46" fmla="*/ 1336454 h 2421987"/>
              <a:gd name="connsiteX47" fmla="*/ 9696827 w 11887966"/>
              <a:gd name="connsiteY47" fmla="*/ 1322011 h 2421987"/>
              <a:gd name="connsiteX48" fmla="*/ 9758972 w 11887966"/>
              <a:gd name="connsiteY48" fmla="*/ 1302238 h 2421987"/>
              <a:gd name="connsiteX49" fmla="*/ 9821385 w 11887966"/>
              <a:gd name="connsiteY49" fmla="*/ 1281747 h 2421987"/>
              <a:gd name="connsiteX50" fmla="*/ 9884070 w 11887966"/>
              <a:gd name="connsiteY50" fmla="*/ 1260528 h 2421987"/>
              <a:gd name="connsiteX51" fmla="*/ 9947030 w 11887966"/>
              <a:gd name="connsiteY51" fmla="*/ 1238573 h 2421987"/>
              <a:gd name="connsiteX52" fmla="*/ 10010269 w 11887966"/>
              <a:gd name="connsiteY52" fmla="*/ 1215870 h 2421987"/>
              <a:gd name="connsiteX53" fmla="*/ 10073789 w 11887966"/>
              <a:gd name="connsiteY53" fmla="*/ 1192410 h 2421987"/>
              <a:gd name="connsiteX54" fmla="*/ 10137596 w 11887966"/>
              <a:gd name="connsiteY54" fmla="*/ 1168184 h 2421987"/>
              <a:gd name="connsiteX55" fmla="*/ 10201691 w 11887966"/>
              <a:gd name="connsiteY55" fmla="*/ 1143182 h 2421987"/>
              <a:gd name="connsiteX56" fmla="*/ 10266079 w 11887966"/>
              <a:gd name="connsiteY56" fmla="*/ 1117393 h 2421987"/>
              <a:gd name="connsiteX57" fmla="*/ 10330763 w 11887966"/>
              <a:gd name="connsiteY57" fmla="*/ 1090809 h 2421987"/>
              <a:gd name="connsiteX58" fmla="*/ 10395745 w 11887966"/>
              <a:gd name="connsiteY58" fmla="*/ 1063419 h 2421987"/>
              <a:gd name="connsiteX59" fmla="*/ 10826686 w 11887966"/>
              <a:gd name="connsiteY59" fmla="*/ 863985 h 2421987"/>
              <a:gd name="connsiteX60" fmla="*/ 11887966 w 11887966"/>
              <a:gd name="connsiteY60" fmla="*/ 4616 h 2421987"/>
              <a:gd name="connsiteX61" fmla="*/ 10480113 w 11887966"/>
              <a:gd name="connsiteY61" fmla="*/ 0 h 2421987"/>
              <a:gd name="connsiteX0" fmla="*/ 9649949 w 11887966"/>
              <a:gd name="connsiteY0" fmla="*/ 1336454 h 2421987"/>
              <a:gd name="connsiteX1" fmla="*/ 3771334 w 11887966"/>
              <a:gd name="connsiteY1" fmla="*/ 1336454 h 2421987"/>
              <a:gd name="connsiteX2" fmla="*/ 3931370 w 11887966"/>
              <a:gd name="connsiteY2" fmla="*/ 1337551 h 2421987"/>
              <a:gd name="connsiteX3" fmla="*/ 4090520 w 11887966"/>
              <a:gd name="connsiteY3" fmla="*/ 1341576 h 2421987"/>
              <a:gd name="connsiteX4" fmla="*/ 4248875 w 11887966"/>
              <a:gd name="connsiteY4" fmla="*/ 1348265 h 2421987"/>
              <a:gd name="connsiteX5" fmla="*/ 4458940 w 11887966"/>
              <a:gd name="connsiteY5" fmla="*/ 1360874 h 2421987"/>
              <a:gd name="connsiteX6" fmla="*/ 4667976 w 11887966"/>
              <a:gd name="connsiteY6" fmla="*/ 1377128 h 2421987"/>
              <a:gd name="connsiteX7" fmla="*/ 4980083 w 11887966"/>
              <a:gd name="connsiteY7" fmla="*/ 1406979 h 2421987"/>
              <a:gd name="connsiteX8" fmla="*/ 6434286 w 11887966"/>
              <a:gd name="connsiteY8" fmla="*/ 1574291 h 2421987"/>
              <a:gd name="connsiteX9" fmla="*/ 6591836 w 11887966"/>
              <a:gd name="connsiteY9" fmla="*/ 1589363 h 2421987"/>
              <a:gd name="connsiteX10" fmla="*/ 6855992 w 11887966"/>
              <a:gd name="connsiteY10" fmla="*/ 1610914 h 2421987"/>
              <a:gd name="connsiteX11" fmla="*/ 7068979 w 11887966"/>
              <a:gd name="connsiteY11" fmla="*/ 1624243 h 2421987"/>
              <a:gd name="connsiteX12" fmla="*/ 7229833 w 11887966"/>
              <a:gd name="connsiteY12" fmla="*/ 1631547 h 2421987"/>
              <a:gd name="connsiteX13" fmla="*/ 7391744 w 11887966"/>
              <a:gd name="connsiteY13" fmla="*/ 1636252 h 2421987"/>
              <a:gd name="connsiteX14" fmla="*/ 7554806 w 11887966"/>
              <a:gd name="connsiteY14" fmla="*/ 1638094 h 2421987"/>
              <a:gd name="connsiteX15" fmla="*/ 7719110 w 11887966"/>
              <a:gd name="connsiteY15" fmla="*/ 1636810 h 2421987"/>
              <a:gd name="connsiteX16" fmla="*/ 7829382 w 11887966"/>
              <a:gd name="connsiteY16" fmla="*/ 1634087 h 2421987"/>
              <a:gd name="connsiteX17" fmla="*/ 7940275 w 11887966"/>
              <a:gd name="connsiteY17" fmla="*/ 1629780 h 2421987"/>
              <a:gd name="connsiteX18" fmla="*/ 8051816 w 11887966"/>
              <a:gd name="connsiteY18" fmla="*/ 1623810 h 2421987"/>
              <a:gd name="connsiteX19" fmla="*/ 8164033 w 11887966"/>
              <a:gd name="connsiteY19" fmla="*/ 1616100 h 2421987"/>
              <a:gd name="connsiteX20" fmla="*/ 8276953 w 11887966"/>
              <a:gd name="connsiteY20" fmla="*/ 1606571 h 2421987"/>
              <a:gd name="connsiteX21" fmla="*/ 8390604 w 11887966"/>
              <a:gd name="connsiteY21" fmla="*/ 1595147 h 2421987"/>
              <a:gd name="connsiteX22" fmla="*/ 8505012 w 11887966"/>
              <a:gd name="connsiteY22" fmla="*/ 1581747 h 2421987"/>
              <a:gd name="connsiteX23" fmla="*/ 8562510 w 11887966"/>
              <a:gd name="connsiteY23" fmla="*/ 1574283 h 2421987"/>
              <a:gd name="connsiteX24" fmla="*/ 8678107 w 11887966"/>
              <a:gd name="connsiteY24" fmla="*/ 1557776 h 2421987"/>
              <a:gd name="connsiteX25" fmla="*/ 8794531 w 11887966"/>
              <a:gd name="connsiteY25" fmla="*/ 1539100 h 2421987"/>
              <a:gd name="connsiteX26" fmla="*/ 8911808 w 11887966"/>
              <a:gd name="connsiteY26" fmla="*/ 1518177 h 2421987"/>
              <a:gd name="connsiteX27" fmla="*/ 9029968 w 11887966"/>
              <a:gd name="connsiteY27" fmla="*/ 1494928 h 2421987"/>
              <a:gd name="connsiteX28" fmla="*/ 9149036 w 11887966"/>
              <a:gd name="connsiteY28" fmla="*/ 1469276 h 2421987"/>
              <a:gd name="connsiteX29" fmla="*/ 9269041 w 11887966"/>
              <a:gd name="connsiteY29" fmla="*/ 1441143 h 2421987"/>
              <a:gd name="connsiteX30" fmla="*/ 9390009 w 11887966"/>
              <a:gd name="connsiteY30" fmla="*/ 1410450 h 2421987"/>
              <a:gd name="connsiteX31" fmla="*/ 9511969 w 11887966"/>
              <a:gd name="connsiteY31" fmla="*/ 1377121 h 2421987"/>
              <a:gd name="connsiteX32" fmla="*/ 9580448 w 11887966"/>
              <a:gd name="connsiteY32" fmla="*/ 1357321 h 2421987"/>
              <a:gd name="connsiteX33" fmla="*/ 9634947 w 11887966"/>
              <a:gd name="connsiteY33" fmla="*/ 1341076 h 2421987"/>
              <a:gd name="connsiteX34" fmla="*/ 9649949 w 11887966"/>
              <a:gd name="connsiteY34" fmla="*/ 1336454 h 2421987"/>
              <a:gd name="connsiteX0" fmla="*/ 10480113 w 11887966"/>
              <a:gd name="connsiteY0" fmla="*/ 0 h 2445522"/>
              <a:gd name="connsiteX1" fmla="*/ 0 w 11887966"/>
              <a:gd name="connsiteY1" fmla="*/ 0 h 2445522"/>
              <a:gd name="connsiteX2" fmla="*/ 0 w 11887966"/>
              <a:gd name="connsiteY2" fmla="*/ 2015879 h 2445522"/>
              <a:gd name="connsiteX3" fmla="*/ 5373 w 11887966"/>
              <a:gd name="connsiteY3" fmla="*/ 2445522 h 2445522"/>
              <a:gd name="connsiteX4" fmla="*/ 504090 w 11887966"/>
              <a:gd name="connsiteY4" fmla="*/ 2186203 h 2445522"/>
              <a:gd name="connsiteX5" fmla="*/ 568917 w 11887966"/>
              <a:gd name="connsiteY5" fmla="*/ 2151360 h 2445522"/>
              <a:gd name="connsiteX6" fmla="*/ 633445 w 11887966"/>
              <a:gd name="connsiteY6" fmla="*/ 2117407 h 2445522"/>
              <a:gd name="connsiteX7" fmla="*/ 697680 w 11887966"/>
              <a:gd name="connsiteY7" fmla="*/ 2084335 h 2445522"/>
              <a:gd name="connsiteX8" fmla="*/ 761624 w 11887966"/>
              <a:gd name="connsiteY8" fmla="*/ 2052135 h 2445522"/>
              <a:gd name="connsiteX9" fmla="*/ 825281 w 11887966"/>
              <a:gd name="connsiteY9" fmla="*/ 2020796 h 2445522"/>
              <a:gd name="connsiteX10" fmla="*/ 888654 w 11887966"/>
              <a:gd name="connsiteY10" fmla="*/ 1990308 h 2445522"/>
              <a:gd name="connsiteX11" fmla="*/ 951747 w 11887966"/>
              <a:gd name="connsiteY11" fmla="*/ 1960663 h 2445522"/>
              <a:gd name="connsiteX12" fmla="*/ 1014563 w 11887966"/>
              <a:gd name="connsiteY12" fmla="*/ 1931850 h 2445522"/>
              <a:gd name="connsiteX13" fmla="*/ 1077105 w 11887966"/>
              <a:gd name="connsiteY13" fmla="*/ 1903860 h 2445522"/>
              <a:gd name="connsiteX14" fmla="*/ 1139378 w 11887966"/>
              <a:gd name="connsiteY14" fmla="*/ 1876682 h 2445522"/>
              <a:gd name="connsiteX15" fmla="*/ 1201384 w 11887966"/>
              <a:gd name="connsiteY15" fmla="*/ 1850307 h 2445522"/>
              <a:gd name="connsiteX16" fmla="*/ 1263127 w 11887966"/>
              <a:gd name="connsiteY16" fmla="*/ 1824725 h 2445522"/>
              <a:gd name="connsiteX17" fmla="*/ 1324610 w 11887966"/>
              <a:gd name="connsiteY17" fmla="*/ 1799927 h 2445522"/>
              <a:gd name="connsiteX18" fmla="*/ 1385836 w 11887966"/>
              <a:gd name="connsiteY18" fmla="*/ 1775903 h 2445522"/>
              <a:gd name="connsiteX19" fmla="*/ 1446810 w 11887966"/>
              <a:gd name="connsiteY19" fmla="*/ 1752642 h 2445522"/>
              <a:gd name="connsiteX20" fmla="*/ 1507535 w 11887966"/>
              <a:gd name="connsiteY20" fmla="*/ 1730136 h 2445522"/>
              <a:gd name="connsiteX21" fmla="*/ 1568013 w 11887966"/>
              <a:gd name="connsiteY21" fmla="*/ 1708374 h 2445522"/>
              <a:gd name="connsiteX22" fmla="*/ 1628249 w 11887966"/>
              <a:gd name="connsiteY22" fmla="*/ 1687348 h 2445522"/>
              <a:gd name="connsiteX23" fmla="*/ 1688245 w 11887966"/>
              <a:gd name="connsiteY23" fmla="*/ 1667046 h 2445522"/>
              <a:gd name="connsiteX24" fmla="*/ 1748006 w 11887966"/>
              <a:gd name="connsiteY24" fmla="*/ 1647459 h 2445522"/>
              <a:gd name="connsiteX25" fmla="*/ 1807535 w 11887966"/>
              <a:gd name="connsiteY25" fmla="*/ 1628578 h 2445522"/>
              <a:gd name="connsiteX26" fmla="*/ 1866835 w 11887966"/>
              <a:gd name="connsiteY26" fmla="*/ 1610392 h 2445522"/>
              <a:gd name="connsiteX27" fmla="*/ 1925909 w 11887966"/>
              <a:gd name="connsiteY27" fmla="*/ 1592893 h 2445522"/>
              <a:gd name="connsiteX28" fmla="*/ 1984761 w 11887966"/>
              <a:gd name="connsiteY28" fmla="*/ 1576070 h 2445522"/>
              <a:gd name="connsiteX29" fmla="*/ 2043395 w 11887966"/>
              <a:gd name="connsiteY29" fmla="*/ 1559913 h 2445522"/>
              <a:gd name="connsiteX30" fmla="*/ 2101813 w 11887966"/>
              <a:gd name="connsiteY30" fmla="*/ 1544413 h 2445522"/>
              <a:gd name="connsiteX31" fmla="*/ 2160020 w 11887966"/>
              <a:gd name="connsiteY31" fmla="*/ 1529560 h 2445522"/>
              <a:gd name="connsiteX32" fmla="*/ 2275813 w 11887966"/>
              <a:gd name="connsiteY32" fmla="*/ 1501756 h 2445522"/>
              <a:gd name="connsiteX33" fmla="*/ 2390799 w 11887966"/>
              <a:gd name="connsiteY33" fmla="*/ 1476424 h 2445522"/>
              <a:gd name="connsiteX34" fmla="*/ 2505007 w 11887966"/>
              <a:gd name="connsiteY34" fmla="*/ 1453484 h 2445522"/>
              <a:gd name="connsiteX35" fmla="*/ 2618464 w 11887966"/>
              <a:gd name="connsiteY35" fmla="*/ 1432859 h 2445522"/>
              <a:gd name="connsiteX36" fmla="*/ 2731198 w 11887966"/>
              <a:gd name="connsiteY36" fmla="*/ 1414472 h 2445522"/>
              <a:gd name="connsiteX37" fmla="*/ 2843236 w 11887966"/>
              <a:gd name="connsiteY37" fmla="*/ 1398243 h 2445522"/>
              <a:gd name="connsiteX38" fmla="*/ 2954605 w 11887966"/>
              <a:gd name="connsiteY38" fmla="*/ 1384096 h 2445522"/>
              <a:gd name="connsiteX39" fmla="*/ 3016287 w 11887966"/>
              <a:gd name="connsiteY39" fmla="*/ 1377121 h 2445522"/>
              <a:gd name="connsiteX40" fmla="*/ 3120466 w 11887966"/>
              <a:gd name="connsiteY40" fmla="*/ 1366606 h 2445522"/>
              <a:gd name="connsiteX41" fmla="*/ 3230284 w 11887966"/>
              <a:gd name="connsiteY41" fmla="*/ 1357321 h 2445522"/>
              <a:gd name="connsiteX42" fmla="*/ 3339529 w 11887966"/>
              <a:gd name="connsiteY42" fmla="*/ 1349843 h 2445522"/>
              <a:gd name="connsiteX43" fmla="*/ 3448229 w 11887966"/>
              <a:gd name="connsiteY43" fmla="*/ 1344095 h 2445522"/>
              <a:gd name="connsiteX44" fmla="*/ 3556412 w 11887966"/>
              <a:gd name="connsiteY44" fmla="*/ 1340000 h 2445522"/>
              <a:gd name="connsiteX45" fmla="*/ 3664104 w 11887966"/>
              <a:gd name="connsiteY45" fmla="*/ 1337479 h 2445522"/>
              <a:gd name="connsiteX46" fmla="*/ 9649949 w 11887966"/>
              <a:gd name="connsiteY46" fmla="*/ 1336454 h 2445522"/>
              <a:gd name="connsiteX47" fmla="*/ 9696827 w 11887966"/>
              <a:gd name="connsiteY47" fmla="*/ 1322011 h 2445522"/>
              <a:gd name="connsiteX48" fmla="*/ 9758972 w 11887966"/>
              <a:gd name="connsiteY48" fmla="*/ 1302238 h 2445522"/>
              <a:gd name="connsiteX49" fmla="*/ 9821385 w 11887966"/>
              <a:gd name="connsiteY49" fmla="*/ 1281747 h 2445522"/>
              <a:gd name="connsiteX50" fmla="*/ 9884070 w 11887966"/>
              <a:gd name="connsiteY50" fmla="*/ 1260528 h 2445522"/>
              <a:gd name="connsiteX51" fmla="*/ 9947030 w 11887966"/>
              <a:gd name="connsiteY51" fmla="*/ 1238573 h 2445522"/>
              <a:gd name="connsiteX52" fmla="*/ 10010269 w 11887966"/>
              <a:gd name="connsiteY52" fmla="*/ 1215870 h 2445522"/>
              <a:gd name="connsiteX53" fmla="*/ 10073789 w 11887966"/>
              <a:gd name="connsiteY53" fmla="*/ 1192410 h 2445522"/>
              <a:gd name="connsiteX54" fmla="*/ 10137596 w 11887966"/>
              <a:gd name="connsiteY54" fmla="*/ 1168184 h 2445522"/>
              <a:gd name="connsiteX55" fmla="*/ 10201691 w 11887966"/>
              <a:gd name="connsiteY55" fmla="*/ 1143182 h 2445522"/>
              <a:gd name="connsiteX56" fmla="*/ 10266079 w 11887966"/>
              <a:gd name="connsiteY56" fmla="*/ 1117393 h 2445522"/>
              <a:gd name="connsiteX57" fmla="*/ 10330763 w 11887966"/>
              <a:gd name="connsiteY57" fmla="*/ 1090809 h 2445522"/>
              <a:gd name="connsiteX58" fmla="*/ 10395745 w 11887966"/>
              <a:gd name="connsiteY58" fmla="*/ 1063419 h 2445522"/>
              <a:gd name="connsiteX59" fmla="*/ 10826686 w 11887966"/>
              <a:gd name="connsiteY59" fmla="*/ 863985 h 2445522"/>
              <a:gd name="connsiteX60" fmla="*/ 11887966 w 11887966"/>
              <a:gd name="connsiteY60" fmla="*/ 4616 h 2445522"/>
              <a:gd name="connsiteX61" fmla="*/ 10480113 w 11887966"/>
              <a:gd name="connsiteY61" fmla="*/ 0 h 2445522"/>
              <a:gd name="connsiteX0" fmla="*/ 9649949 w 11887966"/>
              <a:gd name="connsiteY0" fmla="*/ 1336454 h 2445522"/>
              <a:gd name="connsiteX1" fmla="*/ 3771334 w 11887966"/>
              <a:gd name="connsiteY1" fmla="*/ 1336454 h 2445522"/>
              <a:gd name="connsiteX2" fmla="*/ 3931370 w 11887966"/>
              <a:gd name="connsiteY2" fmla="*/ 1337551 h 2445522"/>
              <a:gd name="connsiteX3" fmla="*/ 4090520 w 11887966"/>
              <a:gd name="connsiteY3" fmla="*/ 1341576 h 2445522"/>
              <a:gd name="connsiteX4" fmla="*/ 4248875 w 11887966"/>
              <a:gd name="connsiteY4" fmla="*/ 1348265 h 2445522"/>
              <a:gd name="connsiteX5" fmla="*/ 4458940 w 11887966"/>
              <a:gd name="connsiteY5" fmla="*/ 1360874 h 2445522"/>
              <a:gd name="connsiteX6" fmla="*/ 4667976 w 11887966"/>
              <a:gd name="connsiteY6" fmla="*/ 1377128 h 2445522"/>
              <a:gd name="connsiteX7" fmla="*/ 4980083 w 11887966"/>
              <a:gd name="connsiteY7" fmla="*/ 1406979 h 2445522"/>
              <a:gd name="connsiteX8" fmla="*/ 6434286 w 11887966"/>
              <a:gd name="connsiteY8" fmla="*/ 1574291 h 2445522"/>
              <a:gd name="connsiteX9" fmla="*/ 6591836 w 11887966"/>
              <a:gd name="connsiteY9" fmla="*/ 1589363 h 2445522"/>
              <a:gd name="connsiteX10" fmla="*/ 6855992 w 11887966"/>
              <a:gd name="connsiteY10" fmla="*/ 1610914 h 2445522"/>
              <a:gd name="connsiteX11" fmla="*/ 7068979 w 11887966"/>
              <a:gd name="connsiteY11" fmla="*/ 1624243 h 2445522"/>
              <a:gd name="connsiteX12" fmla="*/ 7229833 w 11887966"/>
              <a:gd name="connsiteY12" fmla="*/ 1631547 h 2445522"/>
              <a:gd name="connsiteX13" fmla="*/ 7391744 w 11887966"/>
              <a:gd name="connsiteY13" fmla="*/ 1636252 h 2445522"/>
              <a:gd name="connsiteX14" fmla="*/ 7554806 w 11887966"/>
              <a:gd name="connsiteY14" fmla="*/ 1638094 h 2445522"/>
              <a:gd name="connsiteX15" fmla="*/ 7719110 w 11887966"/>
              <a:gd name="connsiteY15" fmla="*/ 1636810 h 2445522"/>
              <a:gd name="connsiteX16" fmla="*/ 7829382 w 11887966"/>
              <a:gd name="connsiteY16" fmla="*/ 1634087 h 2445522"/>
              <a:gd name="connsiteX17" fmla="*/ 7940275 w 11887966"/>
              <a:gd name="connsiteY17" fmla="*/ 1629780 h 2445522"/>
              <a:gd name="connsiteX18" fmla="*/ 8051816 w 11887966"/>
              <a:gd name="connsiteY18" fmla="*/ 1623810 h 2445522"/>
              <a:gd name="connsiteX19" fmla="*/ 8164033 w 11887966"/>
              <a:gd name="connsiteY19" fmla="*/ 1616100 h 2445522"/>
              <a:gd name="connsiteX20" fmla="*/ 8276953 w 11887966"/>
              <a:gd name="connsiteY20" fmla="*/ 1606571 h 2445522"/>
              <a:gd name="connsiteX21" fmla="*/ 8390604 w 11887966"/>
              <a:gd name="connsiteY21" fmla="*/ 1595147 h 2445522"/>
              <a:gd name="connsiteX22" fmla="*/ 8505012 w 11887966"/>
              <a:gd name="connsiteY22" fmla="*/ 1581747 h 2445522"/>
              <a:gd name="connsiteX23" fmla="*/ 8562510 w 11887966"/>
              <a:gd name="connsiteY23" fmla="*/ 1574283 h 2445522"/>
              <a:gd name="connsiteX24" fmla="*/ 8678107 w 11887966"/>
              <a:gd name="connsiteY24" fmla="*/ 1557776 h 2445522"/>
              <a:gd name="connsiteX25" fmla="*/ 8794531 w 11887966"/>
              <a:gd name="connsiteY25" fmla="*/ 1539100 h 2445522"/>
              <a:gd name="connsiteX26" fmla="*/ 8911808 w 11887966"/>
              <a:gd name="connsiteY26" fmla="*/ 1518177 h 2445522"/>
              <a:gd name="connsiteX27" fmla="*/ 9029968 w 11887966"/>
              <a:gd name="connsiteY27" fmla="*/ 1494928 h 2445522"/>
              <a:gd name="connsiteX28" fmla="*/ 9149036 w 11887966"/>
              <a:gd name="connsiteY28" fmla="*/ 1469276 h 2445522"/>
              <a:gd name="connsiteX29" fmla="*/ 9269041 w 11887966"/>
              <a:gd name="connsiteY29" fmla="*/ 1441143 h 2445522"/>
              <a:gd name="connsiteX30" fmla="*/ 9390009 w 11887966"/>
              <a:gd name="connsiteY30" fmla="*/ 1410450 h 2445522"/>
              <a:gd name="connsiteX31" fmla="*/ 9511969 w 11887966"/>
              <a:gd name="connsiteY31" fmla="*/ 1377121 h 2445522"/>
              <a:gd name="connsiteX32" fmla="*/ 9580448 w 11887966"/>
              <a:gd name="connsiteY32" fmla="*/ 1357321 h 2445522"/>
              <a:gd name="connsiteX33" fmla="*/ 9634947 w 11887966"/>
              <a:gd name="connsiteY33" fmla="*/ 1341076 h 2445522"/>
              <a:gd name="connsiteX34" fmla="*/ 9649949 w 11887966"/>
              <a:gd name="connsiteY34" fmla="*/ 1336454 h 244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887966" h="2445522">
                <a:moveTo>
                  <a:pt x="10480113" y="0"/>
                </a:moveTo>
                <a:lnTo>
                  <a:pt x="0" y="0"/>
                </a:lnTo>
                <a:lnTo>
                  <a:pt x="0" y="2015879"/>
                </a:lnTo>
                <a:lnTo>
                  <a:pt x="5373" y="2445522"/>
                </a:lnTo>
                <a:lnTo>
                  <a:pt x="504090" y="2186203"/>
                </a:lnTo>
                <a:lnTo>
                  <a:pt x="568917" y="2151360"/>
                </a:lnTo>
                <a:lnTo>
                  <a:pt x="633445" y="2117407"/>
                </a:lnTo>
                <a:lnTo>
                  <a:pt x="697680" y="2084335"/>
                </a:lnTo>
                <a:lnTo>
                  <a:pt x="761624" y="2052135"/>
                </a:lnTo>
                <a:lnTo>
                  <a:pt x="825281" y="2020796"/>
                </a:lnTo>
                <a:lnTo>
                  <a:pt x="888654" y="1990308"/>
                </a:lnTo>
                <a:lnTo>
                  <a:pt x="951747" y="1960663"/>
                </a:lnTo>
                <a:lnTo>
                  <a:pt x="1014563" y="1931850"/>
                </a:lnTo>
                <a:lnTo>
                  <a:pt x="1077105" y="1903860"/>
                </a:lnTo>
                <a:lnTo>
                  <a:pt x="1139378" y="1876682"/>
                </a:lnTo>
                <a:lnTo>
                  <a:pt x="1201384" y="1850307"/>
                </a:lnTo>
                <a:lnTo>
                  <a:pt x="1263127" y="1824725"/>
                </a:lnTo>
                <a:lnTo>
                  <a:pt x="1324610" y="1799927"/>
                </a:lnTo>
                <a:lnTo>
                  <a:pt x="1385836" y="1775903"/>
                </a:lnTo>
                <a:lnTo>
                  <a:pt x="1446810" y="1752642"/>
                </a:lnTo>
                <a:lnTo>
                  <a:pt x="1507535" y="1730136"/>
                </a:lnTo>
                <a:lnTo>
                  <a:pt x="1568013" y="1708374"/>
                </a:lnTo>
                <a:lnTo>
                  <a:pt x="1628249" y="1687348"/>
                </a:lnTo>
                <a:lnTo>
                  <a:pt x="1688245" y="1667046"/>
                </a:lnTo>
                <a:lnTo>
                  <a:pt x="1748006" y="1647459"/>
                </a:lnTo>
                <a:lnTo>
                  <a:pt x="1807535" y="1628578"/>
                </a:lnTo>
                <a:lnTo>
                  <a:pt x="1866835" y="1610392"/>
                </a:lnTo>
                <a:lnTo>
                  <a:pt x="1925909" y="1592893"/>
                </a:lnTo>
                <a:lnTo>
                  <a:pt x="1984761" y="1576070"/>
                </a:lnTo>
                <a:lnTo>
                  <a:pt x="2043395" y="1559913"/>
                </a:lnTo>
                <a:lnTo>
                  <a:pt x="2101813" y="1544413"/>
                </a:lnTo>
                <a:lnTo>
                  <a:pt x="2160020" y="1529560"/>
                </a:lnTo>
                <a:lnTo>
                  <a:pt x="2275813" y="1501756"/>
                </a:lnTo>
                <a:lnTo>
                  <a:pt x="2390799" y="1476424"/>
                </a:lnTo>
                <a:lnTo>
                  <a:pt x="2505007" y="1453484"/>
                </a:lnTo>
                <a:lnTo>
                  <a:pt x="2618464" y="1432859"/>
                </a:lnTo>
                <a:lnTo>
                  <a:pt x="2731198" y="1414472"/>
                </a:lnTo>
                <a:lnTo>
                  <a:pt x="2843236" y="1398243"/>
                </a:lnTo>
                <a:lnTo>
                  <a:pt x="2954605" y="1384096"/>
                </a:lnTo>
                <a:lnTo>
                  <a:pt x="3016287" y="1377121"/>
                </a:lnTo>
                <a:lnTo>
                  <a:pt x="3120466" y="1366606"/>
                </a:lnTo>
                <a:lnTo>
                  <a:pt x="3230284" y="1357321"/>
                </a:lnTo>
                <a:lnTo>
                  <a:pt x="3339529" y="1349843"/>
                </a:lnTo>
                <a:lnTo>
                  <a:pt x="3448229" y="1344095"/>
                </a:lnTo>
                <a:lnTo>
                  <a:pt x="3556412" y="1340000"/>
                </a:lnTo>
                <a:lnTo>
                  <a:pt x="3664104" y="1337479"/>
                </a:lnTo>
                <a:lnTo>
                  <a:pt x="9649949" y="1336454"/>
                </a:lnTo>
                <a:lnTo>
                  <a:pt x="9696827" y="1322011"/>
                </a:lnTo>
                <a:lnTo>
                  <a:pt x="9758972" y="1302238"/>
                </a:lnTo>
                <a:lnTo>
                  <a:pt x="9821385" y="1281747"/>
                </a:lnTo>
                <a:lnTo>
                  <a:pt x="9884070" y="1260528"/>
                </a:lnTo>
                <a:lnTo>
                  <a:pt x="9947030" y="1238573"/>
                </a:lnTo>
                <a:lnTo>
                  <a:pt x="10010269" y="1215870"/>
                </a:lnTo>
                <a:lnTo>
                  <a:pt x="10073789" y="1192410"/>
                </a:lnTo>
                <a:lnTo>
                  <a:pt x="10137596" y="1168184"/>
                </a:lnTo>
                <a:lnTo>
                  <a:pt x="10201691" y="1143182"/>
                </a:lnTo>
                <a:lnTo>
                  <a:pt x="10266079" y="1117393"/>
                </a:lnTo>
                <a:lnTo>
                  <a:pt x="10330763" y="1090809"/>
                </a:lnTo>
                <a:lnTo>
                  <a:pt x="10395745" y="1063419"/>
                </a:lnTo>
                <a:cubicBezTo>
                  <a:pt x="10539392" y="996941"/>
                  <a:pt x="10591438" y="989201"/>
                  <a:pt x="10826686" y="863985"/>
                </a:cubicBezTo>
                <a:cubicBezTo>
                  <a:pt x="11148864" y="669731"/>
                  <a:pt x="11326792" y="596983"/>
                  <a:pt x="11887966" y="4616"/>
                </a:cubicBezTo>
                <a:lnTo>
                  <a:pt x="10480113" y="0"/>
                </a:lnTo>
                <a:close/>
              </a:path>
              <a:path w="11887966" h="2445522">
                <a:moveTo>
                  <a:pt x="9649949" y="1336454"/>
                </a:moveTo>
                <a:lnTo>
                  <a:pt x="3771334" y="1336454"/>
                </a:lnTo>
                <a:lnTo>
                  <a:pt x="3931370" y="1337551"/>
                </a:lnTo>
                <a:lnTo>
                  <a:pt x="4090520" y="1341576"/>
                </a:lnTo>
                <a:lnTo>
                  <a:pt x="4248875" y="1348265"/>
                </a:lnTo>
                <a:lnTo>
                  <a:pt x="4458940" y="1360874"/>
                </a:lnTo>
                <a:lnTo>
                  <a:pt x="4667976" y="1377128"/>
                </a:lnTo>
                <a:lnTo>
                  <a:pt x="4980083" y="1406979"/>
                </a:lnTo>
                <a:lnTo>
                  <a:pt x="6434286" y="1574291"/>
                </a:lnTo>
                <a:lnTo>
                  <a:pt x="6591836" y="1589363"/>
                </a:lnTo>
                <a:lnTo>
                  <a:pt x="6855992" y="1610914"/>
                </a:lnTo>
                <a:lnTo>
                  <a:pt x="7068979" y="1624243"/>
                </a:lnTo>
                <a:lnTo>
                  <a:pt x="7229833" y="1631547"/>
                </a:lnTo>
                <a:lnTo>
                  <a:pt x="7391744" y="1636252"/>
                </a:lnTo>
                <a:lnTo>
                  <a:pt x="7554806" y="1638094"/>
                </a:lnTo>
                <a:lnTo>
                  <a:pt x="7719110" y="1636810"/>
                </a:lnTo>
                <a:lnTo>
                  <a:pt x="7829382" y="1634087"/>
                </a:lnTo>
                <a:lnTo>
                  <a:pt x="7940275" y="1629780"/>
                </a:lnTo>
                <a:lnTo>
                  <a:pt x="8051816" y="1623810"/>
                </a:lnTo>
                <a:lnTo>
                  <a:pt x="8164033" y="1616100"/>
                </a:lnTo>
                <a:lnTo>
                  <a:pt x="8276953" y="1606571"/>
                </a:lnTo>
                <a:lnTo>
                  <a:pt x="8390604" y="1595147"/>
                </a:lnTo>
                <a:lnTo>
                  <a:pt x="8505012" y="1581747"/>
                </a:lnTo>
                <a:lnTo>
                  <a:pt x="8562510" y="1574283"/>
                </a:lnTo>
                <a:lnTo>
                  <a:pt x="8678107" y="1557776"/>
                </a:lnTo>
                <a:lnTo>
                  <a:pt x="8794531" y="1539100"/>
                </a:lnTo>
                <a:lnTo>
                  <a:pt x="8911808" y="1518177"/>
                </a:lnTo>
                <a:lnTo>
                  <a:pt x="9029968" y="1494928"/>
                </a:lnTo>
                <a:lnTo>
                  <a:pt x="9149036" y="1469276"/>
                </a:lnTo>
                <a:lnTo>
                  <a:pt x="9269041" y="1441143"/>
                </a:lnTo>
                <a:lnTo>
                  <a:pt x="9390009" y="1410450"/>
                </a:lnTo>
                <a:lnTo>
                  <a:pt x="9511969" y="1377121"/>
                </a:lnTo>
                <a:lnTo>
                  <a:pt x="9580448" y="1357321"/>
                </a:lnTo>
                <a:lnTo>
                  <a:pt x="9634947" y="1341076"/>
                </a:lnTo>
                <a:lnTo>
                  <a:pt x="9649949" y="1336454"/>
                </a:lnTo>
                <a:close/>
              </a:path>
            </a:pathLst>
          </a:custGeom>
          <a:gradFill>
            <a:gsLst>
              <a:gs pos="0">
                <a:srgbClr val="CEBA99"/>
              </a:gs>
              <a:gs pos="55000">
                <a:srgbClr val="E8DECE"/>
              </a:gs>
              <a:gs pos="100000">
                <a:srgbClr val="CEBA99"/>
              </a:gs>
            </a:gsLst>
            <a:lin ang="0" scaled="0"/>
          </a:gradFill>
        </p:spPr>
        <p:txBody>
          <a:bodyPr wrap="square" lIns="0" tIns="0" rIns="0" bIns="0" rtlCol="0"/>
          <a:lstStyle/>
          <a:p>
            <a:pPr defTabSz="1463055"/>
            <a:endParaRPr sz="2900">
              <a:solidFill>
                <a:prstClr val="black"/>
              </a:solidFill>
            </a:endParaRPr>
          </a:p>
        </p:txBody>
      </p:sp>
      <p:sp>
        <p:nvSpPr>
          <p:cNvPr id="14" name="object 3"/>
          <p:cNvSpPr/>
          <p:nvPr userDrawn="1"/>
        </p:nvSpPr>
        <p:spPr>
          <a:xfrm>
            <a:off x="5" y="263"/>
            <a:ext cx="7432727" cy="1731276"/>
          </a:xfrm>
          <a:custGeom>
            <a:avLst/>
            <a:gdLst>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039318 w 11207044"/>
              <a:gd name="connsiteY59" fmla="*/ 1052668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207044"/>
              <a:gd name="connsiteY0" fmla="*/ 17454 h 2249066"/>
              <a:gd name="connsiteX1" fmla="*/ 0 w 11207044"/>
              <a:gd name="connsiteY1" fmla="*/ 17454 h 2249066"/>
              <a:gd name="connsiteX2" fmla="*/ 0 w 11207044"/>
              <a:gd name="connsiteY2" fmla="*/ 2249065 h 2249066"/>
              <a:gd name="connsiteX3" fmla="*/ 17250 w 11207044"/>
              <a:gd name="connsiteY3" fmla="*/ 2239401 h 2249066"/>
              <a:gd name="connsiteX4" fmla="*/ 82377 w 11207044"/>
              <a:gd name="connsiteY4" fmla="*/ 2203657 h 2249066"/>
              <a:gd name="connsiteX5" fmla="*/ 147204 w 11207044"/>
              <a:gd name="connsiteY5" fmla="*/ 2168814 h 2249066"/>
              <a:gd name="connsiteX6" fmla="*/ 211732 w 11207044"/>
              <a:gd name="connsiteY6" fmla="*/ 2134861 h 2249066"/>
              <a:gd name="connsiteX7" fmla="*/ 275967 w 11207044"/>
              <a:gd name="connsiteY7" fmla="*/ 2101789 h 2249066"/>
              <a:gd name="connsiteX8" fmla="*/ 339911 w 11207044"/>
              <a:gd name="connsiteY8" fmla="*/ 2069589 h 2249066"/>
              <a:gd name="connsiteX9" fmla="*/ 403568 w 11207044"/>
              <a:gd name="connsiteY9" fmla="*/ 2038250 h 2249066"/>
              <a:gd name="connsiteX10" fmla="*/ 466941 w 11207044"/>
              <a:gd name="connsiteY10" fmla="*/ 2007762 h 2249066"/>
              <a:gd name="connsiteX11" fmla="*/ 530034 w 11207044"/>
              <a:gd name="connsiteY11" fmla="*/ 1978117 h 2249066"/>
              <a:gd name="connsiteX12" fmla="*/ 592850 w 11207044"/>
              <a:gd name="connsiteY12" fmla="*/ 1949304 h 2249066"/>
              <a:gd name="connsiteX13" fmla="*/ 655392 w 11207044"/>
              <a:gd name="connsiteY13" fmla="*/ 1921314 h 2249066"/>
              <a:gd name="connsiteX14" fmla="*/ 717665 w 11207044"/>
              <a:gd name="connsiteY14" fmla="*/ 1894136 h 2249066"/>
              <a:gd name="connsiteX15" fmla="*/ 779671 w 11207044"/>
              <a:gd name="connsiteY15" fmla="*/ 1867761 h 2249066"/>
              <a:gd name="connsiteX16" fmla="*/ 841414 w 11207044"/>
              <a:gd name="connsiteY16" fmla="*/ 1842179 h 2249066"/>
              <a:gd name="connsiteX17" fmla="*/ 902897 w 11207044"/>
              <a:gd name="connsiteY17" fmla="*/ 1817381 h 2249066"/>
              <a:gd name="connsiteX18" fmla="*/ 964123 w 11207044"/>
              <a:gd name="connsiteY18" fmla="*/ 1793357 h 2249066"/>
              <a:gd name="connsiteX19" fmla="*/ 1025097 w 11207044"/>
              <a:gd name="connsiteY19" fmla="*/ 1770096 h 2249066"/>
              <a:gd name="connsiteX20" fmla="*/ 1085822 w 11207044"/>
              <a:gd name="connsiteY20" fmla="*/ 1747590 h 2249066"/>
              <a:gd name="connsiteX21" fmla="*/ 1146300 w 11207044"/>
              <a:gd name="connsiteY21" fmla="*/ 1725828 h 2249066"/>
              <a:gd name="connsiteX22" fmla="*/ 1206536 w 11207044"/>
              <a:gd name="connsiteY22" fmla="*/ 1704802 h 2249066"/>
              <a:gd name="connsiteX23" fmla="*/ 1266532 w 11207044"/>
              <a:gd name="connsiteY23" fmla="*/ 1684500 h 2249066"/>
              <a:gd name="connsiteX24" fmla="*/ 1326293 w 11207044"/>
              <a:gd name="connsiteY24" fmla="*/ 1664913 h 2249066"/>
              <a:gd name="connsiteX25" fmla="*/ 1385822 w 11207044"/>
              <a:gd name="connsiteY25" fmla="*/ 1646032 h 2249066"/>
              <a:gd name="connsiteX26" fmla="*/ 1445122 w 11207044"/>
              <a:gd name="connsiteY26" fmla="*/ 1627846 h 2249066"/>
              <a:gd name="connsiteX27" fmla="*/ 1504196 w 11207044"/>
              <a:gd name="connsiteY27" fmla="*/ 1610347 h 2249066"/>
              <a:gd name="connsiteX28" fmla="*/ 1563048 w 11207044"/>
              <a:gd name="connsiteY28" fmla="*/ 1593524 h 2249066"/>
              <a:gd name="connsiteX29" fmla="*/ 1621682 w 11207044"/>
              <a:gd name="connsiteY29" fmla="*/ 1577367 h 2249066"/>
              <a:gd name="connsiteX30" fmla="*/ 1680100 w 11207044"/>
              <a:gd name="connsiteY30" fmla="*/ 1561867 h 2249066"/>
              <a:gd name="connsiteX31" fmla="*/ 1738307 w 11207044"/>
              <a:gd name="connsiteY31" fmla="*/ 1547014 h 2249066"/>
              <a:gd name="connsiteX32" fmla="*/ 1854100 w 11207044"/>
              <a:gd name="connsiteY32" fmla="*/ 1519210 h 2249066"/>
              <a:gd name="connsiteX33" fmla="*/ 1969086 w 11207044"/>
              <a:gd name="connsiteY33" fmla="*/ 1493878 h 2249066"/>
              <a:gd name="connsiteX34" fmla="*/ 2083294 w 11207044"/>
              <a:gd name="connsiteY34" fmla="*/ 1470938 h 2249066"/>
              <a:gd name="connsiteX35" fmla="*/ 2196751 w 11207044"/>
              <a:gd name="connsiteY35" fmla="*/ 1450313 h 2249066"/>
              <a:gd name="connsiteX36" fmla="*/ 2309485 w 11207044"/>
              <a:gd name="connsiteY36" fmla="*/ 1431926 h 2249066"/>
              <a:gd name="connsiteX37" fmla="*/ 2421523 w 11207044"/>
              <a:gd name="connsiteY37" fmla="*/ 1415697 h 2249066"/>
              <a:gd name="connsiteX38" fmla="*/ 2532892 w 11207044"/>
              <a:gd name="connsiteY38" fmla="*/ 1401550 h 2249066"/>
              <a:gd name="connsiteX39" fmla="*/ 2594574 w 11207044"/>
              <a:gd name="connsiteY39" fmla="*/ 1394575 h 2249066"/>
              <a:gd name="connsiteX40" fmla="*/ 2698753 w 11207044"/>
              <a:gd name="connsiteY40" fmla="*/ 1384060 h 2249066"/>
              <a:gd name="connsiteX41" fmla="*/ 2808571 w 11207044"/>
              <a:gd name="connsiteY41" fmla="*/ 1374775 h 2249066"/>
              <a:gd name="connsiteX42" fmla="*/ 2917816 w 11207044"/>
              <a:gd name="connsiteY42" fmla="*/ 1367297 h 2249066"/>
              <a:gd name="connsiteX43" fmla="*/ 3026516 w 11207044"/>
              <a:gd name="connsiteY43" fmla="*/ 1361549 h 2249066"/>
              <a:gd name="connsiteX44" fmla="*/ 3134699 w 11207044"/>
              <a:gd name="connsiteY44" fmla="*/ 1357454 h 2249066"/>
              <a:gd name="connsiteX45" fmla="*/ 3242391 w 11207044"/>
              <a:gd name="connsiteY45" fmla="*/ 1354933 h 2249066"/>
              <a:gd name="connsiteX46" fmla="*/ 9228236 w 11207044"/>
              <a:gd name="connsiteY46" fmla="*/ 1353908 h 2249066"/>
              <a:gd name="connsiteX47" fmla="*/ 9275114 w 11207044"/>
              <a:gd name="connsiteY47" fmla="*/ 1339465 h 2249066"/>
              <a:gd name="connsiteX48" fmla="*/ 9337259 w 11207044"/>
              <a:gd name="connsiteY48" fmla="*/ 1319692 h 2249066"/>
              <a:gd name="connsiteX49" fmla="*/ 9399672 w 11207044"/>
              <a:gd name="connsiteY49" fmla="*/ 1299201 h 2249066"/>
              <a:gd name="connsiteX50" fmla="*/ 9462357 w 11207044"/>
              <a:gd name="connsiteY50" fmla="*/ 1277982 h 2249066"/>
              <a:gd name="connsiteX51" fmla="*/ 9525317 w 11207044"/>
              <a:gd name="connsiteY51" fmla="*/ 1256027 h 2249066"/>
              <a:gd name="connsiteX52" fmla="*/ 9588556 w 11207044"/>
              <a:gd name="connsiteY52" fmla="*/ 1233324 h 2249066"/>
              <a:gd name="connsiteX53" fmla="*/ 9652076 w 11207044"/>
              <a:gd name="connsiteY53" fmla="*/ 1209864 h 2249066"/>
              <a:gd name="connsiteX54" fmla="*/ 9715883 w 11207044"/>
              <a:gd name="connsiteY54" fmla="*/ 1185638 h 2249066"/>
              <a:gd name="connsiteX55" fmla="*/ 9779978 w 11207044"/>
              <a:gd name="connsiteY55" fmla="*/ 1160636 h 2249066"/>
              <a:gd name="connsiteX56" fmla="*/ 9844366 w 11207044"/>
              <a:gd name="connsiteY56" fmla="*/ 1134847 h 2249066"/>
              <a:gd name="connsiteX57" fmla="*/ 9909050 w 11207044"/>
              <a:gd name="connsiteY57" fmla="*/ 1108263 h 2249066"/>
              <a:gd name="connsiteX58" fmla="*/ 9974032 w 11207044"/>
              <a:gd name="connsiteY58" fmla="*/ 1080873 h 2249066"/>
              <a:gd name="connsiteX59" fmla="*/ 10228583 w 11207044"/>
              <a:gd name="connsiteY59" fmla="*/ 967826 h 2249066"/>
              <a:gd name="connsiteX60" fmla="*/ 11207044 w 11207044"/>
              <a:gd name="connsiteY60" fmla="*/ 0 h 2249066"/>
              <a:gd name="connsiteX61" fmla="*/ 10058400 w 11207044"/>
              <a:gd name="connsiteY61" fmla="*/ 17454 h 2249066"/>
              <a:gd name="connsiteX0" fmla="*/ 9228236 w 11207044"/>
              <a:gd name="connsiteY0" fmla="*/ 1353908 h 2249066"/>
              <a:gd name="connsiteX1" fmla="*/ 3349621 w 11207044"/>
              <a:gd name="connsiteY1" fmla="*/ 1353908 h 2249066"/>
              <a:gd name="connsiteX2" fmla="*/ 3509657 w 11207044"/>
              <a:gd name="connsiteY2" fmla="*/ 1355005 h 2249066"/>
              <a:gd name="connsiteX3" fmla="*/ 3668807 w 11207044"/>
              <a:gd name="connsiteY3" fmla="*/ 1359030 h 2249066"/>
              <a:gd name="connsiteX4" fmla="*/ 3827162 w 11207044"/>
              <a:gd name="connsiteY4" fmla="*/ 1365719 h 2249066"/>
              <a:gd name="connsiteX5" fmla="*/ 4037227 w 11207044"/>
              <a:gd name="connsiteY5" fmla="*/ 1378328 h 2249066"/>
              <a:gd name="connsiteX6" fmla="*/ 4246263 w 11207044"/>
              <a:gd name="connsiteY6" fmla="*/ 1394582 h 2249066"/>
              <a:gd name="connsiteX7" fmla="*/ 4558370 w 11207044"/>
              <a:gd name="connsiteY7" fmla="*/ 1424433 h 2249066"/>
              <a:gd name="connsiteX8" fmla="*/ 6012573 w 11207044"/>
              <a:gd name="connsiteY8" fmla="*/ 1591745 h 2249066"/>
              <a:gd name="connsiteX9" fmla="*/ 6170123 w 11207044"/>
              <a:gd name="connsiteY9" fmla="*/ 1606817 h 2249066"/>
              <a:gd name="connsiteX10" fmla="*/ 6434279 w 11207044"/>
              <a:gd name="connsiteY10" fmla="*/ 1628368 h 2249066"/>
              <a:gd name="connsiteX11" fmla="*/ 6647266 w 11207044"/>
              <a:gd name="connsiteY11" fmla="*/ 1641697 h 2249066"/>
              <a:gd name="connsiteX12" fmla="*/ 6808120 w 11207044"/>
              <a:gd name="connsiteY12" fmla="*/ 1649001 h 2249066"/>
              <a:gd name="connsiteX13" fmla="*/ 6970031 w 11207044"/>
              <a:gd name="connsiteY13" fmla="*/ 1653706 h 2249066"/>
              <a:gd name="connsiteX14" fmla="*/ 7133093 w 11207044"/>
              <a:gd name="connsiteY14" fmla="*/ 1655548 h 2249066"/>
              <a:gd name="connsiteX15" fmla="*/ 7297397 w 11207044"/>
              <a:gd name="connsiteY15" fmla="*/ 1654264 h 2249066"/>
              <a:gd name="connsiteX16" fmla="*/ 7407669 w 11207044"/>
              <a:gd name="connsiteY16" fmla="*/ 1651541 h 2249066"/>
              <a:gd name="connsiteX17" fmla="*/ 7518562 w 11207044"/>
              <a:gd name="connsiteY17" fmla="*/ 1647234 h 2249066"/>
              <a:gd name="connsiteX18" fmla="*/ 7630103 w 11207044"/>
              <a:gd name="connsiteY18" fmla="*/ 1641264 h 2249066"/>
              <a:gd name="connsiteX19" fmla="*/ 7742320 w 11207044"/>
              <a:gd name="connsiteY19" fmla="*/ 1633554 h 2249066"/>
              <a:gd name="connsiteX20" fmla="*/ 7855240 w 11207044"/>
              <a:gd name="connsiteY20" fmla="*/ 1624025 h 2249066"/>
              <a:gd name="connsiteX21" fmla="*/ 7968891 w 11207044"/>
              <a:gd name="connsiteY21" fmla="*/ 1612601 h 2249066"/>
              <a:gd name="connsiteX22" fmla="*/ 8083299 w 11207044"/>
              <a:gd name="connsiteY22" fmla="*/ 1599201 h 2249066"/>
              <a:gd name="connsiteX23" fmla="*/ 8140797 w 11207044"/>
              <a:gd name="connsiteY23" fmla="*/ 1591737 h 2249066"/>
              <a:gd name="connsiteX24" fmla="*/ 8256394 w 11207044"/>
              <a:gd name="connsiteY24" fmla="*/ 1575230 h 2249066"/>
              <a:gd name="connsiteX25" fmla="*/ 8372818 w 11207044"/>
              <a:gd name="connsiteY25" fmla="*/ 1556554 h 2249066"/>
              <a:gd name="connsiteX26" fmla="*/ 8490095 w 11207044"/>
              <a:gd name="connsiteY26" fmla="*/ 1535631 h 2249066"/>
              <a:gd name="connsiteX27" fmla="*/ 8608255 w 11207044"/>
              <a:gd name="connsiteY27" fmla="*/ 1512382 h 2249066"/>
              <a:gd name="connsiteX28" fmla="*/ 8727323 w 11207044"/>
              <a:gd name="connsiteY28" fmla="*/ 1486730 h 2249066"/>
              <a:gd name="connsiteX29" fmla="*/ 8847328 w 11207044"/>
              <a:gd name="connsiteY29" fmla="*/ 1458597 h 2249066"/>
              <a:gd name="connsiteX30" fmla="*/ 8968296 w 11207044"/>
              <a:gd name="connsiteY30" fmla="*/ 1427904 h 2249066"/>
              <a:gd name="connsiteX31" fmla="*/ 9090256 w 11207044"/>
              <a:gd name="connsiteY31" fmla="*/ 1394575 h 2249066"/>
              <a:gd name="connsiteX32" fmla="*/ 9158735 w 11207044"/>
              <a:gd name="connsiteY32" fmla="*/ 1374775 h 2249066"/>
              <a:gd name="connsiteX33" fmla="*/ 9213234 w 11207044"/>
              <a:gd name="connsiteY33" fmla="*/ 1358530 h 2249066"/>
              <a:gd name="connsiteX34" fmla="*/ 9228236 w 11207044"/>
              <a:gd name="connsiteY34" fmla="*/ 1353908 h 2249066"/>
              <a:gd name="connsiteX0" fmla="*/ 10058400 w 11904729"/>
              <a:gd name="connsiteY0" fmla="*/ 0 h 2231612"/>
              <a:gd name="connsiteX1" fmla="*/ 0 w 11904729"/>
              <a:gd name="connsiteY1" fmla="*/ 0 h 2231612"/>
              <a:gd name="connsiteX2" fmla="*/ 0 w 11904729"/>
              <a:gd name="connsiteY2" fmla="*/ 2231611 h 2231612"/>
              <a:gd name="connsiteX3" fmla="*/ 17250 w 11904729"/>
              <a:gd name="connsiteY3" fmla="*/ 2221947 h 2231612"/>
              <a:gd name="connsiteX4" fmla="*/ 82377 w 11904729"/>
              <a:gd name="connsiteY4" fmla="*/ 2186203 h 2231612"/>
              <a:gd name="connsiteX5" fmla="*/ 147204 w 11904729"/>
              <a:gd name="connsiteY5" fmla="*/ 2151360 h 2231612"/>
              <a:gd name="connsiteX6" fmla="*/ 211732 w 11904729"/>
              <a:gd name="connsiteY6" fmla="*/ 2117407 h 2231612"/>
              <a:gd name="connsiteX7" fmla="*/ 275967 w 11904729"/>
              <a:gd name="connsiteY7" fmla="*/ 2084335 h 2231612"/>
              <a:gd name="connsiteX8" fmla="*/ 339911 w 11904729"/>
              <a:gd name="connsiteY8" fmla="*/ 2052135 h 2231612"/>
              <a:gd name="connsiteX9" fmla="*/ 403568 w 11904729"/>
              <a:gd name="connsiteY9" fmla="*/ 2020796 h 2231612"/>
              <a:gd name="connsiteX10" fmla="*/ 466941 w 11904729"/>
              <a:gd name="connsiteY10" fmla="*/ 1990308 h 2231612"/>
              <a:gd name="connsiteX11" fmla="*/ 530034 w 11904729"/>
              <a:gd name="connsiteY11" fmla="*/ 1960663 h 2231612"/>
              <a:gd name="connsiteX12" fmla="*/ 592850 w 11904729"/>
              <a:gd name="connsiteY12" fmla="*/ 1931850 h 2231612"/>
              <a:gd name="connsiteX13" fmla="*/ 655392 w 11904729"/>
              <a:gd name="connsiteY13" fmla="*/ 1903860 h 2231612"/>
              <a:gd name="connsiteX14" fmla="*/ 717665 w 11904729"/>
              <a:gd name="connsiteY14" fmla="*/ 1876682 h 2231612"/>
              <a:gd name="connsiteX15" fmla="*/ 779671 w 11904729"/>
              <a:gd name="connsiteY15" fmla="*/ 1850307 h 2231612"/>
              <a:gd name="connsiteX16" fmla="*/ 841414 w 11904729"/>
              <a:gd name="connsiteY16" fmla="*/ 1824725 h 2231612"/>
              <a:gd name="connsiteX17" fmla="*/ 902897 w 11904729"/>
              <a:gd name="connsiteY17" fmla="*/ 1799927 h 2231612"/>
              <a:gd name="connsiteX18" fmla="*/ 964123 w 11904729"/>
              <a:gd name="connsiteY18" fmla="*/ 1775903 h 2231612"/>
              <a:gd name="connsiteX19" fmla="*/ 1025097 w 11904729"/>
              <a:gd name="connsiteY19" fmla="*/ 1752642 h 2231612"/>
              <a:gd name="connsiteX20" fmla="*/ 1085822 w 11904729"/>
              <a:gd name="connsiteY20" fmla="*/ 1730136 h 2231612"/>
              <a:gd name="connsiteX21" fmla="*/ 1146300 w 11904729"/>
              <a:gd name="connsiteY21" fmla="*/ 1708374 h 2231612"/>
              <a:gd name="connsiteX22" fmla="*/ 1206536 w 11904729"/>
              <a:gd name="connsiteY22" fmla="*/ 1687348 h 2231612"/>
              <a:gd name="connsiteX23" fmla="*/ 1266532 w 11904729"/>
              <a:gd name="connsiteY23" fmla="*/ 1667046 h 2231612"/>
              <a:gd name="connsiteX24" fmla="*/ 1326293 w 11904729"/>
              <a:gd name="connsiteY24" fmla="*/ 1647459 h 2231612"/>
              <a:gd name="connsiteX25" fmla="*/ 1385822 w 11904729"/>
              <a:gd name="connsiteY25" fmla="*/ 1628578 h 2231612"/>
              <a:gd name="connsiteX26" fmla="*/ 1445122 w 11904729"/>
              <a:gd name="connsiteY26" fmla="*/ 1610392 h 2231612"/>
              <a:gd name="connsiteX27" fmla="*/ 1504196 w 11904729"/>
              <a:gd name="connsiteY27" fmla="*/ 1592893 h 2231612"/>
              <a:gd name="connsiteX28" fmla="*/ 1563048 w 11904729"/>
              <a:gd name="connsiteY28" fmla="*/ 1576070 h 2231612"/>
              <a:gd name="connsiteX29" fmla="*/ 1621682 w 11904729"/>
              <a:gd name="connsiteY29" fmla="*/ 1559913 h 2231612"/>
              <a:gd name="connsiteX30" fmla="*/ 1680100 w 11904729"/>
              <a:gd name="connsiteY30" fmla="*/ 1544413 h 2231612"/>
              <a:gd name="connsiteX31" fmla="*/ 1738307 w 11904729"/>
              <a:gd name="connsiteY31" fmla="*/ 1529560 h 2231612"/>
              <a:gd name="connsiteX32" fmla="*/ 1854100 w 11904729"/>
              <a:gd name="connsiteY32" fmla="*/ 1501756 h 2231612"/>
              <a:gd name="connsiteX33" fmla="*/ 1969086 w 11904729"/>
              <a:gd name="connsiteY33" fmla="*/ 1476424 h 2231612"/>
              <a:gd name="connsiteX34" fmla="*/ 2083294 w 11904729"/>
              <a:gd name="connsiteY34" fmla="*/ 1453484 h 2231612"/>
              <a:gd name="connsiteX35" fmla="*/ 2196751 w 11904729"/>
              <a:gd name="connsiteY35" fmla="*/ 1432859 h 2231612"/>
              <a:gd name="connsiteX36" fmla="*/ 2309485 w 11904729"/>
              <a:gd name="connsiteY36" fmla="*/ 1414472 h 2231612"/>
              <a:gd name="connsiteX37" fmla="*/ 2421523 w 11904729"/>
              <a:gd name="connsiteY37" fmla="*/ 1398243 h 2231612"/>
              <a:gd name="connsiteX38" fmla="*/ 2532892 w 11904729"/>
              <a:gd name="connsiteY38" fmla="*/ 1384096 h 2231612"/>
              <a:gd name="connsiteX39" fmla="*/ 2594574 w 11904729"/>
              <a:gd name="connsiteY39" fmla="*/ 1377121 h 2231612"/>
              <a:gd name="connsiteX40" fmla="*/ 2698753 w 11904729"/>
              <a:gd name="connsiteY40" fmla="*/ 1366606 h 2231612"/>
              <a:gd name="connsiteX41" fmla="*/ 2808571 w 11904729"/>
              <a:gd name="connsiteY41" fmla="*/ 1357321 h 2231612"/>
              <a:gd name="connsiteX42" fmla="*/ 2917816 w 11904729"/>
              <a:gd name="connsiteY42" fmla="*/ 1349843 h 2231612"/>
              <a:gd name="connsiteX43" fmla="*/ 3026516 w 11904729"/>
              <a:gd name="connsiteY43" fmla="*/ 1344095 h 2231612"/>
              <a:gd name="connsiteX44" fmla="*/ 3134699 w 11904729"/>
              <a:gd name="connsiteY44" fmla="*/ 1340000 h 2231612"/>
              <a:gd name="connsiteX45" fmla="*/ 3242391 w 11904729"/>
              <a:gd name="connsiteY45" fmla="*/ 1337479 h 2231612"/>
              <a:gd name="connsiteX46" fmla="*/ 9228236 w 11904729"/>
              <a:gd name="connsiteY46" fmla="*/ 1336454 h 2231612"/>
              <a:gd name="connsiteX47" fmla="*/ 9275114 w 11904729"/>
              <a:gd name="connsiteY47" fmla="*/ 1322011 h 2231612"/>
              <a:gd name="connsiteX48" fmla="*/ 9337259 w 11904729"/>
              <a:gd name="connsiteY48" fmla="*/ 1302238 h 2231612"/>
              <a:gd name="connsiteX49" fmla="*/ 9399672 w 11904729"/>
              <a:gd name="connsiteY49" fmla="*/ 1281747 h 2231612"/>
              <a:gd name="connsiteX50" fmla="*/ 9462357 w 11904729"/>
              <a:gd name="connsiteY50" fmla="*/ 1260528 h 2231612"/>
              <a:gd name="connsiteX51" fmla="*/ 9525317 w 11904729"/>
              <a:gd name="connsiteY51" fmla="*/ 1238573 h 2231612"/>
              <a:gd name="connsiteX52" fmla="*/ 9588556 w 11904729"/>
              <a:gd name="connsiteY52" fmla="*/ 1215870 h 2231612"/>
              <a:gd name="connsiteX53" fmla="*/ 9652076 w 11904729"/>
              <a:gd name="connsiteY53" fmla="*/ 1192410 h 2231612"/>
              <a:gd name="connsiteX54" fmla="*/ 9715883 w 11904729"/>
              <a:gd name="connsiteY54" fmla="*/ 1168184 h 2231612"/>
              <a:gd name="connsiteX55" fmla="*/ 9779978 w 11904729"/>
              <a:gd name="connsiteY55" fmla="*/ 1143182 h 2231612"/>
              <a:gd name="connsiteX56" fmla="*/ 9844366 w 11904729"/>
              <a:gd name="connsiteY56" fmla="*/ 1117393 h 2231612"/>
              <a:gd name="connsiteX57" fmla="*/ 9909050 w 11904729"/>
              <a:gd name="connsiteY57" fmla="*/ 1090809 h 2231612"/>
              <a:gd name="connsiteX58" fmla="*/ 9974032 w 11904729"/>
              <a:gd name="connsiteY58" fmla="*/ 1063419 h 2231612"/>
              <a:gd name="connsiteX59" fmla="*/ 10228583 w 11904729"/>
              <a:gd name="connsiteY59" fmla="*/ 950372 h 2231612"/>
              <a:gd name="connsiteX60" fmla="*/ 11904729 w 11904729"/>
              <a:gd name="connsiteY60" fmla="*/ 67981 h 2231612"/>
              <a:gd name="connsiteX61" fmla="*/ 10058400 w 11904729"/>
              <a:gd name="connsiteY61" fmla="*/ 0 h 2231612"/>
              <a:gd name="connsiteX0" fmla="*/ 9228236 w 11904729"/>
              <a:gd name="connsiteY0" fmla="*/ 1336454 h 2231612"/>
              <a:gd name="connsiteX1" fmla="*/ 3349621 w 11904729"/>
              <a:gd name="connsiteY1" fmla="*/ 1336454 h 2231612"/>
              <a:gd name="connsiteX2" fmla="*/ 3509657 w 11904729"/>
              <a:gd name="connsiteY2" fmla="*/ 1337551 h 2231612"/>
              <a:gd name="connsiteX3" fmla="*/ 3668807 w 11904729"/>
              <a:gd name="connsiteY3" fmla="*/ 1341576 h 2231612"/>
              <a:gd name="connsiteX4" fmla="*/ 3827162 w 11904729"/>
              <a:gd name="connsiteY4" fmla="*/ 1348265 h 2231612"/>
              <a:gd name="connsiteX5" fmla="*/ 4037227 w 11904729"/>
              <a:gd name="connsiteY5" fmla="*/ 1360874 h 2231612"/>
              <a:gd name="connsiteX6" fmla="*/ 4246263 w 11904729"/>
              <a:gd name="connsiteY6" fmla="*/ 1377128 h 2231612"/>
              <a:gd name="connsiteX7" fmla="*/ 4558370 w 11904729"/>
              <a:gd name="connsiteY7" fmla="*/ 1406979 h 2231612"/>
              <a:gd name="connsiteX8" fmla="*/ 6012573 w 11904729"/>
              <a:gd name="connsiteY8" fmla="*/ 1574291 h 2231612"/>
              <a:gd name="connsiteX9" fmla="*/ 6170123 w 11904729"/>
              <a:gd name="connsiteY9" fmla="*/ 1589363 h 2231612"/>
              <a:gd name="connsiteX10" fmla="*/ 6434279 w 11904729"/>
              <a:gd name="connsiteY10" fmla="*/ 1610914 h 2231612"/>
              <a:gd name="connsiteX11" fmla="*/ 6647266 w 11904729"/>
              <a:gd name="connsiteY11" fmla="*/ 1624243 h 2231612"/>
              <a:gd name="connsiteX12" fmla="*/ 6808120 w 11904729"/>
              <a:gd name="connsiteY12" fmla="*/ 1631547 h 2231612"/>
              <a:gd name="connsiteX13" fmla="*/ 6970031 w 11904729"/>
              <a:gd name="connsiteY13" fmla="*/ 1636252 h 2231612"/>
              <a:gd name="connsiteX14" fmla="*/ 7133093 w 11904729"/>
              <a:gd name="connsiteY14" fmla="*/ 1638094 h 2231612"/>
              <a:gd name="connsiteX15" fmla="*/ 7297397 w 11904729"/>
              <a:gd name="connsiteY15" fmla="*/ 1636810 h 2231612"/>
              <a:gd name="connsiteX16" fmla="*/ 7407669 w 11904729"/>
              <a:gd name="connsiteY16" fmla="*/ 1634087 h 2231612"/>
              <a:gd name="connsiteX17" fmla="*/ 7518562 w 11904729"/>
              <a:gd name="connsiteY17" fmla="*/ 1629780 h 2231612"/>
              <a:gd name="connsiteX18" fmla="*/ 7630103 w 11904729"/>
              <a:gd name="connsiteY18" fmla="*/ 1623810 h 2231612"/>
              <a:gd name="connsiteX19" fmla="*/ 7742320 w 11904729"/>
              <a:gd name="connsiteY19" fmla="*/ 1616100 h 2231612"/>
              <a:gd name="connsiteX20" fmla="*/ 7855240 w 11904729"/>
              <a:gd name="connsiteY20" fmla="*/ 1606571 h 2231612"/>
              <a:gd name="connsiteX21" fmla="*/ 7968891 w 11904729"/>
              <a:gd name="connsiteY21" fmla="*/ 1595147 h 2231612"/>
              <a:gd name="connsiteX22" fmla="*/ 8083299 w 11904729"/>
              <a:gd name="connsiteY22" fmla="*/ 1581747 h 2231612"/>
              <a:gd name="connsiteX23" fmla="*/ 8140797 w 11904729"/>
              <a:gd name="connsiteY23" fmla="*/ 1574283 h 2231612"/>
              <a:gd name="connsiteX24" fmla="*/ 8256394 w 11904729"/>
              <a:gd name="connsiteY24" fmla="*/ 1557776 h 2231612"/>
              <a:gd name="connsiteX25" fmla="*/ 8372818 w 11904729"/>
              <a:gd name="connsiteY25" fmla="*/ 1539100 h 2231612"/>
              <a:gd name="connsiteX26" fmla="*/ 8490095 w 11904729"/>
              <a:gd name="connsiteY26" fmla="*/ 1518177 h 2231612"/>
              <a:gd name="connsiteX27" fmla="*/ 8608255 w 11904729"/>
              <a:gd name="connsiteY27" fmla="*/ 1494928 h 2231612"/>
              <a:gd name="connsiteX28" fmla="*/ 8727323 w 11904729"/>
              <a:gd name="connsiteY28" fmla="*/ 1469276 h 2231612"/>
              <a:gd name="connsiteX29" fmla="*/ 8847328 w 11904729"/>
              <a:gd name="connsiteY29" fmla="*/ 1441143 h 2231612"/>
              <a:gd name="connsiteX30" fmla="*/ 8968296 w 11904729"/>
              <a:gd name="connsiteY30" fmla="*/ 1410450 h 2231612"/>
              <a:gd name="connsiteX31" fmla="*/ 9090256 w 11904729"/>
              <a:gd name="connsiteY31" fmla="*/ 1377121 h 2231612"/>
              <a:gd name="connsiteX32" fmla="*/ 9158735 w 11904729"/>
              <a:gd name="connsiteY32" fmla="*/ 1357321 h 2231612"/>
              <a:gd name="connsiteX33" fmla="*/ 9213234 w 11904729"/>
              <a:gd name="connsiteY33" fmla="*/ 1341076 h 2231612"/>
              <a:gd name="connsiteX34" fmla="*/ 9228236 w 11904729"/>
              <a:gd name="connsiteY34" fmla="*/ 1336454 h 2231612"/>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228583 w 11599492"/>
              <a:gd name="connsiteY59" fmla="*/ 984914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950738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599492"/>
              <a:gd name="connsiteY0" fmla="*/ 34542 h 2266154"/>
              <a:gd name="connsiteX1" fmla="*/ 0 w 11599492"/>
              <a:gd name="connsiteY1" fmla="*/ 34542 h 2266154"/>
              <a:gd name="connsiteX2" fmla="*/ 0 w 11599492"/>
              <a:gd name="connsiteY2" fmla="*/ 2266153 h 2266154"/>
              <a:gd name="connsiteX3" fmla="*/ 17250 w 11599492"/>
              <a:gd name="connsiteY3" fmla="*/ 2256489 h 2266154"/>
              <a:gd name="connsiteX4" fmla="*/ 82377 w 11599492"/>
              <a:gd name="connsiteY4" fmla="*/ 2220745 h 2266154"/>
              <a:gd name="connsiteX5" fmla="*/ 147204 w 11599492"/>
              <a:gd name="connsiteY5" fmla="*/ 2185902 h 2266154"/>
              <a:gd name="connsiteX6" fmla="*/ 211732 w 11599492"/>
              <a:gd name="connsiteY6" fmla="*/ 2151949 h 2266154"/>
              <a:gd name="connsiteX7" fmla="*/ 275967 w 11599492"/>
              <a:gd name="connsiteY7" fmla="*/ 2118877 h 2266154"/>
              <a:gd name="connsiteX8" fmla="*/ 339911 w 11599492"/>
              <a:gd name="connsiteY8" fmla="*/ 2086677 h 2266154"/>
              <a:gd name="connsiteX9" fmla="*/ 403568 w 11599492"/>
              <a:gd name="connsiteY9" fmla="*/ 2055338 h 2266154"/>
              <a:gd name="connsiteX10" fmla="*/ 466941 w 11599492"/>
              <a:gd name="connsiteY10" fmla="*/ 2024850 h 2266154"/>
              <a:gd name="connsiteX11" fmla="*/ 530034 w 11599492"/>
              <a:gd name="connsiteY11" fmla="*/ 1995205 h 2266154"/>
              <a:gd name="connsiteX12" fmla="*/ 592850 w 11599492"/>
              <a:gd name="connsiteY12" fmla="*/ 1966392 h 2266154"/>
              <a:gd name="connsiteX13" fmla="*/ 655392 w 11599492"/>
              <a:gd name="connsiteY13" fmla="*/ 1938402 h 2266154"/>
              <a:gd name="connsiteX14" fmla="*/ 717665 w 11599492"/>
              <a:gd name="connsiteY14" fmla="*/ 1911224 h 2266154"/>
              <a:gd name="connsiteX15" fmla="*/ 779671 w 11599492"/>
              <a:gd name="connsiteY15" fmla="*/ 1884849 h 2266154"/>
              <a:gd name="connsiteX16" fmla="*/ 841414 w 11599492"/>
              <a:gd name="connsiteY16" fmla="*/ 1859267 h 2266154"/>
              <a:gd name="connsiteX17" fmla="*/ 902897 w 11599492"/>
              <a:gd name="connsiteY17" fmla="*/ 1834469 h 2266154"/>
              <a:gd name="connsiteX18" fmla="*/ 964123 w 11599492"/>
              <a:gd name="connsiteY18" fmla="*/ 1810445 h 2266154"/>
              <a:gd name="connsiteX19" fmla="*/ 1025097 w 11599492"/>
              <a:gd name="connsiteY19" fmla="*/ 1787184 h 2266154"/>
              <a:gd name="connsiteX20" fmla="*/ 1085822 w 11599492"/>
              <a:gd name="connsiteY20" fmla="*/ 1764678 h 2266154"/>
              <a:gd name="connsiteX21" fmla="*/ 1146300 w 11599492"/>
              <a:gd name="connsiteY21" fmla="*/ 1742916 h 2266154"/>
              <a:gd name="connsiteX22" fmla="*/ 1206536 w 11599492"/>
              <a:gd name="connsiteY22" fmla="*/ 1721890 h 2266154"/>
              <a:gd name="connsiteX23" fmla="*/ 1266532 w 11599492"/>
              <a:gd name="connsiteY23" fmla="*/ 1701588 h 2266154"/>
              <a:gd name="connsiteX24" fmla="*/ 1326293 w 11599492"/>
              <a:gd name="connsiteY24" fmla="*/ 1682001 h 2266154"/>
              <a:gd name="connsiteX25" fmla="*/ 1385822 w 11599492"/>
              <a:gd name="connsiteY25" fmla="*/ 1663120 h 2266154"/>
              <a:gd name="connsiteX26" fmla="*/ 1445122 w 11599492"/>
              <a:gd name="connsiteY26" fmla="*/ 1644934 h 2266154"/>
              <a:gd name="connsiteX27" fmla="*/ 1504196 w 11599492"/>
              <a:gd name="connsiteY27" fmla="*/ 1627435 h 2266154"/>
              <a:gd name="connsiteX28" fmla="*/ 1563048 w 11599492"/>
              <a:gd name="connsiteY28" fmla="*/ 1610612 h 2266154"/>
              <a:gd name="connsiteX29" fmla="*/ 1621682 w 11599492"/>
              <a:gd name="connsiteY29" fmla="*/ 1594455 h 2266154"/>
              <a:gd name="connsiteX30" fmla="*/ 1680100 w 11599492"/>
              <a:gd name="connsiteY30" fmla="*/ 1578955 h 2266154"/>
              <a:gd name="connsiteX31" fmla="*/ 1738307 w 11599492"/>
              <a:gd name="connsiteY31" fmla="*/ 1564102 h 2266154"/>
              <a:gd name="connsiteX32" fmla="*/ 1854100 w 11599492"/>
              <a:gd name="connsiteY32" fmla="*/ 1536298 h 2266154"/>
              <a:gd name="connsiteX33" fmla="*/ 1969086 w 11599492"/>
              <a:gd name="connsiteY33" fmla="*/ 1510966 h 2266154"/>
              <a:gd name="connsiteX34" fmla="*/ 2083294 w 11599492"/>
              <a:gd name="connsiteY34" fmla="*/ 1488026 h 2266154"/>
              <a:gd name="connsiteX35" fmla="*/ 2196751 w 11599492"/>
              <a:gd name="connsiteY35" fmla="*/ 1467401 h 2266154"/>
              <a:gd name="connsiteX36" fmla="*/ 2309485 w 11599492"/>
              <a:gd name="connsiteY36" fmla="*/ 1449014 h 2266154"/>
              <a:gd name="connsiteX37" fmla="*/ 2421523 w 11599492"/>
              <a:gd name="connsiteY37" fmla="*/ 1432785 h 2266154"/>
              <a:gd name="connsiteX38" fmla="*/ 2532892 w 11599492"/>
              <a:gd name="connsiteY38" fmla="*/ 1418638 h 2266154"/>
              <a:gd name="connsiteX39" fmla="*/ 2594574 w 11599492"/>
              <a:gd name="connsiteY39" fmla="*/ 1411663 h 2266154"/>
              <a:gd name="connsiteX40" fmla="*/ 2698753 w 11599492"/>
              <a:gd name="connsiteY40" fmla="*/ 1401148 h 2266154"/>
              <a:gd name="connsiteX41" fmla="*/ 2808571 w 11599492"/>
              <a:gd name="connsiteY41" fmla="*/ 1391863 h 2266154"/>
              <a:gd name="connsiteX42" fmla="*/ 2917816 w 11599492"/>
              <a:gd name="connsiteY42" fmla="*/ 1384385 h 2266154"/>
              <a:gd name="connsiteX43" fmla="*/ 3026516 w 11599492"/>
              <a:gd name="connsiteY43" fmla="*/ 1378637 h 2266154"/>
              <a:gd name="connsiteX44" fmla="*/ 3134699 w 11599492"/>
              <a:gd name="connsiteY44" fmla="*/ 1374542 h 2266154"/>
              <a:gd name="connsiteX45" fmla="*/ 3242391 w 11599492"/>
              <a:gd name="connsiteY45" fmla="*/ 1372021 h 2266154"/>
              <a:gd name="connsiteX46" fmla="*/ 9228236 w 11599492"/>
              <a:gd name="connsiteY46" fmla="*/ 1370996 h 2266154"/>
              <a:gd name="connsiteX47" fmla="*/ 9275114 w 11599492"/>
              <a:gd name="connsiteY47" fmla="*/ 1356553 h 2266154"/>
              <a:gd name="connsiteX48" fmla="*/ 9337259 w 11599492"/>
              <a:gd name="connsiteY48" fmla="*/ 1336780 h 2266154"/>
              <a:gd name="connsiteX49" fmla="*/ 9399672 w 11599492"/>
              <a:gd name="connsiteY49" fmla="*/ 1316289 h 2266154"/>
              <a:gd name="connsiteX50" fmla="*/ 9462357 w 11599492"/>
              <a:gd name="connsiteY50" fmla="*/ 1295070 h 2266154"/>
              <a:gd name="connsiteX51" fmla="*/ 9525317 w 11599492"/>
              <a:gd name="connsiteY51" fmla="*/ 1273115 h 2266154"/>
              <a:gd name="connsiteX52" fmla="*/ 9588556 w 11599492"/>
              <a:gd name="connsiteY52" fmla="*/ 1250412 h 2266154"/>
              <a:gd name="connsiteX53" fmla="*/ 9652076 w 11599492"/>
              <a:gd name="connsiteY53" fmla="*/ 1226952 h 2266154"/>
              <a:gd name="connsiteX54" fmla="*/ 9715883 w 11599492"/>
              <a:gd name="connsiteY54" fmla="*/ 1202726 h 2266154"/>
              <a:gd name="connsiteX55" fmla="*/ 9779978 w 11599492"/>
              <a:gd name="connsiteY55" fmla="*/ 1177724 h 2266154"/>
              <a:gd name="connsiteX56" fmla="*/ 9844366 w 11599492"/>
              <a:gd name="connsiteY56" fmla="*/ 1151935 h 2266154"/>
              <a:gd name="connsiteX57" fmla="*/ 9909050 w 11599492"/>
              <a:gd name="connsiteY57" fmla="*/ 1125351 h 2266154"/>
              <a:gd name="connsiteX58" fmla="*/ 9974032 w 11599492"/>
              <a:gd name="connsiteY58" fmla="*/ 1097961 h 2266154"/>
              <a:gd name="connsiteX59" fmla="*/ 10446610 w 11599492"/>
              <a:gd name="connsiteY59" fmla="*/ 898527 h 2266154"/>
              <a:gd name="connsiteX60" fmla="*/ 11599492 w 11599492"/>
              <a:gd name="connsiteY60" fmla="*/ 0 h 2266154"/>
              <a:gd name="connsiteX61" fmla="*/ 10058400 w 11599492"/>
              <a:gd name="connsiteY61" fmla="*/ 34542 h 2266154"/>
              <a:gd name="connsiteX0" fmla="*/ 9228236 w 11599492"/>
              <a:gd name="connsiteY0" fmla="*/ 1370996 h 2266154"/>
              <a:gd name="connsiteX1" fmla="*/ 3349621 w 11599492"/>
              <a:gd name="connsiteY1" fmla="*/ 1370996 h 2266154"/>
              <a:gd name="connsiteX2" fmla="*/ 3509657 w 11599492"/>
              <a:gd name="connsiteY2" fmla="*/ 1372093 h 2266154"/>
              <a:gd name="connsiteX3" fmla="*/ 3668807 w 11599492"/>
              <a:gd name="connsiteY3" fmla="*/ 1376118 h 2266154"/>
              <a:gd name="connsiteX4" fmla="*/ 3827162 w 11599492"/>
              <a:gd name="connsiteY4" fmla="*/ 1382807 h 2266154"/>
              <a:gd name="connsiteX5" fmla="*/ 4037227 w 11599492"/>
              <a:gd name="connsiteY5" fmla="*/ 1395416 h 2266154"/>
              <a:gd name="connsiteX6" fmla="*/ 4246263 w 11599492"/>
              <a:gd name="connsiteY6" fmla="*/ 1411670 h 2266154"/>
              <a:gd name="connsiteX7" fmla="*/ 4558370 w 11599492"/>
              <a:gd name="connsiteY7" fmla="*/ 1441521 h 2266154"/>
              <a:gd name="connsiteX8" fmla="*/ 6012573 w 11599492"/>
              <a:gd name="connsiteY8" fmla="*/ 1608833 h 2266154"/>
              <a:gd name="connsiteX9" fmla="*/ 6170123 w 11599492"/>
              <a:gd name="connsiteY9" fmla="*/ 1623905 h 2266154"/>
              <a:gd name="connsiteX10" fmla="*/ 6434279 w 11599492"/>
              <a:gd name="connsiteY10" fmla="*/ 1645456 h 2266154"/>
              <a:gd name="connsiteX11" fmla="*/ 6647266 w 11599492"/>
              <a:gd name="connsiteY11" fmla="*/ 1658785 h 2266154"/>
              <a:gd name="connsiteX12" fmla="*/ 6808120 w 11599492"/>
              <a:gd name="connsiteY12" fmla="*/ 1666089 h 2266154"/>
              <a:gd name="connsiteX13" fmla="*/ 6970031 w 11599492"/>
              <a:gd name="connsiteY13" fmla="*/ 1670794 h 2266154"/>
              <a:gd name="connsiteX14" fmla="*/ 7133093 w 11599492"/>
              <a:gd name="connsiteY14" fmla="*/ 1672636 h 2266154"/>
              <a:gd name="connsiteX15" fmla="*/ 7297397 w 11599492"/>
              <a:gd name="connsiteY15" fmla="*/ 1671352 h 2266154"/>
              <a:gd name="connsiteX16" fmla="*/ 7407669 w 11599492"/>
              <a:gd name="connsiteY16" fmla="*/ 1668629 h 2266154"/>
              <a:gd name="connsiteX17" fmla="*/ 7518562 w 11599492"/>
              <a:gd name="connsiteY17" fmla="*/ 1664322 h 2266154"/>
              <a:gd name="connsiteX18" fmla="*/ 7630103 w 11599492"/>
              <a:gd name="connsiteY18" fmla="*/ 1658352 h 2266154"/>
              <a:gd name="connsiteX19" fmla="*/ 7742320 w 11599492"/>
              <a:gd name="connsiteY19" fmla="*/ 1650642 h 2266154"/>
              <a:gd name="connsiteX20" fmla="*/ 7855240 w 11599492"/>
              <a:gd name="connsiteY20" fmla="*/ 1641113 h 2266154"/>
              <a:gd name="connsiteX21" fmla="*/ 7968891 w 11599492"/>
              <a:gd name="connsiteY21" fmla="*/ 1629689 h 2266154"/>
              <a:gd name="connsiteX22" fmla="*/ 8083299 w 11599492"/>
              <a:gd name="connsiteY22" fmla="*/ 1616289 h 2266154"/>
              <a:gd name="connsiteX23" fmla="*/ 8140797 w 11599492"/>
              <a:gd name="connsiteY23" fmla="*/ 1608825 h 2266154"/>
              <a:gd name="connsiteX24" fmla="*/ 8256394 w 11599492"/>
              <a:gd name="connsiteY24" fmla="*/ 1592318 h 2266154"/>
              <a:gd name="connsiteX25" fmla="*/ 8372818 w 11599492"/>
              <a:gd name="connsiteY25" fmla="*/ 1573642 h 2266154"/>
              <a:gd name="connsiteX26" fmla="*/ 8490095 w 11599492"/>
              <a:gd name="connsiteY26" fmla="*/ 1552719 h 2266154"/>
              <a:gd name="connsiteX27" fmla="*/ 8608255 w 11599492"/>
              <a:gd name="connsiteY27" fmla="*/ 1529470 h 2266154"/>
              <a:gd name="connsiteX28" fmla="*/ 8727323 w 11599492"/>
              <a:gd name="connsiteY28" fmla="*/ 1503818 h 2266154"/>
              <a:gd name="connsiteX29" fmla="*/ 8847328 w 11599492"/>
              <a:gd name="connsiteY29" fmla="*/ 1475685 h 2266154"/>
              <a:gd name="connsiteX30" fmla="*/ 8968296 w 11599492"/>
              <a:gd name="connsiteY30" fmla="*/ 1444992 h 2266154"/>
              <a:gd name="connsiteX31" fmla="*/ 9090256 w 11599492"/>
              <a:gd name="connsiteY31" fmla="*/ 1411663 h 2266154"/>
              <a:gd name="connsiteX32" fmla="*/ 9158735 w 11599492"/>
              <a:gd name="connsiteY32" fmla="*/ 1391863 h 2266154"/>
              <a:gd name="connsiteX33" fmla="*/ 9213234 w 11599492"/>
              <a:gd name="connsiteY33" fmla="*/ 1375618 h 2266154"/>
              <a:gd name="connsiteX34" fmla="*/ 9228236 w 11599492"/>
              <a:gd name="connsiteY34" fmla="*/ 1370996 h 2266154"/>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46610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 name="connsiteX0" fmla="*/ 10058400 w 11466253"/>
              <a:gd name="connsiteY0" fmla="*/ 0 h 2231612"/>
              <a:gd name="connsiteX1" fmla="*/ 0 w 11466253"/>
              <a:gd name="connsiteY1" fmla="*/ 0 h 2231612"/>
              <a:gd name="connsiteX2" fmla="*/ 0 w 11466253"/>
              <a:gd name="connsiteY2" fmla="*/ 2231611 h 2231612"/>
              <a:gd name="connsiteX3" fmla="*/ 17250 w 11466253"/>
              <a:gd name="connsiteY3" fmla="*/ 2221947 h 2231612"/>
              <a:gd name="connsiteX4" fmla="*/ 82377 w 11466253"/>
              <a:gd name="connsiteY4" fmla="*/ 2186203 h 2231612"/>
              <a:gd name="connsiteX5" fmla="*/ 147204 w 11466253"/>
              <a:gd name="connsiteY5" fmla="*/ 2151360 h 2231612"/>
              <a:gd name="connsiteX6" fmla="*/ 211732 w 11466253"/>
              <a:gd name="connsiteY6" fmla="*/ 2117407 h 2231612"/>
              <a:gd name="connsiteX7" fmla="*/ 275967 w 11466253"/>
              <a:gd name="connsiteY7" fmla="*/ 2084335 h 2231612"/>
              <a:gd name="connsiteX8" fmla="*/ 339911 w 11466253"/>
              <a:gd name="connsiteY8" fmla="*/ 2052135 h 2231612"/>
              <a:gd name="connsiteX9" fmla="*/ 403568 w 11466253"/>
              <a:gd name="connsiteY9" fmla="*/ 2020796 h 2231612"/>
              <a:gd name="connsiteX10" fmla="*/ 466941 w 11466253"/>
              <a:gd name="connsiteY10" fmla="*/ 1990308 h 2231612"/>
              <a:gd name="connsiteX11" fmla="*/ 530034 w 11466253"/>
              <a:gd name="connsiteY11" fmla="*/ 1960663 h 2231612"/>
              <a:gd name="connsiteX12" fmla="*/ 592850 w 11466253"/>
              <a:gd name="connsiteY12" fmla="*/ 1931850 h 2231612"/>
              <a:gd name="connsiteX13" fmla="*/ 655392 w 11466253"/>
              <a:gd name="connsiteY13" fmla="*/ 1903860 h 2231612"/>
              <a:gd name="connsiteX14" fmla="*/ 717665 w 11466253"/>
              <a:gd name="connsiteY14" fmla="*/ 1876682 h 2231612"/>
              <a:gd name="connsiteX15" fmla="*/ 779671 w 11466253"/>
              <a:gd name="connsiteY15" fmla="*/ 1850307 h 2231612"/>
              <a:gd name="connsiteX16" fmla="*/ 841414 w 11466253"/>
              <a:gd name="connsiteY16" fmla="*/ 1824725 h 2231612"/>
              <a:gd name="connsiteX17" fmla="*/ 902897 w 11466253"/>
              <a:gd name="connsiteY17" fmla="*/ 1799927 h 2231612"/>
              <a:gd name="connsiteX18" fmla="*/ 964123 w 11466253"/>
              <a:gd name="connsiteY18" fmla="*/ 1775903 h 2231612"/>
              <a:gd name="connsiteX19" fmla="*/ 1025097 w 11466253"/>
              <a:gd name="connsiteY19" fmla="*/ 1752642 h 2231612"/>
              <a:gd name="connsiteX20" fmla="*/ 1085822 w 11466253"/>
              <a:gd name="connsiteY20" fmla="*/ 1730136 h 2231612"/>
              <a:gd name="connsiteX21" fmla="*/ 1146300 w 11466253"/>
              <a:gd name="connsiteY21" fmla="*/ 1708374 h 2231612"/>
              <a:gd name="connsiteX22" fmla="*/ 1206536 w 11466253"/>
              <a:gd name="connsiteY22" fmla="*/ 1687348 h 2231612"/>
              <a:gd name="connsiteX23" fmla="*/ 1266532 w 11466253"/>
              <a:gd name="connsiteY23" fmla="*/ 1667046 h 2231612"/>
              <a:gd name="connsiteX24" fmla="*/ 1326293 w 11466253"/>
              <a:gd name="connsiteY24" fmla="*/ 1647459 h 2231612"/>
              <a:gd name="connsiteX25" fmla="*/ 1385822 w 11466253"/>
              <a:gd name="connsiteY25" fmla="*/ 1628578 h 2231612"/>
              <a:gd name="connsiteX26" fmla="*/ 1445122 w 11466253"/>
              <a:gd name="connsiteY26" fmla="*/ 1610392 h 2231612"/>
              <a:gd name="connsiteX27" fmla="*/ 1504196 w 11466253"/>
              <a:gd name="connsiteY27" fmla="*/ 1592893 h 2231612"/>
              <a:gd name="connsiteX28" fmla="*/ 1563048 w 11466253"/>
              <a:gd name="connsiteY28" fmla="*/ 1576070 h 2231612"/>
              <a:gd name="connsiteX29" fmla="*/ 1621682 w 11466253"/>
              <a:gd name="connsiteY29" fmla="*/ 1559913 h 2231612"/>
              <a:gd name="connsiteX30" fmla="*/ 1680100 w 11466253"/>
              <a:gd name="connsiteY30" fmla="*/ 1544413 h 2231612"/>
              <a:gd name="connsiteX31" fmla="*/ 1738307 w 11466253"/>
              <a:gd name="connsiteY31" fmla="*/ 1529560 h 2231612"/>
              <a:gd name="connsiteX32" fmla="*/ 1854100 w 11466253"/>
              <a:gd name="connsiteY32" fmla="*/ 1501756 h 2231612"/>
              <a:gd name="connsiteX33" fmla="*/ 1969086 w 11466253"/>
              <a:gd name="connsiteY33" fmla="*/ 1476424 h 2231612"/>
              <a:gd name="connsiteX34" fmla="*/ 2083294 w 11466253"/>
              <a:gd name="connsiteY34" fmla="*/ 1453484 h 2231612"/>
              <a:gd name="connsiteX35" fmla="*/ 2196751 w 11466253"/>
              <a:gd name="connsiteY35" fmla="*/ 1432859 h 2231612"/>
              <a:gd name="connsiteX36" fmla="*/ 2309485 w 11466253"/>
              <a:gd name="connsiteY36" fmla="*/ 1414472 h 2231612"/>
              <a:gd name="connsiteX37" fmla="*/ 2421523 w 11466253"/>
              <a:gd name="connsiteY37" fmla="*/ 1398243 h 2231612"/>
              <a:gd name="connsiteX38" fmla="*/ 2532892 w 11466253"/>
              <a:gd name="connsiteY38" fmla="*/ 1384096 h 2231612"/>
              <a:gd name="connsiteX39" fmla="*/ 2594574 w 11466253"/>
              <a:gd name="connsiteY39" fmla="*/ 1377121 h 2231612"/>
              <a:gd name="connsiteX40" fmla="*/ 2698753 w 11466253"/>
              <a:gd name="connsiteY40" fmla="*/ 1366606 h 2231612"/>
              <a:gd name="connsiteX41" fmla="*/ 2808571 w 11466253"/>
              <a:gd name="connsiteY41" fmla="*/ 1357321 h 2231612"/>
              <a:gd name="connsiteX42" fmla="*/ 2917816 w 11466253"/>
              <a:gd name="connsiteY42" fmla="*/ 1349843 h 2231612"/>
              <a:gd name="connsiteX43" fmla="*/ 3026516 w 11466253"/>
              <a:gd name="connsiteY43" fmla="*/ 1344095 h 2231612"/>
              <a:gd name="connsiteX44" fmla="*/ 3134699 w 11466253"/>
              <a:gd name="connsiteY44" fmla="*/ 1340000 h 2231612"/>
              <a:gd name="connsiteX45" fmla="*/ 3242391 w 11466253"/>
              <a:gd name="connsiteY45" fmla="*/ 1337479 h 2231612"/>
              <a:gd name="connsiteX46" fmla="*/ 9228236 w 11466253"/>
              <a:gd name="connsiteY46" fmla="*/ 1336454 h 2231612"/>
              <a:gd name="connsiteX47" fmla="*/ 9275114 w 11466253"/>
              <a:gd name="connsiteY47" fmla="*/ 1322011 h 2231612"/>
              <a:gd name="connsiteX48" fmla="*/ 9337259 w 11466253"/>
              <a:gd name="connsiteY48" fmla="*/ 1302238 h 2231612"/>
              <a:gd name="connsiteX49" fmla="*/ 9399672 w 11466253"/>
              <a:gd name="connsiteY49" fmla="*/ 1281747 h 2231612"/>
              <a:gd name="connsiteX50" fmla="*/ 9462357 w 11466253"/>
              <a:gd name="connsiteY50" fmla="*/ 1260528 h 2231612"/>
              <a:gd name="connsiteX51" fmla="*/ 9525317 w 11466253"/>
              <a:gd name="connsiteY51" fmla="*/ 1238573 h 2231612"/>
              <a:gd name="connsiteX52" fmla="*/ 9588556 w 11466253"/>
              <a:gd name="connsiteY52" fmla="*/ 1215870 h 2231612"/>
              <a:gd name="connsiteX53" fmla="*/ 9652076 w 11466253"/>
              <a:gd name="connsiteY53" fmla="*/ 1192410 h 2231612"/>
              <a:gd name="connsiteX54" fmla="*/ 9715883 w 11466253"/>
              <a:gd name="connsiteY54" fmla="*/ 1168184 h 2231612"/>
              <a:gd name="connsiteX55" fmla="*/ 9779978 w 11466253"/>
              <a:gd name="connsiteY55" fmla="*/ 1143182 h 2231612"/>
              <a:gd name="connsiteX56" fmla="*/ 9844366 w 11466253"/>
              <a:gd name="connsiteY56" fmla="*/ 1117393 h 2231612"/>
              <a:gd name="connsiteX57" fmla="*/ 9909050 w 11466253"/>
              <a:gd name="connsiteY57" fmla="*/ 1090809 h 2231612"/>
              <a:gd name="connsiteX58" fmla="*/ 9974032 w 11466253"/>
              <a:gd name="connsiteY58" fmla="*/ 1063419 h 2231612"/>
              <a:gd name="connsiteX59" fmla="*/ 10404973 w 11466253"/>
              <a:gd name="connsiteY59" fmla="*/ 863985 h 2231612"/>
              <a:gd name="connsiteX60" fmla="*/ 11466253 w 11466253"/>
              <a:gd name="connsiteY60" fmla="*/ 4616 h 2231612"/>
              <a:gd name="connsiteX61" fmla="*/ 10058400 w 11466253"/>
              <a:gd name="connsiteY61" fmla="*/ 0 h 2231612"/>
              <a:gd name="connsiteX0" fmla="*/ 9228236 w 11466253"/>
              <a:gd name="connsiteY0" fmla="*/ 1336454 h 2231612"/>
              <a:gd name="connsiteX1" fmla="*/ 3349621 w 11466253"/>
              <a:gd name="connsiteY1" fmla="*/ 1336454 h 2231612"/>
              <a:gd name="connsiteX2" fmla="*/ 3509657 w 11466253"/>
              <a:gd name="connsiteY2" fmla="*/ 1337551 h 2231612"/>
              <a:gd name="connsiteX3" fmla="*/ 3668807 w 11466253"/>
              <a:gd name="connsiteY3" fmla="*/ 1341576 h 2231612"/>
              <a:gd name="connsiteX4" fmla="*/ 3827162 w 11466253"/>
              <a:gd name="connsiteY4" fmla="*/ 1348265 h 2231612"/>
              <a:gd name="connsiteX5" fmla="*/ 4037227 w 11466253"/>
              <a:gd name="connsiteY5" fmla="*/ 1360874 h 2231612"/>
              <a:gd name="connsiteX6" fmla="*/ 4246263 w 11466253"/>
              <a:gd name="connsiteY6" fmla="*/ 1377128 h 2231612"/>
              <a:gd name="connsiteX7" fmla="*/ 4558370 w 11466253"/>
              <a:gd name="connsiteY7" fmla="*/ 1406979 h 2231612"/>
              <a:gd name="connsiteX8" fmla="*/ 6012573 w 11466253"/>
              <a:gd name="connsiteY8" fmla="*/ 1574291 h 2231612"/>
              <a:gd name="connsiteX9" fmla="*/ 6170123 w 11466253"/>
              <a:gd name="connsiteY9" fmla="*/ 1589363 h 2231612"/>
              <a:gd name="connsiteX10" fmla="*/ 6434279 w 11466253"/>
              <a:gd name="connsiteY10" fmla="*/ 1610914 h 2231612"/>
              <a:gd name="connsiteX11" fmla="*/ 6647266 w 11466253"/>
              <a:gd name="connsiteY11" fmla="*/ 1624243 h 2231612"/>
              <a:gd name="connsiteX12" fmla="*/ 6808120 w 11466253"/>
              <a:gd name="connsiteY12" fmla="*/ 1631547 h 2231612"/>
              <a:gd name="connsiteX13" fmla="*/ 6970031 w 11466253"/>
              <a:gd name="connsiteY13" fmla="*/ 1636252 h 2231612"/>
              <a:gd name="connsiteX14" fmla="*/ 7133093 w 11466253"/>
              <a:gd name="connsiteY14" fmla="*/ 1638094 h 2231612"/>
              <a:gd name="connsiteX15" fmla="*/ 7297397 w 11466253"/>
              <a:gd name="connsiteY15" fmla="*/ 1636810 h 2231612"/>
              <a:gd name="connsiteX16" fmla="*/ 7407669 w 11466253"/>
              <a:gd name="connsiteY16" fmla="*/ 1634087 h 2231612"/>
              <a:gd name="connsiteX17" fmla="*/ 7518562 w 11466253"/>
              <a:gd name="connsiteY17" fmla="*/ 1629780 h 2231612"/>
              <a:gd name="connsiteX18" fmla="*/ 7630103 w 11466253"/>
              <a:gd name="connsiteY18" fmla="*/ 1623810 h 2231612"/>
              <a:gd name="connsiteX19" fmla="*/ 7742320 w 11466253"/>
              <a:gd name="connsiteY19" fmla="*/ 1616100 h 2231612"/>
              <a:gd name="connsiteX20" fmla="*/ 7855240 w 11466253"/>
              <a:gd name="connsiteY20" fmla="*/ 1606571 h 2231612"/>
              <a:gd name="connsiteX21" fmla="*/ 7968891 w 11466253"/>
              <a:gd name="connsiteY21" fmla="*/ 1595147 h 2231612"/>
              <a:gd name="connsiteX22" fmla="*/ 8083299 w 11466253"/>
              <a:gd name="connsiteY22" fmla="*/ 1581747 h 2231612"/>
              <a:gd name="connsiteX23" fmla="*/ 8140797 w 11466253"/>
              <a:gd name="connsiteY23" fmla="*/ 1574283 h 2231612"/>
              <a:gd name="connsiteX24" fmla="*/ 8256394 w 11466253"/>
              <a:gd name="connsiteY24" fmla="*/ 1557776 h 2231612"/>
              <a:gd name="connsiteX25" fmla="*/ 8372818 w 11466253"/>
              <a:gd name="connsiteY25" fmla="*/ 1539100 h 2231612"/>
              <a:gd name="connsiteX26" fmla="*/ 8490095 w 11466253"/>
              <a:gd name="connsiteY26" fmla="*/ 1518177 h 2231612"/>
              <a:gd name="connsiteX27" fmla="*/ 8608255 w 11466253"/>
              <a:gd name="connsiteY27" fmla="*/ 1494928 h 2231612"/>
              <a:gd name="connsiteX28" fmla="*/ 8727323 w 11466253"/>
              <a:gd name="connsiteY28" fmla="*/ 1469276 h 2231612"/>
              <a:gd name="connsiteX29" fmla="*/ 8847328 w 11466253"/>
              <a:gd name="connsiteY29" fmla="*/ 1441143 h 2231612"/>
              <a:gd name="connsiteX30" fmla="*/ 8968296 w 11466253"/>
              <a:gd name="connsiteY30" fmla="*/ 1410450 h 2231612"/>
              <a:gd name="connsiteX31" fmla="*/ 9090256 w 11466253"/>
              <a:gd name="connsiteY31" fmla="*/ 1377121 h 2231612"/>
              <a:gd name="connsiteX32" fmla="*/ 9158735 w 11466253"/>
              <a:gd name="connsiteY32" fmla="*/ 1357321 h 2231612"/>
              <a:gd name="connsiteX33" fmla="*/ 9213234 w 11466253"/>
              <a:gd name="connsiteY33" fmla="*/ 1341076 h 2231612"/>
              <a:gd name="connsiteX34" fmla="*/ 9228236 w 11466253"/>
              <a:gd name="connsiteY34" fmla="*/ 1336454 h 2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466253" h="2231612">
                <a:moveTo>
                  <a:pt x="10058400" y="0"/>
                </a:moveTo>
                <a:lnTo>
                  <a:pt x="0" y="0"/>
                </a:lnTo>
                <a:lnTo>
                  <a:pt x="0" y="2231611"/>
                </a:lnTo>
                <a:lnTo>
                  <a:pt x="17250" y="2221947"/>
                </a:lnTo>
                <a:lnTo>
                  <a:pt x="82377" y="2186203"/>
                </a:lnTo>
                <a:lnTo>
                  <a:pt x="147204" y="2151360"/>
                </a:lnTo>
                <a:lnTo>
                  <a:pt x="211732" y="2117407"/>
                </a:lnTo>
                <a:lnTo>
                  <a:pt x="275967" y="2084335"/>
                </a:lnTo>
                <a:lnTo>
                  <a:pt x="339911" y="2052135"/>
                </a:lnTo>
                <a:lnTo>
                  <a:pt x="403568" y="2020796"/>
                </a:lnTo>
                <a:lnTo>
                  <a:pt x="466941" y="1990308"/>
                </a:lnTo>
                <a:lnTo>
                  <a:pt x="530034" y="1960663"/>
                </a:lnTo>
                <a:lnTo>
                  <a:pt x="592850" y="1931850"/>
                </a:lnTo>
                <a:lnTo>
                  <a:pt x="655392" y="1903860"/>
                </a:lnTo>
                <a:lnTo>
                  <a:pt x="717665" y="1876682"/>
                </a:lnTo>
                <a:lnTo>
                  <a:pt x="779671" y="1850307"/>
                </a:lnTo>
                <a:lnTo>
                  <a:pt x="841414" y="1824725"/>
                </a:lnTo>
                <a:lnTo>
                  <a:pt x="902897" y="1799927"/>
                </a:lnTo>
                <a:lnTo>
                  <a:pt x="964123" y="1775903"/>
                </a:lnTo>
                <a:lnTo>
                  <a:pt x="1025097" y="1752642"/>
                </a:lnTo>
                <a:lnTo>
                  <a:pt x="1085822" y="1730136"/>
                </a:lnTo>
                <a:lnTo>
                  <a:pt x="1146300" y="1708374"/>
                </a:lnTo>
                <a:lnTo>
                  <a:pt x="1206536" y="1687348"/>
                </a:lnTo>
                <a:lnTo>
                  <a:pt x="1266532" y="1667046"/>
                </a:lnTo>
                <a:lnTo>
                  <a:pt x="1326293" y="1647459"/>
                </a:lnTo>
                <a:lnTo>
                  <a:pt x="1385822" y="1628578"/>
                </a:lnTo>
                <a:lnTo>
                  <a:pt x="1445122" y="1610392"/>
                </a:lnTo>
                <a:lnTo>
                  <a:pt x="1504196" y="1592893"/>
                </a:lnTo>
                <a:lnTo>
                  <a:pt x="1563048" y="1576070"/>
                </a:lnTo>
                <a:lnTo>
                  <a:pt x="1621682" y="1559913"/>
                </a:lnTo>
                <a:lnTo>
                  <a:pt x="1680100" y="1544413"/>
                </a:lnTo>
                <a:lnTo>
                  <a:pt x="1738307" y="1529560"/>
                </a:lnTo>
                <a:lnTo>
                  <a:pt x="1854100" y="1501756"/>
                </a:lnTo>
                <a:lnTo>
                  <a:pt x="1969086" y="1476424"/>
                </a:lnTo>
                <a:lnTo>
                  <a:pt x="2083294" y="1453484"/>
                </a:lnTo>
                <a:lnTo>
                  <a:pt x="2196751" y="1432859"/>
                </a:lnTo>
                <a:lnTo>
                  <a:pt x="2309485" y="1414472"/>
                </a:lnTo>
                <a:lnTo>
                  <a:pt x="2421523" y="1398243"/>
                </a:lnTo>
                <a:lnTo>
                  <a:pt x="2532892" y="1384096"/>
                </a:lnTo>
                <a:lnTo>
                  <a:pt x="2594574" y="1377121"/>
                </a:lnTo>
                <a:lnTo>
                  <a:pt x="2698753" y="1366606"/>
                </a:lnTo>
                <a:lnTo>
                  <a:pt x="2808571" y="1357321"/>
                </a:lnTo>
                <a:lnTo>
                  <a:pt x="2917816" y="1349843"/>
                </a:lnTo>
                <a:lnTo>
                  <a:pt x="3026516" y="1344095"/>
                </a:lnTo>
                <a:lnTo>
                  <a:pt x="3134699" y="1340000"/>
                </a:lnTo>
                <a:lnTo>
                  <a:pt x="3242391" y="1337479"/>
                </a:lnTo>
                <a:lnTo>
                  <a:pt x="9228236" y="1336454"/>
                </a:lnTo>
                <a:lnTo>
                  <a:pt x="9275114" y="1322011"/>
                </a:lnTo>
                <a:lnTo>
                  <a:pt x="9337259" y="1302238"/>
                </a:lnTo>
                <a:lnTo>
                  <a:pt x="9399672" y="1281747"/>
                </a:lnTo>
                <a:lnTo>
                  <a:pt x="9462357" y="1260528"/>
                </a:lnTo>
                <a:lnTo>
                  <a:pt x="9525317" y="1238573"/>
                </a:lnTo>
                <a:lnTo>
                  <a:pt x="9588556" y="1215870"/>
                </a:lnTo>
                <a:lnTo>
                  <a:pt x="9652076" y="1192410"/>
                </a:lnTo>
                <a:lnTo>
                  <a:pt x="9715883" y="1168184"/>
                </a:lnTo>
                <a:lnTo>
                  <a:pt x="9779978" y="1143182"/>
                </a:lnTo>
                <a:lnTo>
                  <a:pt x="9844366" y="1117393"/>
                </a:lnTo>
                <a:lnTo>
                  <a:pt x="9909050" y="1090809"/>
                </a:lnTo>
                <a:lnTo>
                  <a:pt x="9974032" y="1063419"/>
                </a:lnTo>
                <a:cubicBezTo>
                  <a:pt x="10117679" y="996941"/>
                  <a:pt x="10169725" y="989201"/>
                  <a:pt x="10404973" y="863985"/>
                </a:cubicBezTo>
                <a:cubicBezTo>
                  <a:pt x="10727151" y="669731"/>
                  <a:pt x="10905079" y="596983"/>
                  <a:pt x="11466253" y="4616"/>
                </a:cubicBezTo>
                <a:lnTo>
                  <a:pt x="10058400" y="0"/>
                </a:lnTo>
                <a:close/>
              </a:path>
              <a:path w="11466253" h="2231612">
                <a:moveTo>
                  <a:pt x="9228236" y="1336454"/>
                </a:moveTo>
                <a:lnTo>
                  <a:pt x="3349621" y="1336454"/>
                </a:lnTo>
                <a:lnTo>
                  <a:pt x="3509657" y="1337551"/>
                </a:lnTo>
                <a:lnTo>
                  <a:pt x="3668807" y="1341576"/>
                </a:lnTo>
                <a:lnTo>
                  <a:pt x="3827162" y="1348265"/>
                </a:lnTo>
                <a:lnTo>
                  <a:pt x="4037227" y="1360874"/>
                </a:lnTo>
                <a:lnTo>
                  <a:pt x="4246263" y="1377128"/>
                </a:lnTo>
                <a:lnTo>
                  <a:pt x="4558370" y="1406979"/>
                </a:lnTo>
                <a:lnTo>
                  <a:pt x="6012573" y="1574291"/>
                </a:lnTo>
                <a:lnTo>
                  <a:pt x="6170123" y="1589363"/>
                </a:lnTo>
                <a:lnTo>
                  <a:pt x="6434279" y="1610914"/>
                </a:lnTo>
                <a:lnTo>
                  <a:pt x="6647266" y="1624243"/>
                </a:lnTo>
                <a:lnTo>
                  <a:pt x="6808120" y="1631547"/>
                </a:lnTo>
                <a:lnTo>
                  <a:pt x="6970031" y="1636252"/>
                </a:lnTo>
                <a:lnTo>
                  <a:pt x="7133093" y="1638094"/>
                </a:lnTo>
                <a:lnTo>
                  <a:pt x="7297397" y="1636810"/>
                </a:lnTo>
                <a:lnTo>
                  <a:pt x="7407669" y="1634087"/>
                </a:lnTo>
                <a:lnTo>
                  <a:pt x="7518562" y="1629780"/>
                </a:lnTo>
                <a:lnTo>
                  <a:pt x="7630103" y="1623810"/>
                </a:lnTo>
                <a:lnTo>
                  <a:pt x="7742320" y="1616100"/>
                </a:lnTo>
                <a:lnTo>
                  <a:pt x="7855240" y="1606571"/>
                </a:lnTo>
                <a:lnTo>
                  <a:pt x="7968891" y="1595147"/>
                </a:lnTo>
                <a:lnTo>
                  <a:pt x="8083299" y="1581747"/>
                </a:lnTo>
                <a:lnTo>
                  <a:pt x="8140797" y="1574283"/>
                </a:lnTo>
                <a:lnTo>
                  <a:pt x="8256394" y="1557776"/>
                </a:lnTo>
                <a:lnTo>
                  <a:pt x="8372818" y="1539100"/>
                </a:lnTo>
                <a:lnTo>
                  <a:pt x="8490095" y="1518177"/>
                </a:lnTo>
                <a:lnTo>
                  <a:pt x="8608255" y="1494928"/>
                </a:lnTo>
                <a:lnTo>
                  <a:pt x="8727323" y="1469276"/>
                </a:lnTo>
                <a:lnTo>
                  <a:pt x="8847328" y="1441143"/>
                </a:lnTo>
                <a:lnTo>
                  <a:pt x="8968296" y="1410450"/>
                </a:lnTo>
                <a:lnTo>
                  <a:pt x="9090256" y="1377121"/>
                </a:lnTo>
                <a:lnTo>
                  <a:pt x="9158735" y="1357321"/>
                </a:lnTo>
                <a:lnTo>
                  <a:pt x="9213234" y="1341076"/>
                </a:lnTo>
                <a:lnTo>
                  <a:pt x="9228236" y="1336454"/>
                </a:lnTo>
                <a:close/>
              </a:path>
            </a:pathLst>
          </a:custGeom>
          <a:solidFill>
            <a:srgbClr val="285D55"/>
          </a:solidFill>
        </p:spPr>
        <p:txBody>
          <a:bodyPr wrap="square" lIns="0" tIns="0" rIns="0" bIns="0" rtlCol="0"/>
          <a:lstStyle/>
          <a:p>
            <a:pPr defTabSz="1463055"/>
            <a:endParaRPr sz="2900">
              <a:solidFill>
                <a:prstClr val="black"/>
              </a:solidFill>
            </a:endParaRPr>
          </a:p>
        </p:txBody>
      </p:sp>
      <p:sp>
        <p:nvSpPr>
          <p:cNvPr id="15" name="object 5"/>
          <p:cNvSpPr/>
          <p:nvPr userDrawn="1"/>
        </p:nvSpPr>
        <p:spPr>
          <a:xfrm>
            <a:off x="538153" y="129619"/>
            <a:ext cx="891636" cy="776307"/>
          </a:xfrm>
          <a:prstGeom prst="rect">
            <a:avLst/>
          </a:prstGeom>
          <a: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Lst>
            </a:blip>
            <a:stretch>
              <a:fillRect/>
            </a:stretch>
          </a:blipFill>
        </p:spPr>
        <p:txBody>
          <a:bodyPr wrap="square" lIns="0" tIns="0" rIns="0" bIns="0" rtlCol="0"/>
          <a:lstStyle/>
          <a:p>
            <a:pPr defTabSz="1463055"/>
            <a:endParaRPr sz="2900">
              <a:solidFill>
                <a:prstClr val="black"/>
              </a:solidFill>
            </a:endParaRPr>
          </a:p>
        </p:txBody>
      </p:sp>
      <p:sp>
        <p:nvSpPr>
          <p:cNvPr id="16" name="object 6"/>
          <p:cNvSpPr/>
          <p:nvPr userDrawn="1"/>
        </p:nvSpPr>
        <p:spPr>
          <a:xfrm>
            <a:off x="1806645" y="264787"/>
            <a:ext cx="2048731" cy="541054"/>
          </a:xfrm>
          <a:prstGeom prst="rect">
            <a:avLst/>
          </a:prstGeom>
          <a:blipFill>
            <a:blip r:embed="rId5" cstate="print">
              <a:biLevel thresh="25000"/>
              <a:extLst>
                <a:ext uri="{BEBA8EAE-BF5A-486C-A8C5-ECC9F3942E4B}">
                  <a14:imgProps xmlns:a14="http://schemas.microsoft.com/office/drawing/2010/main">
                    <a14:imgLayer r:embed="rId6">
                      <a14:imgEffect>
                        <a14:brightnessContrast bright="-40000"/>
                      </a14:imgEffect>
                    </a14:imgLayer>
                  </a14:imgProps>
                </a:ext>
              </a:extLst>
            </a:blip>
            <a:stretch>
              <a:fillRect/>
            </a:stretch>
          </a:blipFill>
        </p:spPr>
        <p:txBody>
          <a:bodyPr wrap="square" lIns="0" tIns="0" rIns="0" bIns="0" rtlCol="0"/>
          <a:lstStyle/>
          <a:p>
            <a:pPr defTabSz="1463055"/>
            <a:endParaRPr sz="2900">
              <a:solidFill>
                <a:prstClr val="black"/>
              </a:solidFill>
            </a:endParaRPr>
          </a:p>
        </p:txBody>
      </p:sp>
      <p:sp>
        <p:nvSpPr>
          <p:cNvPr id="17" name="object 7"/>
          <p:cNvSpPr/>
          <p:nvPr userDrawn="1"/>
        </p:nvSpPr>
        <p:spPr>
          <a:xfrm>
            <a:off x="4674543" y="250815"/>
            <a:ext cx="533120" cy="576070"/>
          </a:xfrm>
          <a:prstGeom prst="rect">
            <a:avLst/>
          </a:prstGeom>
          <a:blipFill>
            <a:blip r:embed="rId7" cstate="print">
              <a:biLevel thresh="25000"/>
              <a:extLst>
                <a:ext uri="{BEBA8EAE-BF5A-486C-A8C5-ECC9F3942E4B}">
                  <a14:imgProps xmlns:a14="http://schemas.microsoft.com/office/drawing/2010/main">
                    <a14:imgLayer r:embed="rId8">
                      <a14:imgEffect>
                        <a14:sharpenSoften amount="100000"/>
                      </a14:imgEffect>
                      <a14:imgEffect>
                        <a14:brightnessContrast bright="-40000"/>
                      </a14:imgEffect>
                    </a14:imgLayer>
                  </a14:imgProps>
                </a:ext>
              </a:extLst>
            </a:blip>
            <a:stretch>
              <a:fillRect/>
            </a:stretch>
          </a:blipFill>
        </p:spPr>
        <p:txBody>
          <a:bodyPr wrap="square" lIns="0" tIns="0" rIns="0" bIns="0" rtlCol="0"/>
          <a:lstStyle/>
          <a:p>
            <a:pPr defTabSz="1463055"/>
            <a:endParaRPr sz="2900">
              <a:solidFill>
                <a:prstClr val="black"/>
              </a:solidFill>
            </a:endParaRPr>
          </a:p>
        </p:txBody>
      </p:sp>
      <p:cxnSp>
        <p:nvCxnSpPr>
          <p:cNvPr id="18" name="Conector recto 17"/>
          <p:cNvCxnSpPr/>
          <p:nvPr userDrawn="1"/>
        </p:nvCxnSpPr>
        <p:spPr>
          <a:xfrm flipH="1" flipV="1">
            <a:off x="4258079" y="264789"/>
            <a:ext cx="6478" cy="541052"/>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7915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theme" Target="../theme/theme4.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 y="1625"/>
            <a:ext cx="15545817" cy="10058399"/>
          </a:xfrm>
          <a:prstGeom prst="rect">
            <a:avLst/>
          </a:prstGeom>
        </p:spPr>
      </p:pic>
    </p:spTree>
    <p:extLst>
      <p:ext uri="{BB962C8B-B14F-4D97-AF65-F5344CB8AC3E}">
        <p14:creationId xmlns:p14="http://schemas.microsoft.com/office/powerpoint/2010/main" val="2081932625"/>
      </p:ext>
    </p:extLst>
  </p:cSld>
  <p:clrMap bg1="lt1" tx1="dk1" bg2="lt2" tx2="dk2" accent1="accent1" accent2="accent2" accent3="accent3" accent4="accent4" accent5="accent5" accent6="accent6" hlink="hlink" folHlink="folHlink"/>
  <p:sldLayoutIdLst>
    <p:sldLayoutId id="2147483729" r:id="rId1"/>
  </p:sldLayoutIdLst>
  <p:hf hdr="0" ftr="0" dt="0"/>
  <p:txStyles>
    <p:titleStyle>
      <a:lvl1pPr algn="ctr" defTabSz="911193" rtl="0" eaLnBrk="1" latinLnBrk="0" hangingPunct="1">
        <a:spcBef>
          <a:spcPct val="0"/>
        </a:spcBef>
        <a:buNone/>
        <a:defRPr sz="4300" kern="1200">
          <a:solidFill>
            <a:schemeClr val="tx1"/>
          </a:solidFill>
          <a:latin typeface="+mj-lt"/>
          <a:ea typeface="+mj-ea"/>
          <a:cs typeface="+mj-cs"/>
        </a:defRPr>
      </a:lvl1pPr>
    </p:titleStyle>
    <p:bodyStyle>
      <a:lvl1pPr marL="341698" indent="-341698" algn="l" defTabSz="91119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52" indent="-284764" algn="l" defTabSz="911193"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2pPr>
      <a:lvl3pPr marL="1139001" indent="-227795" algn="l" defTabSz="91119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6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02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058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61412"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17009"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726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1193" rtl="0" eaLnBrk="1" latinLnBrk="0" hangingPunct="1">
        <a:defRPr sz="1800" kern="1200">
          <a:solidFill>
            <a:schemeClr val="tx1"/>
          </a:solidFill>
          <a:latin typeface="+mn-lt"/>
          <a:ea typeface="+mn-ea"/>
          <a:cs typeface="+mn-cs"/>
        </a:defRPr>
      </a:lvl1pPr>
      <a:lvl2pPr marL="455614" algn="l" defTabSz="911193" rtl="0" eaLnBrk="1" latinLnBrk="0" hangingPunct="1">
        <a:defRPr sz="1800" kern="1200">
          <a:solidFill>
            <a:schemeClr val="tx1"/>
          </a:solidFill>
          <a:latin typeface="+mn-lt"/>
          <a:ea typeface="+mn-ea"/>
          <a:cs typeface="+mn-cs"/>
        </a:defRPr>
      </a:lvl2pPr>
      <a:lvl3pPr marL="911193" algn="l" defTabSz="911193" rtl="0" eaLnBrk="1" latinLnBrk="0" hangingPunct="1">
        <a:defRPr sz="1800" kern="1200">
          <a:solidFill>
            <a:schemeClr val="tx1"/>
          </a:solidFill>
          <a:latin typeface="+mn-lt"/>
          <a:ea typeface="+mn-ea"/>
          <a:cs typeface="+mn-cs"/>
        </a:defRPr>
      </a:lvl3pPr>
      <a:lvl4pPr marL="1366805" algn="l" defTabSz="911193" rtl="0" eaLnBrk="1" latinLnBrk="0" hangingPunct="1">
        <a:defRPr sz="1800" kern="1200">
          <a:solidFill>
            <a:schemeClr val="tx1"/>
          </a:solidFill>
          <a:latin typeface="+mn-lt"/>
          <a:ea typeface="+mn-ea"/>
          <a:cs typeface="+mn-cs"/>
        </a:defRPr>
      </a:lvl4pPr>
      <a:lvl5pPr marL="1822410" algn="l" defTabSz="911193" rtl="0" eaLnBrk="1" latinLnBrk="0" hangingPunct="1">
        <a:defRPr sz="1800" kern="1200">
          <a:solidFill>
            <a:schemeClr val="tx1"/>
          </a:solidFill>
          <a:latin typeface="+mn-lt"/>
          <a:ea typeface="+mn-ea"/>
          <a:cs typeface="+mn-cs"/>
        </a:defRPr>
      </a:lvl5pPr>
      <a:lvl6pPr marL="2277998" algn="l" defTabSz="911193" rtl="0" eaLnBrk="1" latinLnBrk="0" hangingPunct="1">
        <a:defRPr sz="1800" kern="1200">
          <a:solidFill>
            <a:schemeClr val="tx1"/>
          </a:solidFill>
          <a:latin typeface="+mn-lt"/>
          <a:ea typeface="+mn-ea"/>
          <a:cs typeface="+mn-cs"/>
        </a:defRPr>
      </a:lvl6pPr>
      <a:lvl7pPr marL="2733606" algn="l" defTabSz="911193" rtl="0" eaLnBrk="1" latinLnBrk="0" hangingPunct="1">
        <a:defRPr sz="1800" kern="1200">
          <a:solidFill>
            <a:schemeClr val="tx1"/>
          </a:solidFill>
          <a:latin typeface="+mn-lt"/>
          <a:ea typeface="+mn-ea"/>
          <a:cs typeface="+mn-cs"/>
        </a:defRPr>
      </a:lvl7pPr>
      <a:lvl8pPr marL="3189204" algn="l" defTabSz="911193" rtl="0" eaLnBrk="1" latinLnBrk="0" hangingPunct="1">
        <a:defRPr sz="1800" kern="1200">
          <a:solidFill>
            <a:schemeClr val="tx1"/>
          </a:solidFill>
          <a:latin typeface="+mn-lt"/>
          <a:ea typeface="+mn-ea"/>
          <a:cs typeface="+mn-cs"/>
        </a:defRPr>
      </a:lvl8pPr>
      <a:lvl9pPr marL="3644809" algn="l" defTabSz="91119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9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1" y="15025"/>
            <a:ext cx="15545817" cy="10058399"/>
          </a:xfrm>
          <a:prstGeom prst="rect">
            <a:avLst/>
          </a:prstGeom>
        </p:spPr>
      </p:pic>
    </p:spTree>
    <p:extLst>
      <p:ext uri="{BB962C8B-B14F-4D97-AF65-F5344CB8AC3E}">
        <p14:creationId xmlns:p14="http://schemas.microsoft.com/office/powerpoint/2010/main" val="2863560141"/>
      </p:ext>
    </p:extLst>
  </p:cSld>
  <p:clrMap bg1="lt1" tx1="dk1" bg2="lt2" tx2="dk2" accent1="accent1" accent2="accent2" accent3="accent3" accent4="accent4" accent5="accent5" accent6="accent6" hlink="hlink" folHlink="folHlink"/>
  <p:sldLayoutIdLst>
    <p:sldLayoutId id="2147483726" r:id="rId1"/>
  </p:sldLayoutIdLst>
  <p:hf hdr="0" ftr="0" dt="0"/>
  <p:txStyles>
    <p:titleStyle>
      <a:lvl1pPr algn="ctr" defTabSz="911193" rtl="0" eaLnBrk="1" latinLnBrk="0" hangingPunct="1">
        <a:spcBef>
          <a:spcPct val="0"/>
        </a:spcBef>
        <a:buNone/>
        <a:defRPr sz="4300" kern="1200">
          <a:solidFill>
            <a:schemeClr val="tx1"/>
          </a:solidFill>
          <a:latin typeface="+mj-lt"/>
          <a:ea typeface="+mj-ea"/>
          <a:cs typeface="+mj-cs"/>
        </a:defRPr>
      </a:lvl1pPr>
    </p:titleStyle>
    <p:bodyStyle>
      <a:lvl1pPr marL="341698" indent="-341698" algn="l" defTabSz="91119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52" indent="-284764" algn="l" defTabSz="911193"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2pPr>
      <a:lvl3pPr marL="1139001" indent="-227795" algn="l" defTabSz="91119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6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02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058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61412"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17009"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726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1193" rtl="0" eaLnBrk="1" latinLnBrk="0" hangingPunct="1">
        <a:defRPr sz="1800" kern="1200">
          <a:solidFill>
            <a:schemeClr val="tx1"/>
          </a:solidFill>
          <a:latin typeface="+mn-lt"/>
          <a:ea typeface="+mn-ea"/>
          <a:cs typeface="+mn-cs"/>
        </a:defRPr>
      </a:lvl1pPr>
      <a:lvl2pPr marL="455614" algn="l" defTabSz="911193" rtl="0" eaLnBrk="1" latinLnBrk="0" hangingPunct="1">
        <a:defRPr sz="1800" kern="1200">
          <a:solidFill>
            <a:schemeClr val="tx1"/>
          </a:solidFill>
          <a:latin typeface="+mn-lt"/>
          <a:ea typeface="+mn-ea"/>
          <a:cs typeface="+mn-cs"/>
        </a:defRPr>
      </a:lvl2pPr>
      <a:lvl3pPr marL="911193" algn="l" defTabSz="911193" rtl="0" eaLnBrk="1" latinLnBrk="0" hangingPunct="1">
        <a:defRPr sz="1800" kern="1200">
          <a:solidFill>
            <a:schemeClr val="tx1"/>
          </a:solidFill>
          <a:latin typeface="+mn-lt"/>
          <a:ea typeface="+mn-ea"/>
          <a:cs typeface="+mn-cs"/>
        </a:defRPr>
      </a:lvl3pPr>
      <a:lvl4pPr marL="1366805" algn="l" defTabSz="911193" rtl="0" eaLnBrk="1" latinLnBrk="0" hangingPunct="1">
        <a:defRPr sz="1800" kern="1200">
          <a:solidFill>
            <a:schemeClr val="tx1"/>
          </a:solidFill>
          <a:latin typeface="+mn-lt"/>
          <a:ea typeface="+mn-ea"/>
          <a:cs typeface="+mn-cs"/>
        </a:defRPr>
      </a:lvl4pPr>
      <a:lvl5pPr marL="1822410" algn="l" defTabSz="911193" rtl="0" eaLnBrk="1" latinLnBrk="0" hangingPunct="1">
        <a:defRPr sz="1800" kern="1200">
          <a:solidFill>
            <a:schemeClr val="tx1"/>
          </a:solidFill>
          <a:latin typeface="+mn-lt"/>
          <a:ea typeface="+mn-ea"/>
          <a:cs typeface="+mn-cs"/>
        </a:defRPr>
      </a:lvl5pPr>
      <a:lvl6pPr marL="2277998" algn="l" defTabSz="911193" rtl="0" eaLnBrk="1" latinLnBrk="0" hangingPunct="1">
        <a:defRPr sz="1800" kern="1200">
          <a:solidFill>
            <a:schemeClr val="tx1"/>
          </a:solidFill>
          <a:latin typeface="+mn-lt"/>
          <a:ea typeface="+mn-ea"/>
          <a:cs typeface="+mn-cs"/>
        </a:defRPr>
      </a:lvl6pPr>
      <a:lvl7pPr marL="2733606" algn="l" defTabSz="911193" rtl="0" eaLnBrk="1" latinLnBrk="0" hangingPunct="1">
        <a:defRPr sz="1800" kern="1200">
          <a:solidFill>
            <a:schemeClr val="tx1"/>
          </a:solidFill>
          <a:latin typeface="+mn-lt"/>
          <a:ea typeface="+mn-ea"/>
          <a:cs typeface="+mn-cs"/>
        </a:defRPr>
      </a:lvl7pPr>
      <a:lvl8pPr marL="3189204" algn="l" defTabSz="911193" rtl="0" eaLnBrk="1" latinLnBrk="0" hangingPunct="1">
        <a:defRPr sz="1800" kern="1200">
          <a:solidFill>
            <a:schemeClr val="tx1"/>
          </a:solidFill>
          <a:latin typeface="+mn-lt"/>
          <a:ea typeface="+mn-ea"/>
          <a:cs typeface="+mn-cs"/>
        </a:defRPr>
      </a:lvl8pPr>
      <a:lvl9pPr marL="3644809" algn="l" defTabSz="91119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58" y="9263"/>
            <a:ext cx="15545817" cy="10058399"/>
          </a:xfrm>
          <a:prstGeom prst="rect">
            <a:avLst/>
          </a:prstGeom>
        </p:spPr>
      </p:pic>
    </p:spTree>
    <p:extLst>
      <p:ext uri="{BB962C8B-B14F-4D97-AF65-F5344CB8AC3E}">
        <p14:creationId xmlns:p14="http://schemas.microsoft.com/office/powerpoint/2010/main" val="378091076"/>
      </p:ext>
    </p:extLst>
  </p:cSld>
  <p:clrMap bg1="lt1" tx1="dk1" bg2="lt2" tx2="dk2" accent1="accent1" accent2="accent2" accent3="accent3" accent4="accent4" accent5="accent5" accent6="accent6" hlink="hlink" folHlink="folHlink"/>
  <p:sldLayoutIdLst>
    <p:sldLayoutId id="2147483727" r:id="rId1"/>
    <p:sldLayoutId id="2147483736" r:id="rId2"/>
  </p:sldLayoutIdLst>
  <p:hf hdr="0" ftr="0" dt="0"/>
  <p:txStyles>
    <p:titleStyle>
      <a:lvl1pPr algn="ctr" defTabSz="911193" rtl="0" eaLnBrk="1" latinLnBrk="0" hangingPunct="1">
        <a:spcBef>
          <a:spcPct val="0"/>
        </a:spcBef>
        <a:buNone/>
        <a:defRPr sz="4300" kern="1200">
          <a:solidFill>
            <a:schemeClr val="tx1"/>
          </a:solidFill>
          <a:latin typeface="+mj-lt"/>
          <a:ea typeface="+mj-ea"/>
          <a:cs typeface="+mj-cs"/>
        </a:defRPr>
      </a:lvl1pPr>
    </p:titleStyle>
    <p:bodyStyle>
      <a:lvl1pPr marL="341698" indent="-341698" algn="l" defTabSz="91119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0352" indent="-284764" algn="l" defTabSz="911193"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2pPr>
      <a:lvl3pPr marL="1139001" indent="-227795" algn="l" defTabSz="91119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46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0206"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058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61412"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17009"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72607" indent="-227795" algn="l" defTabSz="91119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1193" rtl="0" eaLnBrk="1" latinLnBrk="0" hangingPunct="1">
        <a:defRPr sz="1800" kern="1200">
          <a:solidFill>
            <a:schemeClr val="tx1"/>
          </a:solidFill>
          <a:latin typeface="+mn-lt"/>
          <a:ea typeface="+mn-ea"/>
          <a:cs typeface="+mn-cs"/>
        </a:defRPr>
      </a:lvl1pPr>
      <a:lvl2pPr marL="455614" algn="l" defTabSz="911193" rtl="0" eaLnBrk="1" latinLnBrk="0" hangingPunct="1">
        <a:defRPr sz="1800" kern="1200">
          <a:solidFill>
            <a:schemeClr val="tx1"/>
          </a:solidFill>
          <a:latin typeface="+mn-lt"/>
          <a:ea typeface="+mn-ea"/>
          <a:cs typeface="+mn-cs"/>
        </a:defRPr>
      </a:lvl2pPr>
      <a:lvl3pPr marL="911193" algn="l" defTabSz="911193" rtl="0" eaLnBrk="1" latinLnBrk="0" hangingPunct="1">
        <a:defRPr sz="1800" kern="1200">
          <a:solidFill>
            <a:schemeClr val="tx1"/>
          </a:solidFill>
          <a:latin typeface="+mn-lt"/>
          <a:ea typeface="+mn-ea"/>
          <a:cs typeface="+mn-cs"/>
        </a:defRPr>
      </a:lvl3pPr>
      <a:lvl4pPr marL="1366805" algn="l" defTabSz="911193" rtl="0" eaLnBrk="1" latinLnBrk="0" hangingPunct="1">
        <a:defRPr sz="1800" kern="1200">
          <a:solidFill>
            <a:schemeClr val="tx1"/>
          </a:solidFill>
          <a:latin typeface="+mn-lt"/>
          <a:ea typeface="+mn-ea"/>
          <a:cs typeface="+mn-cs"/>
        </a:defRPr>
      </a:lvl4pPr>
      <a:lvl5pPr marL="1822410" algn="l" defTabSz="911193" rtl="0" eaLnBrk="1" latinLnBrk="0" hangingPunct="1">
        <a:defRPr sz="1800" kern="1200">
          <a:solidFill>
            <a:schemeClr val="tx1"/>
          </a:solidFill>
          <a:latin typeface="+mn-lt"/>
          <a:ea typeface="+mn-ea"/>
          <a:cs typeface="+mn-cs"/>
        </a:defRPr>
      </a:lvl5pPr>
      <a:lvl6pPr marL="2277998" algn="l" defTabSz="911193" rtl="0" eaLnBrk="1" latinLnBrk="0" hangingPunct="1">
        <a:defRPr sz="1800" kern="1200">
          <a:solidFill>
            <a:schemeClr val="tx1"/>
          </a:solidFill>
          <a:latin typeface="+mn-lt"/>
          <a:ea typeface="+mn-ea"/>
          <a:cs typeface="+mn-cs"/>
        </a:defRPr>
      </a:lvl6pPr>
      <a:lvl7pPr marL="2733606" algn="l" defTabSz="911193" rtl="0" eaLnBrk="1" latinLnBrk="0" hangingPunct="1">
        <a:defRPr sz="1800" kern="1200">
          <a:solidFill>
            <a:schemeClr val="tx1"/>
          </a:solidFill>
          <a:latin typeface="+mn-lt"/>
          <a:ea typeface="+mn-ea"/>
          <a:cs typeface="+mn-cs"/>
        </a:defRPr>
      </a:lvl7pPr>
      <a:lvl8pPr marL="3189204" algn="l" defTabSz="911193" rtl="0" eaLnBrk="1" latinLnBrk="0" hangingPunct="1">
        <a:defRPr sz="1800" kern="1200">
          <a:solidFill>
            <a:schemeClr val="tx1"/>
          </a:solidFill>
          <a:latin typeface="+mn-lt"/>
          <a:ea typeface="+mn-ea"/>
          <a:cs typeface="+mn-cs"/>
        </a:defRPr>
      </a:lvl8pPr>
      <a:lvl9pPr marL="3644809" algn="l" defTabSz="91119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7" y="535603"/>
            <a:ext cx="13408760" cy="1944466"/>
          </a:xfrm>
          <a:prstGeom prst="rect">
            <a:avLst/>
          </a:prstGeom>
        </p:spPr>
        <p:txBody>
          <a:bodyPr vert="horz" lIns="145844" tIns="72897" rIns="145844" bIns="72897"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7" y="2678006"/>
            <a:ext cx="13408760" cy="6382970"/>
          </a:xfrm>
          <a:prstGeom prst="rect">
            <a:avLst/>
          </a:prstGeom>
        </p:spPr>
        <p:txBody>
          <a:bodyPr vert="horz" lIns="145844" tIns="72897" rIns="145844" bIns="72897"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5" y="9324156"/>
            <a:ext cx="3497937" cy="535601"/>
          </a:xfrm>
          <a:prstGeom prst="rect">
            <a:avLst/>
          </a:prstGeom>
        </p:spPr>
        <p:txBody>
          <a:bodyPr vert="horz" lIns="145844" tIns="72897" rIns="145844" bIns="72897" rtlCol="0" anchor="ctr"/>
          <a:lstStyle>
            <a:lvl1pPr algn="l">
              <a:defRPr sz="1800">
                <a:solidFill>
                  <a:schemeClr val="tx1">
                    <a:tint val="75000"/>
                  </a:schemeClr>
                </a:solidFill>
              </a:defRPr>
            </a:lvl1pPr>
          </a:lstStyle>
          <a:p>
            <a:pPr defTabSz="1458297"/>
            <a:fld id="{1BE0F3F2-87AD-4776-80C3-845D50E98732}" type="datetime1">
              <a:rPr lang="es-MX" smtClean="0">
                <a:solidFill>
                  <a:prstClr val="black">
                    <a:tint val="75000"/>
                  </a:prstClr>
                </a:solidFill>
              </a:rPr>
              <a:pPr defTabSz="1458297"/>
              <a:t>09/04/2021</a:t>
            </a:fld>
            <a:endParaRPr lang="es-MX" dirty="0">
              <a:solidFill>
                <a:prstClr val="black">
                  <a:tint val="75000"/>
                </a:prstClr>
              </a:solidFill>
            </a:endParaRPr>
          </a:p>
        </p:txBody>
      </p:sp>
      <p:sp>
        <p:nvSpPr>
          <p:cNvPr id="5" name="Footer Placeholder 4"/>
          <p:cNvSpPr>
            <a:spLocks noGrp="1"/>
          </p:cNvSpPr>
          <p:nvPr>
            <p:ph type="ftr" sz="quarter" idx="3"/>
          </p:nvPr>
        </p:nvSpPr>
        <p:spPr>
          <a:xfrm>
            <a:off x="5149744" y="9324156"/>
            <a:ext cx="5246906" cy="535601"/>
          </a:xfrm>
          <a:prstGeom prst="rect">
            <a:avLst/>
          </a:prstGeom>
        </p:spPr>
        <p:txBody>
          <a:bodyPr vert="horz" lIns="145844" tIns="72897" rIns="145844" bIns="72897" rtlCol="0" anchor="ctr"/>
          <a:lstStyle>
            <a:lvl1pPr algn="ctr">
              <a:defRPr sz="1800">
                <a:solidFill>
                  <a:schemeClr val="tx1">
                    <a:tint val="75000"/>
                  </a:schemeClr>
                </a:solidFill>
              </a:defRPr>
            </a:lvl1pPr>
          </a:lstStyle>
          <a:p>
            <a:pPr defTabSz="1458297"/>
            <a:endParaRPr lang="es-MX" dirty="0">
              <a:solidFill>
                <a:prstClr val="black">
                  <a:tint val="75000"/>
                </a:prstClr>
              </a:solidFill>
            </a:endParaRPr>
          </a:p>
        </p:txBody>
      </p:sp>
      <p:sp>
        <p:nvSpPr>
          <p:cNvPr id="6" name="Slide Number Placeholder 5"/>
          <p:cNvSpPr>
            <a:spLocks noGrp="1"/>
          </p:cNvSpPr>
          <p:nvPr>
            <p:ph type="sldNum" sz="quarter" idx="4"/>
          </p:nvPr>
        </p:nvSpPr>
        <p:spPr>
          <a:xfrm>
            <a:off x="10979658" y="9324156"/>
            <a:ext cx="3497937" cy="535601"/>
          </a:xfrm>
          <a:prstGeom prst="rect">
            <a:avLst/>
          </a:prstGeom>
        </p:spPr>
        <p:txBody>
          <a:bodyPr vert="horz" lIns="145844" tIns="72897" rIns="145844" bIns="72897" rtlCol="0" anchor="ctr"/>
          <a:lstStyle>
            <a:lvl1pPr algn="r">
              <a:defRPr sz="1800">
                <a:solidFill>
                  <a:schemeClr val="tx1">
                    <a:tint val="75000"/>
                  </a:schemeClr>
                </a:solidFill>
              </a:defRPr>
            </a:lvl1pPr>
          </a:lstStyle>
          <a:p>
            <a:pPr defTabSz="1458297"/>
            <a:fld id="{C0F0E9AB-ED58-4E3F-82E5-5EBC84041820}" type="slidenum">
              <a:rPr lang="es-MX" smtClean="0">
                <a:solidFill>
                  <a:prstClr val="black">
                    <a:tint val="75000"/>
                  </a:prstClr>
                </a:solidFill>
              </a:rPr>
              <a:pPr defTabSz="1458297"/>
              <a:t>‹Nº›</a:t>
            </a:fld>
            <a:endParaRPr lang="es-MX" dirty="0">
              <a:solidFill>
                <a:prstClr val="black">
                  <a:tint val="75000"/>
                </a:prstClr>
              </a:solidFill>
            </a:endParaRPr>
          </a:p>
        </p:txBody>
      </p:sp>
      <p:cxnSp>
        <p:nvCxnSpPr>
          <p:cNvPr id="7" name="Conector recto 6"/>
          <p:cNvCxnSpPr/>
          <p:nvPr userDrawn="1"/>
        </p:nvCxnSpPr>
        <p:spPr>
          <a:xfrm>
            <a:off x="14737450" y="9414939"/>
            <a:ext cx="472694" cy="0"/>
          </a:xfrm>
          <a:prstGeom prst="line">
            <a:avLst/>
          </a:prstGeom>
          <a:ln>
            <a:solidFill>
              <a:srgbClr val="006857"/>
            </a:solidFill>
          </a:ln>
        </p:spPr>
        <p:style>
          <a:lnRef idx="1">
            <a:schemeClr val="accent1"/>
          </a:lnRef>
          <a:fillRef idx="0">
            <a:schemeClr val="accent1"/>
          </a:fillRef>
          <a:effectRef idx="0">
            <a:schemeClr val="accent1"/>
          </a:effectRef>
          <a:fontRef idx="minor">
            <a:schemeClr val="tx1"/>
          </a:fontRef>
        </p:style>
      </p:cxnSp>
      <p:cxnSp>
        <p:nvCxnSpPr>
          <p:cNvPr id="8" name="Conector recto 7"/>
          <p:cNvCxnSpPr/>
          <p:nvPr userDrawn="1"/>
        </p:nvCxnSpPr>
        <p:spPr>
          <a:xfrm>
            <a:off x="14737450" y="9781709"/>
            <a:ext cx="472694" cy="0"/>
          </a:xfrm>
          <a:prstGeom prst="line">
            <a:avLst/>
          </a:prstGeom>
          <a:ln>
            <a:solidFill>
              <a:srgbClr val="0068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7210221"/>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5" r:id="rId12"/>
    <p:sldLayoutId id="2147483766" r:id="rId13"/>
    <p:sldLayoutId id="2147483767" r:id="rId14"/>
  </p:sldLayoutIdLst>
  <p:hf hdr="0" ftr="0" dt="0"/>
  <p:txStyles>
    <p:titleStyle>
      <a:lvl1pPr algn="l" defTabSz="1458297" rtl="0" eaLnBrk="1" latinLnBrk="0" hangingPunct="1">
        <a:lnSpc>
          <a:spcPct val="90000"/>
        </a:lnSpc>
        <a:spcBef>
          <a:spcPct val="0"/>
        </a:spcBef>
        <a:buNone/>
        <a:defRPr sz="7000" kern="1200">
          <a:solidFill>
            <a:schemeClr val="tx1"/>
          </a:solidFill>
          <a:latin typeface="+mj-lt"/>
          <a:ea typeface="+mj-ea"/>
          <a:cs typeface="+mj-cs"/>
        </a:defRPr>
      </a:lvl1pPr>
    </p:titleStyle>
    <p:bodyStyle>
      <a:lvl1pPr marL="364589" indent="-364589" algn="l" defTabSz="1458297" rtl="0" eaLnBrk="1" latinLnBrk="0" hangingPunct="1">
        <a:lnSpc>
          <a:spcPct val="90000"/>
        </a:lnSpc>
        <a:spcBef>
          <a:spcPts val="1599"/>
        </a:spcBef>
        <a:buFont typeface="Arial" panose="020B0604020202020204" pitchFamily="34" charset="0"/>
        <a:buChar char="•"/>
        <a:defRPr sz="4400" kern="1200">
          <a:solidFill>
            <a:schemeClr val="tx1"/>
          </a:solidFill>
          <a:latin typeface="+mn-lt"/>
          <a:ea typeface="+mn-ea"/>
          <a:cs typeface="+mn-cs"/>
        </a:defRPr>
      </a:lvl1pPr>
      <a:lvl2pPr marL="1093736" indent="-364589" algn="l" defTabSz="1458297" rtl="0" eaLnBrk="1" latinLnBrk="0" hangingPunct="1">
        <a:lnSpc>
          <a:spcPct val="90000"/>
        </a:lnSpc>
        <a:spcBef>
          <a:spcPts val="800"/>
        </a:spcBef>
        <a:buFont typeface="Arial" panose="020B0604020202020204" pitchFamily="34" charset="0"/>
        <a:buChar char="•"/>
        <a:defRPr sz="3800" kern="1200">
          <a:solidFill>
            <a:schemeClr val="tx1"/>
          </a:solidFill>
          <a:latin typeface="+mn-lt"/>
          <a:ea typeface="+mn-ea"/>
          <a:cs typeface="+mn-cs"/>
        </a:defRPr>
      </a:lvl2pPr>
      <a:lvl3pPr marL="1822880" indent="-364589" algn="l" defTabSz="1458297" rtl="0" eaLnBrk="1" latinLnBrk="0" hangingPunct="1">
        <a:lnSpc>
          <a:spcPct val="90000"/>
        </a:lnSpc>
        <a:spcBef>
          <a:spcPts val="800"/>
        </a:spcBef>
        <a:buFont typeface="Arial" panose="020B0604020202020204" pitchFamily="34" charset="0"/>
        <a:buChar char="•"/>
        <a:defRPr sz="3200" kern="1200">
          <a:solidFill>
            <a:schemeClr val="tx1"/>
          </a:solidFill>
          <a:latin typeface="+mn-lt"/>
          <a:ea typeface="+mn-ea"/>
          <a:cs typeface="+mn-cs"/>
        </a:defRPr>
      </a:lvl3pPr>
      <a:lvl4pPr marL="2552027"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4pPr>
      <a:lvl5pPr marL="3281181"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5pPr>
      <a:lvl6pPr marL="4010325"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6pPr>
      <a:lvl7pPr marL="4739475"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7pPr>
      <a:lvl8pPr marL="5468625"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8pPr>
      <a:lvl9pPr marL="6197775" indent="-364589" algn="l" defTabSz="1458297" rtl="0" eaLnBrk="1" latinLnBrk="0" hangingPunct="1">
        <a:lnSpc>
          <a:spcPct val="90000"/>
        </a:lnSpc>
        <a:spcBef>
          <a:spcPts val="800"/>
        </a:spcBef>
        <a:buFont typeface="Arial" panose="020B0604020202020204" pitchFamily="34" charset="0"/>
        <a:buChar char="•"/>
        <a:defRPr sz="2900" kern="1200">
          <a:solidFill>
            <a:schemeClr val="tx1"/>
          </a:solidFill>
          <a:latin typeface="+mn-lt"/>
          <a:ea typeface="+mn-ea"/>
          <a:cs typeface="+mn-cs"/>
        </a:defRPr>
      </a:lvl9pPr>
    </p:bodyStyle>
    <p:otherStyle>
      <a:defPPr>
        <a:defRPr lang="en-US"/>
      </a:defPPr>
      <a:lvl1pPr marL="0" algn="l" defTabSz="1458297" rtl="0" eaLnBrk="1" latinLnBrk="0" hangingPunct="1">
        <a:defRPr sz="2900" kern="1200">
          <a:solidFill>
            <a:schemeClr val="tx1"/>
          </a:solidFill>
          <a:latin typeface="+mn-lt"/>
          <a:ea typeface="+mn-ea"/>
          <a:cs typeface="+mn-cs"/>
        </a:defRPr>
      </a:lvl1pPr>
      <a:lvl2pPr marL="729149" algn="l" defTabSz="1458297" rtl="0" eaLnBrk="1" latinLnBrk="0" hangingPunct="1">
        <a:defRPr sz="2900" kern="1200">
          <a:solidFill>
            <a:schemeClr val="tx1"/>
          </a:solidFill>
          <a:latin typeface="+mn-lt"/>
          <a:ea typeface="+mn-ea"/>
          <a:cs typeface="+mn-cs"/>
        </a:defRPr>
      </a:lvl2pPr>
      <a:lvl3pPr marL="1458297" algn="l" defTabSz="1458297" rtl="0" eaLnBrk="1" latinLnBrk="0" hangingPunct="1">
        <a:defRPr sz="2900" kern="1200">
          <a:solidFill>
            <a:schemeClr val="tx1"/>
          </a:solidFill>
          <a:latin typeface="+mn-lt"/>
          <a:ea typeface="+mn-ea"/>
          <a:cs typeface="+mn-cs"/>
        </a:defRPr>
      </a:lvl3pPr>
      <a:lvl4pPr marL="2187446" algn="l" defTabSz="1458297" rtl="0" eaLnBrk="1" latinLnBrk="0" hangingPunct="1">
        <a:defRPr sz="2900" kern="1200">
          <a:solidFill>
            <a:schemeClr val="tx1"/>
          </a:solidFill>
          <a:latin typeface="+mn-lt"/>
          <a:ea typeface="+mn-ea"/>
          <a:cs typeface="+mn-cs"/>
        </a:defRPr>
      </a:lvl4pPr>
      <a:lvl5pPr marL="2916598" algn="l" defTabSz="1458297" rtl="0" eaLnBrk="1" latinLnBrk="0" hangingPunct="1">
        <a:defRPr sz="2900" kern="1200">
          <a:solidFill>
            <a:schemeClr val="tx1"/>
          </a:solidFill>
          <a:latin typeface="+mn-lt"/>
          <a:ea typeface="+mn-ea"/>
          <a:cs typeface="+mn-cs"/>
        </a:defRPr>
      </a:lvl5pPr>
      <a:lvl6pPr marL="3645746" algn="l" defTabSz="1458297" rtl="0" eaLnBrk="1" latinLnBrk="0" hangingPunct="1">
        <a:defRPr sz="2900" kern="1200">
          <a:solidFill>
            <a:schemeClr val="tx1"/>
          </a:solidFill>
          <a:latin typeface="+mn-lt"/>
          <a:ea typeface="+mn-ea"/>
          <a:cs typeface="+mn-cs"/>
        </a:defRPr>
      </a:lvl6pPr>
      <a:lvl7pPr marL="4374898" algn="l" defTabSz="1458297" rtl="0" eaLnBrk="1" latinLnBrk="0" hangingPunct="1">
        <a:defRPr sz="2900" kern="1200">
          <a:solidFill>
            <a:schemeClr val="tx1"/>
          </a:solidFill>
          <a:latin typeface="+mn-lt"/>
          <a:ea typeface="+mn-ea"/>
          <a:cs typeface="+mn-cs"/>
        </a:defRPr>
      </a:lvl7pPr>
      <a:lvl8pPr marL="5104047" algn="l" defTabSz="1458297" rtl="0" eaLnBrk="1" latinLnBrk="0" hangingPunct="1">
        <a:defRPr sz="2900" kern="1200">
          <a:solidFill>
            <a:schemeClr val="tx1"/>
          </a:solidFill>
          <a:latin typeface="+mn-lt"/>
          <a:ea typeface="+mn-ea"/>
          <a:cs typeface="+mn-cs"/>
        </a:defRPr>
      </a:lvl8pPr>
      <a:lvl9pPr marL="5833196" algn="l" defTabSz="1458297"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sp>
        <p:nvSpPr>
          <p:cNvPr id="5" name="4 CuadroTexto"/>
          <p:cNvSpPr txBox="1"/>
          <p:nvPr/>
        </p:nvSpPr>
        <p:spPr>
          <a:xfrm>
            <a:off x="409904" y="1566434"/>
            <a:ext cx="4761186" cy="461665"/>
          </a:xfrm>
          <a:prstGeom prst="rect">
            <a:avLst/>
          </a:prstGeom>
          <a:noFill/>
        </p:spPr>
        <p:txBody>
          <a:bodyPr wrap="square" rtlCol="0">
            <a:spAutoFit/>
          </a:bodyPr>
          <a:lstStyle/>
          <a:p>
            <a:r>
              <a:rPr lang="es-MX" sz="2400" b="1" dirty="0" smtClean="0"/>
              <a:t>Arrendamiento Inmobiliario.</a:t>
            </a:r>
            <a:endParaRPr lang="es-MX" sz="2400" dirty="0"/>
          </a:p>
        </p:txBody>
      </p:sp>
      <p:graphicFrame>
        <p:nvGraphicFramePr>
          <p:cNvPr id="32" name="31 Tabla"/>
          <p:cNvGraphicFramePr>
            <a:graphicFrameLocks noGrp="1"/>
          </p:cNvGraphicFramePr>
          <p:nvPr>
            <p:extLst>
              <p:ext uri="{D42A27DB-BD31-4B8C-83A1-F6EECF244321}">
                <p14:modId xmlns:p14="http://schemas.microsoft.com/office/powerpoint/2010/main" val="2510875993"/>
              </p:ext>
            </p:extLst>
          </p:nvPr>
        </p:nvGraphicFramePr>
        <p:xfrm>
          <a:off x="599089" y="2333298"/>
          <a:ext cx="14047076" cy="1402080"/>
        </p:xfrm>
        <a:graphic>
          <a:graphicData uri="http://schemas.openxmlformats.org/drawingml/2006/table">
            <a:tbl>
              <a:tblPr firstRow="1" firstCol="1" bandRow="1">
                <a:tableStyleId>{5FD0F851-EC5A-4D38-B0AD-8093EC10F338}</a:tableStyleId>
              </a:tblPr>
              <a:tblGrid>
                <a:gridCol w="2019613"/>
                <a:gridCol w="2046540"/>
                <a:gridCol w="2236384"/>
                <a:gridCol w="7744539"/>
              </a:tblGrid>
              <a:tr h="176010">
                <a:tc>
                  <a:txBody>
                    <a:bodyPr/>
                    <a:lstStyle/>
                    <a:p>
                      <a:pPr algn="ctr">
                        <a:lnSpc>
                          <a:spcPct val="115000"/>
                        </a:lnSpc>
                        <a:spcAft>
                          <a:spcPts val="0"/>
                        </a:spcAft>
                        <a:tabLst>
                          <a:tab pos="540385" algn="l"/>
                        </a:tabLst>
                      </a:pPr>
                      <a:r>
                        <a:rPr lang="es-ES_tradnl" sz="1600" dirty="0">
                          <a:effectLst/>
                        </a:rPr>
                        <a:t>OOAD</a:t>
                      </a:r>
                      <a:endParaRPr lang="es-MX" sz="1600" dirty="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738390">
                <a:tc>
                  <a:txBody>
                    <a:bodyPr/>
                    <a:lstStyle/>
                    <a:p>
                      <a:pPr algn="just">
                        <a:lnSpc>
                          <a:spcPct val="115000"/>
                        </a:lnSpc>
                        <a:spcAft>
                          <a:spcPts val="0"/>
                        </a:spcAft>
                      </a:pPr>
                      <a:r>
                        <a:rPr lang="es-MX" sz="1600" dirty="0">
                          <a:effectLst/>
                        </a:rPr>
                        <a:t>Coahuila.</a:t>
                      </a:r>
                    </a:p>
                    <a:p>
                      <a:pPr algn="ctr">
                        <a:lnSpc>
                          <a:spcPct val="115000"/>
                        </a:lnSpc>
                        <a:spcAft>
                          <a:spcPts val="0"/>
                        </a:spcAft>
                      </a:pP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Calle Román Cepeda No. 314, Zona Centro, C.P. 25350, Arteaga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Unidad de Medicina Familiar No. 4</a:t>
                      </a:r>
                      <a:endParaRPr lang="es-MX" sz="1600">
                        <a:effectLst/>
                        <a:latin typeface="Calibri"/>
                        <a:ea typeface="MS Mincho"/>
                        <a:cs typeface="Times New Roman"/>
                      </a:endParaRPr>
                    </a:p>
                  </a:txBody>
                  <a:tcPr marL="68580" marR="68580" marT="0" marB="0"/>
                </a:tc>
                <a:tc>
                  <a:txBody>
                    <a:bodyPr/>
                    <a:lstStyle/>
                    <a:p>
                      <a:pPr algn="just">
                        <a:lnSpc>
                          <a:spcPct val="115000"/>
                        </a:lnSpc>
                        <a:spcAft>
                          <a:spcPts val="0"/>
                        </a:spcAft>
                      </a:pPr>
                      <a:r>
                        <a:rPr lang="es-ES_tradnl" sz="1600" dirty="0">
                          <a:effectLst/>
                        </a:rPr>
                        <a:t>Sustitución: En virtud de la demanda ordinaria civil que enfrenta el Instituto para la desocupación de este inmueble, deberá abocarse de inmediato a la búsqueda de alternativas para reubicar el servicio.</a:t>
                      </a:r>
                      <a:endParaRPr lang="es-MX" sz="1600" dirty="0">
                        <a:effectLst/>
                      </a:endParaRPr>
                    </a:p>
                    <a:p>
                      <a:pPr algn="just">
                        <a:lnSpc>
                          <a:spcPct val="115000"/>
                        </a:lnSpc>
                        <a:spcAft>
                          <a:spcPts val="0"/>
                        </a:spcAft>
                      </a:pPr>
                      <a:r>
                        <a:rPr lang="es-ES_tradnl" sz="1600" dirty="0">
                          <a:effectLst/>
                        </a:rPr>
                        <a:t> </a:t>
                      </a:r>
                      <a:endParaRPr lang="es-MX" sz="1600" dirty="0">
                        <a:effectLst/>
                        <a:latin typeface="Calibri"/>
                        <a:ea typeface="MS Mincho"/>
                        <a:cs typeface="Times New Roman"/>
                      </a:endParaRPr>
                    </a:p>
                  </a:txBody>
                  <a:tcPr marL="68580" marR="68580" marT="0" marB="0" anchor="ctr"/>
                </a:tc>
              </a:tr>
            </a:tbl>
          </a:graphicData>
        </a:graphic>
      </p:graphicFrame>
      <p:graphicFrame>
        <p:nvGraphicFramePr>
          <p:cNvPr id="33" name="32 Tabla"/>
          <p:cNvGraphicFramePr>
            <a:graphicFrameLocks noGrp="1"/>
          </p:cNvGraphicFramePr>
          <p:nvPr>
            <p:extLst>
              <p:ext uri="{D42A27DB-BD31-4B8C-83A1-F6EECF244321}">
                <p14:modId xmlns:p14="http://schemas.microsoft.com/office/powerpoint/2010/main" val="54693352"/>
              </p:ext>
            </p:extLst>
          </p:nvPr>
        </p:nvGraphicFramePr>
        <p:xfrm>
          <a:off x="599089" y="4133603"/>
          <a:ext cx="14047077" cy="5120640"/>
        </p:xfrm>
        <a:graphic>
          <a:graphicData uri="http://schemas.openxmlformats.org/drawingml/2006/table">
            <a:tbl>
              <a:tblPr firstRow="1" firstCol="1" bandRow="1">
                <a:tableStyleId>{5FD0F851-EC5A-4D38-B0AD-8093EC10F338}</a:tableStyleId>
              </a:tblPr>
              <a:tblGrid>
                <a:gridCol w="2483201"/>
                <a:gridCol w="2509340"/>
                <a:gridCol w="2389101"/>
                <a:gridCol w="6665435"/>
              </a:tblGrid>
              <a:tr h="0">
                <a:tc>
                  <a:txBody>
                    <a:bodyPr/>
                    <a:lstStyle/>
                    <a:p>
                      <a:pPr algn="ctr">
                        <a:spcAft>
                          <a:spcPts val="0"/>
                        </a:spcAft>
                        <a:tabLst>
                          <a:tab pos="540385" algn="l"/>
                        </a:tabLst>
                      </a:pPr>
                      <a:r>
                        <a:rPr lang="es-ES_tradnl"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135890">
                <a:tc>
                  <a:txBody>
                    <a:bodyPr/>
                    <a:lstStyle/>
                    <a:p>
                      <a:pPr algn="just">
                        <a:spcAft>
                          <a:spcPts val="0"/>
                        </a:spcAft>
                      </a:pPr>
                      <a:r>
                        <a:rPr lang="es-MX" sz="1600">
                          <a:effectLst/>
                        </a:rPr>
                        <a:t>Chiapas.</a:t>
                      </a:r>
                    </a:p>
                    <a:p>
                      <a:pPr algn="ctr">
                        <a:spcAft>
                          <a:spcPts val="0"/>
                        </a:spcAft>
                      </a:pPr>
                      <a:r>
                        <a:rPr lang="es-MX"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Libramiento Sur de Tapachula de Córdova y Bodega del Almacén Delegacional y Oficinas Administrativas de Abastecimiento y Equipamiento Ordoñez Km 4+000, Tapachula, Chiapas</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Almacén Delegacional y Oficinas</a:t>
                      </a:r>
                    </a:p>
                    <a:p>
                      <a:pPr algn="ctr">
                        <a:spcAft>
                          <a:spcPts val="0"/>
                        </a:spcAft>
                      </a:pPr>
                      <a:r>
                        <a:rPr lang="es-MX" sz="1600">
                          <a:effectLst/>
                        </a:rPr>
                        <a:t>Administrativas de Abastecimiento y Equipamiento</a:t>
                      </a:r>
                      <a:endParaRPr lang="es-MX" sz="1600">
                        <a:effectLst/>
                        <a:latin typeface="Calibri"/>
                        <a:ea typeface="MS Mincho"/>
                        <a:cs typeface="Times New Roman"/>
                      </a:endParaRPr>
                    </a:p>
                  </a:txBody>
                  <a:tcPr marL="68580" marR="68580" marT="0" marB="0"/>
                </a:tc>
                <a:tc>
                  <a:txBody>
                    <a:bodyPr/>
                    <a:lstStyle/>
                    <a:p>
                      <a:pPr algn="just">
                        <a:spcAft>
                          <a:spcPts val="0"/>
                        </a:spcAft>
                      </a:pPr>
                      <a:r>
                        <a:rPr lang="es-ES_tradnl" sz="1600" dirty="0">
                          <a:effectLst/>
                        </a:rPr>
                        <a:t>Sustitución: El  inmueble que nos ocupa, tiene observaciones de COFEPRIS y del Órgano Interno de Control de este Instituto, además que el propietario solicitó la entrega del inmueble.</a:t>
                      </a:r>
                      <a:endParaRPr lang="es-MX" sz="1600" dirty="0">
                        <a:effectLst/>
                      </a:endParaRPr>
                    </a:p>
                    <a:p>
                      <a:pPr algn="just">
                        <a:spcAft>
                          <a:spcPts val="0"/>
                        </a:spcAft>
                      </a:pPr>
                      <a:r>
                        <a:rPr lang="es-ES_tradnl" sz="1600" dirty="0">
                          <a:effectLst/>
                        </a:rPr>
                        <a:t> </a:t>
                      </a:r>
                      <a:endParaRPr lang="es-MX" sz="1600" dirty="0">
                        <a:effectLst/>
                      </a:endParaRPr>
                    </a:p>
                    <a:p>
                      <a:pPr algn="just">
                        <a:spcAft>
                          <a:spcPts val="0"/>
                        </a:spcAft>
                      </a:pPr>
                      <a:r>
                        <a:rPr lang="es-ES_tradnl" sz="1600" dirty="0">
                          <a:effectLst/>
                        </a:rPr>
                        <a:t>Ese OOAD deberá integrar el expediente del inmueble propuesto en apego al numeral 5.17 de las Políticas, antes del mes de marzo del 2021;  por lo que será su total responsabilidad que se dé el debido cumplimiento al Punto Segundo del Acuerdo ACDO.SA2.HCT.281020/291.P.DA, referente a continuar con las gestiones que permitan reducir la superficie rentable destinada al servicio de resguardo de bienes sujetos a depuración, enajenación, así como a transferencias en materia de archivos de concentración, además de cuidar que el inmueble rentado cumpla con las medidas de seguridad necesarias, verificando que cuente con Dictamen Estructural y constancia de Protección Civil y de Bomberos vigentes, debiendo supervisar y vigilar las condiciones físicas, de seguridad y de funcionalidad para el adecuado resguardo de los bienes ahí depositados, así como el cumplimiento a las obligaciones contractuales del Instituto y del propietario.</a:t>
                      </a:r>
                      <a:endParaRPr lang="es-MX" sz="1600" dirty="0">
                        <a:effectLst/>
                        <a:latin typeface="Calibri"/>
                        <a:ea typeface="MS Mincho"/>
                        <a:cs typeface="Times New Roman"/>
                      </a:endParaRPr>
                    </a:p>
                  </a:txBody>
                  <a:tcPr marL="68580" marR="68580" marT="0" marB="0"/>
                </a:tc>
              </a:tr>
            </a:tbl>
          </a:graphicData>
        </a:graphic>
      </p:graphicFrame>
    </p:spTree>
    <p:extLst>
      <p:ext uri="{BB962C8B-B14F-4D97-AF65-F5344CB8AC3E}">
        <p14:creationId xmlns:p14="http://schemas.microsoft.com/office/powerpoint/2010/main" val="4092370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823334361"/>
              </p:ext>
            </p:extLst>
          </p:nvPr>
        </p:nvGraphicFramePr>
        <p:xfrm>
          <a:off x="1056290" y="1749972"/>
          <a:ext cx="13447987" cy="6729984"/>
        </p:xfrm>
        <a:graphic>
          <a:graphicData uri="http://schemas.openxmlformats.org/drawingml/2006/table">
            <a:tbl>
              <a:tblPr firstRow="1" firstCol="1" bandRow="1">
                <a:tableStyleId>{5FD0F851-EC5A-4D38-B0AD-8093EC10F338}</a:tableStyleId>
              </a:tblPr>
              <a:tblGrid>
                <a:gridCol w="1919314"/>
                <a:gridCol w="1944903"/>
                <a:gridCol w="2125319"/>
                <a:gridCol w="7458451"/>
              </a:tblGrid>
              <a:tr h="107622">
                <a:tc>
                  <a:txBody>
                    <a:bodyPr/>
                    <a:lstStyle/>
                    <a:p>
                      <a:pPr algn="ctr">
                        <a:lnSpc>
                          <a:spcPct val="115000"/>
                        </a:lnSpc>
                        <a:spcAft>
                          <a:spcPts val="0"/>
                        </a:spcAft>
                        <a:tabLst>
                          <a:tab pos="540385" algn="l"/>
                        </a:tabLst>
                      </a:pP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795356">
                <a:tc>
                  <a:txBody>
                    <a:bodyPr/>
                    <a:lstStyle/>
                    <a:p>
                      <a:pPr algn="ctr">
                        <a:lnSpc>
                          <a:spcPct val="115000"/>
                        </a:lnSpc>
                        <a:spcAft>
                          <a:spcPts val="0"/>
                        </a:spcAft>
                      </a:pPr>
                      <a:r>
                        <a:rPr lang="es-MX" sz="1600">
                          <a:effectLst/>
                        </a:rPr>
                        <a:t>Chihuahua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Calle General Rosalío Hernández Nº. 21 y Ferrocarriles Nacionales de México, Chihuahua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Almacén Delegacional (Bienes No Terapéuticos)</a:t>
                      </a:r>
                      <a:endParaRPr lang="es-MX" sz="1600">
                        <a:effectLst/>
                        <a:latin typeface="Calibri"/>
                        <a:ea typeface="MS Mincho"/>
                        <a:cs typeface="Times New Roman"/>
                      </a:endParaRPr>
                    </a:p>
                  </a:txBody>
                  <a:tcPr marL="68580" marR="68580" marT="0" marB="0"/>
                </a:tc>
                <a:tc rowSpan="3">
                  <a:txBody>
                    <a:bodyPr/>
                    <a:lstStyle/>
                    <a:p>
                      <a:pPr algn="just">
                        <a:lnSpc>
                          <a:spcPct val="115000"/>
                        </a:lnSpc>
                        <a:spcBef>
                          <a:spcPts val="300"/>
                        </a:spcBef>
                        <a:spcAft>
                          <a:spcPts val="0"/>
                        </a:spcAft>
                      </a:pPr>
                      <a:r>
                        <a:rPr lang="es-ES_tradnl" sz="1600" dirty="0">
                          <a:effectLst/>
                        </a:rPr>
                        <a:t>Sustitución: El 19-03-21 se recibió por correo electrónico el Análisis ponderado.</a:t>
                      </a:r>
                      <a:endParaRPr lang="es-MX" sz="1600" dirty="0">
                        <a:effectLst/>
                      </a:endParaRPr>
                    </a:p>
                    <a:p>
                      <a:pPr algn="just">
                        <a:lnSpc>
                          <a:spcPct val="115000"/>
                        </a:lnSpc>
                        <a:spcBef>
                          <a:spcPts val="300"/>
                        </a:spcBef>
                        <a:spcAft>
                          <a:spcPts val="0"/>
                        </a:spcAft>
                      </a:pPr>
                      <a:r>
                        <a:rPr lang="es-ES_tradnl" sz="1600" dirty="0">
                          <a:effectLst/>
                        </a:rPr>
                        <a:t>- El 24-03-21 se acusó recibo de documentación, se formularon observaciones y se solicitó el envío de la faltante.</a:t>
                      </a:r>
                      <a:endParaRPr lang="es-MX" sz="1600" dirty="0">
                        <a:effectLst/>
                        <a:latin typeface="Calibri"/>
                        <a:ea typeface="MS Mincho"/>
                        <a:cs typeface="Times New Roman"/>
                      </a:endParaRPr>
                    </a:p>
                  </a:txBody>
                  <a:tcPr marL="68580" marR="68580" marT="0" marB="0" anchor="ctr"/>
                </a:tc>
              </a:tr>
              <a:tr h="680733">
                <a:tc>
                  <a:txBody>
                    <a:bodyPr/>
                    <a:lstStyle/>
                    <a:p>
                      <a:pPr algn="ctr">
                        <a:lnSpc>
                          <a:spcPct val="115000"/>
                        </a:lnSpc>
                        <a:spcAft>
                          <a:spcPts val="0"/>
                        </a:spcAft>
                      </a:pPr>
                      <a:r>
                        <a:rPr lang="es-MX" sz="1600">
                          <a:effectLst/>
                        </a:rPr>
                        <a:t>Chihuahua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Calle Privada Santa Rosa Nºs. 21 y 23, Chihuahua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dirty="0">
                          <a:effectLst/>
                        </a:rPr>
                        <a:t>Almacén Delegacional (Bienes Terapéuticos) y Oficinas de Abastecimiento</a:t>
                      </a:r>
                      <a:endParaRPr lang="es-MX" sz="1600" dirty="0">
                        <a:effectLst/>
                        <a:latin typeface="Calibri"/>
                        <a:ea typeface="MS Mincho"/>
                        <a:cs typeface="Times New Roman"/>
                      </a:endParaRPr>
                    </a:p>
                  </a:txBody>
                  <a:tcPr marL="68580" marR="68580" marT="0" marB="0"/>
                </a:tc>
                <a:tc vMerge="1">
                  <a:txBody>
                    <a:bodyPr/>
                    <a:lstStyle/>
                    <a:p>
                      <a:endParaRPr lang="es-MX"/>
                    </a:p>
                  </a:txBody>
                  <a:tcPr/>
                </a:tc>
              </a:tr>
              <a:tr h="451489">
                <a:tc>
                  <a:txBody>
                    <a:bodyPr/>
                    <a:lstStyle/>
                    <a:p>
                      <a:pPr algn="ctr">
                        <a:lnSpc>
                          <a:spcPct val="115000"/>
                        </a:lnSpc>
                        <a:spcAft>
                          <a:spcPts val="0"/>
                        </a:spcAft>
                      </a:pPr>
                      <a:r>
                        <a:rPr lang="es-MX" sz="1600">
                          <a:effectLst/>
                        </a:rPr>
                        <a:t>Chihuahua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Calle Privada Santa Rosa  Nº 19, Chihuahua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Almacén Delegacional (Bienes Laboratorio y Lácteos )</a:t>
                      </a:r>
                      <a:endParaRPr lang="es-MX" sz="1600">
                        <a:effectLst/>
                        <a:latin typeface="Calibri"/>
                        <a:ea typeface="MS Mincho"/>
                        <a:cs typeface="Times New Roman"/>
                      </a:endParaRPr>
                    </a:p>
                  </a:txBody>
                  <a:tcPr marL="68580" marR="68580" marT="0" marB="0"/>
                </a:tc>
                <a:tc vMerge="1">
                  <a:txBody>
                    <a:bodyPr/>
                    <a:lstStyle/>
                    <a:p>
                      <a:endParaRPr lang="es-MX"/>
                    </a:p>
                  </a:txBody>
                  <a:tcPr/>
                </a:tc>
              </a:tr>
              <a:tr h="566111">
                <a:tc>
                  <a:txBody>
                    <a:bodyPr/>
                    <a:lstStyle/>
                    <a:p>
                      <a:pPr algn="ctr">
                        <a:lnSpc>
                          <a:spcPct val="115000"/>
                        </a:lnSpc>
                        <a:spcAft>
                          <a:spcPts val="0"/>
                        </a:spcAft>
                      </a:pPr>
                      <a:r>
                        <a:rPr lang="es-MX" sz="1600">
                          <a:effectLst/>
                        </a:rPr>
                        <a:t>Chihuahua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Calle Antonio de Montes No. 6905, Col. Panamericana, Chihuahua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Oficinas del Departamento de Prestaciones Sociales</a:t>
                      </a:r>
                      <a:endParaRPr lang="es-MX" sz="1600">
                        <a:effectLst/>
                        <a:latin typeface="Calibri"/>
                        <a:ea typeface="MS Mincho"/>
                        <a:cs typeface="Times New Roman"/>
                      </a:endParaRPr>
                    </a:p>
                  </a:txBody>
                  <a:tcPr marL="68580" marR="68580" marT="0" marB="0"/>
                </a:tc>
                <a:tc>
                  <a:txBody>
                    <a:bodyPr/>
                    <a:lstStyle/>
                    <a:p>
                      <a:pPr algn="just">
                        <a:lnSpc>
                          <a:spcPct val="115000"/>
                        </a:lnSpc>
                        <a:spcAft>
                          <a:spcPts val="0"/>
                        </a:spcAft>
                      </a:pPr>
                      <a:r>
                        <a:rPr lang="es-ES_tradnl" sz="1600" dirty="0">
                          <a:effectLst/>
                        </a:rPr>
                        <a:t>Nuevo arrendamiento. En integración de expediente para el ejercicio 2021.</a:t>
                      </a:r>
                      <a:endParaRPr lang="es-MX" sz="1600" dirty="0">
                        <a:effectLst/>
                        <a:latin typeface="Calibri"/>
                        <a:ea typeface="MS Mincho"/>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9741703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2629802429"/>
              </p:ext>
            </p:extLst>
          </p:nvPr>
        </p:nvGraphicFramePr>
        <p:xfrm>
          <a:off x="756744" y="2175645"/>
          <a:ext cx="14204732" cy="2774730"/>
        </p:xfrm>
        <a:graphic>
          <a:graphicData uri="http://schemas.openxmlformats.org/drawingml/2006/table">
            <a:tbl>
              <a:tblPr firstRow="1" firstCol="1" bandRow="1">
                <a:tableStyleId>{5FD0F851-EC5A-4D38-B0AD-8093EC10F338}</a:tableStyleId>
              </a:tblPr>
              <a:tblGrid>
                <a:gridCol w="1585279"/>
                <a:gridCol w="1613818"/>
                <a:gridCol w="2370071"/>
                <a:gridCol w="8635564"/>
              </a:tblGrid>
              <a:tr h="338767">
                <a:tc>
                  <a:txBody>
                    <a:bodyPr/>
                    <a:lstStyle/>
                    <a:p>
                      <a:pPr algn="ctr">
                        <a:lnSpc>
                          <a:spcPct val="115000"/>
                        </a:lnSpc>
                        <a:spcAft>
                          <a:spcPts val="0"/>
                        </a:spcAft>
                        <a:tabLst>
                          <a:tab pos="540385" algn="l"/>
                        </a:tabLst>
                      </a:pPr>
                      <a:r>
                        <a:rPr lang="es-ES_tradnl" sz="1600">
                          <a:effectLst/>
                        </a:rPr>
                        <a:t> </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2435963">
                <a:tc>
                  <a:txBody>
                    <a:bodyPr/>
                    <a:lstStyle/>
                    <a:p>
                      <a:pPr algn="ctr">
                        <a:lnSpc>
                          <a:spcPct val="115000"/>
                        </a:lnSpc>
                        <a:spcAft>
                          <a:spcPts val="0"/>
                        </a:spcAft>
                      </a:pPr>
                      <a:r>
                        <a:rPr lang="es-MX" sz="1600">
                          <a:effectLst/>
                        </a:rPr>
                        <a:t>Durango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Por definir</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Guardería</a:t>
                      </a:r>
                      <a:endParaRPr lang="es-MX" sz="1600">
                        <a:effectLst/>
                        <a:latin typeface="Calibri"/>
                        <a:ea typeface="MS Mincho"/>
                        <a:cs typeface="Times New Roman"/>
                      </a:endParaRPr>
                    </a:p>
                  </a:txBody>
                  <a:tcPr marL="68580" marR="68580" marT="0" marB="0"/>
                </a:tc>
                <a:tc>
                  <a:txBody>
                    <a:bodyPr/>
                    <a:lstStyle/>
                    <a:p>
                      <a:pPr algn="just">
                        <a:lnSpc>
                          <a:spcPct val="115000"/>
                        </a:lnSpc>
                        <a:spcAft>
                          <a:spcPts val="0"/>
                        </a:spcAft>
                      </a:pPr>
                      <a:r>
                        <a:rPr lang="es-ES_tradnl" sz="1600" dirty="0">
                          <a:effectLst/>
                        </a:rPr>
                        <a:t>Nuevo arrendamiento: El OOAD está requiriendo un nuevo arrendamiento para reubicar una Guardería localizada en un inmueble propio, por la existencia de riesgos a su alrededor. No se incluyó en el Programa 2021.</a:t>
                      </a:r>
                      <a:endParaRPr lang="es-MX" sz="1600" dirty="0">
                        <a:effectLst/>
                      </a:endParaRPr>
                    </a:p>
                    <a:p>
                      <a:pPr algn="just">
                        <a:lnSpc>
                          <a:spcPct val="115000"/>
                        </a:lnSpc>
                        <a:spcAft>
                          <a:spcPts val="0"/>
                        </a:spcAft>
                      </a:pPr>
                      <a:r>
                        <a:rPr lang="es-ES_tradnl" sz="1600" dirty="0">
                          <a:effectLst/>
                        </a:rPr>
                        <a:t>- El 15 de octubre de 2020, la CTAA hizo la consulta a INDAABIN, obteniendo respuesta negativa el 5 de noviembre de 2020.</a:t>
                      </a:r>
                      <a:endParaRPr lang="es-MX" sz="1600" dirty="0">
                        <a:effectLst/>
                      </a:endParaRPr>
                    </a:p>
                    <a:p>
                      <a:pPr algn="just">
                        <a:lnSpc>
                          <a:spcPct val="115000"/>
                        </a:lnSpc>
                        <a:spcAft>
                          <a:spcPts val="0"/>
                        </a:spcAft>
                      </a:pPr>
                      <a:r>
                        <a:rPr lang="es-ES_tradnl" sz="1600" dirty="0">
                          <a:effectLst/>
                        </a:rPr>
                        <a:t>- El 29 de marzo de 2021, se recibió oficio donde informan gestiones y solicitan asesoría.</a:t>
                      </a:r>
                      <a:endParaRPr lang="es-MX" sz="1600" dirty="0">
                        <a:effectLst/>
                        <a:latin typeface="Calibri"/>
                        <a:ea typeface="MS Mincho"/>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9967527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2765580917"/>
              </p:ext>
            </p:extLst>
          </p:nvPr>
        </p:nvGraphicFramePr>
        <p:xfrm>
          <a:off x="772510" y="1576559"/>
          <a:ext cx="14204732" cy="8132064"/>
        </p:xfrm>
        <a:graphic>
          <a:graphicData uri="http://schemas.openxmlformats.org/drawingml/2006/table">
            <a:tbl>
              <a:tblPr firstRow="1" firstCol="1" bandRow="1">
                <a:tableStyleId>{5FD0F851-EC5A-4D38-B0AD-8093EC10F338}</a:tableStyleId>
              </a:tblPr>
              <a:tblGrid>
                <a:gridCol w="2104762"/>
                <a:gridCol w="2132439"/>
                <a:gridCol w="2298497"/>
                <a:gridCol w="7669034"/>
              </a:tblGrid>
              <a:tr h="160862">
                <a:tc>
                  <a:txBody>
                    <a:bodyPr/>
                    <a:lstStyle/>
                    <a:p>
                      <a:pPr algn="ctr">
                        <a:lnSpc>
                          <a:spcPct val="115000"/>
                        </a:lnSpc>
                        <a:spcAft>
                          <a:spcPts val="0"/>
                        </a:spcAft>
                        <a:tabLst>
                          <a:tab pos="540385" algn="l"/>
                        </a:tabLst>
                      </a:pP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1360147">
                <a:tc>
                  <a:txBody>
                    <a:bodyPr/>
                    <a:lstStyle/>
                    <a:p>
                      <a:pPr algn="just">
                        <a:lnSpc>
                          <a:spcPct val="115000"/>
                        </a:lnSpc>
                        <a:spcAft>
                          <a:spcPts val="0"/>
                        </a:spcAft>
                      </a:pPr>
                      <a:r>
                        <a:rPr lang="es-ES_tradnl" sz="1600" dirty="0">
                          <a:effectLst/>
                        </a:rPr>
                        <a:t>Jalisco </a:t>
                      </a:r>
                      <a:endParaRPr lang="es-MX" sz="1600" dirty="0">
                        <a:effectLst/>
                      </a:endParaRPr>
                    </a:p>
                    <a:p>
                      <a:pPr algn="ctr">
                        <a:lnSpc>
                          <a:spcPct val="115000"/>
                        </a:lnSpc>
                        <a:spcAft>
                          <a:spcPts val="0"/>
                        </a:spcAft>
                      </a:pP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Calle Cristóbal Colón N°. 750, Colonia Centro, C.P. 49000, Ciudad Guzmán</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Oficinas Administrativas Subdelegacionales y Tienda</a:t>
                      </a:r>
                      <a:endParaRPr lang="es-MX" sz="1600">
                        <a:effectLst/>
                        <a:latin typeface="Calibri"/>
                        <a:ea typeface="MS Mincho"/>
                        <a:cs typeface="Times New Roman"/>
                      </a:endParaRPr>
                    </a:p>
                  </a:txBody>
                  <a:tcPr marL="68580" marR="68580" marT="0" marB="0"/>
                </a:tc>
                <a:tc>
                  <a:txBody>
                    <a:bodyPr/>
                    <a:lstStyle/>
                    <a:p>
                      <a:pPr marR="36195" algn="just">
                        <a:lnSpc>
                          <a:spcPct val="115000"/>
                        </a:lnSpc>
                        <a:spcAft>
                          <a:spcPts val="0"/>
                        </a:spcAft>
                        <a:tabLst>
                          <a:tab pos="4333875" algn="l"/>
                        </a:tabLst>
                      </a:pPr>
                      <a:r>
                        <a:rPr lang="es-ES_tradnl" sz="1600">
                          <a:effectLst/>
                        </a:rPr>
                        <a:t>Sustitución: Considerando la demanda interpuesta por el arrendador para la desocupación y entrega del inmueble, deberá proceder a la brevedad a su sustitución, aunque se tiene conocimiento que la Titular del OOAD ofreció otorgar un incremento en el monto de la renta para continuar con la ocupación.</a:t>
                      </a:r>
                      <a:endParaRPr lang="es-MX" sz="1600">
                        <a:effectLst/>
                      </a:endParaRPr>
                    </a:p>
                    <a:p>
                      <a:pPr marR="36195" algn="just">
                        <a:lnSpc>
                          <a:spcPct val="115000"/>
                        </a:lnSpc>
                        <a:spcAft>
                          <a:spcPts val="0"/>
                        </a:spcAft>
                        <a:tabLst>
                          <a:tab pos="4333875" algn="l"/>
                        </a:tabLst>
                      </a:pPr>
                      <a:r>
                        <a:rPr lang="es-ES_tradnl" sz="1600">
                          <a:effectLst/>
                        </a:rPr>
                        <a:t>- 12-01-21 se recibió documentación.</a:t>
                      </a:r>
                      <a:endParaRPr lang="es-MX" sz="1600">
                        <a:effectLst/>
                      </a:endParaRPr>
                    </a:p>
                    <a:p>
                      <a:pPr marR="36195" algn="just">
                        <a:lnSpc>
                          <a:spcPct val="115000"/>
                        </a:lnSpc>
                        <a:spcAft>
                          <a:spcPts val="0"/>
                        </a:spcAft>
                        <a:tabLst>
                          <a:tab pos="4333875" algn="l"/>
                        </a:tabLst>
                      </a:pPr>
                      <a:r>
                        <a:rPr lang="es-ES_tradnl" sz="1600">
                          <a:effectLst/>
                        </a:rPr>
                        <a:t>- 27-01-21 se acusó recibo, se hicieron observaciones y se solicitó la faltante. </a:t>
                      </a:r>
                      <a:endParaRPr lang="es-MX" sz="1600">
                        <a:effectLst/>
                      </a:endParaRPr>
                    </a:p>
                    <a:p>
                      <a:pPr marR="36195" algn="just">
                        <a:lnSpc>
                          <a:spcPct val="115000"/>
                        </a:lnSpc>
                        <a:spcAft>
                          <a:spcPts val="0"/>
                        </a:spcAft>
                        <a:tabLst>
                          <a:tab pos="4333875" algn="l"/>
                        </a:tabLst>
                      </a:pPr>
                      <a:r>
                        <a:rPr lang="es-ES_tradnl" sz="1600">
                          <a:effectLst/>
                        </a:rPr>
                        <a:t>- 22-03-21 se recibió documentación.</a:t>
                      </a:r>
                      <a:endParaRPr lang="es-MX" sz="1600">
                        <a:effectLst/>
                        <a:latin typeface="Calibri"/>
                        <a:ea typeface="MS Mincho"/>
                        <a:cs typeface="Times New Roman"/>
                      </a:endParaRPr>
                    </a:p>
                  </a:txBody>
                  <a:tcPr marL="68580" marR="68580" marT="0" marB="0" anchor="ctr"/>
                </a:tc>
              </a:tr>
              <a:tr h="2216780">
                <a:tc>
                  <a:txBody>
                    <a:bodyPr/>
                    <a:lstStyle/>
                    <a:p>
                      <a:pPr algn="just">
                        <a:lnSpc>
                          <a:spcPct val="115000"/>
                        </a:lnSpc>
                        <a:spcAft>
                          <a:spcPts val="0"/>
                        </a:spcAft>
                      </a:pPr>
                      <a:r>
                        <a:rPr lang="es-ES_tradnl" sz="1600">
                          <a:effectLst/>
                        </a:rPr>
                        <a:t>Jalisco </a:t>
                      </a:r>
                      <a:endParaRPr lang="es-MX" sz="1600">
                        <a:effectLst/>
                      </a:endParaRPr>
                    </a:p>
                    <a:p>
                      <a:pPr algn="ctr">
                        <a:lnSpc>
                          <a:spcPct val="115000"/>
                        </a:lnSpc>
                        <a:spcAft>
                          <a:spcPts val="0"/>
                        </a:spcAft>
                      </a:pPr>
                      <a:r>
                        <a:rPr lang="es-ES_tradnl" sz="1600">
                          <a:effectLst/>
                        </a:rPr>
                        <a:t> </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Calle Periférico Sur N°. 8000, Colonia Santa María TequepexpanC.P. 45601, Tlaquepaque</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Almacén Delegacional</a:t>
                      </a:r>
                      <a:endParaRPr lang="es-MX" sz="1600">
                        <a:effectLst/>
                        <a:latin typeface="Calibri"/>
                        <a:ea typeface="MS Mincho"/>
                        <a:cs typeface="Times New Roman"/>
                      </a:endParaRPr>
                    </a:p>
                  </a:txBody>
                  <a:tcPr marL="68580" marR="68580" marT="0" marB="0"/>
                </a:tc>
                <a:tc>
                  <a:txBody>
                    <a:bodyPr/>
                    <a:lstStyle/>
                    <a:p>
                      <a:pPr algn="just">
                        <a:lnSpc>
                          <a:spcPct val="115000"/>
                        </a:lnSpc>
                        <a:spcAft>
                          <a:spcPts val="0"/>
                        </a:spcAft>
                      </a:pPr>
                      <a:r>
                        <a:rPr lang="es-ES_tradnl" sz="1600">
                          <a:effectLst/>
                        </a:rPr>
                        <a:t>Renovación con incremento: La autorización de incremento en el monto de renta para este inmueble, está sujeto al reordenamiento de las áreas, previamente a la solicitud de Justipreciación de Renta ante INDAABIN, ya que los espacios destinados para oficinas requieren ajustarse al resultado de la Tabla de Superficie Máxima a Ocupar por Institución (SMOI), a fin de que el levantamiento de las superficies sean las reales de ocupación por cada uno de los servicios (Almacén y oficinas); así como a la integración del expediente respectivo. Además, existe una Nota Informativa del 13 de octubre de 2020, de la Coordinación Técnica de Seguridad y Resguardo de Inmuebles, con motivo de la visita practicada a ese recinto los días 8 y 9 del mes de octubre de 2020, en las que además tocan puntos relacionados con la seguridad física de las instalaciones y la convivencia del Almacén con la empresa ModusLink dentro del mismo predio; con.</a:t>
                      </a:r>
                      <a:endParaRPr lang="es-MX" sz="1600">
                        <a:effectLst/>
                        <a:latin typeface="Calibri"/>
                        <a:ea typeface="MS Mincho"/>
                        <a:cs typeface="Times New Roman"/>
                      </a:endParaRPr>
                    </a:p>
                  </a:txBody>
                  <a:tcPr marL="68580" marR="68580" marT="0" marB="0"/>
                </a:tc>
              </a:tr>
              <a:tr h="0">
                <a:tc>
                  <a:txBody>
                    <a:bodyPr/>
                    <a:lstStyle/>
                    <a:p>
                      <a:pPr algn="just">
                        <a:lnSpc>
                          <a:spcPct val="115000"/>
                        </a:lnSpc>
                        <a:spcAft>
                          <a:spcPts val="0"/>
                        </a:spcAft>
                      </a:pPr>
                      <a:r>
                        <a:rPr lang="es-ES_tradnl" sz="1600">
                          <a:effectLst/>
                        </a:rPr>
                        <a:t>Jalisco </a:t>
                      </a:r>
                      <a:endParaRPr lang="es-MX" sz="1600">
                        <a:effectLst/>
                      </a:endParaRPr>
                    </a:p>
                    <a:p>
                      <a:pPr algn="ctr">
                        <a:lnSpc>
                          <a:spcPct val="115000"/>
                        </a:lnSpc>
                        <a:spcAft>
                          <a:spcPts val="0"/>
                        </a:spcAft>
                      </a:pPr>
                      <a:r>
                        <a:rPr lang="es-ES_tradnl" sz="1600">
                          <a:effectLst/>
                        </a:rPr>
                        <a:t> </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Joaquin Fernández de Lizardi, Fraccionamiento Jardines de los Historiadores, Guadalajara</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Casa Habitación  TOOAD</a:t>
                      </a:r>
                      <a:endParaRPr lang="es-MX" sz="1600">
                        <a:effectLst/>
                        <a:latin typeface="Calibri"/>
                        <a:ea typeface="MS Mincho"/>
                        <a:cs typeface="Times New Roman"/>
                      </a:endParaRPr>
                    </a:p>
                  </a:txBody>
                  <a:tcPr marL="68580" marR="68580" marT="0" marB="0"/>
                </a:tc>
                <a:tc>
                  <a:txBody>
                    <a:bodyPr/>
                    <a:lstStyle/>
                    <a:p>
                      <a:pPr algn="just">
                        <a:lnSpc>
                          <a:spcPct val="115000"/>
                        </a:lnSpc>
                        <a:spcAft>
                          <a:spcPts val="0"/>
                        </a:spcAft>
                      </a:pPr>
                      <a:r>
                        <a:rPr lang="es-MX" sz="1600" dirty="0">
                          <a:effectLst/>
                        </a:rPr>
                        <a:t>Nuevo arrendamiento. En integración de expediente para el ejercicio 2021.</a:t>
                      </a:r>
                      <a:endParaRPr lang="es-MX" sz="16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9967527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1734938416"/>
              </p:ext>
            </p:extLst>
          </p:nvPr>
        </p:nvGraphicFramePr>
        <p:xfrm>
          <a:off x="599091" y="1860330"/>
          <a:ext cx="14141668" cy="7267903"/>
        </p:xfrm>
        <a:graphic>
          <a:graphicData uri="http://schemas.openxmlformats.org/drawingml/2006/table">
            <a:tbl>
              <a:tblPr firstRow="1" firstCol="1" bandRow="1">
                <a:tableStyleId>{5FD0F851-EC5A-4D38-B0AD-8093EC10F338}</a:tableStyleId>
              </a:tblPr>
              <a:tblGrid>
                <a:gridCol w="2547082"/>
                <a:gridCol w="2573892"/>
                <a:gridCol w="2450562"/>
                <a:gridCol w="6570132"/>
              </a:tblGrid>
              <a:tr h="279535">
                <a:tc>
                  <a:txBody>
                    <a:bodyPr/>
                    <a:lstStyle/>
                    <a:p>
                      <a:pPr algn="ctr">
                        <a:spcAft>
                          <a:spcPts val="0"/>
                        </a:spcAft>
                        <a:tabLst>
                          <a:tab pos="540385" algn="l"/>
                        </a:tabLst>
                      </a:pPr>
                      <a:r>
                        <a:rPr lang="es-MX"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MX" sz="1600">
                          <a:effectLst/>
                        </a:rPr>
                        <a:t>Domicilio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MX" sz="1600">
                          <a:effectLst/>
                        </a:rPr>
                        <a:t>Objeto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MX" sz="1600">
                          <a:effectLst/>
                        </a:rPr>
                        <a:t>Observación</a:t>
                      </a:r>
                      <a:endParaRPr lang="es-MX" sz="1600">
                        <a:effectLst/>
                        <a:latin typeface="Calibri"/>
                        <a:ea typeface="MS Mincho"/>
                        <a:cs typeface="Times New Roman"/>
                      </a:endParaRPr>
                    </a:p>
                  </a:txBody>
                  <a:tcPr marL="68580" marR="68580" marT="0" marB="0"/>
                </a:tc>
              </a:tr>
              <a:tr h="1118139">
                <a:tc>
                  <a:txBody>
                    <a:bodyPr/>
                    <a:lstStyle/>
                    <a:p>
                      <a:pPr>
                        <a:spcAft>
                          <a:spcPts val="0"/>
                        </a:spcAft>
                      </a:pPr>
                      <a:r>
                        <a:rPr lang="es-MX" sz="1600">
                          <a:effectLst/>
                        </a:rPr>
                        <a:t>Estado de México Poniente.</a:t>
                      </a:r>
                    </a:p>
                    <a:p>
                      <a:pPr algn="ctr">
                        <a:spcAft>
                          <a:spcPts val="0"/>
                        </a:spcAft>
                      </a:pPr>
                      <a:r>
                        <a:rPr lang="es-MX"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Calle Urawa Nº 121, Toluca, Colonia Progreso, C.P. 50150, Estado de México</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Unidad de Medicina Familiar Nº.230</a:t>
                      </a:r>
                      <a:endParaRPr lang="es-MX" sz="1600">
                        <a:effectLst/>
                        <a:latin typeface="Calibri"/>
                        <a:ea typeface="MS Mincho"/>
                        <a:cs typeface="Times New Roman"/>
                      </a:endParaRPr>
                    </a:p>
                  </a:txBody>
                  <a:tcPr marL="68580" marR="68580" marT="0" marB="0"/>
                </a:tc>
                <a:tc rowSpan="4">
                  <a:txBody>
                    <a:bodyPr/>
                    <a:lstStyle/>
                    <a:p>
                      <a:pPr algn="just">
                        <a:spcAft>
                          <a:spcPts val="0"/>
                        </a:spcAft>
                      </a:pPr>
                      <a:r>
                        <a:rPr lang="es-MX" sz="1600">
                          <a:effectLst/>
                        </a:rPr>
                        <a:t>Cancelación: estos 4 inmuebles fueron propuestos por ese OOAD para Cancelación, señalando que dichos servicios serian reubicados a un inmueble propio. </a:t>
                      </a:r>
                    </a:p>
                    <a:p>
                      <a:pPr>
                        <a:spcAft>
                          <a:spcPts val="0"/>
                        </a:spcAft>
                      </a:pPr>
                      <a:r>
                        <a:rPr lang="es-MX" sz="1600">
                          <a:effectLst/>
                        </a:rPr>
                        <a:t> </a:t>
                      </a:r>
                    </a:p>
                    <a:p>
                      <a:pPr algn="just">
                        <a:spcAft>
                          <a:spcPts val="0"/>
                        </a:spcAft>
                      </a:pPr>
                      <a:r>
                        <a:rPr lang="es-MX" sz="1600">
                          <a:effectLst/>
                        </a:rPr>
                        <a:t>Esta Normativa tomó conocimiento de la propuesta planteada por ese Órgano de Operación Administrativa Desconcentrada OOAAD, para reubicar los servicios descritos al inmueble propio ubicado en Carretera Toluca - Ixtapan Vialidad Metepec B. Espíritu No. Ext. Km. 4.5, Barrio del Espíritu Santo C.P.52400, Metepec, México, que consta de una superficie registrada en el Padrón de Inmuebles Propios de 2990.40 m</a:t>
                      </a:r>
                      <a:r>
                        <a:rPr lang="es-MX" sz="1600" baseline="30000">
                          <a:effectLst/>
                        </a:rPr>
                        <a:t>2</a:t>
                      </a:r>
                      <a:r>
                        <a:rPr lang="es-MX" sz="1600">
                          <a:effectLst/>
                        </a:rPr>
                        <a:t>,  que actualmente aloja el destino de Almacén Delegacional, liberando la superficie de 3000 m</a:t>
                      </a:r>
                      <a:r>
                        <a:rPr lang="es-MX" sz="1600" baseline="30000">
                          <a:effectLst/>
                        </a:rPr>
                        <a:t>2</a:t>
                      </a:r>
                      <a:r>
                        <a:rPr lang="es-MX" sz="1600">
                          <a:effectLst/>
                        </a:rPr>
                        <a:t>, ocupada en los almacenes de Vallejo en la Ciudad de México. </a:t>
                      </a:r>
                    </a:p>
                    <a:p>
                      <a:pPr algn="just">
                        <a:spcAft>
                          <a:spcPts val="0"/>
                        </a:spcAft>
                      </a:pPr>
                      <a:r>
                        <a:rPr lang="es-MX" sz="1600">
                          <a:effectLst/>
                        </a:rPr>
                        <a:t> </a:t>
                      </a:r>
                    </a:p>
                    <a:p>
                      <a:pPr algn="just">
                        <a:spcAft>
                          <a:spcPts val="0"/>
                        </a:spcAft>
                      </a:pPr>
                      <a:r>
                        <a:rPr lang="es-MX" sz="1600">
                          <a:effectLst/>
                        </a:rPr>
                        <a:t>Para los efectos, solicitó la autorización de un Nuevo Arrendamiento con destino de Almacén Delegacional, por lo que deberá justificar debidamente el costo beneficio que existe en la presente propuesta, atendiendo las observaciones realizadas mediante oficio 09534314D2/9014 21 de octubre de 2020; de resultar procedente, deberá iniciar la integración del expediente del inmueble seleccionado de conformidad con el numeral 5.17 de las Políticas para la Administración de Activos, Arrendamiento Inmobiliario y Comercialización del Instituto Mexicano de Seguro Social.</a:t>
                      </a:r>
                      <a:endParaRPr lang="es-MX" sz="1600">
                        <a:effectLst/>
                        <a:latin typeface="Calibri"/>
                        <a:ea typeface="MS Mincho"/>
                        <a:cs typeface="Times New Roman"/>
                      </a:endParaRPr>
                    </a:p>
                  </a:txBody>
                  <a:tcPr marL="68580" marR="68580" marT="0" marB="0"/>
                </a:tc>
              </a:tr>
              <a:tr h="1118139">
                <a:tc>
                  <a:txBody>
                    <a:bodyPr/>
                    <a:lstStyle/>
                    <a:p>
                      <a:pPr>
                        <a:spcAft>
                          <a:spcPts val="0"/>
                        </a:spcAft>
                      </a:pPr>
                      <a:r>
                        <a:rPr lang="es-MX" sz="1600">
                          <a:effectLst/>
                        </a:rPr>
                        <a:t>Estado de México Poniente.</a:t>
                      </a:r>
                    </a:p>
                    <a:p>
                      <a:pPr algn="ctr">
                        <a:spcAft>
                          <a:spcPts val="0"/>
                        </a:spcAft>
                      </a:pPr>
                      <a:r>
                        <a:rPr lang="es-MX"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Calle Ricardo Flores Magón Nº. 102 A y B, C.P. 52004, Lerma, Estado de México</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Oficinas Administrativas Subdelegacionales</a:t>
                      </a:r>
                      <a:endParaRPr lang="es-MX" sz="1600">
                        <a:effectLst/>
                        <a:latin typeface="Calibri"/>
                        <a:ea typeface="MS Mincho"/>
                        <a:cs typeface="Times New Roman"/>
                      </a:endParaRPr>
                    </a:p>
                  </a:txBody>
                  <a:tcPr marL="68580" marR="68580" marT="0" marB="0"/>
                </a:tc>
                <a:tc vMerge="1">
                  <a:txBody>
                    <a:bodyPr/>
                    <a:lstStyle/>
                    <a:p>
                      <a:endParaRPr lang="es-MX"/>
                    </a:p>
                  </a:txBody>
                  <a:tcPr/>
                </a:tc>
              </a:tr>
              <a:tr h="1677208">
                <a:tc>
                  <a:txBody>
                    <a:bodyPr/>
                    <a:lstStyle/>
                    <a:p>
                      <a:pPr>
                        <a:spcAft>
                          <a:spcPts val="0"/>
                        </a:spcAft>
                      </a:pPr>
                      <a:r>
                        <a:rPr lang="es-MX" sz="1600">
                          <a:effectLst/>
                        </a:rPr>
                        <a:t>Estado de México Poniente.</a:t>
                      </a:r>
                    </a:p>
                    <a:p>
                      <a:pPr algn="ctr">
                        <a:spcAft>
                          <a:spcPts val="0"/>
                        </a:spcAft>
                      </a:pPr>
                      <a:r>
                        <a:rPr lang="es-MX"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Calle Francisco  I. Madero Nº. 40, El Carmen Totoltepec, C.P. 50245, Metepec, Estado de México Poniente</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Bodega de Bienes Embargados</a:t>
                      </a:r>
                      <a:endParaRPr lang="es-MX" sz="1600">
                        <a:effectLst/>
                        <a:latin typeface="Calibri"/>
                        <a:ea typeface="MS Mincho"/>
                        <a:cs typeface="Times New Roman"/>
                      </a:endParaRPr>
                    </a:p>
                  </a:txBody>
                  <a:tcPr marL="68580" marR="68580" marT="0" marB="0"/>
                </a:tc>
                <a:tc vMerge="1">
                  <a:txBody>
                    <a:bodyPr/>
                    <a:lstStyle/>
                    <a:p>
                      <a:endParaRPr lang="es-MX"/>
                    </a:p>
                  </a:txBody>
                  <a:tcPr/>
                </a:tc>
              </a:tr>
              <a:tr h="3074882">
                <a:tc>
                  <a:txBody>
                    <a:bodyPr/>
                    <a:lstStyle/>
                    <a:p>
                      <a:pPr>
                        <a:spcAft>
                          <a:spcPts val="0"/>
                        </a:spcAft>
                      </a:pPr>
                      <a:r>
                        <a:rPr lang="es-MX" sz="1600">
                          <a:effectLst/>
                        </a:rPr>
                        <a:t>Estado de México Poniente.</a:t>
                      </a:r>
                    </a:p>
                    <a:p>
                      <a:pPr algn="ctr">
                        <a:spcAft>
                          <a:spcPts val="0"/>
                        </a:spcAft>
                      </a:pPr>
                      <a:r>
                        <a:rPr lang="es-MX"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José María Pino Suárez No. 202, Col. Santa Clara, C.P. 50090, Toluca, Estado de México Poniente</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dirty="0">
                          <a:effectLst/>
                        </a:rPr>
                        <a:t>Oficinas Administrativas Delegacionales (Jefatura de Servicios Jurídicos)</a:t>
                      </a:r>
                      <a:endParaRPr lang="es-MX" sz="1600" dirty="0">
                        <a:effectLst/>
                        <a:latin typeface="Calibri"/>
                        <a:ea typeface="MS Mincho"/>
                        <a:cs typeface="Times New Roman"/>
                      </a:endParaRPr>
                    </a:p>
                  </a:txBody>
                  <a:tcPr marL="68580" marR="68580" marT="0" marB="0"/>
                </a:tc>
                <a:tc vMerge="1">
                  <a:txBody>
                    <a:bodyPr/>
                    <a:lstStyle/>
                    <a:p>
                      <a:endParaRPr lang="es-MX"/>
                    </a:p>
                  </a:txBody>
                  <a:tcPr/>
                </a:tc>
              </a:tr>
            </a:tbl>
          </a:graphicData>
        </a:graphic>
      </p:graphicFrame>
    </p:spTree>
    <p:extLst>
      <p:ext uri="{BB962C8B-B14F-4D97-AF65-F5344CB8AC3E}">
        <p14:creationId xmlns:p14="http://schemas.microsoft.com/office/powerpoint/2010/main" val="39967527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3778718480"/>
              </p:ext>
            </p:extLst>
          </p:nvPr>
        </p:nvGraphicFramePr>
        <p:xfrm>
          <a:off x="614855" y="1860333"/>
          <a:ext cx="14409684" cy="5608320"/>
        </p:xfrm>
        <a:graphic>
          <a:graphicData uri="http://schemas.openxmlformats.org/drawingml/2006/table">
            <a:tbl>
              <a:tblPr firstRow="1" firstCol="1" bandRow="1">
                <a:tableStyleId>{5FD0F851-EC5A-4D38-B0AD-8093EC10F338}</a:tableStyleId>
              </a:tblPr>
              <a:tblGrid>
                <a:gridCol w="2499853"/>
                <a:gridCol w="2526168"/>
                <a:gridCol w="2432754"/>
                <a:gridCol w="6950909"/>
              </a:tblGrid>
              <a:tr h="96095">
                <a:tc>
                  <a:txBody>
                    <a:bodyPr/>
                    <a:lstStyle/>
                    <a:p>
                      <a:pPr algn="ctr">
                        <a:spcAft>
                          <a:spcPts val="0"/>
                        </a:spcAft>
                        <a:tabLst>
                          <a:tab pos="540385" algn="l"/>
                        </a:tabLst>
                      </a:pP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1921891">
                <a:tc>
                  <a:txBody>
                    <a:bodyPr/>
                    <a:lstStyle/>
                    <a:p>
                      <a:pPr algn="just">
                        <a:spcAft>
                          <a:spcPts val="0"/>
                        </a:spcAft>
                      </a:pPr>
                      <a:r>
                        <a:rPr lang="es-MX" sz="1600">
                          <a:effectLst/>
                        </a:rPr>
                        <a:t>Oaxaca.</a:t>
                      </a:r>
                    </a:p>
                    <a:p>
                      <a:pPr algn="ctr">
                        <a:spcAft>
                          <a:spcPts val="0"/>
                        </a:spcAft>
                        <a:tabLst>
                          <a:tab pos="2266950" algn="l"/>
                        </a:tabLst>
                      </a:pPr>
                      <a:r>
                        <a:rPr lang="es-ES_tradnl"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tabLst>
                          <a:tab pos="2266950" algn="l"/>
                        </a:tabLst>
                      </a:pPr>
                      <a:r>
                        <a:rPr lang="es-ES_tradnl" sz="1600">
                          <a:effectLst/>
                        </a:rPr>
                        <a:t>Avenida Hidalgo No. 1404, esquina González Ortega, colonia Centro, Oaxaca.</a:t>
                      </a:r>
                      <a:endParaRPr lang="es-MX" sz="1600">
                        <a:effectLst/>
                        <a:latin typeface="Calibri"/>
                        <a:ea typeface="MS Mincho"/>
                        <a:cs typeface="Times New Roman"/>
                      </a:endParaRPr>
                    </a:p>
                  </a:txBody>
                  <a:tcPr marL="68580" marR="68580" marT="0" marB="0"/>
                </a:tc>
                <a:tc>
                  <a:txBody>
                    <a:bodyPr/>
                    <a:lstStyle/>
                    <a:p>
                      <a:pPr algn="ctr">
                        <a:spcAft>
                          <a:spcPts val="0"/>
                        </a:spcAft>
                        <a:tabLst>
                          <a:tab pos="2266950" algn="l"/>
                        </a:tabLst>
                      </a:pPr>
                      <a:r>
                        <a:rPr lang="es-ES_tradnl" sz="1600" dirty="0">
                          <a:effectLst/>
                        </a:rPr>
                        <a:t>Guardería Nº. 01</a:t>
                      </a:r>
                      <a:endParaRPr lang="es-MX" sz="1600" dirty="0">
                        <a:effectLst/>
                        <a:latin typeface="Calibri"/>
                        <a:ea typeface="MS Mincho"/>
                        <a:cs typeface="Times New Roman"/>
                      </a:endParaRPr>
                    </a:p>
                  </a:txBody>
                  <a:tcPr marL="68580" marR="68580" marT="0" marB="0"/>
                </a:tc>
                <a:tc>
                  <a:txBody>
                    <a:bodyPr/>
                    <a:lstStyle/>
                    <a:p>
                      <a:pPr algn="just">
                        <a:spcAft>
                          <a:spcPts val="0"/>
                        </a:spcAft>
                      </a:pPr>
                      <a:r>
                        <a:rPr lang="es-ES_tradnl" sz="1600" dirty="0">
                          <a:effectLst/>
                        </a:rPr>
                        <a:t>Sustitución: Se autorizó la figura de sustitución para el 2020 sin concretarse en virtud de que no fue integrado el expediente respectivo; situación que entraña una responsabilidad al tener un presupuesto disponible sin uso; este inmueble cuenta con una superficie de 1,348.49 m</a:t>
                      </a:r>
                      <a:r>
                        <a:rPr lang="es-ES_tradnl" sz="1600" baseline="30000" dirty="0">
                          <a:effectLst/>
                        </a:rPr>
                        <a:t>2</a:t>
                      </a:r>
                      <a:r>
                        <a:rPr lang="es-ES_tradnl" sz="1600" dirty="0">
                          <a:effectLst/>
                        </a:rPr>
                        <a:t>, la cual resulta excesiva para el servicio que se presta, por lo que ese OOAD deberá implementar las acciones que considere necesarias para integrar el expediente en apego al numeral 5.17 del apartado B de las Políticas en materia de Optimización de Activos, Arrendamiento Inmobiliario y Comercialización, y  enviarlo a la brevedad a la Coordinación Técnica de Administración de Activos para la reubicación del servicio; es total responsabilidad de esa Delegación cuidar que en tiempo y forma, sea remitido, poniendo total atención en que el inmueble propuesto cuente con Dictamen Estructural y constancias de cumplimiento a la Normatividad de Protección Civil y Bomberos, garantizando las medidas de seguridad necesarias para el servicio de Guardería, debiendo supervisar, vigilar y corregir los desperfectos que pudieran ser objeto de riesgo para los usuarios y trabajadores, además deberá constatar que las obligaciones contractuales del arrendador y del Instituto sean cumplimentadas cabalmente, considerando el tema de Guarderías como relevante.</a:t>
                      </a:r>
                      <a:endParaRPr lang="es-MX" sz="1600" dirty="0">
                        <a:effectLst/>
                        <a:latin typeface="Calibri"/>
                        <a:ea typeface="MS Mincho"/>
                        <a:cs typeface="Times New Roman"/>
                      </a:endParaRPr>
                    </a:p>
                  </a:txBody>
                  <a:tcPr marL="68580" marR="68580" marT="0" marB="0" anchor="ctr"/>
                </a:tc>
              </a:tr>
            </a:tbl>
          </a:graphicData>
        </a:graphic>
      </p:graphicFrame>
    </p:spTree>
    <p:extLst>
      <p:ext uri="{BB962C8B-B14F-4D97-AF65-F5344CB8AC3E}">
        <p14:creationId xmlns:p14="http://schemas.microsoft.com/office/powerpoint/2010/main" val="3996752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2610526640"/>
              </p:ext>
            </p:extLst>
          </p:nvPr>
        </p:nvGraphicFramePr>
        <p:xfrm>
          <a:off x="661467" y="1757869"/>
          <a:ext cx="13779747" cy="5804859"/>
        </p:xfrm>
        <a:graphic>
          <a:graphicData uri="http://schemas.openxmlformats.org/drawingml/2006/table">
            <a:tbl>
              <a:tblPr firstRow="1" firstCol="1" bandRow="1">
                <a:tableStyleId>{5FD0F851-EC5A-4D38-B0AD-8093EC10F338}</a:tableStyleId>
              </a:tblPr>
              <a:tblGrid>
                <a:gridCol w="1227466"/>
                <a:gridCol w="1240387"/>
                <a:gridCol w="3334542"/>
                <a:gridCol w="7977352"/>
              </a:tblGrid>
              <a:tr h="268408">
                <a:tc>
                  <a:txBody>
                    <a:bodyPr/>
                    <a:lstStyle/>
                    <a:p>
                      <a:pPr algn="ctr">
                        <a:spcAft>
                          <a:spcPts val="0"/>
                        </a:spcAft>
                        <a:tabLst>
                          <a:tab pos="540385" algn="l"/>
                        </a:tabLst>
                      </a:pP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1878851">
                <a:tc>
                  <a:txBody>
                    <a:bodyPr/>
                    <a:lstStyle/>
                    <a:p>
                      <a:pPr algn="ctr">
                        <a:spcAft>
                          <a:spcPts val="0"/>
                        </a:spcAft>
                      </a:pPr>
                      <a:r>
                        <a:rPr lang="es-MX" sz="1600">
                          <a:effectLst/>
                        </a:rPr>
                        <a:t>Puebla</a:t>
                      </a:r>
                      <a:endParaRPr lang="es-MX" sz="1600">
                        <a:effectLst/>
                        <a:latin typeface="Calibri"/>
                        <a:ea typeface="MS Mincho"/>
                        <a:cs typeface="Times New Roman"/>
                      </a:endParaRPr>
                    </a:p>
                  </a:txBody>
                  <a:tcPr marL="68580" marR="68580" marT="0" marB="0"/>
                </a:tc>
                <a:tc>
                  <a:txBody>
                    <a:bodyPr/>
                    <a:lstStyle/>
                    <a:p>
                      <a:pPr algn="ctr">
                        <a:spcAft>
                          <a:spcPts val="0"/>
                        </a:spcAft>
                      </a:pPr>
                      <a:r>
                        <a:rPr lang="es-ES_tradnl" sz="1600">
                          <a:effectLst/>
                        </a:rPr>
                        <a:t>Calle 3 Sur Nº. 2108, Colonia El Carmen, C.P. 72530, Puebla, Puebla</a:t>
                      </a:r>
                      <a:endParaRPr lang="es-MX" sz="1600">
                        <a:effectLst/>
                        <a:latin typeface="Calibri"/>
                        <a:ea typeface="MS Mincho"/>
                        <a:cs typeface="Times New Roman"/>
                      </a:endParaRPr>
                    </a:p>
                  </a:txBody>
                  <a:tcPr marL="68580" marR="68580" marT="0" marB="0"/>
                </a:tc>
                <a:tc>
                  <a:txBody>
                    <a:bodyPr/>
                    <a:lstStyle/>
                    <a:p>
                      <a:pPr algn="ctr">
                        <a:spcAft>
                          <a:spcPts val="0"/>
                        </a:spcAft>
                      </a:pPr>
                      <a:r>
                        <a:rPr lang="es-ES_tradnl" sz="1600">
                          <a:effectLst/>
                        </a:rPr>
                        <a:t>Oficinas Administrativas Delegacionales</a:t>
                      </a:r>
                      <a:endParaRPr lang="es-MX" sz="1600">
                        <a:effectLst/>
                        <a:latin typeface="Calibri"/>
                        <a:ea typeface="MS Mincho"/>
                        <a:cs typeface="Times New Roman"/>
                      </a:endParaRPr>
                    </a:p>
                  </a:txBody>
                  <a:tcPr marL="68580" marR="68580" marT="0" marB="0"/>
                </a:tc>
                <a:tc>
                  <a:txBody>
                    <a:bodyPr/>
                    <a:lstStyle/>
                    <a:p>
                      <a:pPr algn="just">
                        <a:spcAft>
                          <a:spcPts val="0"/>
                        </a:spcAft>
                        <a:tabLst>
                          <a:tab pos="540385" algn="l"/>
                        </a:tabLst>
                      </a:pPr>
                      <a:r>
                        <a:rPr lang="es-ES_tradnl" sz="1600" dirty="0">
                          <a:effectLst/>
                        </a:rPr>
                        <a:t>Sustitución: El inmueble cuenta con una superficie subutilizada para el servicio que se presta, por lo que ese OOAD deberá implementar las acciones que considere necesarias para integrar el expediente en apego al numeral 5.17 del apartado B de las Políticas en materia de Optimización de Activos, Arrendamiento Inmobiliario y Comercialización, y  enviarlo a la brevedad a la Coordinación Técnica de Administración de Activos en salvaguarda de los intereses institucionales.</a:t>
                      </a:r>
                      <a:endParaRPr lang="es-MX" sz="1600" dirty="0">
                        <a:effectLst/>
                        <a:latin typeface="Calibri"/>
                        <a:ea typeface="MS Mincho"/>
                        <a:cs typeface="Times New Roman"/>
                      </a:endParaRPr>
                    </a:p>
                  </a:txBody>
                  <a:tcPr marL="68580" marR="68580" marT="0" marB="0"/>
                </a:tc>
              </a:tr>
              <a:tr h="3220887">
                <a:tc>
                  <a:txBody>
                    <a:bodyPr/>
                    <a:lstStyle/>
                    <a:p>
                      <a:pPr algn="ctr">
                        <a:spcAft>
                          <a:spcPts val="0"/>
                        </a:spcAft>
                      </a:pPr>
                      <a:r>
                        <a:rPr lang="es-MX" sz="1600">
                          <a:effectLst/>
                        </a:rPr>
                        <a:t>Puebla</a:t>
                      </a:r>
                      <a:endParaRPr lang="es-MX" sz="1600">
                        <a:effectLst/>
                        <a:latin typeface="Calibri"/>
                        <a:ea typeface="MS Mincho"/>
                        <a:cs typeface="Times New Roman"/>
                      </a:endParaRPr>
                    </a:p>
                  </a:txBody>
                  <a:tcPr marL="68580" marR="68580" marT="0" marB="0"/>
                </a:tc>
                <a:tc>
                  <a:txBody>
                    <a:bodyPr/>
                    <a:lstStyle/>
                    <a:p>
                      <a:pPr algn="ctr">
                        <a:spcAft>
                          <a:spcPts val="0"/>
                        </a:spcAft>
                      </a:pPr>
                      <a:r>
                        <a:rPr lang="es-ES_tradnl" sz="1600">
                          <a:effectLst/>
                        </a:rPr>
                        <a:t>Boulevard Héroes del 5 de Mayo No. 3405, Colonia Santa María, C.P. 72080, Puebla, Puebla</a:t>
                      </a:r>
                      <a:endParaRPr lang="es-MX" sz="1600">
                        <a:effectLst/>
                        <a:latin typeface="Calibri"/>
                        <a:ea typeface="MS Mincho"/>
                        <a:cs typeface="Times New Roman"/>
                      </a:endParaRPr>
                    </a:p>
                  </a:txBody>
                  <a:tcPr marL="68580" marR="68580" marT="0" marB="0"/>
                </a:tc>
                <a:tc>
                  <a:txBody>
                    <a:bodyPr/>
                    <a:lstStyle/>
                    <a:p>
                      <a:pPr algn="ctr">
                        <a:spcAft>
                          <a:spcPts val="0"/>
                        </a:spcAft>
                      </a:pPr>
                      <a:r>
                        <a:rPr lang="es-ES_tradnl" sz="1600" dirty="0">
                          <a:effectLst/>
                        </a:rPr>
                        <a:t>Tienda</a:t>
                      </a:r>
                      <a:endParaRPr lang="es-MX" sz="1600" dirty="0">
                        <a:effectLst/>
                        <a:latin typeface="Calibri"/>
                        <a:ea typeface="MS Mincho"/>
                        <a:cs typeface="Times New Roman"/>
                      </a:endParaRPr>
                    </a:p>
                  </a:txBody>
                  <a:tcPr marL="68580" marR="68580" marT="0" marB="0"/>
                </a:tc>
                <a:tc>
                  <a:txBody>
                    <a:bodyPr/>
                    <a:lstStyle/>
                    <a:p>
                      <a:pPr algn="just">
                        <a:spcAft>
                          <a:spcPts val="0"/>
                        </a:spcAft>
                        <a:tabLst>
                          <a:tab pos="540385" algn="l"/>
                        </a:tabLst>
                      </a:pPr>
                      <a:r>
                        <a:rPr lang="es-ES_tradnl" sz="1600" dirty="0">
                          <a:effectLst/>
                        </a:rPr>
                        <a:t>Sustitución: El inmueble autorizado por la CTAA para su sustitución a partir del 16 de abril de 2019, sin embargo la División de Tiendas confirmó que no representa las condiciones de seguridad y funcionalidad para el servicio, ya que se trata de un inmueble de 3 niveles, por lo que no cumple con las condiciones de accesibilidad para adultos mayores y no cuenta con cajones de estacionamiento suficientes, sin omitir que actualmente frente a dicho inmueble transita una ruta del servicio de metro bus, lo que no permite estacionarse para carga y descarga, por lo que ese OOAD deberá abocarse a integrar el expediente de “Sustitución” de conformidad con el numeral 5.17 del apartado B de las Políticas en materia de Optimización de Activos, </a:t>
                      </a:r>
                      <a:r>
                        <a:rPr lang="es-ES_tradnl" sz="1600" b="1" dirty="0">
                          <a:effectLst/>
                        </a:rPr>
                        <a:t>Arrendamiento Inmobiliario y Comercialización, y enviarlo a la brevedad a la Coordinación Técnica de Administración de Activos para la reubicación del servicio en salvaguarda de los intereses institucionales</a:t>
                      </a:r>
                      <a:r>
                        <a:rPr lang="es-ES_tradnl" sz="1600" dirty="0">
                          <a:effectLst/>
                        </a:rPr>
                        <a:t>; sin omitir que deberá apegarse a la directriz de la Normativa de Tiendas y buscar alternativas inmobiliarias con una superficie máxima de 500 m</a:t>
                      </a:r>
                      <a:r>
                        <a:rPr lang="es-ES_tradnl" sz="1600" baseline="30000" dirty="0">
                          <a:effectLst/>
                        </a:rPr>
                        <a:t>2</a:t>
                      </a:r>
                      <a:r>
                        <a:rPr lang="es-ES_tradnl" sz="1600" dirty="0">
                          <a:effectLst/>
                        </a:rPr>
                        <a:t>.</a:t>
                      </a:r>
                      <a:endParaRPr lang="es-MX" sz="1600" dirty="0">
                        <a:effectLst/>
                        <a:latin typeface="Calibri"/>
                        <a:ea typeface="MS Mincho"/>
                        <a:cs typeface="Times New Roman"/>
                      </a:endParaRPr>
                    </a:p>
                  </a:txBody>
                  <a:tcPr marL="68580" marR="68580" marT="0" marB="0"/>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154654603"/>
              </p:ext>
            </p:extLst>
          </p:nvPr>
        </p:nvGraphicFramePr>
        <p:xfrm>
          <a:off x="661468" y="8029775"/>
          <a:ext cx="13779746" cy="841248"/>
        </p:xfrm>
        <a:graphic>
          <a:graphicData uri="http://schemas.openxmlformats.org/drawingml/2006/table">
            <a:tbl>
              <a:tblPr firstRow="1" firstCol="1" bandRow="1">
                <a:tableStyleId>{5FD0F851-EC5A-4D38-B0AD-8093EC10F338}</a:tableStyleId>
              </a:tblPr>
              <a:tblGrid>
                <a:gridCol w="1961436"/>
                <a:gridCol w="1987590"/>
                <a:gridCol w="2171964"/>
                <a:gridCol w="7658756"/>
              </a:tblGrid>
              <a:tr h="0">
                <a:tc>
                  <a:txBody>
                    <a:bodyPr/>
                    <a:lstStyle/>
                    <a:p>
                      <a:pPr algn="ctr">
                        <a:lnSpc>
                          <a:spcPct val="115000"/>
                        </a:lnSpc>
                        <a:spcAft>
                          <a:spcPts val="0"/>
                        </a:spcAft>
                        <a:tabLst>
                          <a:tab pos="540385" algn="l"/>
                        </a:tabLst>
                      </a:pPr>
                      <a:r>
                        <a:rPr lang="es-ES_tradnl" sz="1600">
                          <a:effectLst/>
                        </a:rPr>
                        <a:t> </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0">
                <a:tc>
                  <a:txBody>
                    <a:bodyPr/>
                    <a:lstStyle/>
                    <a:p>
                      <a:pPr algn="ctr">
                        <a:lnSpc>
                          <a:spcPct val="115000"/>
                        </a:lnSpc>
                        <a:spcAft>
                          <a:spcPts val="0"/>
                        </a:spcAft>
                      </a:pPr>
                      <a:r>
                        <a:rPr lang="es-MX" sz="1600">
                          <a:effectLst/>
                        </a:rPr>
                        <a:t>Tamaulipas</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Por definir</a:t>
                      </a:r>
                      <a:endParaRPr lang="es-MX" sz="1600">
                        <a:effectLst/>
                        <a:latin typeface="Calibri"/>
                        <a:ea typeface="MS Mincho"/>
                        <a:cs typeface="Times New Roman"/>
                      </a:endParaRPr>
                    </a:p>
                  </a:txBody>
                  <a:tcPr marL="68580" marR="68580" marT="0" marB="0"/>
                </a:tc>
                <a:tc>
                  <a:txBody>
                    <a:bodyPr/>
                    <a:lstStyle/>
                    <a:p>
                      <a:pPr algn="ctr">
                        <a:lnSpc>
                          <a:spcPct val="115000"/>
                        </a:lnSpc>
                        <a:spcAft>
                          <a:spcPts val="0"/>
                        </a:spcAft>
                      </a:pPr>
                      <a:r>
                        <a:rPr lang="es-ES_tradnl" sz="1600">
                          <a:effectLst/>
                        </a:rPr>
                        <a:t>Casa Habitación  TOOAD</a:t>
                      </a:r>
                      <a:endParaRPr lang="es-MX" sz="1600">
                        <a:effectLst/>
                        <a:latin typeface="Calibri"/>
                        <a:ea typeface="MS Mincho"/>
                        <a:cs typeface="Times New Roman"/>
                      </a:endParaRPr>
                    </a:p>
                  </a:txBody>
                  <a:tcPr marL="68580" marR="68580" marT="0" marB="0"/>
                </a:tc>
                <a:tc>
                  <a:txBody>
                    <a:bodyPr/>
                    <a:lstStyle/>
                    <a:p>
                      <a:pPr algn="just">
                        <a:lnSpc>
                          <a:spcPct val="115000"/>
                        </a:lnSpc>
                        <a:spcAft>
                          <a:spcPts val="0"/>
                        </a:spcAft>
                      </a:pPr>
                      <a:r>
                        <a:rPr lang="es-MX" sz="1600" dirty="0">
                          <a:effectLst/>
                        </a:rPr>
                        <a:t>Nuevo arrendamiento. En integración de expediente para el ejercicio 2021.</a:t>
                      </a:r>
                      <a:endParaRPr lang="es-MX" sz="16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9967527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graphicFrame>
        <p:nvGraphicFramePr>
          <p:cNvPr id="2" name="1 Tabla"/>
          <p:cNvGraphicFramePr>
            <a:graphicFrameLocks noGrp="1"/>
          </p:cNvGraphicFramePr>
          <p:nvPr>
            <p:extLst>
              <p:ext uri="{D42A27DB-BD31-4B8C-83A1-F6EECF244321}">
                <p14:modId xmlns:p14="http://schemas.microsoft.com/office/powerpoint/2010/main" val="122989729"/>
              </p:ext>
            </p:extLst>
          </p:nvPr>
        </p:nvGraphicFramePr>
        <p:xfrm>
          <a:off x="352398" y="1988047"/>
          <a:ext cx="14262236" cy="3277635"/>
        </p:xfrm>
        <a:graphic>
          <a:graphicData uri="http://schemas.openxmlformats.org/drawingml/2006/table">
            <a:tbl>
              <a:tblPr firstRow="1" firstCol="1" bandRow="1">
                <a:tableStyleId>{5FD0F851-EC5A-4D38-B0AD-8093EC10F338}</a:tableStyleId>
              </a:tblPr>
              <a:tblGrid>
                <a:gridCol w="2786076"/>
                <a:gridCol w="2811312"/>
                <a:gridCol w="2275043"/>
                <a:gridCol w="6389805"/>
              </a:tblGrid>
              <a:tr h="273136">
                <a:tc>
                  <a:txBody>
                    <a:bodyPr/>
                    <a:lstStyle/>
                    <a:p>
                      <a:pPr algn="ctr">
                        <a:spcAft>
                          <a:spcPts val="0"/>
                        </a:spcAft>
                        <a:tabLst>
                          <a:tab pos="540385" algn="l"/>
                        </a:tabLst>
                      </a:pPr>
                      <a:r>
                        <a:rPr lang="es-ES_tradnl"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Domicilio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Objeto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a:effectLst/>
                        </a:rPr>
                        <a:t>Observación</a:t>
                      </a:r>
                      <a:endParaRPr lang="es-MX" sz="1600">
                        <a:effectLst/>
                        <a:latin typeface="Calibri"/>
                        <a:ea typeface="MS Mincho"/>
                        <a:cs typeface="Times New Roman"/>
                      </a:endParaRPr>
                    </a:p>
                  </a:txBody>
                  <a:tcPr marL="68580" marR="68580" marT="0" marB="0"/>
                </a:tc>
              </a:tr>
              <a:tr h="3004499">
                <a:tc>
                  <a:txBody>
                    <a:bodyPr/>
                    <a:lstStyle/>
                    <a:p>
                      <a:pPr algn="just">
                        <a:spcAft>
                          <a:spcPts val="0"/>
                        </a:spcAft>
                      </a:pPr>
                      <a:r>
                        <a:rPr lang="es-ES_tradnl" sz="1600">
                          <a:effectLst/>
                        </a:rPr>
                        <a:t>Veracruz Norte.</a:t>
                      </a:r>
                      <a:endParaRPr lang="es-MX" sz="1600">
                        <a:effectLst/>
                      </a:endParaRPr>
                    </a:p>
                    <a:p>
                      <a:pPr algn="ctr">
                        <a:spcAft>
                          <a:spcPts val="0"/>
                        </a:spcAft>
                      </a:pPr>
                      <a:r>
                        <a:rPr lang="es-ES_tradnl"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pPr>
                      <a:r>
                        <a:rPr lang="es-ES_tradnl" sz="1600">
                          <a:effectLst/>
                        </a:rPr>
                        <a:t>Calle Balderas esquina Ursulo Galván Nº. 45, Colonia Centro, C.P. 91000, Xalapa, Veracruz Norte</a:t>
                      </a:r>
                      <a:endParaRPr lang="es-MX" sz="1600">
                        <a:effectLst/>
                        <a:latin typeface="Calibri"/>
                        <a:ea typeface="MS Mincho"/>
                        <a:cs typeface="Times New Roman"/>
                      </a:endParaRPr>
                    </a:p>
                  </a:txBody>
                  <a:tcPr marL="68580" marR="68580" marT="0" marB="0"/>
                </a:tc>
                <a:tc>
                  <a:txBody>
                    <a:bodyPr/>
                    <a:lstStyle/>
                    <a:p>
                      <a:pPr algn="ctr">
                        <a:spcAft>
                          <a:spcPts val="0"/>
                        </a:spcAft>
                      </a:pPr>
                      <a:r>
                        <a:rPr lang="es-ES_tradnl" sz="1600">
                          <a:effectLst/>
                        </a:rPr>
                        <a:t>Oficinas Administrativas Subdelegacionales</a:t>
                      </a:r>
                      <a:endParaRPr lang="es-MX" sz="1600">
                        <a:effectLst/>
                        <a:latin typeface="Calibri"/>
                        <a:ea typeface="MS Mincho"/>
                        <a:cs typeface="Times New Roman"/>
                      </a:endParaRPr>
                    </a:p>
                  </a:txBody>
                  <a:tcPr marL="68580" marR="68580" marT="0" marB="0"/>
                </a:tc>
                <a:tc>
                  <a:txBody>
                    <a:bodyPr/>
                    <a:lstStyle/>
                    <a:p>
                      <a:pPr algn="just">
                        <a:spcAft>
                          <a:spcPts val="0"/>
                        </a:spcAft>
                      </a:pPr>
                      <a:r>
                        <a:rPr lang="es-ES_tradnl" sz="1600" dirty="0">
                          <a:effectLst/>
                        </a:rPr>
                        <a:t>Cancelación: Mediante oficio 319001130100/DCPI/666/2020 de fecha 29 de septiembre de 2020, ese OOAD informa que sí tiene contemplado el inmueble propio ubicado en Rafael </a:t>
                      </a:r>
                      <a:r>
                        <a:rPr lang="es-ES_tradnl" sz="1600" dirty="0" err="1">
                          <a:effectLst/>
                        </a:rPr>
                        <a:t>Guízar</a:t>
                      </a:r>
                      <a:r>
                        <a:rPr lang="es-ES_tradnl" sz="1600" dirty="0">
                          <a:effectLst/>
                        </a:rPr>
                        <a:t> y Valencia No. 01, Col. Unidad Habitacional, Xalapa, Veracruz, para reubicar las Oficinas Administrativas </a:t>
                      </a:r>
                      <a:r>
                        <a:rPr lang="es-ES_tradnl" sz="1600" dirty="0" err="1">
                          <a:effectLst/>
                        </a:rPr>
                        <a:t>Subdelegacionales</a:t>
                      </a:r>
                      <a:r>
                        <a:rPr lang="es-ES_tradnl" sz="1600" dirty="0">
                          <a:effectLst/>
                        </a:rPr>
                        <a:t>, ubicadas actualmente en Calle Balderas esquina </a:t>
                      </a:r>
                      <a:r>
                        <a:rPr lang="es-ES_tradnl" sz="1600" dirty="0" err="1">
                          <a:effectLst/>
                        </a:rPr>
                        <a:t>Úrsulo</a:t>
                      </a:r>
                      <a:r>
                        <a:rPr lang="es-ES_tradnl" sz="1600" dirty="0">
                          <a:effectLst/>
                        </a:rPr>
                        <a:t> Galván No. 45, Colonia Centro, C.P. 91000, Xalapa, Veracruz; señalando que ese OOAD está en espera de la autorización por parte de la Dirección de Incorporación y Recaudación. Por lo anterior, deberá informar en cuanto sea autorizada la cancelación para retirar el recurso excedente.</a:t>
                      </a:r>
                      <a:endParaRPr lang="es-MX" sz="1600" dirty="0">
                        <a:effectLst/>
                        <a:latin typeface="Calibri"/>
                        <a:ea typeface="MS Mincho"/>
                        <a:cs typeface="Times New Roman"/>
                      </a:endParaRPr>
                    </a:p>
                  </a:txBody>
                  <a:tcPr marL="68580" marR="68580" marT="0" marB="0" anchor="ctr"/>
                </a:tc>
              </a:tr>
            </a:tbl>
          </a:graphicData>
        </a:graphic>
      </p:graphicFrame>
      <p:graphicFrame>
        <p:nvGraphicFramePr>
          <p:cNvPr id="3" name="2 Tabla"/>
          <p:cNvGraphicFramePr>
            <a:graphicFrameLocks noGrp="1"/>
          </p:cNvGraphicFramePr>
          <p:nvPr>
            <p:extLst>
              <p:ext uri="{D42A27DB-BD31-4B8C-83A1-F6EECF244321}">
                <p14:modId xmlns:p14="http://schemas.microsoft.com/office/powerpoint/2010/main" val="335862889"/>
              </p:ext>
            </p:extLst>
          </p:nvPr>
        </p:nvGraphicFramePr>
        <p:xfrm>
          <a:off x="352399" y="6042150"/>
          <a:ext cx="14262235" cy="3038787"/>
        </p:xfrm>
        <a:graphic>
          <a:graphicData uri="http://schemas.openxmlformats.org/drawingml/2006/table">
            <a:tbl>
              <a:tblPr firstRow="1" firstCol="1" bandRow="1">
                <a:tableStyleId>{5FD0F851-EC5A-4D38-B0AD-8093EC10F338}</a:tableStyleId>
              </a:tblPr>
              <a:tblGrid>
                <a:gridCol w="2405142"/>
                <a:gridCol w="2432120"/>
                <a:gridCol w="3197594"/>
                <a:gridCol w="6227379"/>
              </a:tblGrid>
              <a:tr h="303879">
                <a:tc>
                  <a:txBody>
                    <a:bodyPr/>
                    <a:lstStyle/>
                    <a:p>
                      <a:pPr algn="ctr">
                        <a:spcAft>
                          <a:spcPts val="0"/>
                        </a:spcAft>
                        <a:tabLst>
                          <a:tab pos="540385" algn="l"/>
                        </a:tabLst>
                      </a:pPr>
                      <a:r>
                        <a:rPr lang="es-MX"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MX" sz="1600">
                          <a:effectLst/>
                        </a:rPr>
                        <a:t>Domicilio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MX" sz="1600">
                          <a:effectLst/>
                        </a:rPr>
                        <a:t>Objeto</a:t>
                      </a:r>
                      <a:endParaRPr lang="es-MX" sz="160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MX" sz="1600">
                          <a:effectLst/>
                        </a:rPr>
                        <a:t>Observación</a:t>
                      </a:r>
                      <a:endParaRPr lang="es-MX" sz="1600">
                        <a:effectLst/>
                        <a:latin typeface="Calibri"/>
                        <a:ea typeface="MS Mincho"/>
                        <a:cs typeface="Times New Roman"/>
                      </a:endParaRPr>
                    </a:p>
                  </a:txBody>
                  <a:tcPr marL="68580" marR="68580" marT="0" marB="0"/>
                </a:tc>
              </a:tr>
              <a:tr h="2734908">
                <a:tc>
                  <a:txBody>
                    <a:bodyPr/>
                    <a:lstStyle/>
                    <a:p>
                      <a:pPr algn="just">
                        <a:spcAft>
                          <a:spcPts val="0"/>
                        </a:spcAft>
                      </a:pPr>
                      <a:r>
                        <a:rPr lang="es-MX" sz="1600">
                          <a:effectLst/>
                        </a:rPr>
                        <a:t>D.F. Norte.</a:t>
                      </a:r>
                    </a:p>
                    <a:p>
                      <a:pPr algn="ctr">
                        <a:spcAft>
                          <a:spcPts val="0"/>
                        </a:spcAft>
                      </a:pPr>
                      <a:r>
                        <a:rPr lang="es-MX" sz="1600">
                          <a:effectLst/>
                        </a:rPr>
                        <a:t> </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Calle Mina Nº. 52 Local 2, Colonia Guerrero, Alcaldía Cuauhtémoc, C.P. 06300, Ciudad de México</a:t>
                      </a:r>
                      <a:endParaRPr lang="es-MX" sz="1600">
                        <a:effectLst/>
                        <a:latin typeface="Calibri"/>
                        <a:ea typeface="MS Mincho"/>
                        <a:cs typeface="Times New Roman"/>
                      </a:endParaRPr>
                    </a:p>
                  </a:txBody>
                  <a:tcPr marL="68580" marR="68580" marT="0" marB="0"/>
                </a:tc>
                <a:tc>
                  <a:txBody>
                    <a:bodyPr/>
                    <a:lstStyle/>
                    <a:p>
                      <a:pPr algn="ctr">
                        <a:spcAft>
                          <a:spcPts val="0"/>
                        </a:spcAft>
                      </a:pPr>
                      <a:r>
                        <a:rPr lang="es-MX" sz="1600">
                          <a:effectLst/>
                        </a:rPr>
                        <a:t>Unidad de Medicina Familiar Nº. 37</a:t>
                      </a:r>
                      <a:endParaRPr lang="es-MX" sz="1600">
                        <a:effectLst/>
                        <a:latin typeface="Calibri"/>
                        <a:ea typeface="MS Mincho"/>
                        <a:cs typeface="Times New Roman"/>
                      </a:endParaRPr>
                    </a:p>
                  </a:txBody>
                  <a:tcPr marL="68580" marR="68580" marT="0" marB="0"/>
                </a:tc>
                <a:tc>
                  <a:txBody>
                    <a:bodyPr/>
                    <a:lstStyle/>
                    <a:p>
                      <a:pPr algn="just">
                        <a:spcAft>
                          <a:spcPts val="0"/>
                        </a:spcAft>
                      </a:pPr>
                      <a:r>
                        <a:rPr lang="es-MX" sz="1600" dirty="0">
                          <a:effectLst/>
                        </a:rPr>
                        <a:t>Sustitución: La propietaria del inmueble solicitó la desocupación del mismo a través de escrito de fecha 20 de febrero de 2020, por lo que ese OOAD deberá abocarse a integrar el expediente de “Sustitución” de conformidad con el numeral 5.17 del apartado B de las Políticas en materia de Optimización de Activos, Arrendamiento Inmobiliario y Comercialización, y enviarlo a la brevedad a la Coordinación Técnica de Administración de Activos para la reubicación del servicio en salvaguarda de los intereses institucionales.</a:t>
                      </a:r>
                      <a:endParaRPr lang="es-MX" sz="1600" dirty="0">
                        <a:effectLst/>
                        <a:latin typeface="Calibri"/>
                        <a:ea typeface="MS Mincho"/>
                        <a:cs typeface="Times New Roman"/>
                      </a:endParaRPr>
                    </a:p>
                  </a:txBody>
                  <a:tcPr marL="68580" marR="68580" marT="0" marB="0"/>
                </a:tc>
              </a:tr>
            </a:tbl>
          </a:graphicData>
        </a:graphic>
      </p:graphicFrame>
    </p:spTree>
    <p:extLst>
      <p:ext uri="{BB962C8B-B14F-4D97-AF65-F5344CB8AC3E}">
        <p14:creationId xmlns:p14="http://schemas.microsoft.com/office/powerpoint/2010/main" val="3996752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sp>
        <p:nvSpPr>
          <p:cNvPr id="5" name="4 CuadroTexto"/>
          <p:cNvSpPr txBox="1"/>
          <p:nvPr/>
        </p:nvSpPr>
        <p:spPr>
          <a:xfrm>
            <a:off x="409904" y="1566434"/>
            <a:ext cx="4761186" cy="461665"/>
          </a:xfrm>
          <a:prstGeom prst="rect">
            <a:avLst/>
          </a:prstGeom>
          <a:noFill/>
        </p:spPr>
        <p:txBody>
          <a:bodyPr wrap="square" rtlCol="0">
            <a:spAutoFit/>
          </a:bodyPr>
          <a:lstStyle/>
          <a:p>
            <a:r>
              <a:rPr lang="es-MX" sz="2400" b="1" dirty="0" smtClean="0"/>
              <a:t>Comercialización</a:t>
            </a:r>
            <a:endParaRPr lang="es-MX" sz="2400" dirty="0"/>
          </a:p>
        </p:txBody>
      </p:sp>
      <p:graphicFrame>
        <p:nvGraphicFramePr>
          <p:cNvPr id="6" name="5 Tabla"/>
          <p:cNvGraphicFramePr>
            <a:graphicFrameLocks noGrp="1"/>
          </p:cNvGraphicFramePr>
          <p:nvPr>
            <p:extLst>
              <p:ext uri="{D42A27DB-BD31-4B8C-83A1-F6EECF244321}">
                <p14:modId xmlns:p14="http://schemas.microsoft.com/office/powerpoint/2010/main" val="1726694410"/>
              </p:ext>
            </p:extLst>
          </p:nvPr>
        </p:nvGraphicFramePr>
        <p:xfrm>
          <a:off x="614854" y="2364830"/>
          <a:ext cx="14157435" cy="6545840"/>
        </p:xfrm>
        <a:graphic>
          <a:graphicData uri="http://schemas.openxmlformats.org/drawingml/2006/table">
            <a:tbl>
              <a:tblPr firstRow="1" firstCol="1" bandRow="1">
                <a:tableStyleId>{5FD0F851-EC5A-4D38-B0AD-8093EC10F338}</a:tableStyleId>
              </a:tblPr>
              <a:tblGrid>
                <a:gridCol w="3744831"/>
                <a:gridCol w="10412604"/>
              </a:tblGrid>
              <a:tr h="96095">
                <a:tc>
                  <a:txBody>
                    <a:bodyPr/>
                    <a:lstStyle/>
                    <a:p>
                      <a:pPr algn="ctr">
                        <a:spcAft>
                          <a:spcPts val="0"/>
                        </a:spcAft>
                        <a:tabLst>
                          <a:tab pos="540385" algn="l"/>
                        </a:tabLst>
                      </a:pPr>
                      <a:r>
                        <a:rPr lang="es-ES_tradnl" sz="1600" dirty="0" smtClean="0">
                          <a:effectLst/>
                        </a:rPr>
                        <a:t>Asunto</a:t>
                      </a: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dirty="0" smtClean="0">
                          <a:effectLst/>
                          <a:latin typeface="+mn-lt"/>
                          <a:ea typeface="+mn-ea"/>
                          <a:cs typeface="+mn-cs"/>
                        </a:rPr>
                        <a:t>Situación</a:t>
                      </a:r>
                      <a:endParaRPr lang="es-MX" sz="1600" dirty="0">
                        <a:effectLst/>
                        <a:latin typeface="Calibri"/>
                        <a:ea typeface="MS Mincho"/>
                        <a:cs typeface="Times New Roman"/>
                      </a:endParaRPr>
                    </a:p>
                  </a:txBody>
                  <a:tcPr marL="68580" marR="68580" marT="0" marB="0"/>
                </a:tc>
              </a:tr>
              <a:tr h="4107440">
                <a:tc>
                  <a:txBody>
                    <a:bodyPr/>
                    <a:lstStyle/>
                    <a:p>
                      <a:pPr algn="l">
                        <a:spcAft>
                          <a:spcPts val="0"/>
                        </a:spcAft>
                      </a:pPr>
                      <a:r>
                        <a:rPr lang="es-MX" sz="1600" dirty="0" smtClean="0">
                          <a:effectLst/>
                        </a:rPr>
                        <a:t>Asunto: Adeudos de la Conferencia Interamericana de Seguridad Social (CISS) por el uso de inmueble institucional.</a:t>
                      </a:r>
                    </a:p>
                  </a:txBody>
                  <a:tcPr marL="68580" marR="68580" marT="0" marB="0"/>
                </a:tc>
                <a:tc>
                  <a:txBody>
                    <a:bodyPr/>
                    <a:lstStyle/>
                    <a:p>
                      <a:pPr algn="just">
                        <a:spcAft>
                          <a:spcPts val="0"/>
                        </a:spcAft>
                      </a:pPr>
                      <a:r>
                        <a:rPr lang="es-MX" sz="1600" kern="1200" dirty="0" smtClean="0">
                          <a:solidFill>
                            <a:schemeClr val="tx1"/>
                          </a:solidFill>
                          <a:effectLst/>
                          <a:latin typeface="+mn-lt"/>
                          <a:ea typeface="+mn-ea"/>
                          <a:cs typeface="+mn-cs"/>
                        </a:rPr>
                        <a:t>La CISS mantiene un adeudo para con el Instituto Mexicano del Seguro Social (IMSS) por un total de $67,489,656.37 por la falta de pago de la aportación mensual de los ejercicios 2014, 2017, 2018, 2019, 2020 y el periodo enero – marzo de 2021, penas convencionales y diferencias de los trabajos del Proyecto Extraordinario de Mantenimiento.</a:t>
                      </a:r>
                    </a:p>
                    <a:p>
                      <a:pPr algn="just">
                        <a:spcAft>
                          <a:spcPts val="0"/>
                        </a:spcAft>
                      </a:pPr>
                      <a:endParaRPr lang="es-MX" sz="1600" kern="1200" dirty="0" smtClean="0">
                        <a:solidFill>
                          <a:schemeClr val="tx1"/>
                        </a:solidFill>
                        <a:effectLst/>
                        <a:latin typeface="+mn-lt"/>
                        <a:ea typeface="+mn-ea"/>
                        <a:cs typeface="+mn-cs"/>
                      </a:endParaRPr>
                    </a:p>
                    <a:p>
                      <a:pPr algn="just">
                        <a:spcAft>
                          <a:spcPts val="0"/>
                        </a:spcAft>
                      </a:pPr>
                      <a:r>
                        <a:rPr lang="es-MX" sz="1600" kern="1200" dirty="0" smtClean="0">
                          <a:solidFill>
                            <a:schemeClr val="tx1"/>
                          </a:solidFill>
                          <a:effectLst/>
                          <a:latin typeface="+mn-lt"/>
                          <a:ea typeface="+mn-ea"/>
                          <a:cs typeface="+mn-cs"/>
                        </a:rPr>
                        <a:t>El 29 de marzo del año en curso, mediante oficio número 00641/30.14/2292/2021 la Titular del Área de Quejas, Denuncias e Investigaciones del Órgano Interno de Control en el Instituto Mexicano (OIC) del Seguro Social emitió respuesta al oficio número 09 53 43 14 D0/3960 del 03 de mayo de 2019, suscrito por el entonces Titular de la Coordinación Técnica de Administración de Activos en el que se expone y hace del conocimiento de dicho órgano fiscalizador la situación prevaleciente, sugiriendo, por tratarse de un asunto mercantil, se acuda a los Tribunales Federales de la Ciudad de México tal y como se prevé en la cláusula vigésima del Convenio suscrito en su momento con la CISS.</a:t>
                      </a:r>
                    </a:p>
                    <a:p>
                      <a:pPr algn="just">
                        <a:spcAft>
                          <a:spcPts val="0"/>
                        </a:spcAft>
                      </a:pPr>
                      <a:endParaRPr lang="es-MX" sz="1600" kern="1200" dirty="0" smtClean="0">
                        <a:solidFill>
                          <a:schemeClr val="tx1"/>
                        </a:solidFill>
                        <a:effectLst/>
                        <a:latin typeface="+mn-lt"/>
                        <a:ea typeface="+mn-ea"/>
                        <a:cs typeface="+mn-cs"/>
                      </a:endParaRPr>
                    </a:p>
                    <a:p>
                      <a:pPr algn="just">
                        <a:spcAft>
                          <a:spcPts val="0"/>
                        </a:spcAft>
                      </a:pPr>
                      <a:r>
                        <a:rPr lang="es-MX" sz="1600" kern="1200" dirty="0" smtClean="0">
                          <a:solidFill>
                            <a:schemeClr val="tx1"/>
                          </a:solidFill>
                          <a:effectLst/>
                          <a:latin typeface="+mn-lt"/>
                          <a:ea typeface="+mn-ea"/>
                          <a:cs typeface="+mn-cs"/>
                        </a:rPr>
                        <a:t>En atención a la recomendación del OIC se procedió a realizar un reiterativo (oficio 09 53 43 14D0/3603 del 26 de marzo de 2021) a la Coordinación de Asuntos Contenciosos a efecto de conocer el estatus del proceso.</a:t>
                      </a:r>
                      <a:endParaRPr lang="es-MX" sz="1600" kern="1200" dirty="0">
                        <a:solidFill>
                          <a:schemeClr val="tx1"/>
                        </a:solidFill>
                        <a:effectLst/>
                        <a:latin typeface="+mn-lt"/>
                        <a:ea typeface="+mn-ea"/>
                        <a:cs typeface="+mn-cs"/>
                      </a:endParaRPr>
                    </a:p>
                  </a:txBody>
                  <a:tcPr marL="68580" marR="68580" marT="0" marB="0" anchor="ctr"/>
                </a:tc>
              </a:tr>
              <a:tr h="1921891">
                <a:tc>
                  <a:txBody>
                    <a:bodyPr/>
                    <a:lstStyle/>
                    <a:p>
                      <a:pPr algn="l">
                        <a:spcAft>
                          <a:spcPts val="0"/>
                        </a:spcAft>
                      </a:pPr>
                      <a:r>
                        <a:rPr lang="es-MX" sz="1600" dirty="0" smtClean="0">
                          <a:effectLst/>
                        </a:rPr>
                        <a:t>Instalación de sucursales del Banco del Bienestar.</a:t>
                      </a:r>
                    </a:p>
                  </a:txBody>
                  <a:tcPr marL="68580" marR="68580" marT="0" marB="0"/>
                </a:tc>
                <a:tc>
                  <a:txBody>
                    <a:bodyPr/>
                    <a:lstStyle/>
                    <a:p>
                      <a:pPr algn="l">
                        <a:spcAft>
                          <a:spcPts val="0"/>
                        </a:spcAft>
                      </a:pPr>
                      <a:r>
                        <a:rPr lang="es-MX" sz="1600" kern="1200" dirty="0" smtClean="0">
                          <a:solidFill>
                            <a:schemeClr val="tx1"/>
                          </a:solidFill>
                          <a:effectLst/>
                          <a:latin typeface="+mn-lt"/>
                          <a:ea typeface="+mn-ea"/>
                          <a:cs typeface="+mn-cs"/>
                        </a:rPr>
                        <a:t>Banco del Bienestar ha solicitado el otorgamiento de 101 espacios propiedad del IMSS de los cuales:</a:t>
                      </a:r>
                    </a:p>
                    <a:p>
                      <a:pPr marL="285750" indent="-285750" algn="l">
                        <a:spcAft>
                          <a:spcPts val="0"/>
                        </a:spcAft>
                        <a:buFont typeface="Arial" panose="020B0604020202020204" pitchFamily="34" charset="0"/>
                        <a:buChar char="•"/>
                      </a:pPr>
                      <a:r>
                        <a:rPr lang="es-MX" sz="1600" kern="1200" dirty="0" smtClean="0">
                          <a:solidFill>
                            <a:schemeClr val="tx1"/>
                          </a:solidFill>
                          <a:effectLst/>
                          <a:latin typeface="+mn-lt"/>
                          <a:ea typeface="+mn-ea"/>
                          <a:cs typeface="+mn-cs"/>
                        </a:rPr>
                        <a:t>40 han sido aprobados por el H. Consejo Técnico.</a:t>
                      </a:r>
                    </a:p>
                    <a:p>
                      <a:pPr marL="285750" indent="-285750" algn="l">
                        <a:spcAft>
                          <a:spcPts val="0"/>
                        </a:spcAft>
                        <a:buFont typeface="Arial" panose="020B0604020202020204" pitchFamily="34" charset="0"/>
                        <a:buChar char="•"/>
                      </a:pPr>
                      <a:r>
                        <a:rPr lang="es-MX" sz="1600" kern="1200" dirty="0" smtClean="0">
                          <a:solidFill>
                            <a:schemeClr val="tx1"/>
                          </a:solidFill>
                          <a:effectLst/>
                          <a:latin typeface="+mn-lt"/>
                          <a:ea typeface="+mn-ea"/>
                          <a:cs typeface="+mn-cs"/>
                        </a:rPr>
                        <a:t>61 no contaron con el Visto Bueno de las áreas normativas  o fueron rechazados por diversos motivos,  por lo que los espacios no fueron sometidas a la autorización del H. Consejo Técnico.</a:t>
                      </a:r>
                    </a:p>
                    <a:p>
                      <a:pPr marL="285750" indent="-285750" algn="l">
                        <a:spcAft>
                          <a:spcPts val="0"/>
                        </a:spcAft>
                        <a:buFont typeface="Arial" panose="020B0604020202020204" pitchFamily="34" charset="0"/>
                        <a:buChar char="•"/>
                      </a:pPr>
                      <a:endParaRPr lang="es-MX" sz="1600" kern="1200" dirty="0" smtClean="0">
                        <a:solidFill>
                          <a:schemeClr val="tx1"/>
                        </a:solidFill>
                        <a:effectLst/>
                        <a:latin typeface="+mn-lt"/>
                        <a:ea typeface="+mn-ea"/>
                        <a:cs typeface="+mn-cs"/>
                      </a:endParaRPr>
                    </a:p>
                    <a:p>
                      <a:pPr marL="0" indent="0" algn="l">
                        <a:spcAft>
                          <a:spcPts val="0"/>
                        </a:spcAft>
                        <a:buFont typeface="Arial" panose="020B0604020202020204" pitchFamily="34" charset="0"/>
                        <a:buNone/>
                      </a:pPr>
                      <a:r>
                        <a:rPr lang="es-MX" sz="1600" kern="1200" dirty="0" smtClean="0">
                          <a:solidFill>
                            <a:schemeClr val="tx1"/>
                          </a:solidFill>
                          <a:effectLst/>
                          <a:latin typeface="+mn-lt"/>
                          <a:ea typeface="+mn-ea"/>
                          <a:cs typeface="+mn-cs"/>
                        </a:rPr>
                        <a:t>Se encuentran integrados los anexos técnicos de los primeros trece espacios autorizados por el H. Consejo Técnico, por lo que la entrega física de las superficies es procedente, así como la instalación de las sucursales</a:t>
                      </a:r>
                    </a:p>
                    <a:p>
                      <a:pPr algn="l">
                        <a:spcAft>
                          <a:spcPts val="0"/>
                        </a:spcAft>
                      </a:pPr>
                      <a:endParaRPr lang="es-MX" sz="1600" kern="1200" dirty="0">
                        <a:solidFill>
                          <a:schemeClr val="tx1"/>
                        </a:solidFill>
                        <a:effectLst/>
                        <a:latin typeface="+mn-lt"/>
                        <a:ea typeface="+mn-ea"/>
                        <a:cs typeface="+mn-cs"/>
                      </a:endParaRPr>
                    </a:p>
                  </a:txBody>
                  <a:tcPr marL="68580" marR="68580" marT="0" marB="0" anchor="ctr"/>
                </a:tc>
              </a:tr>
            </a:tbl>
          </a:graphicData>
        </a:graphic>
      </p:graphicFrame>
    </p:spTree>
    <p:extLst>
      <p:ext uri="{BB962C8B-B14F-4D97-AF65-F5344CB8AC3E}">
        <p14:creationId xmlns:p14="http://schemas.microsoft.com/office/powerpoint/2010/main" val="39967527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ector recto 2">
            <a:extLst>
              <a:ext uri="{FF2B5EF4-FFF2-40B4-BE49-F238E27FC236}">
                <a16:creationId xmlns:a16="http://schemas.microsoft.com/office/drawing/2014/main" xmlns="" id="{7ADC61BE-1069-4FA9-99E8-207B56F9DED1}"/>
              </a:ext>
            </a:extLst>
          </p:cNvPr>
          <p:cNvCxnSpPr>
            <a:cxnSpLocks/>
          </p:cNvCxnSpPr>
          <p:nvPr/>
        </p:nvCxnSpPr>
        <p:spPr>
          <a:xfrm>
            <a:off x="8573573" y="943379"/>
            <a:ext cx="6576541" cy="0"/>
          </a:xfrm>
          <a:prstGeom prst="line">
            <a:avLst/>
          </a:prstGeom>
          <a:ln w="38100">
            <a:solidFill>
              <a:srgbClr val="A17C47"/>
            </a:solidFill>
          </a:ln>
        </p:spPr>
        <p:style>
          <a:lnRef idx="1">
            <a:schemeClr val="accent1"/>
          </a:lnRef>
          <a:fillRef idx="0">
            <a:schemeClr val="accent1"/>
          </a:fillRef>
          <a:effectRef idx="0">
            <a:schemeClr val="accent1"/>
          </a:effectRef>
          <a:fontRef idx="minor">
            <a:schemeClr val="tx1"/>
          </a:fontRef>
        </p:style>
      </p:cxnSp>
      <p:sp>
        <p:nvSpPr>
          <p:cNvPr id="16" name="Rectángulo 1">
            <a:extLst>
              <a:ext uri="{FF2B5EF4-FFF2-40B4-BE49-F238E27FC236}">
                <a16:creationId xmlns:a16="http://schemas.microsoft.com/office/drawing/2014/main" xmlns="" id="{33C1285F-DEBC-4CF0-89D1-C981F0C4A28A}"/>
              </a:ext>
            </a:extLst>
          </p:cNvPr>
          <p:cNvSpPr/>
          <p:nvPr/>
        </p:nvSpPr>
        <p:spPr>
          <a:xfrm>
            <a:off x="8575741" y="381284"/>
            <a:ext cx="6576541" cy="562054"/>
          </a:xfrm>
          <a:prstGeom prst="rect">
            <a:avLst/>
          </a:prstGeom>
        </p:spPr>
        <p:txBody>
          <a:bodyPr wrap="square" lIns="99418" tIns="49709" rIns="99418" bIns="49709">
            <a:spAutoFit/>
          </a:bodyPr>
          <a:lstStyle/>
          <a:p>
            <a:pPr algn="r" defTabSz="1458158"/>
            <a:r>
              <a:rPr lang="es-MX" sz="3000" b="1" dirty="0" smtClean="0">
                <a:solidFill>
                  <a:srgbClr val="246D5C"/>
                </a:solidFill>
              </a:rPr>
              <a:t>Temas Relevantes DAC</a:t>
            </a:r>
            <a:endParaRPr lang="es-MX" sz="3000" b="1" dirty="0">
              <a:solidFill>
                <a:srgbClr val="246D5C"/>
              </a:solidFill>
            </a:endParaRPr>
          </a:p>
        </p:txBody>
      </p:sp>
      <p:sp>
        <p:nvSpPr>
          <p:cNvPr id="5" name="4 CuadroTexto"/>
          <p:cNvSpPr txBox="1"/>
          <p:nvPr/>
        </p:nvSpPr>
        <p:spPr>
          <a:xfrm>
            <a:off x="409904" y="1566434"/>
            <a:ext cx="4761186" cy="461665"/>
          </a:xfrm>
          <a:prstGeom prst="rect">
            <a:avLst/>
          </a:prstGeom>
          <a:noFill/>
        </p:spPr>
        <p:txBody>
          <a:bodyPr wrap="square" rtlCol="0">
            <a:spAutoFit/>
          </a:bodyPr>
          <a:lstStyle/>
          <a:p>
            <a:r>
              <a:rPr lang="es-MX" sz="2400" b="1" dirty="0" smtClean="0"/>
              <a:t>Comercialización</a:t>
            </a:r>
            <a:endParaRPr lang="es-MX" sz="2400" dirty="0"/>
          </a:p>
        </p:txBody>
      </p:sp>
      <p:graphicFrame>
        <p:nvGraphicFramePr>
          <p:cNvPr id="6" name="5 Tabla"/>
          <p:cNvGraphicFramePr>
            <a:graphicFrameLocks noGrp="1"/>
          </p:cNvGraphicFramePr>
          <p:nvPr>
            <p:extLst>
              <p:ext uri="{D42A27DB-BD31-4B8C-83A1-F6EECF244321}">
                <p14:modId xmlns:p14="http://schemas.microsoft.com/office/powerpoint/2010/main" val="3701311760"/>
              </p:ext>
            </p:extLst>
          </p:nvPr>
        </p:nvGraphicFramePr>
        <p:xfrm>
          <a:off x="614854" y="2364831"/>
          <a:ext cx="14157435" cy="7452882"/>
        </p:xfrm>
        <a:graphic>
          <a:graphicData uri="http://schemas.openxmlformats.org/drawingml/2006/table">
            <a:tbl>
              <a:tblPr firstRow="1" firstCol="1" bandRow="1">
                <a:tableStyleId>{5FD0F851-EC5A-4D38-B0AD-8093EC10F338}</a:tableStyleId>
              </a:tblPr>
              <a:tblGrid>
                <a:gridCol w="3744831"/>
                <a:gridCol w="10412604"/>
              </a:tblGrid>
              <a:tr h="362762">
                <a:tc>
                  <a:txBody>
                    <a:bodyPr/>
                    <a:lstStyle/>
                    <a:p>
                      <a:pPr algn="ctr">
                        <a:spcAft>
                          <a:spcPts val="0"/>
                        </a:spcAft>
                        <a:tabLst>
                          <a:tab pos="540385" algn="l"/>
                        </a:tabLst>
                      </a:pPr>
                      <a:r>
                        <a:rPr lang="es-ES_tradnl" sz="1600" dirty="0" smtClean="0">
                          <a:effectLst/>
                        </a:rPr>
                        <a:t>Asunto</a:t>
                      </a:r>
                      <a:r>
                        <a:rPr lang="es-ES_tradnl" sz="1600" dirty="0">
                          <a:effectLst/>
                        </a:rPr>
                        <a:t> </a:t>
                      </a:r>
                      <a:endParaRPr lang="es-MX" sz="1600" dirty="0">
                        <a:effectLst/>
                        <a:latin typeface="Calibri"/>
                        <a:ea typeface="MS Mincho"/>
                        <a:cs typeface="Times New Roman"/>
                      </a:endParaRPr>
                    </a:p>
                  </a:txBody>
                  <a:tcPr marL="68580" marR="68580" marT="0" marB="0"/>
                </a:tc>
                <a:tc>
                  <a:txBody>
                    <a:bodyPr/>
                    <a:lstStyle/>
                    <a:p>
                      <a:pPr algn="ctr">
                        <a:spcAft>
                          <a:spcPts val="0"/>
                        </a:spcAft>
                        <a:tabLst>
                          <a:tab pos="540385" algn="l"/>
                        </a:tabLst>
                      </a:pPr>
                      <a:r>
                        <a:rPr lang="es-ES_tradnl" sz="1600" dirty="0" smtClean="0">
                          <a:effectLst/>
                          <a:latin typeface="+mn-lt"/>
                          <a:ea typeface="+mn-ea"/>
                          <a:cs typeface="+mn-cs"/>
                        </a:rPr>
                        <a:t>Situación</a:t>
                      </a:r>
                      <a:endParaRPr lang="es-MX" sz="1600" dirty="0">
                        <a:effectLst/>
                        <a:latin typeface="Calibri"/>
                        <a:ea typeface="MS Mincho"/>
                        <a:cs typeface="Times New Roman"/>
                      </a:endParaRPr>
                    </a:p>
                  </a:txBody>
                  <a:tcPr marL="68580" marR="68580" marT="0" marB="0"/>
                </a:tc>
              </a:tr>
              <a:tr h="3310600">
                <a:tc>
                  <a:txBody>
                    <a:bodyPr/>
                    <a:lstStyle/>
                    <a:p>
                      <a:pPr algn="l"/>
                      <a:r>
                        <a:rPr lang="es-MX" sz="1600" b="1" dirty="0" smtClean="0"/>
                        <a:t>Cumplimiento Obligaciones de Transparencia 2021</a:t>
                      </a:r>
                    </a:p>
                  </a:txBody>
                  <a:tcPr marL="68580" marR="68580" marT="0" marB="0"/>
                </a:tc>
                <a:tc>
                  <a:txBody>
                    <a:bodyPr/>
                    <a:lstStyle/>
                    <a:p>
                      <a:pPr algn="just">
                        <a:spcAft>
                          <a:spcPts val="0"/>
                        </a:spcAft>
                      </a:pPr>
                      <a:r>
                        <a:rPr lang="es-MX" sz="1600" dirty="0" smtClean="0"/>
                        <a:t>El 10 de marzo de 2021 se comunicó a los OOAD el calendario de entregas 2021 del SIPOT, señalando para el Primer Trimestre el pasado 02 de abril.</a:t>
                      </a:r>
                    </a:p>
                    <a:p>
                      <a:pPr algn="just">
                        <a:spcAft>
                          <a:spcPts val="0"/>
                        </a:spcAft>
                      </a:pPr>
                      <a:endParaRPr lang="es-MX" sz="1600" kern="1200" dirty="0" smtClean="0">
                        <a:solidFill>
                          <a:schemeClr val="tx1"/>
                        </a:solidFill>
                        <a:effectLst/>
                        <a:latin typeface="+mn-lt"/>
                        <a:ea typeface="+mn-ea"/>
                        <a:cs typeface="+mn-cs"/>
                      </a:endParaRPr>
                    </a:p>
                    <a:p>
                      <a:pPr algn="just">
                        <a:spcAft>
                          <a:spcPts val="0"/>
                        </a:spcAft>
                      </a:pPr>
                      <a:r>
                        <a:rPr lang="es-MX" sz="1600" b="1" kern="1200" dirty="0" smtClean="0">
                          <a:solidFill>
                            <a:schemeClr val="tx1"/>
                          </a:solidFill>
                          <a:effectLst/>
                          <a:latin typeface="+mn-lt"/>
                          <a:ea typeface="+mn-ea"/>
                          <a:cs typeface="+mn-cs"/>
                        </a:rPr>
                        <a:t>Se han incorporado al Sistema :</a:t>
                      </a:r>
                    </a:p>
                    <a:p>
                      <a:pPr algn="just">
                        <a:spcAft>
                          <a:spcPts val="0"/>
                        </a:spcAft>
                      </a:pPr>
                      <a:endParaRPr lang="es-MX" sz="1600" kern="1200" dirty="0" smtClean="0">
                        <a:solidFill>
                          <a:schemeClr val="tx1"/>
                        </a:solidFill>
                        <a:effectLst/>
                        <a:latin typeface="+mn-lt"/>
                        <a:ea typeface="+mn-ea"/>
                        <a:cs typeface="+mn-cs"/>
                      </a:endParaRPr>
                    </a:p>
                    <a:p>
                      <a:pPr marL="228600" indent="-228600" fontAlgn="ctr">
                        <a:buFont typeface="+mj-lt"/>
                        <a:buAutoNum type="arabicPeriod"/>
                      </a:pPr>
                      <a:r>
                        <a:rPr lang="es-MX" sz="1600" dirty="0" smtClean="0"/>
                        <a:t>NIVEL CENTRAL</a:t>
                      </a:r>
                    </a:p>
                    <a:p>
                      <a:pPr marL="228600" indent="-228600" fontAlgn="ctr">
                        <a:buFont typeface="+mj-lt"/>
                        <a:buAutoNum type="arabicPeriod"/>
                      </a:pPr>
                      <a:r>
                        <a:rPr lang="es-MX" sz="1600" dirty="0" smtClean="0"/>
                        <a:t>VERACRUZ NORTE</a:t>
                      </a:r>
                    </a:p>
                    <a:p>
                      <a:pPr marL="228600" indent="-228600" fontAlgn="ctr">
                        <a:buFont typeface="+mj-lt"/>
                        <a:buAutoNum type="arabicPeriod"/>
                      </a:pPr>
                      <a:r>
                        <a:rPr lang="es-MX" sz="1600" dirty="0" smtClean="0"/>
                        <a:t>VERACRUZ SUR</a:t>
                      </a:r>
                    </a:p>
                    <a:p>
                      <a:pPr marL="228600" indent="-228600" fontAlgn="ctr">
                        <a:buFont typeface="+mj-lt"/>
                        <a:buAutoNum type="arabicPeriod"/>
                      </a:pPr>
                      <a:r>
                        <a:rPr lang="es-MX" sz="1600" dirty="0" smtClean="0"/>
                        <a:t>UNIDAD DE CONGRESOS DEL CMN SIGLO XXI</a:t>
                      </a:r>
                    </a:p>
                    <a:p>
                      <a:pPr marL="228600" indent="-228600" fontAlgn="ctr">
                        <a:buFont typeface="+mj-lt"/>
                        <a:buAutoNum type="arabicPeriod"/>
                      </a:pPr>
                      <a:r>
                        <a:rPr lang="es-MX" sz="1600" dirty="0" smtClean="0"/>
                        <a:t>CV OAXTEPEC</a:t>
                      </a:r>
                    </a:p>
                    <a:p>
                      <a:pPr marL="228600" indent="-228600" fontAlgn="ctr">
                        <a:buFont typeface="+mj-lt"/>
                        <a:buAutoNum type="arabicPeriod"/>
                      </a:pPr>
                      <a:r>
                        <a:rPr lang="es-MX" sz="1600" dirty="0" smtClean="0"/>
                        <a:t>UMAE GINECO 3  CMN LA RAZA</a:t>
                      </a:r>
                    </a:p>
                    <a:p>
                      <a:pPr marL="228600" indent="-228600" fontAlgn="ctr">
                        <a:buFont typeface="+mj-lt"/>
                        <a:buAutoNum type="arabicPeriod"/>
                      </a:pPr>
                      <a:r>
                        <a:rPr lang="es-MX" sz="1600" dirty="0" smtClean="0"/>
                        <a:t>CV MALINTZI</a:t>
                      </a:r>
                    </a:p>
                    <a:p>
                      <a:pPr marL="228600" indent="-228600" fontAlgn="ctr">
                        <a:buFont typeface="+mj-lt"/>
                        <a:buAutoNum type="arabicPeriod"/>
                      </a:pPr>
                      <a:r>
                        <a:rPr lang="es-MX" sz="1600" dirty="0" smtClean="0"/>
                        <a:t>ÁREAS COMUNES CMN SIGLO XXI.</a:t>
                      </a:r>
                    </a:p>
                  </a:txBody>
                  <a:tcPr marL="68580" marR="68580" marT="0" marB="0"/>
                </a:tc>
              </a:tr>
              <a:tr h="3578773">
                <a:tc>
                  <a:txBody>
                    <a:bodyPr/>
                    <a:lstStyle/>
                    <a:p>
                      <a:pPr algn="l">
                        <a:spcAft>
                          <a:spcPts val="0"/>
                        </a:spcAft>
                      </a:pPr>
                      <a:r>
                        <a:rPr lang="es-MX" sz="1600" dirty="0" smtClean="0">
                          <a:effectLst/>
                        </a:rPr>
                        <a:t>Sistema ARES</a:t>
                      </a:r>
                    </a:p>
                  </a:txBody>
                  <a:tcPr marL="68580" marR="68580" marT="0" marB="0"/>
                </a:tc>
                <a:tc>
                  <a:txBody>
                    <a:bodyPr/>
                    <a:lstStyle/>
                    <a:p>
                      <a:pPr marL="0" marR="0" lvl="2" indent="0" algn="l" defTabSz="1458297" rtl="0" eaLnBrk="1" fontAlgn="auto" latinLnBrk="0" hangingPunct="1">
                        <a:lnSpc>
                          <a:spcPct val="100000"/>
                        </a:lnSpc>
                        <a:spcBef>
                          <a:spcPts val="0"/>
                        </a:spcBef>
                        <a:spcAft>
                          <a:spcPts val="0"/>
                        </a:spcAft>
                        <a:buClrTx/>
                        <a:buSzTx/>
                        <a:buFontTx/>
                        <a:buNone/>
                        <a:tabLst/>
                        <a:defRPr/>
                      </a:pPr>
                      <a:r>
                        <a:rPr lang="es-MX" sz="1500" dirty="0" smtClean="0">
                          <a:solidFill>
                            <a:srgbClr val="000000"/>
                          </a:solidFill>
                          <a:latin typeface="Montserrat" panose="00000500000000000000" pitchFamily="2" charset="0"/>
                        </a:rPr>
                        <a:t>Al 31 de diciembre de 2020, el IMSS cuenta con 32 solicitudes activas (formales ingresadas al Sistema ARES, de las cuales una está debidamente instalada en el </a:t>
                      </a:r>
                      <a:r>
                        <a:rPr lang="es-MX" sz="1600" dirty="0" smtClean="0">
                          <a:solidFill>
                            <a:srgbClr val="000000"/>
                          </a:solidFill>
                          <a:ea typeface="Calibri"/>
                          <a:cs typeface="Times New Roman"/>
                        </a:rPr>
                        <a:t>Hospital General de Zona No. 46 en Gómez Palacio, Durango.</a:t>
                      </a:r>
                    </a:p>
                    <a:p>
                      <a:pPr marL="0" marR="0" lvl="2" indent="0" algn="l" defTabSz="1458297" rtl="0" eaLnBrk="1" fontAlgn="auto" latinLnBrk="0" hangingPunct="1">
                        <a:lnSpc>
                          <a:spcPct val="100000"/>
                        </a:lnSpc>
                        <a:spcBef>
                          <a:spcPts val="0"/>
                        </a:spcBef>
                        <a:spcAft>
                          <a:spcPts val="0"/>
                        </a:spcAft>
                        <a:buClrTx/>
                        <a:buSzTx/>
                        <a:buFontTx/>
                        <a:buNone/>
                        <a:tabLst/>
                        <a:defRPr/>
                      </a:pPr>
                      <a:endParaRPr lang="es-MX" sz="1600" dirty="0" smtClean="0">
                        <a:solidFill>
                          <a:srgbClr val="000000"/>
                        </a:solidFill>
                        <a:ea typeface="Calibri"/>
                        <a:cs typeface="Times New Roman"/>
                      </a:endParaRPr>
                    </a:p>
                    <a:p>
                      <a:pPr marL="0" marR="0" lvl="2" indent="0" algn="l" defTabSz="1458297" rtl="0" eaLnBrk="1" fontAlgn="auto" latinLnBrk="0" hangingPunct="1">
                        <a:lnSpc>
                          <a:spcPct val="100000"/>
                        </a:lnSpc>
                        <a:spcBef>
                          <a:spcPts val="0"/>
                        </a:spcBef>
                        <a:spcAft>
                          <a:spcPts val="0"/>
                        </a:spcAft>
                        <a:buClrTx/>
                        <a:buSzTx/>
                        <a:buFontTx/>
                        <a:buNone/>
                        <a:tabLst/>
                        <a:defRPr/>
                      </a:pPr>
                      <a:r>
                        <a:rPr lang="es-MX" sz="1600" dirty="0" smtClean="0">
                          <a:solidFill>
                            <a:srgbClr val="000000"/>
                          </a:solidFill>
                          <a:ea typeface="Calibri"/>
                          <a:cs typeface="Times New Roman"/>
                        </a:rPr>
                        <a:t>Para el pago de las cuotas la Procuraduría Fiscal de la Federación determinó:</a:t>
                      </a:r>
                    </a:p>
                    <a:p>
                      <a:pPr marL="354013" lvl="2" indent="-342900" algn="just">
                        <a:buFont typeface="+mj-lt"/>
                        <a:buAutoNum type="alphaLcParenR"/>
                      </a:pPr>
                      <a:r>
                        <a:rPr lang="es-MX" sz="1600" dirty="0" smtClean="0">
                          <a:solidFill>
                            <a:srgbClr val="000000"/>
                          </a:solidFill>
                          <a:ea typeface="Calibri"/>
                          <a:cs typeface="Times New Roman"/>
                        </a:rPr>
                        <a:t>Los </a:t>
                      </a:r>
                      <a:r>
                        <a:rPr lang="es-MX" sz="1600" dirty="0" err="1" smtClean="0">
                          <a:solidFill>
                            <a:srgbClr val="000000"/>
                          </a:solidFill>
                          <a:ea typeface="Calibri"/>
                          <a:cs typeface="Times New Roman"/>
                        </a:rPr>
                        <a:t>promoventes</a:t>
                      </a:r>
                      <a:r>
                        <a:rPr lang="es-MX" sz="1600" dirty="0" smtClean="0">
                          <a:solidFill>
                            <a:srgbClr val="000000"/>
                          </a:solidFill>
                          <a:ea typeface="Calibri"/>
                          <a:cs typeface="Times New Roman"/>
                        </a:rPr>
                        <a:t> realizarán los pagos del 50% de las rentas de manera directa al IMSS.</a:t>
                      </a:r>
                    </a:p>
                    <a:p>
                      <a:pPr marL="354013" lvl="2" indent="-342900" algn="just">
                        <a:spcAft>
                          <a:spcPts val="1000"/>
                        </a:spcAft>
                        <a:buFont typeface="+mj-lt"/>
                        <a:buAutoNum type="alphaLcParenR"/>
                      </a:pPr>
                      <a:r>
                        <a:rPr lang="es-MX" sz="1600" dirty="0" smtClean="0">
                          <a:solidFill>
                            <a:srgbClr val="000000"/>
                          </a:solidFill>
                          <a:ea typeface="Calibri"/>
                          <a:cs typeface="Times New Roman"/>
                        </a:rPr>
                        <a:t>El INDAABIN deberá elaborar los convenios modificatorios a los contratos suscritos para establecer el punto anterior.</a:t>
                      </a:r>
                    </a:p>
                    <a:p>
                      <a:pPr marL="354013" lvl="2" indent="-342900" algn="just">
                        <a:spcAft>
                          <a:spcPts val="1000"/>
                        </a:spcAft>
                        <a:buFont typeface="+mj-lt"/>
                        <a:buAutoNum type="alphaLcParenR"/>
                      </a:pPr>
                      <a:r>
                        <a:rPr lang="es-MX" sz="1600" dirty="0" smtClean="0">
                          <a:solidFill>
                            <a:srgbClr val="000000"/>
                          </a:solidFill>
                          <a:ea typeface="Calibri"/>
                          <a:cs typeface="Times New Roman"/>
                        </a:rPr>
                        <a:t>El IMSS proporcionará</a:t>
                      </a:r>
                      <a:r>
                        <a:rPr lang="es-MX" sz="1600" baseline="0" dirty="0" smtClean="0">
                          <a:solidFill>
                            <a:srgbClr val="000000"/>
                          </a:solidFill>
                          <a:ea typeface="Calibri"/>
                          <a:cs typeface="Times New Roman"/>
                        </a:rPr>
                        <a:t> </a:t>
                      </a:r>
                      <a:r>
                        <a:rPr lang="es-MX" sz="1600" dirty="0" smtClean="0">
                          <a:solidFill>
                            <a:srgbClr val="000000"/>
                          </a:solidFill>
                          <a:ea typeface="Calibri"/>
                          <a:cs typeface="Times New Roman"/>
                        </a:rPr>
                        <a:t>la cuenta bancaria a la cual se deberán radicar los recursos por parte de los </a:t>
                      </a:r>
                      <a:r>
                        <a:rPr lang="es-MX" sz="1600" dirty="0" err="1" smtClean="0">
                          <a:solidFill>
                            <a:srgbClr val="000000"/>
                          </a:solidFill>
                          <a:ea typeface="Calibri"/>
                          <a:cs typeface="Times New Roman"/>
                        </a:rPr>
                        <a:t>promoventes</a:t>
                      </a:r>
                      <a:r>
                        <a:rPr lang="es-MX" sz="1600" dirty="0" smtClean="0">
                          <a:solidFill>
                            <a:srgbClr val="000000"/>
                          </a:solidFill>
                          <a:ea typeface="Calibri"/>
                          <a:cs typeface="Times New Roman"/>
                        </a:rPr>
                        <a:t>. expedirá los CFDI respectivos.</a:t>
                      </a:r>
                      <a:endParaRPr lang="es-MX" sz="1600" dirty="0" smtClean="0">
                        <a:latin typeface="Calibri"/>
                        <a:ea typeface="Calibri"/>
                        <a:cs typeface="Times New Roman"/>
                      </a:endParaRPr>
                    </a:p>
                    <a:p>
                      <a:pPr marL="11113" lvl="2" algn="just">
                        <a:spcAft>
                          <a:spcPts val="1000"/>
                        </a:spcAft>
                      </a:pPr>
                      <a:r>
                        <a:rPr lang="es-MX" sz="1600" b="1" dirty="0" smtClean="0">
                          <a:solidFill>
                            <a:srgbClr val="000000"/>
                          </a:solidFill>
                          <a:ea typeface="Calibri"/>
                          <a:cs typeface="Times New Roman"/>
                        </a:rPr>
                        <a:t>Nota: </a:t>
                      </a:r>
                      <a:r>
                        <a:rPr lang="es-MX" sz="1600" dirty="0" smtClean="0">
                          <a:solidFill>
                            <a:srgbClr val="000000"/>
                          </a:solidFill>
                          <a:ea typeface="Calibri"/>
                          <a:cs typeface="Times New Roman"/>
                        </a:rPr>
                        <a:t>El 14 de enero de 2021, la empresa ZELIKS, SAPI, de C.V., realizó el pago del 50% del monto de la renta directamente a una cuenta del IMSS por la cantidad de $27,992.00, del espacio ubicado en el Hospital General de Zona No. 46 en Gómez Palacio, Durango.</a:t>
                      </a:r>
                      <a:endParaRPr lang="es-MX" sz="1600" dirty="0" smtClean="0">
                        <a:effectLst/>
                        <a:latin typeface="Calibri"/>
                        <a:ea typeface="Calibri"/>
                        <a:cs typeface="Times New Roman"/>
                      </a:endParaRPr>
                    </a:p>
                    <a:p>
                      <a:pPr marL="0" marR="0" lvl="2" indent="0" algn="l" defTabSz="1458297" rtl="0" eaLnBrk="1" fontAlgn="auto" latinLnBrk="0" hangingPunct="1">
                        <a:lnSpc>
                          <a:spcPct val="100000"/>
                        </a:lnSpc>
                        <a:spcBef>
                          <a:spcPts val="0"/>
                        </a:spcBef>
                        <a:spcAft>
                          <a:spcPts val="0"/>
                        </a:spcAft>
                        <a:buClrTx/>
                        <a:buSzTx/>
                        <a:buFontTx/>
                        <a:buNone/>
                        <a:tabLst/>
                        <a:defRPr/>
                      </a:pPr>
                      <a:endParaRPr lang="es-MX" sz="1600" kern="1200" dirty="0">
                        <a:solidFill>
                          <a:schemeClr val="tx1"/>
                        </a:solidFill>
                        <a:effectLst/>
                        <a:latin typeface="+mn-lt"/>
                        <a:ea typeface="+mn-ea"/>
                        <a:cs typeface="+mn-cs"/>
                      </a:endParaRPr>
                    </a:p>
                  </a:txBody>
                  <a:tcPr marL="68580" marR="68580" marT="0" marB="0"/>
                </a:tc>
              </a:tr>
            </a:tbl>
          </a:graphicData>
        </a:graphic>
      </p:graphicFrame>
    </p:spTree>
    <p:extLst>
      <p:ext uri="{BB962C8B-B14F-4D97-AF65-F5344CB8AC3E}">
        <p14:creationId xmlns:p14="http://schemas.microsoft.com/office/powerpoint/2010/main" val="3993985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Portad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gend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nteni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Tema de Office">
  <a:themeElements>
    <a:clrScheme name="Personalizado 1">
      <a:dk1>
        <a:sysClr val="windowText" lastClr="000000"/>
      </a:dk1>
      <a:lt1>
        <a:sysClr val="window" lastClr="FFFFFF"/>
      </a:lt1>
      <a:dk2>
        <a:srgbClr val="44546A"/>
      </a:dk2>
      <a:lt2>
        <a:srgbClr val="E7E6E6"/>
      </a:lt2>
      <a:accent1>
        <a:srgbClr val="595959"/>
      </a:accent1>
      <a:accent2>
        <a:srgbClr val="A6A6A6"/>
      </a:accent2>
      <a:accent3>
        <a:srgbClr val="D9D9D9"/>
      </a:accent3>
      <a:accent4>
        <a:srgbClr val="246D5C"/>
      </a:accent4>
      <a:accent5>
        <a:srgbClr val="309C5C"/>
      </a:accent5>
      <a:accent6>
        <a:srgbClr val="54903C"/>
      </a:accent6>
      <a:hlink>
        <a:srgbClr val="0563C1"/>
      </a:hlink>
      <a:folHlink>
        <a:srgbClr val="954F72"/>
      </a:folHlink>
    </a:clrScheme>
    <a:fontScheme name="Personalizado 1">
      <a:majorFont>
        <a:latin typeface="Montserrat"/>
        <a:ea typeface=""/>
        <a:cs typeface=""/>
      </a:majorFont>
      <a:minorFont>
        <a:latin typeface="Montserra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108781</TotalTime>
  <Words>2297</Words>
  <Application>Microsoft Office PowerPoint</Application>
  <PresentationFormat>Personalizado</PresentationFormat>
  <Paragraphs>195</Paragraphs>
  <Slides>10</Slides>
  <Notes>0</Notes>
  <HiddenSlides>0</HiddenSlides>
  <MMClips>0</MMClips>
  <ScaleCrop>false</ScaleCrop>
  <HeadingPairs>
    <vt:vector size="4" baseType="variant">
      <vt:variant>
        <vt:lpstr>Tema</vt:lpstr>
      </vt:variant>
      <vt:variant>
        <vt:i4>4</vt:i4>
      </vt:variant>
      <vt:variant>
        <vt:lpstr>Títulos de diapositiva</vt:lpstr>
      </vt:variant>
      <vt:variant>
        <vt:i4>10</vt:i4>
      </vt:variant>
    </vt:vector>
  </HeadingPairs>
  <TitlesOfParts>
    <vt:vector size="14" baseType="lpstr">
      <vt:lpstr>Portadas</vt:lpstr>
      <vt:lpstr>Agenda</vt:lpstr>
      <vt:lpstr>Contenido</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DMF</dc:creator>
  <cp:lastModifiedBy>Guillermo Enrique Gómez Parra</cp:lastModifiedBy>
  <cp:revision>6484</cp:revision>
  <cp:lastPrinted>2021-04-08T18:01:05Z</cp:lastPrinted>
  <dcterms:created xsi:type="dcterms:W3CDTF">2014-01-14T18:42:15Z</dcterms:created>
  <dcterms:modified xsi:type="dcterms:W3CDTF">2021-04-09T23:53:23Z</dcterms:modified>
</cp:coreProperties>
</file>