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316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2145"/>
    <a:srgbClr val="F2791E"/>
    <a:srgbClr val="9D2449"/>
    <a:srgbClr val="B38E5D"/>
    <a:srgbClr val="246D5C"/>
    <a:srgbClr val="285C4D"/>
    <a:srgbClr val="621132"/>
    <a:srgbClr val="D4C19C"/>
    <a:srgbClr val="56242A"/>
    <a:srgbClr val="1332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0" autoAdjust="0"/>
    <p:restoredTop sz="98778" autoAdjust="0"/>
  </p:normalViewPr>
  <p:slideViewPr>
    <p:cSldViewPr snapToGrid="0" snapToObjects="1">
      <p:cViewPr>
        <p:scale>
          <a:sx n="66" d="100"/>
          <a:sy n="66" d="100"/>
        </p:scale>
        <p:origin x="-588" y="276"/>
      </p:cViewPr>
      <p:guideLst>
        <p:guide orient="horz" pos="1331"/>
        <p:guide pos="7595"/>
        <p:guide pos="20"/>
        <p:guide pos="7369"/>
        <p:guide pos="95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9D2449"/>
            </a:solidFill>
          </c:spPr>
          <c:dPt>
            <c:idx val="0"/>
            <c:bubble3D val="0"/>
            <c:spPr>
              <a:solidFill>
                <a:srgbClr val="285C4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dLbls>
            <c:dLbl>
              <c:idx val="0"/>
              <c:layout>
                <c:manualLayout>
                  <c:x val="-0.25114618375958925"/>
                  <c:y val="-1.18667942908056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Hoja1!$A$2:$A$3</c:f>
              <c:strCache>
                <c:ptCount val="2"/>
                <c:pt idx="0">
                  <c:v>Reportado</c:v>
                </c:pt>
                <c:pt idx="1">
                  <c:v>No reportado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34</c:v>
                </c:pt>
                <c:pt idx="1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dLblPos val="ctr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15/02/2022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15/02/2022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9A6C2-435D-483C-AD5A-C44D91AC3BDF}" type="slidenum">
              <a:rPr lang="es-MX" smtClean="0"/>
              <a:pPr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388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15.02.2022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15/02/2022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15/02/2022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="" xmlns:a16="http://schemas.microsoft.com/office/drawing/2014/main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559303392"/>
              </p:ext>
            </p:extLst>
          </p:nvPr>
        </p:nvGraphicFramePr>
        <p:xfrm>
          <a:off x="4646403" y="3219593"/>
          <a:ext cx="6758733" cy="453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469336" y="1306792"/>
            <a:ext cx="6758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CUMPLIMIENTO OBLIGACIONES DE TRANSPARENCIA</a:t>
            </a:r>
          </a:p>
          <a:p>
            <a:pPr algn="ctr"/>
            <a:r>
              <a:rPr lang="es-MX" sz="2400" b="1" dirty="0" smtClean="0"/>
              <a:t>CUARTO TRIMESTRE 2021</a:t>
            </a:r>
            <a:endParaRPr lang="es-MX" sz="2400" b="1" dirty="0"/>
          </a:p>
          <a:p>
            <a:pPr algn="ctr"/>
            <a:r>
              <a:rPr lang="es-MX" sz="2400" b="1" dirty="0"/>
              <a:t>PERMISOS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="" xmlns:a16="http://schemas.microsoft.com/office/drawing/2014/main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="" xmlns:a16="http://schemas.microsoft.com/office/drawing/2014/main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018020"/>
              </p:ext>
            </p:extLst>
          </p:nvPr>
        </p:nvGraphicFramePr>
        <p:xfrm>
          <a:off x="10793296" y="2149678"/>
          <a:ext cx="4356818" cy="60913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118"/>
                <a:gridCol w="4131700"/>
              </a:tblGrid>
              <a:tr h="198760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s-MX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"/>
                        </a:rPr>
                        <a:t>CARGADO EN SISTEMA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effectLst/>
                          <a:latin typeface="Arial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CAMPECHE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DF SUR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4065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23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24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ÁREAS COMUNES CMN SIGLO XXI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HOSPITAL ESPECIALIDADES CENTRO MÉDICO NACIONAL OCCIDENTE GUADALAJARA, 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27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HOSPITAL ESPECIALIDADES CENTRO MÉDICO NACIONAL PUEBLA, 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28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HOSPITAL ESPECIALIDADES CENTRO MÉDICO NACIONAL SIGLO XXI SUR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29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HOSPITAL TRAUMATOLOGÍA Y ORTOPEDIA LOMAS VERDES EDO. MÉXICO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CV ATILXCO METEPEC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>
                          <a:effectLst/>
                          <a:latin typeface="Arial"/>
                        </a:rPr>
                        <a:t>CV OAXTEPEC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effectLst/>
                          <a:latin typeface="Arial"/>
                        </a:rPr>
                        <a:t>CV TRINIDAD Y MALINTZI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183234"/>
              </p:ext>
            </p:extLst>
          </p:nvPr>
        </p:nvGraphicFramePr>
        <p:xfrm>
          <a:off x="187985" y="2733394"/>
          <a:ext cx="5646758" cy="5221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77"/>
                <a:gridCol w="1930838"/>
                <a:gridCol w="260569"/>
                <a:gridCol w="3224674"/>
              </a:tblGrid>
              <a:tr h="2859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8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NO</a:t>
                      </a:r>
                      <a:r>
                        <a:rPr lang="es-MX" sz="800" b="1" u="none" strike="noStrike" baseline="0" dirty="0" smtClean="0">
                          <a:solidFill>
                            <a:srgbClr val="C00000"/>
                          </a:solidFill>
                          <a:effectLst/>
                        </a:rPr>
                        <a:t> REPORTADO</a:t>
                      </a:r>
                      <a:endParaRPr lang="es-MX" sz="800" b="1" i="0" u="none" strike="noStrike" dirty="0">
                        <a:solidFill>
                          <a:srgbClr val="C00000"/>
                        </a:solidFill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 smtClean="0"/>
                        <a:t>14</a:t>
                      </a:r>
                      <a:endParaRPr lang="es-MX" sz="800" dirty="0"/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CARDIOLOGÍA CENTRO MÉDICO NACIONAL SIGLO XXI SUR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36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BAJA CALIFORNIA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DE CARDIOLOGÍA No. 34 MONTERREY, 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DE TRAUMATOLOGÍA  MAGDALENA DE LAS SALINAS NORTE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HOSPITAL ESPECIALIDADES CENTRO MÉDICO NACIONAL LA RAZA NORTE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DF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ESPECIALIDADES No 1 CENTRO MÉDICO NACIONAL BAJIO, LEÓN, 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ESTADO DE MÉXICO ORIENTE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ESPECIALIDADES No 14 VERACRUZ, 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ESPECIALIDADES No 2 CENTRO MÉDICO NACIONAL NORESTE, CD. OBREGON, SONORA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836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HOSPITAL ESPECIALIDADES No 25 MONTERREY, 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2104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SAN LUIS POTOSI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ESPECIALIDADES No 71 TORREON, COAH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ESPECIALIDADES No. 1 CENTRO MÉDICO NACIONAL MERIDA, YUCATAN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GENERAL CENTRO MÉDICO NACIONAL LA RAZA NORTE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2049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effectLst/>
                          <a:latin typeface="Arial"/>
                        </a:rPr>
                        <a:t>HOSPITAL GINECO OBSTETRICIA  No 4,  D.F. SUR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GINECO OBSTETRICIA CENTRO MÉDICO NACIONAL OCCIDENTE  GUADALAJARA, 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YUCATÁN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GINECO OBSTETRICIA No 23, MONTERREY  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GINECO OBSTETRICIA No 3 CENTRO MÉDICO NACIONAL LA RAZA NORTE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3492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GINECO PEDIATRÍA No 48 LEÓN 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ONCOLOGIA CENTRO MÉDICO NACIONAL SIGLO XXI SUR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PEDIATRÍA CENTRO MÉDICO NACIONAL OCCIDENTE GUADALAJARA, 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5975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PEDIATRÍA CENTRO MÉDICO NACIONAL SIGLO XXI SUR DEL D.F.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3977"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800" dirty="0"/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es-MX" sz="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 dirty="0">
                          <a:effectLst/>
                          <a:latin typeface="Arial"/>
                        </a:rPr>
                        <a:t>HOSPITAL TRAUMATOLOGÍA Y ORTOPEDIA CENTRO MÉDICO NACIONAL, PUEBLA, 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001951"/>
              </p:ext>
            </p:extLst>
          </p:nvPr>
        </p:nvGraphicFramePr>
        <p:xfrm>
          <a:off x="6284686" y="7806829"/>
          <a:ext cx="3933371" cy="519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490"/>
                <a:gridCol w="3604881"/>
              </a:tblGrid>
              <a:tr h="174351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s-MX" sz="9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Montserrat"/>
                        </a:rPr>
                        <a:t>REPORTAN NO TENER PERMISOS</a:t>
                      </a:r>
                      <a:endParaRPr lang="es-MX" sz="900" b="1" i="0" u="none" strike="noStrike" dirty="0">
                        <a:solidFill>
                          <a:srgbClr val="00B05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noFill/>
                  </a:tcPr>
                </a:tc>
              </a:tr>
              <a:tr h="172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effectLst/>
                          <a:latin typeface="Arial"/>
                        </a:rPr>
                        <a:t>HOSPITAL TRAUMATOLOGÍA Y ORTOPEDIA No 21, 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2382"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b="0" i="0" u="none" strike="noStrike" dirty="0">
                          <a:effectLst/>
                          <a:latin typeface="Arial"/>
                        </a:rPr>
                        <a:t>UNIDAD DE CONGRESOS DEL CMN SIGLO XXI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65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5959"/>
    </a:accent1>
    <a:accent2>
      <a:srgbClr val="A6A6A6"/>
    </a:accent2>
    <a:accent3>
      <a:srgbClr val="D9D9D9"/>
    </a:accent3>
    <a:accent4>
      <a:srgbClr val="246D5C"/>
    </a:accent4>
    <a:accent5>
      <a:srgbClr val="309C5C"/>
    </a:accent5>
    <a:accent6>
      <a:srgbClr val="54903C"/>
    </a:accent6>
    <a:hlink>
      <a:srgbClr val="0563C1"/>
    </a:hlink>
    <a:folHlink>
      <a:srgbClr val="954F72"/>
    </a:folHlink>
  </a:clrScheme>
  <a:fontScheme name="Personalizado 1">
    <a:majorFont>
      <a:latin typeface="Montserrat"/>
      <a:ea typeface=""/>
      <a:cs typeface=""/>
    </a:majorFont>
    <a:minorFont>
      <a:latin typeface="Montserrat"/>
      <a:ea typeface=""/>
      <a:cs typeface=""/>
    </a:minorFont>
  </a:fontScheme>
  <a:fmtScheme name="Tema de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112609</TotalTime>
  <Words>425</Words>
  <Application>Microsoft Office PowerPoint</Application>
  <PresentationFormat>Personalizado</PresentationFormat>
  <Paragraphs>143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6713</cp:revision>
  <cp:lastPrinted>2021-10-14T17:20:33Z</cp:lastPrinted>
  <dcterms:created xsi:type="dcterms:W3CDTF">2014-01-14T18:42:15Z</dcterms:created>
  <dcterms:modified xsi:type="dcterms:W3CDTF">2022-02-15T15:35:24Z</dcterms:modified>
</cp:coreProperties>
</file>