
<file path=[Content_Types].xml><?xml version="1.0" encoding="utf-8"?>
<Types xmlns="http://schemas.openxmlformats.org/package/2006/content-types">
  <Default Extension="png" ContentType="image/pn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8" r:id="rId1"/>
    <p:sldMasterId id="2147483712" r:id="rId2"/>
    <p:sldMasterId id="2147483713" r:id="rId3"/>
    <p:sldMasterId id="2147483752" r:id="rId4"/>
  </p:sldMasterIdLst>
  <p:notesMasterIdLst>
    <p:notesMasterId r:id="rId6"/>
  </p:notesMasterIdLst>
  <p:handoutMasterIdLst>
    <p:handoutMasterId r:id="rId7"/>
  </p:handoutMasterIdLst>
  <p:sldIdLst>
    <p:sldId id="1308" r:id="rId5"/>
  </p:sldIdLst>
  <p:sldSz cx="15546388" cy="10059988"/>
  <p:notesSz cx="7010400" cy="9296400"/>
  <p:defaultTextStyle>
    <a:defPPr>
      <a:defRPr lang="en-US"/>
    </a:defPPr>
    <a:lvl1pPr marL="0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29010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58016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87017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16028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45035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74041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03053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32059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331" userDrawn="1">
          <p15:clr>
            <a:srgbClr val="A4A3A4"/>
          </p15:clr>
        </p15:guide>
        <p15:guide id="2" pos="7595" userDrawn="1">
          <p15:clr>
            <a:srgbClr val="A4A3A4"/>
          </p15:clr>
        </p15:guide>
        <p15:guide id="3" pos="20" userDrawn="1">
          <p15:clr>
            <a:srgbClr val="A4A3A4"/>
          </p15:clr>
        </p15:guide>
        <p15:guide id="4" pos="7369" userDrawn="1">
          <p15:clr>
            <a:srgbClr val="A4A3A4"/>
          </p15:clr>
        </p15:guide>
        <p15:guide id="5" pos="95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intia Aguilar Nuñez" initials="CAN" lastIdx="12" clrIdx="0"/>
  <p:cmAuthor id="1" name="Alberto Cadena Mtz." initials="ACM" lastIdx="17" clrIdx="1"/>
  <p:cmAuthor id="2" name="ELIECER MORENO" initials="EM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791E"/>
    <a:srgbClr val="B38E5D"/>
    <a:srgbClr val="246D5C"/>
    <a:srgbClr val="285C4D"/>
    <a:srgbClr val="A42145"/>
    <a:srgbClr val="9D2449"/>
    <a:srgbClr val="D4C19C"/>
    <a:srgbClr val="56242A"/>
    <a:srgbClr val="13322B"/>
    <a:srgbClr val="6211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887" autoAdjust="0"/>
    <p:restoredTop sz="96586" autoAdjust="0"/>
  </p:normalViewPr>
  <p:slideViewPr>
    <p:cSldViewPr snapToGrid="0" snapToObjects="1">
      <p:cViewPr>
        <p:scale>
          <a:sx n="50" d="100"/>
          <a:sy n="50" d="100"/>
        </p:scale>
        <p:origin x="-1146" y="-870"/>
      </p:cViewPr>
      <p:guideLst>
        <p:guide orient="horz" pos="1331"/>
        <p:guide pos="7595"/>
        <p:guide pos="20"/>
        <p:guide pos="7369"/>
        <p:guide pos="95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384"/>
    </p:cViewPr>
  </p:sorterViewPr>
  <p:notesViewPr>
    <p:cSldViewPr snapToGrid="0" snapToObjects="1">
      <p:cViewPr varScale="1">
        <p:scale>
          <a:sx n="70" d="100"/>
          <a:sy n="70" d="100"/>
        </p:scale>
        <p:origin x="-2508" y="-96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"/>
          <c:y val="2.2942397335457168E-3"/>
          <c:w val="0.94223335868557334"/>
          <c:h val="0.4429332256376103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Trimer Trimestre</c:v>
                </c:pt>
              </c:strCache>
            </c:strRef>
          </c:tx>
          <c:spPr>
            <a:solidFill>
              <a:srgbClr val="246D5C"/>
            </a:solidFill>
          </c:spPr>
          <c:invertIfNegative val="0"/>
          <c:dPt>
            <c:idx val="23"/>
            <c:invertIfNegative val="0"/>
            <c:bubble3D val="0"/>
            <c:spPr>
              <a:solidFill>
                <a:srgbClr val="FFC000"/>
              </a:solidFill>
            </c:spPr>
          </c:dPt>
          <c:dPt>
            <c:idx val="24"/>
            <c:invertIfNegative val="0"/>
            <c:bubble3D val="0"/>
            <c:spPr>
              <a:noFill/>
            </c:spPr>
          </c:dPt>
          <c:dPt>
            <c:idx val="25"/>
            <c:invertIfNegative val="0"/>
            <c:bubble3D val="0"/>
            <c:spPr>
              <a:noFill/>
            </c:spPr>
          </c:dPt>
          <c:cat>
            <c:strRef>
              <c:f>Hoja1!$A$2:$A$68</c:f>
              <c:strCache>
                <c:ptCount val="67"/>
                <c:pt idx="0">
                  <c:v>ÁREAS COMUNES CMN SIGLO XXI</c:v>
                </c:pt>
                <c:pt idx="1">
                  <c:v>COAHUILA</c:v>
                </c:pt>
                <c:pt idx="2">
                  <c:v>CV OAXTEPEC</c:v>
                </c:pt>
                <c:pt idx="3">
                  <c:v>CV TRINIDAD Y MALINTZI</c:v>
                </c:pt>
                <c:pt idx="4">
                  <c:v>HIDALGO</c:v>
                </c:pt>
                <c:pt idx="5">
                  <c:v>HOSPITAL ESPECIALIDADES CENTRO MÉDICO NACIONAL LA RAZA NORTE DEL D.F.</c:v>
                </c:pt>
                <c:pt idx="6">
                  <c:v>HOSPITAL GINECO OBSTETRICIA No 3 CENTRO MÉDICO NACIONAL LA RAZA NORTE DEL D.F.</c:v>
                </c:pt>
                <c:pt idx="7">
                  <c:v>NAYARIT</c:v>
                </c:pt>
                <c:pt idx="8">
                  <c:v>NIVEL CENTRAL</c:v>
                </c:pt>
                <c:pt idx="9">
                  <c:v>NUEVO LEÓN</c:v>
                </c:pt>
                <c:pt idx="10">
                  <c:v>PUEBLA</c:v>
                </c:pt>
                <c:pt idx="11">
                  <c:v>QUERÉTARO</c:v>
                </c:pt>
                <c:pt idx="12">
                  <c:v>VERACRUZ NORTE</c:v>
                </c:pt>
                <c:pt idx="13">
                  <c:v>VERACRUZ SUR</c:v>
                </c:pt>
                <c:pt idx="14">
                  <c:v>UNIDAD DE CONGRESOS DEL CMN SIGLO XXI</c:v>
                </c:pt>
                <c:pt idx="15">
                  <c:v>CV ATILXCO METEPEC</c:v>
                </c:pt>
                <c:pt idx="16">
                  <c:v>DF SUR</c:v>
                </c:pt>
                <c:pt idx="17">
                  <c:v>TLAXCALA</c:v>
                </c:pt>
                <c:pt idx="18">
                  <c:v>CAMPECHE</c:v>
                </c:pt>
                <c:pt idx="19">
                  <c:v>CHIAPAS</c:v>
                </c:pt>
                <c:pt idx="20">
                  <c:v>GUANAJUATO</c:v>
                </c:pt>
                <c:pt idx="21">
                  <c:v>QUINTANA ROO</c:v>
                </c:pt>
                <c:pt idx="22">
                  <c:v>ZACATECAS</c:v>
                </c:pt>
                <c:pt idx="23">
                  <c:v>COLIMA</c:v>
                </c:pt>
                <c:pt idx="24">
                  <c:v>OAXACA</c:v>
                </c:pt>
                <c:pt idx="25">
                  <c:v>HOSPITAL PEDIATRÍA CENTRO MÉDICO NACIONAL SIGLO XXI SUR DEL D.F.</c:v>
                </c:pt>
                <c:pt idx="26">
                  <c:v>BAJA CALIFORNIA SUR</c:v>
                </c:pt>
                <c:pt idx="27">
                  <c:v>DURANGO</c:v>
                </c:pt>
                <c:pt idx="28">
                  <c:v>GUERRERO</c:v>
                </c:pt>
                <c:pt idx="29">
                  <c:v>HOSPITAL ESPECIALIDADES CENTRO MÉDICO NACIONAL OCCIDENTE GUADALAJARA, JALISCO</c:v>
                </c:pt>
                <c:pt idx="30">
                  <c:v>HOSPITAL ESPECIALIDADES CENTRO MÉDICO NACIONAL PUEBLA, PUEBLA</c:v>
                </c:pt>
                <c:pt idx="31">
                  <c:v>HOSPITAL GINECO OBSTETRICIA  No 4,  D.F. SUR DEL D.F.</c:v>
                </c:pt>
                <c:pt idx="32">
                  <c:v>MORELOS</c:v>
                </c:pt>
                <c:pt idx="33">
                  <c:v>SINALOA</c:v>
                </c:pt>
                <c:pt idx="34">
                  <c:v>SONORA</c:v>
                </c:pt>
                <c:pt idx="35">
                  <c:v>TAMAULIPAS</c:v>
                </c:pt>
                <c:pt idx="36">
                  <c:v>YUCATÁN</c:v>
                </c:pt>
                <c:pt idx="37">
                  <c:v>BAJA CALIFORNIA</c:v>
                </c:pt>
                <c:pt idx="38">
                  <c:v>HOSPITAL GINECO OBSTETRICIA CENTRO MÉDICO NACIONAL OCCIDENTE  GUADALAJARA, JALISCO</c:v>
                </c:pt>
                <c:pt idx="39">
                  <c:v>HOSPITAL PEDIATRÍA CENTRO MÉDICO NACIONAL OCCIDENTE GUADALAJARA, JALISCO</c:v>
                </c:pt>
                <c:pt idx="40">
                  <c:v>HOSPITAL TRAUMATOLOGÍA Y ORTOPEDIA No 21, NUEVO LEÓN</c:v>
                </c:pt>
                <c:pt idx="41">
                  <c:v>SAN LUIS POTOSI</c:v>
                </c:pt>
                <c:pt idx="42">
                  <c:v>AGUASCALIENTES</c:v>
                </c:pt>
                <c:pt idx="43">
                  <c:v>ÁREAS COMUNES CMN DE OCCIDENTE</c:v>
                </c:pt>
                <c:pt idx="44">
                  <c:v>CHIHUAHUA</c:v>
                </c:pt>
                <c:pt idx="45">
                  <c:v>DF NORTE</c:v>
                </c:pt>
                <c:pt idx="46">
                  <c:v>ESTADO DE MÉXICO ORIENTE</c:v>
                </c:pt>
                <c:pt idx="47">
                  <c:v>ESTADO DE MÉXICO PONIENTE</c:v>
                </c:pt>
                <c:pt idx="48">
                  <c:v>HOSPITAL CARDIOLOGÍA CENTRO MÉDICO NACIONAL SIGLO XXI SUR DEL D.F.</c:v>
                </c:pt>
                <c:pt idx="49">
                  <c:v>HOSPITAL DE CARDIOLOGÍA No. 34 MONTERREY, NUEVO LEÓN</c:v>
                </c:pt>
                <c:pt idx="50">
                  <c:v>HOSPITAL DE TRAUMATOLOGÍA  MAGDALENA DE LAS SALINAS NORTE DEL D.F.</c:v>
                </c:pt>
                <c:pt idx="51">
                  <c:v>HOSPITAL ESPECIALIDADES CENTRO MÉDICO NACIONAL SIGLO XXI SUR DEL D.F.</c:v>
                </c:pt>
                <c:pt idx="52">
                  <c:v>HOSPITAL ESPECIALIDADES No 1 CENTRO MÉDICO NACIONAL BAJIO, LEÓN, GUANAJUATO</c:v>
                </c:pt>
                <c:pt idx="53">
                  <c:v>HOSPITAL ESPECIALIDADES No 14 VERACRUZ, VERACRUZ NORTE</c:v>
                </c:pt>
                <c:pt idx="54">
                  <c:v>HOSPITAL ESPECIALIDADES No 2 CENTRO MÉDICO NACIONAL NORESTE, CD. OBREGON, SONORA</c:v>
                </c:pt>
                <c:pt idx="55">
                  <c:v>HOSPITAL ESPECIALIDADES No 25 MONTERREY, NUEVO LEÓN</c:v>
                </c:pt>
                <c:pt idx="56">
                  <c:v>HOSPITAL ESPECIALIDADES No 71 TORREON, COAH </c:v>
                </c:pt>
                <c:pt idx="57">
                  <c:v>HOSPITAL ESPECIALIDADES No. 1 CENTRO MÉDICO NACIONAL MERIDA, YUCATAN</c:v>
                </c:pt>
                <c:pt idx="58">
                  <c:v>HOSPITAL GENERAL CENTRO MÉDICO NACIONAL LA RAZA NORTE DEL D.F.</c:v>
                </c:pt>
                <c:pt idx="59">
                  <c:v>HOSPITAL GINECO OBSTETRICIA No 23, MONTERREY  NUEVO LEÓN</c:v>
                </c:pt>
                <c:pt idx="60">
                  <c:v>HOSPITAL GINECO PEDIATRÍA No 48 LEÓN GUANAJUATO</c:v>
                </c:pt>
                <c:pt idx="61">
                  <c:v>HOSPITAL ONCOLOGIA CENTRO MÉDICO NACIONAL SIGLO XXI SUR DEL D.F.</c:v>
                </c:pt>
                <c:pt idx="62">
                  <c:v>HOSPITAL TRAUMATOLOGÍA Y ORTOPEDIA CENTRO MÉDICO NACIONAL, PUEBLA, PUEBLA</c:v>
                </c:pt>
                <c:pt idx="63">
                  <c:v>HOSPITAL TRAUMATOLOGÍA Y ORTOPEDIA LOMAS VERDES EDO. MÉXICO</c:v>
                </c:pt>
                <c:pt idx="64">
                  <c:v>JALISCO</c:v>
                </c:pt>
                <c:pt idx="65">
                  <c:v>MICHOACÁN</c:v>
                </c:pt>
                <c:pt idx="66">
                  <c:v>TABASCO</c:v>
                </c:pt>
              </c:strCache>
            </c:strRef>
          </c:cat>
          <c:val>
            <c:numRef>
              <c:f>Hoja1!$B$2:$B$68</c:f>
              <c:numCache>
                <c:formatCode>General</c:formatCode>
                <c:ptCount val="6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Segundo Trimestre</c:v>
                </c:pt>
              </c:strCache>
            </c:strRef>
          </c:tx>
          <c:spPr>
            <a:solidFill>
              <a:srgbClr val="B38E5D"/>
            </a:solidFill>
          </c:spPr>
          <c:invertIfNegative val="0"/>
          <c:dPt>
            <c:idx val="18"/>
            <c:invertIfNegative val="0"/>
            <c:bubble3D val="0"/>
            <c:spPr>
              <a:solidFill>
                <a:srgbClr val="F2791E"/>
              </a:solidFill>
            </c:spPr>
          </c:dPt>
          <c:dPt>
            <c:idx val="19"/>
            <c:invertIfNegative val="0"/>
            <c:bubble3D val="0"/>
            <c:spPr>
              <a:solidFill>
                <a:srgbClr val="F2791E"/>
              </a:solidFill>
            </c:spPr>
          </c:dPt>
          <c:dPt>
            <c:idx val="20"/>
            <c:invertIfNegative val="0"/>
            <c:bubble3D val="0"/>
            <c:spPr>
              <a:solidFill>
                <a:srgbClr val="F2791E"/>
              </a:solidFill>
            </c:spPr>
          </c:dPt>
          <c:dPt>
            <c:idx val="21"/>
            <c:invertIfNegative val="0"/>
            <c:bubble3D val="0"/>
            <c:spPr>
              <a:solidFill>
                <a:srgbClr val="F2791E"/>
              </a:solidFill>
            </c:spPr>
          </c:dPt>
          <c:dPt>
            <c:idx val="23"/>
            <c:invertIfNegative val="0"/>
            <c:bubble3D val="0"/>
            <c:spPr>
              <a:solidFill>
                <a:srgbClr val="F2791E"/>
              </a:solidFill>
            </c:spPr>
          </c:dPt>
          <c:dPt>
            <c:idx val="25"/>
            <c:invertIfNegative val="0"/>
            <c:bubble3D val="0"/>
            <c:spPr>
              <a:solidFill>
                <a:srgbClr val="F2791E"/>
              </a:solidFill>
            </c:spPr>
          </c:dPt>
          <c:dPt>
            <c:idx val="41"/>
            <c:invertIfNegative val="0"/>
            <c:bubble3D val="0"/>
            <c:spPr>
              <a:solidFill>
                <a:srgbClr val="F2791E"/>
              </a:solidFill>
            </c:spPr>
          </c:dPt>
          <c:cat>
            <c:strRef>
              <c:f>Hoja1!$A$2:$A$68</c:f>
              <c:strCache>
                <c:ptCount val="67"/>
                <c:pt idx="0">
                  <c:v>ÁREAS COMUNES CMN SIGLO XXI</c:v>
                </c:pt>
                <c:pt idx="1">
                  <c:v>COAHUILA</c:v>
                </c:pt>
                <c:pt idx="2">
                  <c:v>CV OAXTEPEC</c:v>
                </c:pt>
                <c:pt idx="3">
                  <c:v>CV TRINIDAD Y MALINTZI</c:v>
                </c:pt>
                <c:pt idx="4">
                  <c:v>HIDALGO</c:v>
                </c:pt>
                <c:pt idx="5">
                  <c:v>HOSPITAL ESPECIALIDADES CENTRO MÉDICO NACIONAL LA RAZA NORTE DEL D.F.</c:v>
                </c:pt>
                <c:pt idx="6">
                  <c:v>HOSPITAL GINECO OBSTETRICIA No 3 CENTRO MÉDICO NACIONAL LA RAZA NORTE DEL D.F.</c:v>
                </c:pt>
                <c:pt idx="7">
                  <c:v>NAYARIT</c:v>
                </c:pt>
                <c:pt idx="8">
                  <c:v>NIVEL CENTRAL</c:v>
                </c:pt>
                <c:pt idx="9">
                  <c:v>NUEVO LEÓN</c:v>
                </c:pt>
                <c:pt idx="10">
                  <c:v>PUEBLA</c:v>
                </c:pt>
                <c:pt idx="11">
                  <c:v>QUERÉTARO</c:v>
                </c:pt>
                <c:pt idx="12">
                  <c:v>VERACRUZ NORTE</c:v>
                </c:pt>
                <c:pt idx="13">
                  <c:v>VERACRUZ SUR</c:v>
                </c:pt>
                <c:pt idx="14">
                  <c:v>UNIDAD DE CONGRESOS DEL CMN SIGLO XXI</c:v>
                </c:pt>
                <c:pt idx="15">
                  <c:v>CV ATILXCO METEPEC</c:v>
                </c:pt>
                <c:pt idx="16">
                  <c:v>DF SUR</c:v>
                </c:pt>
                <c:pt idx="17">
                  <c:v>TLAXCALA</c:v>
                </c:pt>
                <c:pt idx="18">
                  <c:v>CAMPECHE</c:v>
                </c:pt>
                <c:pt idx="19">
                  <c:v>CHIAPAS</c:v>
                </c:pt>
                <c:pt idx="20">
                  <c:v>GUANAJUATO</c:v>
                </c:pt>
                <c:pt idx="21">
                  <c:v>QUINTANA ROO</c:v>
                </c:pt>
                <c:pt idx="22">
                  <c:v>ZACATECAS</c:v>
                </c:pt>
                <c:pt idx="23">
                  <c:v>COLIMA</c:v>
                </c:pt>
                <c:pt idx="24">
                  <c:v>OAXACA</c:v>
                </c:pt>
                <c:pt idx="25">
                  <c:v>HOSPITAL PEDIATRÍA CENTRO MÉDICO NACIONAL SIGLO XXI SUR DEL D.F.</c:v>
                </c:pt>
                <c:pt idx="26">
                  <c:v>BAJA CALIFORNIA SUR</c:v>
                </c:pt>
                <c:pt idx="27">
                  <c:v>DURANGO</c:v>
                </c:pt>
                <c:pt idx="28">
                  <c:v>GUERRERO</c:v>
                </c:pt>
                <c:pt idx="29">
                  <c:v>HOSPITAL ESPECIALIDADES CENTRO MÉDICO NACIONAL OCCIDENTE GUADALAJARA, JALISCO</c:v>
                </c:pt>
                <c:pt idx="30">
                  <c:v>HOSPITAL ESPECIALIDADES CENTRO MÉDICO NACIONAL PUEBLA, PUEBLA</c:v>
                </c:pt>
                <c:pt idx="31">
                  <c:v>HOSPITAL GINECO OBSTETRICIA  No 4,  D.F. SUR DEL D.F.</c:v>
                </c:pt>
                <c:pt idx="32">
                  <c:v>MORELOS</c:v>
                </c:pt>
                <c:pt idx="33">
                  <c:v>SINALOA</c:v>
                </c:pt>
                <c:pt idx="34">
                  <c:v>SONORA</c:v>
                </c:pt>
                <c:pt idx="35">
                  <c:v>TAMAULIPAS</c:v>
                </c:pt>
                <c:pt idx="36">
                  <c:v>YUCATÁN</c:v>
                </c:pt>
                <c:pt idx="37">
                  <c:v>BAJA CALIFORNIA</c:v>
                </c:pt>
                <c:pt idx="38">
                  <c:v>HOSPITAL GINECO OBSTETRICIA CENTRO MÉDICO NACIONAL OCCIDENTE  GUADALAJARA, JALISCO</c:v>
                </c:pt>
                <c:pt idx="39">
                  <c:v>HOSPITAL PEDIATRÍA CENTRO MÉDICO NACIONAL OCCIDENTE GUADALAJARA, JALISCO</c:v>
                </c:pt>
                <c:pt idx="40">
                  <c:v>HOSPITAL TRAUMATOLOGÍA Y ORTOPEDIA No 21, NUEVO LEÓN</c:v>
                </c:pt>
                <c:pt idx="41">
                  <c:v>SAN LUIS POTOSI</c:v>
                </c:pt>
                <c:pt idx="42">
                  <c:v>AGUASCALIENTES</c:v>
                </c:pt>
                <c:pt idx="43">
                  <c:v>ÁREAS COMUNES CMN DE OCCIDENTE</c:v>
                </c:pt>
                <c:pt idx="44">
                  <c:v>CHIHUAHUA</c:v>
                </c:pt>
                <c:pt idx="45">
                  <c:v>DF NORTE</c:v>
                </c:pt>
                <c:pt idx="46">
                  <c:v>ESTADO DE MÉXICO ORIENTE</c:v>
                </c:pt>
                <c:pt idx="47">
                  <c:v>ESTADO DE MÉXICO PONIENTE</c:v>
                </c:pt>
                <c:pt idx="48">
                  <c:v>HOSPITAL CARDIOLOGÍA CENTRO MÉDICO NACIONAL SIGLO XXI SUR DEL D.F.</c:v>
                </c:pt>
                <c:pt idx="49">
                  <c:v>HOSPITAL DE CARDIOLOGÍA No. 34 MONTERREY, NUEVO LEÓN</c:v>
                </c:pt>
                <c:pt idx="50">
                  <c:v>HOSPITAL DE TRAUMATOLOGÍA  MAGDALENA DE LAS SALINAS NORTE DEL D.F.</c:v>
                </c:pt>
                <c:pt idx="51">
                  <c:v>HOSPITAL ESPECIALIDADES CENTRO MÉDICO NACIONAL SIGLO XXI SUR DEL D.F.</c:v>
                </c:pt>
                <c:pt idx="52">
                  <c:v>HOSPITAL ESPECIALIDADES No 1 CENTRO MÉDICO NACIONAL BAJIO, LEÓN, GUANAJUATO</c:v>
                </c:pt>
                <c:pt idx="53">
                  <c:v>HOSPITAL ESPECIALIDADES No 14 VERACRUZ, VERACRUZ NORTE</c:v>
                </c:pt>
                <c:pt idx="54">
                  <c:v>HOSPITAL ESPECIALIDADES No 2 CENTRO MÉDICO NACIONAL NORESTE, CD. OBREGON, SONORA</c:v>
                </c:pt>
                <c:pt idx="55">
                  <c:v>HOSPITAL ESPECIALIDADES No 25 MONTERREY, NUEVO LEÓN</c:v>
                </c:pt>
                <c:pt idx="56">
                  <c:v>HOSPITAL ESPECIALIDADES No 71 TORREON, COAH </c:v>
                </c:pt>
                <c:pt idx="57">
                  <c:v>HOSPITAL ESPECIALIDADES No. 1 CENTRO MÉDICO NACIONAL MERIDA, YUCATAN</c:v>
                </c:pt>
                <c:pt idx="58">
                  <c:v>HOSPITAL GENERAL CENTRO MÉDICO NACIONAL LA RAZA NORTE DEL D.F.</c:v>
                </c:pt>
                <c:pt idx="59">
                  <c:v>HOSPITAL GINECO OBSTETRICIA No 23, MONTERREY  NUEVO LEÓN</c:v>
                </c:pt>
                <c:pt idx="60">
                  <c:v>HOSPITAL GINECO PEDIATRÍA No 48 LEÓN GUANAJUATO</c:v>
                </c:pt>
                <c:pt idx="61">
                  <c:v>HOSPITAL ONCOLOGIA CENTRO MÉDICO NACIONAL SIGLO XXI SUR DEL D.F.</c:v>
                </c:pt>
                <c:pt idx="62">
                  <c:v>HOSPITAL TRAUMATOLOGÍA Y ORTOPEDIA CENTRO MÉDICO NACIONAL, PUEBLA, PUEBLA</c:v>
                </c:pt>
                <c:pt idx="63">
                  <c:v>HOSPITAL TRAUMATOLOGÍA Y ORTOPEDIA LOMAS VERDES EDO. MÉXICO</c:v>
                </c:pt>
                <c:pt idx="64">
                  <c:v>JALISCO</c:v>
                </c:pt>
                <c:pt idx="65">
                  <c:v>MICHOACÁN</c:v>
                </c:pt>
                <c:pt idx="66">
                  <c:v>TABASCO</c:v>
                </c:pt>
              </c:strCache>
            </c:strRef>
          </c:cat>
          <c:val>
            <c:numRef>
              <c:f>Hoja1!$C$2:$C$68</c:f>
              <c:numCache>
                <c:formatCode>General</c:formatCode>
                <c:ptCount val="6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4547328"/>
        <c:axId val="154548864"/>
      </c:barChart>
      <c:catAx>
        <c:axId val="15454732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s-MX"/>
          </a:p>
        </c:txPr>
        <c:crossAx val="154548864"/>
        <c:crosses val="autoZero"/>
        <c:auto val="1"/>
        <c:lblAlgn val="ctr"/>
        <c:lblOffset val="100"/>
        <c:noMultiLvlLbl val="0"/>
      </c:catAx>
      <c:valAx>
        <c:axId val="154548864"/>
        <c:scaling>
          <c:orientation val="minMax"/>
          <c:max val="2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154547328"/>
        <c:crosses val="autoZero"/>
        <c:crossBetween val="between"/>
        <c:majorUnit val="1"/>
      </c:valAx>
    </c:plotArea>
    <c:legend>
      <c:legendPos val="r"/>
      <c:layout>
        <c:manualLayout>
          <c:xMode val="edge"/>
          <c:yMode val="edge"/>
          <c:x val="0.64791095139289057"/>
          <c:y val="5.5964823050705291E-2"/>
          <c:w val="0.16887971150273065"/>
          <c:h val="8.6943327722942068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5" y="1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43" y="1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F31774-F16D-404C-861E-62395E28964A}" type="datetimeFigureOut">
              <a:rPr lang="es-MX" smtClean="0"/>
              <a:t>15/07/2021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5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43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9C32D0-6C48-4DE1-8D14-F1E97E6728F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579075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171A019-C0C7-4A88-B9AB-482A98D3ABFB}" type="datetimeFigureOut">
              <a:rPr lang="es-MX" smtClean="0"/>
              <a:pPr/>
              <a:t>15/07/2021</a:t>
            </a:fld>
            <a:endParaRPr lang="es-MX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811213" y="696913"/>
            <a:ext cx="538797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FA9A6C2-435D-483C-AD5A-C44D91AC3BDF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16719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729010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458016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187017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916028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645035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374041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5103053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832059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2927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s de la P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8924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numer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 userDrawn="1"/>
        </p:nvSpPr>
        <p:spPr>
          <a:xfrm>
            <a:off x="14615743" y="9545618"/>
            <a:ext cx="597607" cy="369025"/>
          </a:xfrm>
          <a:prstGeom prst="rect">
            <a:avLst/>
          </a:prstGeom>
          <a:noFill/>
        </p:spPr>
        <p:txBody>
          <a:bodyPr wrap="none" lIns="91126" tIns="45568" rIns="91126" bIns="45568" rtlCol="0">
            <a:spAutoFit/>
          </a:bodyPr>
          <a:lstStyle/>
          <a:p>
            <a:pPr algn="r"/>
            <a:fld id="{7A5E4B40-8CE8-487A-AD07-8D02278C700A}" type="slidenum">
              <a:rPr lang="es-MX" sz="1800" b="1" smtClean="0">
                <a:solidFill>
                  <a:srgbClr val="996600"/>
                </a:solidFill>
              </a:rPr>
              <a:pPr algn="r"/>
              <a:t>‹Nº›</a:t>
            </a:fld>
            <a:endParaRPr lang="es-MX" b="1" dirty="0">
              <a:solidFill>
                <a:srgbClr val="99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934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ex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 userDrawn="1"/>
        </p:nvSpPr>
        <p:spPr>
          <a:xfrm>
            <a:off x="14971025" y="9538775"/>
            <a:ext cx="244946" cy="369025"/>
          </a:xfrm>
          <a:prstGeom prst="rect">
            <a:avLst/>
          </a:prstGeom>
          <a:noFill/>
        </p:spPr>
        <p:txBody>
          <a:bodyPr wrap="none" lIns="91126" tIns="45568" rIns="91126" bIns="45568" rtlCol="0">
            <a:spAutoFit/>
          </a:bodyPr>
          <a:lstStyle/>
          <a:p>
            <a:pPr algn="r"/>
            <a:r>
              <a:rPr lang="es-MX" sz="1800" b="1" dirty="0">
                <a:solidFill>
                  <a:srgbClr val="996600"/>
                </a:solidFill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4271213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E6431-DB1C-4B61-8F76-5F47B3D05CB4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15/07/2021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object 6"/>
          <p:cNvSpPr/>
          <p:nvPr userDrawn="1"/>
        </p:nvSpPr>
        <p:spPr>
          <a:xfrm>
            <a:off x="-2445" y="4538082"/>
            <a:ext cx="7775660" cy="55219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3" name="object 3"/>
          <p:cNvSpPr/>
          <p:nvPr userDrawn="1"/>
        </p:nvSpPr>
        <p:spPr>
          <a:xfrm>
            <a:off x="-4760" y="297"/>
            <a:ext cx="7933448" cy="2177847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451979 w 11918232"/>
              <a:gd name="connsiteY2" fmla="*/ 2231611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521691 w 11929544"/>
              <a:gd name="connsiteY0" fmla="*/ 0 h 2437677"/>
              <a:gd name="connsiteX1" fmla="*/ 463291 w 11929544"/>
              <a:gd name="connsiteY1" fmla="*/ 0 h 2437677"/>
              <a:gd name="connsiteX2" fmla="*/ 0 w 11929544"/>
              <a:gd name="connsiteY2" fmla="*/ 2019802 h 2437677"/>
              <a:gd name="connsiteX3" fmla="*/ 11312 w 11929544"/>
              <a:gd name="connsiteY3" fmla="*/ 2437677 h 2437677"/>
              <a:gd name="connsiteX4" fmla="*/ 545668 w 11929544"/>
              <a:gd name="connsiteY4" fmla="*/ 2186203 h 2437677"/>
              <a:gd name="connsiteX5" fmla="*/ 610495 w 11929544"/>
              <a:gd name="connsiteY5" fmla="*/ 2151360 h 2437677"/>
              <a:gd name="connsiteX6" fmla="*/ 675023 w 11929544"/>
              <a:gd name="connsiteY6" fmla="*/ 2117407 h 2437677"/>
              <a:gd name="connsiteX7" fmla="*/ 739258 w 11929544"/>
              <a:gd name="connsiteY7" fmla="*/ 2084335 h 2437677"/>
              <a:gd name="connsiteX8" fmla="*/ 803202 w 11929544"/>
              <a:gd name="connsiteY8" fmla="*/ 2052135 h 2437677"/>
              <a:gd name="connsiteX9" fmla="*/ 866859 w 11929544"/>
              <a:gd name="connsiteY9" fmla="*/ 2020796 h 2437677"/>
              <a:gd name="connsiteX10" fmla="*/ 930232 w 11929544"/>
              <a:gd name="connsiteY10" fmla="*/ 1990308 h 2437677"/>
              <a:gd name="connsiteX11" fmla="*/ 993325 w 11929544"/>
              <a:gd name="connsiteY11" fmla="*/ 1960663 h 2437677"/>
              <a:gd name="connsiteX12" fmla="*/ 1056141 w 11929544"/>
              <a:gd name="connsiteY12" fmla="*/ 1931850 h 2437677"/>
              <a:gd name="connsiteX13" fmla="*/ 1118683 w 11929544"/>
              <a:gd name="connsiteY13" fmla="*/ 1903860 h 2437677"/>
              <a:gd name="connsiteX14" fmla="*/ 1180956 w 11929544"/>
              <a:gd name="connsiteY14" fmla="*/ 1876682 h 2437677"/>
              <a:gd name="connsiteX15" fmla="*/ 1242962 w 11929544"/>
              <a:gd name="connsiteY15" fmla="*/ 1850307 h 2437677"/>
              <a:gd name="connsiteX16" fmla="*/ 1304705 w 11929544"/>
              <a:gd name="connsiteY16" fmla="*/ 1824725 h 2437677"/>
              <a:gd name="connsiteX17" fmla="*/ 1366188 w 11929544"/>
              <a:gd name="connsiteY17" fmla="*/ 1799927 h 2437677"/>
              <a:gd name="connsiteX18" fmla="*/ 1427414 w 11929544"/>
              <a:gd name="connsiteY18" fmla="*/ 1775903 h 2437677"/>
              <a:gd name="connsiteX19" fmla="*/ 1488388 w 11929544"/>
              <a:gd name="connsiteY19" fmla="*/ 1752642 h 2437677"/>
              <a:gd name="connsiteX20" fmla="*/ 1549113 w 11929544"/>
              <a:gd name="connsiteY20" fmla="*/ 1730136 h 2437677"/>
              <a:gd name="connsiteX21" fmla="*/ 1609591 w 11929544"/>
              <a:gd name="connsiteY21" fmla="*/ 1708374 h 2437677"/>
              <a:gd name="connsiteX22" fmla="*/ 1669827 w 11929544"/>
              <a:gd name="connsiteY22" fmla="*/ 1687348 h 2437677"/>
              <a:gd name="connsiteX23" fmla="*/ 1729823 w 11929544"/>
              <a:gd name="connsiteY23" fmla="*/ 1667046 h 2437677"/>
              <a:gd name="connsiteX24" fmla="*/ 1789584 w 11929544"/>
              <a:gd name="connsiteY24" fmla="*/ 1647459 h 2437677"/>
              <a:gd name="connsiteX25" fmla="*/ 1849113 w 11929544"/>
              <a:gd name="connsiteY25" fmla="*/ 1628578 h 2437677"/>
              <a:gd name="connsiteX26" fmla="*/ 1908413 w 11929544"/>
              <a:gd name="connsiteY26" fmla="*/ 1610392 h 2437677"/>
              <a:gd name="connsiteX27" fmla="*/ 1967487 w 11929544"/>
              <a:gd name="connsiteY27" fmla="*/ 1592893 h 2437677"/>
              <a:gd name="connsiteX28" fmla="*/ 2026339 w 11929544"/>
              <a:gd name="connsiteY28" fmla="*/ 1576070 h 2437677"/>
              <a:gd name="connsiteX29" fmla="*/ 2084973 w 11929544"/>
              <a:gd name="connsiteY29" fmla="*/ 1559913 h 2437677"/>
              <a:gd name="connsiteX30" fmla="*/ 2143391 w 11929544"/>
              <a:gd name="connsiteY30" fmla="*/ 1544413 h 2437677"/>
              <a:gd name="connsiteX31" fmla="*/ 2201598 w 11929544"/>
              <a:gd name="connsiteY31" fmla="*/ 1529560 h 2437677"/>
              <a:gd name="connsiteX32" fmla="*/ 2317391 w 11929544"/>
              <a:gd name="connsiteY32" fmla="*/ 1501756 h 2437677"/>
              <a:gd name="connsiteX33" fmla="*/ 2432377 w 11929544"/>
              <a:gd name="connsiteY33" fmla="*/ 1476424 h 2437677"/>
              <a:gd name="connsiteX34" fmla="*/ 2546585 w 11929544"/>
              <a:gd name="connsiteY34" fmla="*/ 1453484 h 2437677"/>
              <a:gd name="connsiteX35" fmla="*/ 2660042 w 11929544"/>
              <a:gd name="connsiteY35" fmla="*/ 1432859 h 2437677"/>
              <a:gd name="connsiteX36" fmla="*/ 2772776 w 11929544"/>
              <a:gd name="connsiteY36" fmla="*/ 1414472 h 2437677"/>
              <a:gd name="connsiteX37" fmla="*/ 2884814 w 11929544"/>
              <a:gd name="connsiteY37" fmla="*/ 1398243 h 2437677"/>
              <a:gd name="connsiteX38" fmla="*/ 2996183 w 11929544"/>
              <a:gd name="connsiteY38" fmla="*/ 1384096 h 2437677"/>
              <a:gd name="connsiteX39" fmla="*/ 3057865 w 11929544"/>
              <a:gd name="connsiteY39" fmla="*/ 1377121 h 2437677"/>
              <a:gd name="connsiteX40" fmla="*/ 3162044 w 11929544"/>
              <a:gd name="connsiteY40" fmla="*/ 1366606 h 2437677"/>
              <a:gd name="connsiteX41" fmla="*/ 3271862 w 11929544"/>
              <a:gd name="connsiteY41" fmla="*/ 1357321 h 2437677"/>
              <a:gd name="connsiteX42" fmla="*/ 3381107 w 11929544"/>
              <a:gd name="connsiteY42" fmla="*/ 1349843 h 2437677"/>
              <a:gd name="connsiteX43" fmla="*/ 3489807 w 11929544"/>
              <a:gd name="connsiteY43" fmla="*/ 1344095 h 2437677"/>
              <a:gd name="connsiteX44" fmla="*/ 3597990 w 11929544"/>
              <a:gd name="connsiteY44" fmla="*/ 1340000 h 2437677"/>
              <a:gd name="connsiteX45" fmla="*/ 3705682 w 11929544"/>
              <a:gd name="connsiteY45" fmla="*/ 1337479 h 2437677"/>
              <a:gd name="connsiteX46" fmla="*/ 9691527 w 11929544"/>
              <a:gd name="connsiteY46" fmla="*/ 1336454 h 2437677"/>
              <a:gd name="connsiteX47" fmla="*/ 9738405 w 11929544"/>
              <a:gd name="connsiteY47" fmla="*/ 1322011 h 2437677"/>
              <a:gd name="connsiteX48" fmla="*/ 9800550 w 11929544"/>
              <a:gd name="connsiteY48" fmla="*/ 1302238 h 2437677"/>
              <a:gd name="connsiteX49" fmla="*/ 9862963 w 11929544"/>
              <a:gd name="connsiteY49" fmla="*/ 1281747 h 2437677"/>
              <a:gd name="connsiteX50" fmla="*/ 9925648 w 11929544"/>
              <a:gd name="connsiteY50" fmla="*/ 1260528 h 2437677"/>
              <a:gd name="connsiteX51" fmla="*/ 9988608 w 11929544"/>
              <a:gd name="connsiteY51" fmla="*/ 1238573 h 2437677"/>
              <a:gd name="connsiteX52" fmla="*/ 10051847 w 11929544"/>
              <a:gd name="connsiteY52" fmla="*/ 1215870 h 2437677"/>
              <a:gd name="connsiteX53" fmla="*/ 10115367 w 11929544"/>
              <a:gd name="connsiteY53" fmla="*/ 1192410 h 2437677"/>
              <a:gd name="connsiteX54" fmla="*/ 10179174 w 11929544"/>
              <a:gd name="connsiteY54" fmla="*/ 1168184 h 2437677"/>
              <a:gd name="connsiteX55" fmla="*/ 10243269 w 11929544"/>
              <a:gd name="connsiteY55" fmla="*/ 1143182 h 2437677"/>
              <a:gd name="connsiteX56" fmla="*/ 10307657 w 11929544"/>
              <a:gd name="connsiteY56" fmla="*/ 1117393 h 2437677"/>
              <a:gd name="connsiteX57" fmla="*/ 10372341 w 11929544"/>
              <a:gd name="connsiteY57" fmla="*/ 1090809 h 2437677"/>
              <a:gd name="connsiteX58" fmla="*/ 10437323 w 11929544"/>
              <a:gd name="connsiteY58" fmla="*/ 1063419 h 2437677"/>
              <a:gd name="connsiteX59" fmla="*/ 10868264 w 11929544"/>
              <a:gd name="connsiteY59" fmla="*/ 863985 h 2437677"/>
              <a:gd name="connsiteX60" fmla="*/ 11929544 w 11929544"/>
              <a:gd name="connsiteY60" fmla="*/ 4616 h 2437677"/>
              <a:gd name="connsiteX61" fmla="*/ 10521691 w 11929544"/>
              <a:gd name="connsiteY61" fmla="*/ 0 h 2437677"/>
              <a:gd name="connsiteX0" fmla="*/ 9691527 w 11929544"/>
              <a:gd name="connsiteY0" fmla="*/ 1336454 h 2437677"/>
              <a:gd name="connsiteX1" fmla="*/ 3812912 w 11929544"/>
              <a:gd name="connsiteY1" fmla="*/ 1336454 h 2437677"/>
              <a:gd name="connsiteX2" fmla="*/ 3972948 w 11929544"/>
              <a:gd name="connsiteY2" fmla="*/ 1337551 h 2437677"/>
              <a:gd name="connsiteX3" fmla="*/ 4132098 w 11929544"/>
              <a:gd name="connsiteY3" fmla="*/ 1341576 h 2437677"/>
              <a:gd name="connsiteX4" fmla="*/ 4290453 w 11929544"/>
              <a:gd name="connsiteY4" fmla="*/ 1348265 h 2437677"/>
              <a:gd name="connsiteX5" fmla="*/ 4500518 w 11929544"/>
              <a:gd name="connsiteY5" fmla="*/ 1360874 h 2437677"/>
              <a:gd name="connsiteX6" fmla="*/ 4709554 w 11929544"/>
              <a:gd name="connsiteY6" fmla="*/ 1377128 h 2437677"/>
              <a:gd name="connsiteX7" fmla="*/ 5021661 w 11929544"/>
              <a:gd name="connsiteY7" fmla="*/ 1406979 h 2437677"/>
              <a:gd name="connsiteX8" fmla="*/ 6475864 w 11929544"/>
              <a:gd name="connsiteY8" fmla="*/ 1574291 h 2437677"/>
              <a:gd name="connsiteX9" fmla="*/ 6633414 w 11929544"/>
              <a:gd name="connsiteY9" fmla="*/ 1589363 h 2437677"/>
              <a:gd name="connsiteX10" fmla="*/ 6897570 w 11929544"/>
              <a:gd name="connsiteY10" fmla="*/ 1610914 h 2437677"/>
              <a:gd name="connsiteX11" fmla="*/ 7110557 w 11929544"/>
              <a:gd name="connsiteY11" fmla="*/ 1624243 h 2437677"/>
              <a:gd name="connsiteX12" fmla="*/ 7271411 w 11929544"/>
              <a:gd name="connsiteY12" fmla="*/ 1631547 h 2437677"/>
              <a:gd name="connsiteX13" fmla="*/ 7433322 w 11929544"/>
              <a:gd name="connsiteY13" fmla="*/ 1636252 h 2437677"/>
              <a:gd name="connsiteX14" fmla="*/ 7596384 w 11929544"/>
              <a:gd name="connsiteY14" fmla="*/ 1638094 h 2437677"/>
              <a:gd name="connsiteX15" fmla="*/ 7760688 w 11929544"/>
              <a:gd name="connsiteY15" fmla="*/ 1636810 h 2437677"/>
              <a:gd name="connsiteX16" fmla="*/ 7870960 w 11929544"/>
              <a:gd name="connsiteY16" fmla="*/ 1634087 h 2437677"/>
              <a:gd name="connsiteX17" fmla="*/ 7981853 w 11929544"/>
              <a:gd name="connsiteY17" fmla="*/ 1629780 h 2437677"/>
              <a:gd name="connsiteX18" fmla="*/ 8093394 w 11929544"/>
              <a:gd name="connsiteY18" fmla="*/ 1623810 h 2437677"/>
              <a:gd name="connsiteX19" fmla="*/ 8205611 w 11929544"/>
              <a:gd name="connsiteY19" fmla="*/ 1616100 h 2437677"/>
              <a:gd name="connsiteX20" fmla="*/ 8318531 w 11929544"/>
              <a:gd name="connsiteY20" fmla="*/ 1606571 h 2437677"/>
              <a:gd name="connsiteX21" fmla="*/ 8432182 w 11929544"/>
              <a:gd name="connsiteY21" fmla="*/ 1595147 h 2437677"/>
              <a:gd name="connsiteX22" fmla="*/ 8546590 w 11929544"/>
              <a:gd name="connsiteY22" fmla="*/ 1581747 h 2437677"/>
              <a:gd name="connsiteX23" fmla="*/ 8604088 w 11929544"/>
              <a:gd name="connsiteY23" fmla="*/ 1574283 h 2437677"/>
              <a:gd name="connsiteX24" fmla="*/ 8719685 w 11929544"/>
              <a:gd name="connsiteY24" fmla="*/ 1557776 h 2437677"/>
              <a:gd name="connsiteX25" fmla="*/ 8836109 w 11929544"/>
              <a:gd name="connsiteY25" fmla="*/ 1539100 h 2437677"/>
              <a:gd name="connsiteX26" fmla="*/ 8953386 w 11929544"/>
              <a:gd name="connsiteY26" fmla="*/ 1518177 h 2437677"/>
              <a:gd name="connsiteX27" fmla="*/ 9071546 w 11929544"/>
              <a:gd name="connsiteY27" fmla="*/ 1494928 h 2437677"/>
              <a:gd name="connsiteX28" fmla="*/ 9190614 w 11929544"/>
              <a:gd name="connsiteY28" fmla="*/ 1469276 h 2437677"/>
              <a:gd name="connsiteX29" fmla="*/ 9310619 w 11929544"/>
              <a:gd name="connsiteY29" fmla="*/ 1441143 h 2437677"/>
              <a:gd name="connsiteX30" fmla="*/ 9431587 w 11929544"/>
              <a:gd name="connsiteY30" fmla="*/ 1410450 h 2437677"/>
              <a:gd name="connsiteX31" fmla="*/ 9553547 w 11929544"/>
              <a:gd name="connsiteY31" fmla="*/ 1377121 h 2437677"/>
              <a:gd name="connsiteX32" fmla="*/ 9622026 w 11929544"/>
              <a:gd name="connsiteY32" fmla="*/ 1357321 h 2437677"/>
              <a:gd name="connsiteX33" fmla="*/ 9676525 w 11929544"/>
              <a:gd name="connsiteY33" fmla="*/ 1341076 h 2437677"/>
              <a:gd name="connsiteX34" fmla="*/ 9691527 w 11929544"/>
              <a:gd name="connsiteY34" fmla="*/ 1336454 h 2437677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30266 w 11918232"/>
              <a:gd name="connsiteY2" fmla="*/ 2015879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480113 w 11887966"/>
              <a:gd name="connsiteY0" fmla="*/ 0 h 2421987"/>
              <a:gd name="connsiteX1" fmla="*/ 421713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21987"/>
              <a:gd name="connsiteX1" fmla="*/ 0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45522"/>
              <a:gd name="connsiteX1" fmla="*/ 0 w 11887966"/>
              <a:gd name="connsiteY1" fmla="*/ 0 h 2445522"/>
              <a:gd name="connsiteX2" fmla="*/ 0 w 11887966"/>
              <a:gd name="connsiteY2" fmla="*/ 2015879 h 2445522"/>
              <a:gd name="connsiteX3" fmla="*/ 5373 w 11887966"/>
              <a:gd name="connsiteY3" fmla="*/ 2445522 h 2445522"/>
              <a:gd name="connsiteX4" fmla="*/ 504090 w 11887966"/>
              <a:gd name="connsiteY4" fmla="*/ 2186203 h 2445522"/>
              <a:gd name="connsiteX5" fmla="*/ 568917 w 11887966"/>
              <a:gd name="connsiteY5" fmla="*/ 2151360 h 2445522"/>
              <a:gd name="connsiteX6" fmla="*/ 633445 w 11887966"/>
              <a:gd name="connsiteY6" fmla="*/ 2117407 h 2445522"/>
              <a:gd name="connsiteX7" fmla="*/ 697680 w 11887966"/>
              <a:gd name="connsiteY7" fmla="*/ 2084335 h 2445522"/>
              <a:gd name="connsiteX8" fmla="*/ 761624 w 11887966"/>
              <a:gd name="connsiteY8" fmla="*/ 2052135 h 2445522"/>
              <a:gd name="connsiteX9" fmla="*/ 825281 w 11887966"/>
              <a:gd name="connsiteY9" fmla="*/ 2020796 h 2445522"/>
              <a:gd name="connsiteX10" fmla="*/ 888654 w 11887966"/>
              <a:gd name="connsiteY10" fmla="*/ 1990308 h 2445522"/>
              <a:gd name="connsiteX11" fmla="*/ 951747 w 11887966"/>
              <a:gd name="connsiteY11" fmla="*/ 1960663 h 2445522"/>
              <a:gd name="connsiteX12" fmla="*/ 1014563 w 11887966"/>
              <a:gd name="connsiteY12" fmla="*/ 1931850 h 2445522"/>
              <a:gd name="connsiteX13" fmla="*/ 1077105 w 11887966"/>
              <a:gd name="connsiteY13" fmla="*/ 1903860 h 2445522"/>
              <a:gd name="connsiteX14" fmla="*/ 1139378 w 11887966"/>
              <a:gd name="connsiteY14" fmla="*/ 1876682 h 2445522"/>
              <a:gd name="connsiteX15" fmla="*/ 1201384 w 11887966"/>
              <a:gd name="connsiteY15" fmla="*/ 1850307 h 2445522"/>
              <a:gd name="connsiteX16" fmla="*/ 1263127 w 11887966"/>
              <a:gd name="connsiteY16" fmla="*/ 1824725 h 2445522"/>
              <a:gd name="connsiteX17" fmla="*/ 1324610 w 11887966"/>
              <a:gd name="connsiteY17" fmla="*/ 1799927 h 2445522"/>
              <a:gd name="connsiteX18" fmla="*/ 1385836 w 11887966"/>
              <a:gd name="connsiteY18" fmla="*/ 1775903 h 2445522"/>
              <a:gd name="connsiteX19" fmla="*/ 1446810 w 11887966"/>
              <a:gd name="connsiteY19" fmla="*/ 1752642 h 2445522"/>
              <a:gd name="connsiteX20" fmla="*/ 1507535 w 11887966"/>
              <a:gd name="connsiteY20" fmla="*/ 1730136 h 2445522"/>
              <a:gd name="connsiteX21" fmla="*/ 1568013 w 11887966"/>
              <a:gd name="connsiteY21" fmla="*/ 1708374 h 2445522"/>
              <a:gd name="connsiteX22" fmla="*/ 1628249 w 11887966"/>
              <a:gd name="connsiteY22" fmla="*/ 1687348 h 2445522"/>
              <a:gd name="connsiteX23" fmla="*/ 1688245 w 11887966"/>
              <a:gd name="connsiteY23" fmla="*/ 1667046 h 2445522"/>
              <a:gd name="connsiteX24" fmla="*/ 1748006 w 11887966"/>
              <a:gd name="connsiteY24" fmla="*/ 1647459 h 2445522"/>
              <a:gd name="connsiteX25" fmla="*/ 1807535 w 11887966"/>
              <a:gd name="connsiteY25" fmla="*/ 1628578 h 2445522"/>
              <a:gd name="connsiteX26" fmla="*/ 1866835 w 11887966"/>
              <a:gd name="connsiteY26" fmla="*/ 1610392 h 2445522"/>
              <a:gd name="connsiteX27" fmla="*/ 1925909 w 11887966"/>
              <a:gd name="connsiteY27" fmla="*/ 1592893 h 2445522"/>
              <a:gd name="connsiteX28" fmla="*/ 1984761 w 11887966"/>
              <a:gd name="connsiteY28" fmla="*/ 1576070 h 2445522"/>
              <a:gd name="connsiteX29" fmla="*/ 2043395 w 11887966"/>
              <a:gd name="connsiteY29" fmla="*/ 1559913 h 2445522"/>
              <a:gd name="connsiteX30" fmla="*/ 2101813 w 11887966"/>
              <a:gd name="connsiteY30" fmla="*/ 1544413 h 2445522"/>
              <a:gd name="connsiteX31" fmla="*/ 2160020 w 11887966"/>
              <a:gd name="connsiteY31" fmla="*/ 1529560 h 2445522"/>
              <a:gd name="connsiteX32" fmla="*/ 2275813 w 11887966"/>
              <a:gd name="connsiteY32" fmla="*/ 1501756 h 2445522"/>
              <a:gd name="connsiteX33" fmla="*/ 2390799 w 11887966"/>
              <a:gd name="connsiteY33" fmla="*/ 1476424 h 2445522"/>
              <a:gd name="connsiteX34" fmla="*/ 2505007 w 11887966"/>
              <a:gd name="connsiteY34" fmla="*/ 1453484 h 2445522"/>
              <a:gd name="connsiteX35" fmla="*/ 2618464 w 11887966"/>
              <a:gd name="connsiteY35" fmla="*/ 1432859 h 2445522"/>
              <a:gd name="connsiteX36" fmla="*/ 2731198 w 11887966"/>
              <a:gd name="connsiteY36" fmla="*/ 1414472 h 2445522"/>
              <a:gd name="connsiteX37" fmla="*/ 2843236 w 11887966"/>
              <a:gd name="connsiteY37" fmla="*/ 1398243 h 2445522"/>
              <a:gd name="connsiteX38" fmla="*/ 2954605 w 11887966"/>
              <a:gd name="connsiteY38" fmla="*/ 1384096 h 2445522"/>
              <a:gd name="connsiteX39" fmla="*/ 3016287 w 11887966"/>
              <a:gd name="connsiteY39" fmla="*/ 1377121 h 2445522"/>
              <a:gd name="connsiteX40" fmla="*/ 3120466 w 11887966"/>
              <a:gd name="connsiteY40" fmla="*/ 1366606 h 2445522"/>
              <a:gd name="connsiteX41" fmla="*/ 3230284 w 11887966"/>
              <a:gd name="connsiteY41" fmla="*/ 1357321 h 2445522"/>
              <a:gd name="connsiteX42" fmla="*/ 3339529 w 11887966"/>
              <a:gd name="connsiteY42" fmla="*/ 1349843 h 2445522"/>
              <a:gd name="connsiteX43" fmla="*/ 3448229 w 11887966"/>
              <a:gd name="connsiteY43" fmla="*/ 1344095 h 2445522"/>
              <a:gd name="connsiteX44" fmla="*/ 3556412 w 11887966"/>
              <a:gd name="connsiteY44" fmla="*/ 1340000 h 2445522"/>
              <a:gd name="connsiteX45" fmla="*/ 3664104 w 11887966"/>
              <a:gd name="connsiteY45" fmla="*/ 1337479 h 2445522"/>
              <a:gd name="connsiteX46" fmla="*/ 9649949 w 11887966"/>
              <a:gd name="connsiteY46" fmla="*/ 1336454 h 2445522"/>
              <a:gd name="connsiteX47" fmla="*/ 9696827 w 11887966"/>
              <a:gd name="connsiteY47" fmla="*/ 1322011 h 2445522"/>
              <a:gd name="connsiteX48" fmla="*/ 9758972 w 11887966"/>
              <a:gd name="connsiteY48" fmla="*/ 1302238 h 2445522"/>
              <a:gd name="connsiteX49" fmla="*/ 9821385 w 11887966"/>
              <a:gd name="connsiteY49" fmla="*/ 1281747 h 2445522"/>
              <a:gd name="connsiteX50" fmla="*/ 9884070 w 11887966"/>
              <a:gd name="connsiteY50" fmla="*/ 1260528 h 2445522"/>
              <a:gd name="connsiteX51" fmla="*/ 9947030 w 11887966"/>
              <a:gd name="connsiteY51" fmla="*/ 1238573 h 2445522"/>
              <a:gd name="connsiteX52" fmla="*/ 10010269 w 11887966"/>
              <a:gd name="connsiteY52" fmla="*/ 1215870 h 2445522"/>
              <a:gd name="connsiteX53" fmla="*/ 10073789 w 11887966"/>
              <a:gd name="connsiteY53" fmla="*/ 1192410 h 2445522"/>
              <a:gd name="connsiteX54" fmla="*/ 10137596 w 11887966"/>
              <a:gd name="connsiteY54" fmla="*/ 1168184 h 2445522"/>
              <a:gd name="connsiteX55" fmla="*/ 10201691 w 11887966"/>
              <a:gd name="connsiteY55" fmla="*/ 1143182 h 2445522"/>
              <a:gd name="connsiteX56" fmla="*/ 10266079 w 11887966"/>
              <a:gd name="connsiteY56" fmla="*/ 1117393 h 2445522"/>
              <a:gd name="connsiteX57" fmla="*/ 10330763 w 11887966"/>
              <a:gd name="connsiteY57" fmla="*/ 1090809 h 2445522"/>
              <a:gd name="connsiteX58" fmla="*/ 10395745 w 11887966"/>
              <a:gd name="connsiteY58" fmla="*/ 1063419 h 2445522"/>
              <a:gd name="connsiteX59" fmla="*/ 10826686 w 11887966"/>
              <a:gd name="connsiteY59" fmla="*/ 863985 h 2445522"/>
              <a:gd name="connsiteX60" fmla="*/ 11887966 w 11887966"/>
              <a:gd name="connsiteY60" fmla="*/ 4616 h 2445522"/>
              <a:gd name="connsiteX61" fmla="*/ 10480113 w 11887966"/>
              <a:gd name="connsiteY61" fmla="*/ 0 h 2445522"/>
              <a:gd name="connsiteX0" fmla="*/ 9649949 w 11887966"/>
              <a:gd name="connsiteY0" fmla="*/ 1336454 h 2445522"/>
              <a:gd name="connsiteX1" fmla="*/ 3771334 w 11887966"/>
              <a:gd name="connsiteY1" fmla="*/ 1336454 h 2445522"/>
              <a:gd name="connsiteX2" fmla="*/ 3931370 w 11887966"/>
              <a:gd name="connsiteY2" fmla="*/ 1337551 h 2445522"/>
              <a:gd name="connsiteX3" fmla="*/ 4090520 w 11887966"/>
              <a:gd name="connsiteY3" fmla="*/ 1341576 h 2445522"/>
              <a:gd name="connsiteX4" fmla="*/ 4248875 w 11887966"/>
              <a:gd name="connsiteY4" fmla="*/ 1348265 h 2445522"/>
              <a:gd name="connsiteX5" fmla="*/ 4458940 w 11887966"/>
              <a:gd name="connsiteY5" fmla="*/ 1360874 h 2445522"/>
              <a:gd name="connsiteX6" fmla="*/ 4667976 w 11887966"/>
              <a:gd name="connsiteY6" fmla="*/ 1377128 h 2445522"/>
              <a:gd name="connsiteX7" fmla="*/ 4980083 w 11887966"/>
              <a:gd name="connsiteY7" fmla="*/ 1406979 h 2445522"/>
              <a:gd name="connsiteX8" fmla="*/ 6434286 w 11887966"/>
              <a:gd name="connsiteY8" fmla="*/ 1574291 h 2445522"/>
              <a:gd name="connsiteX9" fmla="*/ 6591836 w 11887966"/>
              <a:gd name="connsiteY9" fmla="*/ 1589363 h 2445522"/>
              <a:gd name="connsiteX10" fmla="*/ 6855992 w 11887966"/>
              <a:gd name="connsiteY10" fmla="*/ 1610914 h 2445522"/>
              <a:gd name="connsiteX11" fmla="*/ 7068979 w 11887966"/>
              <a:gd name="connsiteY11" fmla="*/ 1624243 h 2445522"/>
              <a:gd name="connsiteX12" fmla="*/ 7229833 w 11887966"/>
              <a:gd name="connsiteY12" fmla="*/ 1631547 h 2445522"/>
              <a:gd name="connsiteX13" fmla="*/ 7391744 w 11887966"/>
              <a:gd name="connsiteY13" fmla="*/ 1636252 h 2445522"/>
              <a:gd name="connsiteX14" fmla="*/ 7554806 w 11887966"/>
              <a:gd name="connsiteY14" fmla="*/ 1638094 h 2445522"/>
              <a:gd name="connsiteX15" fmla="*/ 7719110 w 11887966"/>
              <a:gd name="connsiteY15" fmla="*/ 1636810 h 2445522"/>
              <a:gd name="connsiteX16" fmla="*/ 7829382 w 11887966"/>
              <a:gd name="connsiteY16" fmla="*/ 1634087 h 2445522"/>
              <a:gd name="connsiteX17" fmla="*/ 7940275 w 11887966"/>
              <a:gd name="connsiteY17" fmla="*/ 1629780 h 2445522"/>
              <a:gd name="connsiteX18" fmla="*/ 8051816 w 11887966"/>
              <a:gd name="connsiteY18" fmla="*/ 1623810 h 2445522"/>
              <a:gd name="connsiteX19" fmla="*/ 8164033 w 11887966"/>
              <a:gd name="connsiteY19" fmla="*/ 1616100 h 2445522"/>
              <a:gd name="connsiteX20" fmla="*/ 8276953 w 11887966"/>
              <a:gd name="connsiteY20" fmla="*/ 1606571 h 2445522"/>
              <a:gd name="connsiteX21" fmla="*/ 8390604 w 11887966"/>
              <a:gd name="connsiteY21" fmla="*/ 1595147 h 2445522"/>
              <a:gd name="connsiteX22" fmla="*/ 8505012 w 11887966"/>
              <a:gd name="connsiteY22" fmla="*/ 1581747 h 2445522"/>
              <a:gd name="connsiteX23" fmla="*/ 8562510 w 11887966"/>
              <a:gd name="connsiteY23" fmla="*/ 1574283 h 2445522"/>
              <a:gd name="connsiteX24" fmla="*/ 8678107 w 11887966"/>
              <a:gd name="connsiteY24" fmla="*/ 1557776 h 2445522"/>
              <a:gd name="connsiteX25" fmla="*/ 8794531 w 11887966"/>
              <a:gd name="connsiteY25" fmla="*/ 1539100 h 2445522"/>
              <a:gd name="connsiteX26" fmla="*/ 8911808 w 11887966"/>
              <a:gd name="connsiteY26" fmla="*/ 1518177 h 2445522"/>
              <a:gd name="connsiteX27" fmla="*/ 9029968 w 11887966"/>
              <a:gd name="connsiteY27" fmla="*/ 1494928 h 2445522"/>
              <a:gd name="connsiteX28" fmla="*/ 9149036 w 11887966"/>
              <a:gd name="connsiteY28" fmla="*/ 1469276 h 2445522"/>
              <a:gd name="connsiteX29" fmla="*/ 9269041 w 11887966"/>
              <a:gd name="connsiteY29" fmla="*/ 1441143 h 2445522"/>
              <a:gd name="connsiteX30" fmla="*/ 9390009 w 11887966"/>
              <a:gd name="connsiteY30" fmla="*/ 1410450 h 2445522"/>
              <a:gd name="connsiteX31" fmla="*/ 9511969 w 11887966"/>
              <a:gd name="connsiteY31" fmla="*/ 1377121 h 2445522"/>
              <a:gd name="connsiteX32" fmla="*/ 9580448 w 11887966"/>
              <a:gd name="connsiteY32" fmla="*/ 1357321 h 2445522"/>
              <a:gd name="connsiteX33" fmla="*/ 9634947 w 11887966"/>
              <a:gd name="connsiteY33" fmla="*/ 1341076 h 2445522"/>
              <a:gd name="connsiteX34" fmla="*/ 9649949 w 11887966"/>
              <a:gd name="connsiteY34" fmla="*/ 1336454 h 2445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887966" h="2445522">
                <a:moveTo>
                  <a:pt x="10480113" y="0"/>
                </a:moveTo>
                <a:lnTo>
                  <a:pt x="0" y="0"/>
                </a:lnTo>
                <a:lnTo>
                  <a:pt x="0" y="2015879"/>
                </a:lnTo>
                <a:lnTo>
                  <a:pt x="5373" y="2445522"/>
                </a:lnTo>
                <a:lnTo>
                  <a:pt x="504090" y="2186203"/>
                </a:lnTo>
                <a:lnTo>
                  <a:pt x="568917" y="2151360"/>
                </a:lnTo>
                <a:lnTo>
                  <a:pt x="633445" y="2117407"/>
                </a:lnTo>
                <a:lnTo>
                  <a:pt x="697680" y="2084335"/>
                </a:lnTo>
                <a:lnTo>
                  <a:pt x="761624" y="2052135"/>
                </a:lnTo>
                <a:lnTo>
                  <a:pt x="825281" y="2020796"/>
                </a:lnTo>
                <a:lnTo>
                  <a:pt x="888654" y="1990308"/>
                </a:lnTo>
                <a:lnTo>
                  <a:pt x="951747" y="1960663"/>
                </a:lnTo>
                <a:lnTo>
                  <a:pt x="1014563" y="1931850"/>
                </a:lnTo>
                <a:lnTo>
                  <a:pt x="1077105" y="1903860"/>
                </a:lnTo>
                <a:lnTo>
                  <a:pt x="1139378" y="1876682"/>
                </a:lnTo>
                <a:lnTo>
                  <a:pt x="1201384" y="1850307"/>
                </a:lnTo>
                <a:lnTo>
                  <a:pt x="1263127" y="1824725"/>
                </a:lnTo>
                <a:lnTo>
                  <a:pt x="1324610" y="1799927"/>
                </a:lnTo>
                <a:lnTo>
                  <a:pt x="1385836" y="1775903"/>
                </a:lnTo>
                <a:lnTo>
                  <a:pt x="1446810" y="1752642"/>
                </a:lnTo>
                <a:lnTo>
                  <a:pt x="1507535" y="1730136"/>
                </a:lnTo>
                <a:lnTo>
                  <a:pt x="1568013" y="1708374"/>
                </a:lnTo>
                <a:lnTo>
                  <a:pt x="1628249" y="1687348"/>
                </a:lnTo>
                <a:lnTo>
                  <a:pt x="1688245" y="1667046"/>
                </a:lnTo>
                <a:lnTo>
                  <a:pt x="1748006" y="1647459"/>
                </a:lnTo>
                <a:lnTo>
                  <a:pt x="1807535" y="1628578"/>
                </a:lnTo>
                <a:lnTo>
                  <a:pt x="1866835" y="1610392"/>
                </a:lnTo>
                <a:lnTo>
                  <a:pt x="1925909" y="1592893"/>
                </a:lnTo>
                <a:lnTo>
                  <a:pt x="1984761" y="1576070"/>
                </a:lnTo>
                <a:lnTo>
                  <a:pt x="2043395" y="1559913"/>
                </a:lnTo>
                <a:lnTo>
                  <a:pt x="2101813" y="1544413"/>
                </a:lnTo>
                <a:lnTo>
                  <a:pt x="2160020" y="1529560"/>
                </a:lnTo>
                <a:lnTo>
                  <a:pt x="2275813" y="1501756"/>
                </a:lnTo>
                <a:lnTo>
                  <a:pt x="2390799" y="1476424"/>
                </a:lnTo>
                <a:lnTo>
                  <a:pt x="2505007" y="1453484"/>
                </a:lnTo>
                <a:lnTo>
                  <a:pt x="2618464" y="1432859"/>
                </a:lnTo>
                <a:lnTo>
                  <a:pt x="2731198" y="1414472"/>
                </a:lnTo>
                <a:lnTo>
                  <a:pt x="2843236" y="1398243"/>
                </a:lnTo>
                <a:lnTo>
                  <a:pt x="2954605" y="1384096"/>
                </a:lnTo>
                <a:lnTo>
                  <a:pt x="3016287" y="1377121"/>
                </a:lnTo>
                <a:lnTo>
                  <a:pt x="3120466" y="1366606"/>
                </a:lnTo>
                <a:lnTo>
                  <a:pt x="3230284" y="1357321"/>
                </a:lnTo>
                <a:lnTo>
                  <a:pt x="3339529" y="1349843"/>
                </a:lnTo>
                <a:lnTo>
                  <a:pt x="3448229" y="1344095"/>
                </a:lnTo>
                <a:lnTo>
                  <a:pt x="3556412" y="1340000"/>
                </a:lnTo>
                <a:lnTo>
                  <a:pt x="3664104" y="1337479"/>
                </a:lnTo>
                <a:lnTo>
                  <a:pt x="9649949" y="1336454"/>
                </a:lnTo>
                <a:lnTo>
                  <a:pt x="9696827" y="1322011"/>
                </a:lnTo>
                <a:lnTo>
                  <a:pt x="9758972" y="1302238"/>
                </a:lnTo>
                <a:lnTo>
                  <a:pt x="9821385" y="1281747"/>
                </a:lnTo>
                <a:lnTo>
                  <a:pt x="9884070" y="1260528"/>
                </a:lnTo>
                <a:lnTo>
                  <a:pt x="9947030" y="1238573"/>
                </a:lnTo>
                <a:lnTo>
                  <a:pt x="10010269" y="1215870"/>
                </a:lnTo>
                <a:lnTo>
                  <a:pt x="10073789" y="1192410"/>
                </a:lnTo>
                <a:lnTo>
                  <a:pt x="10137596" y="1168184"/>
                </a:lnTo>
                <a:lnTo>
                  <a:pt x="10201691" y="1143182"/>
                </a:lnTo>
                <a:lnTo>
                  <a:pt x="10266079" y="1117393"/>
                </a:lnTo>
                <a:lnTo>
                  <a:pt x="10330763" y="1090809"/>
                </a:lnTo>
                <a:lnTo>
                  <a:pt x="10395745" y="1063419"/>
                </a:lnTo>
                <a:cubicBezTo>
                  <a:pt x="10539392" y="996941"/>
                  <a:pt x="10591438" y="989201"/>
                  <a:pt x="10826686" y="863985"/>
                </a:cubicBezTo>
                <a:cubicBezTo>
                  <a:pt x="11148864" y="669731"/>
                  <a:pt x="11326792" y="596983"/>
                  <a:pt x="11887966" y="4616"/>
                </a:cubicBezTo>
                <a:lnTo>
                  <a:pt x="10480113" y="0"/>
                </a:lnTo>
                <a:close/>
              </a:path>
              <a:path w="11887966" h="2445522">
                <a:moveTo>
                  <a:pt x="9649949" y="1336454"/>
                </a:moveTo>
                <a:lnTo>
                  <a:pt x="3771334" y="1336454"/>
                </a:lnTo>
                <a:lnTo>
                  <a:pt x="3931370" y="1337551"/>
                </a:lnTo>
                <a:lnTo>
                  <a:pt x="4090520" y="1341576"/>
                </a:lnTo>
                <a:lnTo>
                  <a:pt x="4248875" y="1348265"/>
                </a:lnTo>
                <a:lnTo>
                  <a:pt x="4458940" y="1360874"/>
                </a:lnTo>
                <a:lnTo>
                  <a:pt x="4667976" y="1377128"/>
                </a:lnTo>
                <a:lnTo>
                  <a:pt x="4980083" y="1406979"/>
                </a:lnTo>
                <a:lnTo>
                  <a:pt x="6434286" y="1574291"/>
                </a:lnTo>
                <a:lnTo>
                  <a:pt x="6591836" y="1589363"/>
                </a:lnTo>
                <a:lnTo>
                  <a:pt x="6855992" y="1610914"/>
                </a:lnTo>
                <a:lnTo>
                  <a:pt x="7068979" y="1624243"/>
                </a:lnTo>
                <a:lnTo>
                  <a:pt x="7229833" y="1631547"/>
                </a:lnTo>
                <a:lnTo>
                  <a:pt x="7391744" y="1636252"/>
                </a:lnTo>
                <a:lnTo>
                  <a:pt x="7554806" y="1638094"/>
                </a:lnTo>
                <a:lnTo>
                  <a:pt x="7719110" y="1636810"/>
                </a:lnTo>
                <a:lnTo>
                  <a:pt x="7829382" y="1634087"/>
                </a:lnTo>
                <a:lnTo>
                  <a:pt x="7940275" y="1629780"/>
                </a:lnTo>
                <a:lnTo>
                  <a:pt x="8051816" y="1623810"/>
                </a:lnTo>
                <a:lnTo>
                  <a:pt x="8164033" y="1616100"/>
                </a:lnTo>
                <a:lnTo>
                  <a:pt x="8276953" y="1606571"/>
                </a:lnTo>
                <a:lnTo>
                  <a:pt x="8390604" y="1595147"/>
                </a:lnTo>
                <a:lnTo>
                  <a:pt x="8505012" y="1581747"/>
                </a:lnTo>
                <a:lnTo>
                  <a:pt x="8562510" y="1574283"/>
                </a:lnTo>
                <a:lnTo>
                  <a:pt x="8678107" y="1557776"/>
                </a:lnTo>
                <a:lnTo>
                  <a:pt x="8794531" y="1539100"/>
                </a:lnTo>
                <a:lnTo>
                  <a:pt x="8911808" y="1518177"/>
                </a:lnTo>
                <a:lnTo>
                  <a:pt x="9029968" y="1494928"/>
                </a:lnTo>
                <a:lnTo>
                  <a:pt x="9149036" y="1469276"/>
                </a:lnTo>
                <a:lnTo>
                  <a:pt x="9269041" y="1441143"/>
                </a:lnTo>
                <a:lnTo>
                  <a:pt x="9390009" y="1410450"/>
                </a:lnTo>
                <a:lnTo>
                  <a:pt x="9511969" y="1377121"/>
                </a:lnTo>
                <a:lnTo>
                  <a:pt x="9580448" y="1357321"/>
                </a:lnTo>
                <a:lnTo>
                  <a:pt x="9634947" y="1341076"/>
                </a:lnTo>
                <a:lnTo>
                  <a:pt x="9649949" y="1336454"/>
                </a:lnTo>
                <a:close/>
              </a:path>
            </a:pathLst>
          </a:custGeom>
          <a:gradFill>
            <a:gsLst>
              <a:gs pos="0">
                <a:srgbClr val="CEBA99"/>
              </a:gs>
              <a:gs pos="55000">
                <a:srgbClr val="E8DECE"/>
              </a:gs>
              <a:gs pos="100000">
                <a:srgbClr val="CEBA99"/>
              </a:gs>
            </a:gsLst>
            <a:lin ang="0" scaled="0"/>
          </a:grad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4" name="object 3"/>
          <p:cNvSpPr/>
          <p:nvPr userDrawn="1"/>
        </p:nvSpPr>
        <p:spPr>
          <a:xfrm>
            <a:off x="3" y="282"/>
            <a:ext cx="7432727" cy="1731276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466253" h="2231612">
                <a:moveTo>
                  <a:pt x="10058400" y="0"/>
                </a:moveTo>
                <a:lnTo>
                  <a:pt x="0" y="0"/>
                </a:lnTo>
                <a:lnTo>
                  <a:pt x="0" y="2231611"/>
                </a:lnTo>
                <a:lnTo>
                  <a:pt x="17250" y="2221947"/>
                </a:lnTo>
                <a:lnTo>
                  <a:pt x="82377" y="2186203"/>
                </a:lnTo>
                <a:lnTo>
                  <a:pt x="147204" y="2151360"/>
                </a:lnTo>
                <a:lnTo>
                  <a:pt x="211732" y="2117407"/>
                </a:lnTo>
                <a:lnTo>
                  <a:pt x="275967" y="2084335"/>
                </a:lnTo>
                <a:lnTo>
                  <a:pt x="339911" y="2052135"/>
                </a:lnTo>
                <a:lnTo>
                  <a:pt x="403568" y="2020796"/>
                </a:lnTo>
                <a:lnTo>
                  <a:pt x="466941" y="1990308"/>
                </a:lnTo>
                <a:lnTo>
                  <a:pt x="530034" y="1960663"/>
                </a:lnTo>
                <a:lnTo>
                  <a:pt x="592850" y="1931850"/>
                </a:lnTo>
                <a:lnTo>
                  <a:pt x="655392" y="1903860"/>
                </a:lnTo>
                <a:lnTo>
                  <a:pt x="717665" y="1876682"/>
                </a:lnTo>
                <a:lnTo>
                  <a:pt x="779671" y="1850307"/>
                </a:lnTo>
                <a:lnTo>
                  <a:pt x="841414" y="1824725"/>
                </a:lnTo>
                <a:lnTo>
                  <a:pt x="902897" y="1799927"/>
                </a:lnTo>
                <a:lnTo>
                  <a:pt x="964123" y="1775903"/>
                </a:lnTo>
                <a:lnTo>
                  <a:pt x="1025097" y="1752642"/>
                </a:lnTo>
                <a:lnTo>
                  <a:pt x="1085822" y="1730136"/>
                </a:lnTo>
                <a:lnTo>
                  <a:pt x="1146300" y="1708374"/>
                </a:lnTo>
                <a:lnTo>
                  <a:pt x="1206536" y="1687348"/>
                </a:lnTo>
                <a:lnTo>
                  <a:pt x="1266532" y="1667046"/>
                </a:lnTo>
                <a:lnTo>
                  <a:pt x="1326293" y="1647459"/>
                </a:lnTo>
                <a:lnTo>
                  <a:pt x="1385822" y="1628578"/>
                </a:lnTo>
                <a:lnTo>
                  <a:pt x="1445122" y="1610392"/>
                </a:lnTo>
                <a:lnTo>
                  <a:pt x="1504196" y="1592893"/>
                </a:lnTo>
                <a:lnTo>
                  <a:pt x="1563048" y="1576070"/>
                </a:lnTo>
                <a:lnTo>
                  <a:pt x="1621682" y="1559913"/>
                </a:lnTo>
                <a:lnTo>
                  <a:pt x="1680100" y="1544413"/>
                </a:lnTo>
                <a:lnTo>
                  <a:pt x="1738307" y="1529560"/>
                </a:lnTo>
                <a:lnTo>
                  <a:pt x="1854100" y="1501756"/>
                </a:lnTo>
                <a:lnTo>
                  <a:pt x="1969086" y="1476424"/>
                </a:lnTo>
                <a:lnTo>
                  <a:pt x="2083294" y="1453484"/>
                </a:lnTo>
                <a:lnTo>
                  <a:pt x="2196751" y="1432859"/>
                </a:lnTo>
                <a:lnTo>
                  <a:pt x="2309485" y="1414472"/>
                </a:lnTo>
                <a:lnTo>
                  <a:pt x="2421523" y="1398243"/>
                </a:lnTo>
                <a:lnTo>
                  <a:pt x="2532892" y="1384096"/>
                </a:lnTo>
                <a:lnTo>
                  <a:pt x="2594574" y="1377121"/>
                </a:lnTo>
                <a:lnTo>
                  <a:pt x="2698753" y="1366606"/>
                </a:lnTo>
                <a:lnTo>
                  <a:pt x="2808571" y="1357321"/>
                </a:lnTo>
                <a:lnTo>
                  <a:pt x="2917816" y="1349843"/>
                </a:lnTo>
                <a:lnTo>
                  <a:pt x="3026516" y="1344095"/>
                </a:lnTo>
                <a:lnTo>
                  <a:pt x="3134699" y="1340000"/>
                </a:lnTo>
                <a:lnTo>
                  <a:pt x="3242391" y="1337479"/>
                </a:lnTo>
                <a:lnTo>
                  <a:pt x="9228236" y="1336454"/>
                </a:lnTo>
                <a:lnTo>
                  <a:pt x="9275114" y="1322011"/>
                </a:lnTo>
                <a:lnTo>
                  <a:pt x="9337259" y="1302238"/>
                </a:lnTo>
                <a:lnTo>
                  <a:pt x="9399672" y="1281747"/>
                </a:lnTo>
                <a:lnTo>
                  <a:pt x="9462357" y="1260528"/>
                </a:lnTo>
                <a:lnTo>
                  <a:pt x="9525317" y="1238573"/>
                </a:lnTo>
                <a:lnTo>
                  <a:pt x="9588556" y="1215870"/>
                </a:lnTo>
                <a:lnTo>
                  <a:pt x="9652076" y="1192410"/>
                </a:lnTo>
                <a:lnTo>
                  <a:pt x="9715883" y="1168184"/>
                </a:lnTo>
                <a:lnTo>
                  <a:pt x="9779978" y="1143182"/>
                </a:lnTo>
                <a:lnTo>
                  <a:pt x="9844366" y="1117393"/>
                </a:lnTo>
                <a:lnTo>
                  <a:pt x="9909050" y="1090809"/>
                </a:lnTo>
                <a:lnTo>
                  <a:pt x="9974032" y="1063419"/>
                </a:lnTo>
                <a:cubicBezTo>
                  <a:pt x="10117679" y="996941"/>
                  <a:pt x="10169725" y="989201"/>
                  <a:pt x="10404973" y="863985"/>
                </a:cubicBezTo>
                <a:cubicBezTo>
                  <a:pt x="10727151" y="669731"/>
                  <a:pt x="10905079" y="596983"/>
                  <a:pt x="11466253" y="4616"/>
                </a:cubicBezTo>
                <a:lnTo>
                  <a:pt x="10058400" y="0"/>
                </a:lnTo>
                <a:close/>
              </a:path>
              <a:path w="11466253" h="2231612">
                <a:moveTo>
                  <a:pt x="9228236" y="1336454"/>
                </a:moveTo>
                <a:lnTo>
                  <a:pt x="3349621" y="1336454"/>
                </a:lnTo>
                <a:lnTo>
                  <a:pt x="3509657" y="1337551"/>
                </a:lnTo>
                <a:lnTo>
                  <a:pt x="3668807" y="1341576"/>
                </a:lnTo>
                <a:lnTo>
                  <a:pt x="3827162" y="1348265"/>
                </a:lnTo>
                <a:lnTo>
                  <a:pt x="4037227" y="1360874"/>
                </a:lnTo>
                <a:lnTo>
                  <a:pt x="4246263" y="1377128"/>
                </a:lnTo>
                <a:lnTo>
                  <a:pt x="4558370" y="1406979"/>
                </a:lnTo>
                <a:lnTo>
                  <a:pt x="6012573" y="1574291"/>
                </a:lnTo>
                <a:lnTo>
                  <a:pt x="6170123" y="1589363"/>
                </a:lnTo>
                <a:lnTo>
                  <a:pt x="6434279" y="1610914"/>
                </a:lnTo>
                <a:lnTo>
                  <a:pt x="6647266" y="1624243"/>
                </a:lnTo>
                <a:lnTo>
                  <a:pt x="6808120" y="1631547"/>
                </a:lnTo>
                <a:lnTo>
                  <a:pt x="6970031" y="1636252"/>
                </a:lnTo>
                <a:lnTo>
                  <a:pt x="7133093" y="1638094"/>
                </a:lnTo>
                <a:lnTo>
                  <a:pt x="7297397" y="1636810"/>
                </a:lnTo>
                <a:lnTo>
                  <a:pt x="7407669" y="1634087"/>
                </a:lnTo>
                <a:lnTo>
                  <a:pt x="7518562" y="1629780"/>
                </a:lnTo>
                <a:lnTo>
                  <a:pt x="7630103" y="1623810"/>
                </a:lnTo>
                <a:lnTo>
                  <a:pt x="7742320" y="1616100"/>
                </a:lnTo>
                <a:lnTo>
                  <a:pt x="7855240" y="1606571"/>
                </a:lnTo>
                <a:lnTo>
                  <a:pt x="7968891" y="1595147"/>
                </a:lnTo>
                <a:lnTo>
                  <a:pt x="8083299" y="1581747"/>
                </a:lnTo>
                <a:lnTo>
                  <a:pt x="8140797" y="1574283"/>
                </a:lnTo>
                <a:lnTo>
                  <a:pt x="8256394" y="1557776"/>
                </a:lnTo>
                <a:lnTo>
                  <a:pt x="8372818" y="1539100"/>
                </a:lnTo>
                <a:lnTo>
                  <a:pt x="8490095" y="1518177"/>
                </a:lnTo>
                <a:lnTo>
                  <a:pt x="8608255" y="1494928"/>
                </a:lnTo>
                <a:lnTo>
                  <a:pt x="8727323" y="1469276"/>
                </a:lnTo>
                <a:lnTo>
                  <a:pt x="8847328" y="1441143"/>
                </a:lnTo>
                <a:lnTo>
                  <a:pt x="8968296" y="1410450"/>
                </a:lnTo>
                <a:lnTo>
                  <a:pt x="9090256" y="1377121"/>
                </a:lnTo>
                <a:lnTo>
                  <a:pt x="9158735" y="1357321"/>
                </a:lnTo>
                <a:lnTo>
                  <a:pt x="9213234" y="1341076"/>
                </a:lnTo>
                <a:lnTo>
                  <a:pt x="9228236" y="1336454"/>
                </a:lnTo>
                <a:close/>
              </a:path>
            </a:pathLst>
          </a:custGeom>
          <a:solidFill>
            <a:srgbClr val="285D55"/>
          </a:solid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5" name="object 5"/>
          <p:cNvSpPr/>
          <p:nvPr userDrawn="1"/>
        </p:nvSpPr>
        <p:spPr>
          <a:xfrm>
            <a:off x="538178" y="129631"/>
            <a:ext cx="891635" cy="776307"/>
          </a:xfrm>
          <a:prstGeom prst="rect">
            <a:avLst/>
          </a:prstGeom>
          <a:blipFill>
            <a:blip r:embed="rId3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6" name="object 6"/>
          <p:cNvSpPr/>
          <p:nvPr userDrawn="1"/>
        </p:nvSpPr>
        <p:spPr>
          <a:xfrm>
            <a:off x="1806671" y="264807"/>
            <a:ext cx="2048732" cy="541054"/>
          </a:xfrm>
          <a:prstGeom prst="rect">
            <a:avLst/>
          </a:prstGeom>
          <a:blipFill>
            <a:blip r:embed="rId5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7" name="object 7"/>
          <p:cNvSpPr/>
          <p:nvPr userDrawn="1"/>
        </p:nvSpPr>
        <p:spPr>
          <a:xfrm>
            <a:off x="4674550" y="250815"/>
            <a:ext cx="533121" cy="576070"/>
          </a:xfrm>
          <a:prstGeom prst="rect">
            <a:avLst/>
          </a:prstGeom>
          <a:blipFill>
            <a:blip r:embed="rId7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100000"/>
                      </a14:imgEffect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cxnSp>
        <p:nvCxnSpPr>
          <p:cNvPr id="18" name="Conector recto 17"/>
          <p:cNvCxnSpPr/>
          <p:nvPr userDrawn="1"/>
        </p:nvCxnSpPr>
        <p:spPr>
          <a:xfrm flipH="1" flipV="1">
            <a:off x="4258075" y="264811"/>
            <a:ext cx="6478" cy="54105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8628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6233F-A4F2-4127-964C-F59E04530CC4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15/07/2021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62018" y="9324156"/>
            <a:ext cx="3497937" cy="535601"/>
          </a:xfrm>
        </p:spPr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862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0719" y="2508049"/>
            <a:ext cx="13408760" cy="4184675"/>
          </a:xfrm>
        </p:spPr>
        <p:txBody>
          <a:bodyPr anchor="b"/>
          <a:lstStyle>
            <a:lvl1pPr>
              <a:defRPr sz="9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0719" y="6732277"/>
            <a:ext cx="13408760" cy="2200622"/>
          </a:xfrm>
        </p:spPr>
        <p:txBody>
          <a:bodyPr/>
          <a:lstStyle>
            <a:lvl1pPr marL="0" indent="0">
              <a:buNone/>
              <a:defRPr sz="3800">
                <a:solidFill>
                  <a:schemeClr val="tx1"/>
                </a:solidFill>
              </a:defRPr>
            </a:lvl1pPr>
            <a:lvl2pPr marL="729149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458297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 marL="2187446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4pPr>
            <a:lvl5pPr marL="2916598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5pPr>
            <a:lvl6pPr marL="3645746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6pPr>
            <a:lvl7pPr marL="4374898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7pPr>
            <a:lvl8pPr marL="5104047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8pPr>
            <a:lvl9pPr marL="5833196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662FA-96AC-4A80-990E-5ED81F2BEF4C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15/07/2021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623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8815" y="2678006"/>
            <a:ext cx="6607215" cy="638297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70380" y="2678006"/>
            <a:ext cx="6607215" cy="638297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EA816-A4F8-483C-92E9-A2955E0E43D9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15/07/2021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163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40" y="535603"/>
            <a:ext cx="13408760" cy="194446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0841" y="2466095"/>
            <a:ext cx="6576850" cy="1208595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9149" indent="0">
              <a:buNone/>
              <a:defRPr sz="3200" b="1"/>
            </a:lvl2pPr>
            <a:lvl3pPr marL="1458297" indent="0">
              <a:buNone/>
              <a:defRPr sz="2900" b="1"/>
            </a:lvl3pPr>
            <a:lvl4pPr marL="2187446" indent="0">
              <a:buNone/>
              <a:defRPr sz="2600" b="1"/>
            </a:lvl4pPr>
            <a:lvl5pPr marL="2916598" indent="0">
              <a:buNone/>
              <a:defRPr sz="2600" b="1"/>
            </a:lvl5pPr>
            <a:lvl6pPr marL="3645746" indent="0">
              <a:buNone/>
              <a:defRPr sz="2600" b="1"/>
            </a:lvl6pPr>
            <a:lvl7pPr marL="4374898" indent="0">
              <a:buNone/>
              <a:defRPr sz="2600" b="1"/>
            </a:lvl7pPr>
            <a:lvl8pPr marL="5104047" indent="0">
              <a:buNone/>
              <a:defRPr sz="2600" b="1"/>
            </a:lvl8pPr>
            <a:lvl9pPr marL="5833196" indent="0">
              <a:buNone/>
              <a:defRPr sz="2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0841" y="3674710"/>
            <a:ext cx="6576850" cy="54049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70361" y="2466095"/>
            <a:ext cx="6609239" cy="1208595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9149" indent="0">
              <a:buNone/>
              <a:defRPr sz="3200" b="1"/>
            </a:lvl2pPr>
            <a:lvl3pPr marL="1458297" indent="0">
              <a:buNone/>
              <a:defRPr sz="2900" b="1"/>
            </a:lvl3pPr>
            <a:lvl4pPr marL="2187446" indent="0">
              <a:buNone/>
              <a:defRPr sz="2600" b="1"/>
            </a:lvl4pPr>
            <a:lvl5pPr marL="2916598" indent="0">
              <a:buNone/>
              <a:defRPr sz="2600" b="1"/>
            </a:lvl5pPr>
            <a:lvl6pPr marL="3645746" indent="0">
              <a:buNone/>
              <a:defRPr sz="2600" b="1"/>
            </a:lvl6pPr>
            <a:lvl7pPr marL="4374898" indent="0">
              <a:buNone/>
              <a:defRPr sz="2600" b="1"/>
            </a:lvl7pPr>
            <a:lvl8pPr marL="5104047" indent="0">
              <a:buNone/>
              <a:defRPr sz="2600" b="1"/>
            </a:lvl8pPr>
            <a:lvl9pPr marL="5833196" indent="0">
              <a:buNone/>
              <a:defRPr sz="2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70361" y="3674710"/>
            <a:ext cx="6609239" cy="54049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8B90F-C2DB-477D-A23A-C0DF14587D94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15/07/2021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59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235D1-5B44-4B3A-A1D2-A17D43A03A59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15/07/2021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893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0BA47-7860-4736-8362-C4700A38A473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15/07/2021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5795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67" y="670686"/>
            <a:ext cx="5014115" cy="2347331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9260" y="1448476"/>
            <a:ext cx="7870360" cy="7149112"/>
          </a:xfrm>
        </p:spPr>
        <p:txBody>
          <a:bodyPr/>
          <a:lstStyle>
            <a:lvl1pPr>
              <a:defRPr sz="5000"/>
            </a:lvl1pPr>
            <a:lvl2pPr>
              <a:defRPr sz="4400"/>
            </a:lvl2pPr>
            <a:lvl3pPr>
              <a:defRPr sz="38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867" y="3018015"/>
            <a:ext cx="5014115" cy="5591212"/>
          </a:xfrm>
        </p:spPr>
        <p:txBody>
          <a:bodyPr/>
          <a:lstStyle>
            <a:lvl1pPr marL="0" indent="0">
              <a:buNone/>
              <a:defRPr sz="2600"/>
            </a:lvl1pPr>
            <a:lvl2pPr marL="729149" indent="0">
              <a:buNone/>
              <a:defRPr sz="2100"/>
            </a:lvl2pPr>
            <a:lvl3pPr marL="1458297" indent="0">
              <a:buNone/>
              <a:defRPr sz="1800"/>
            </a:lvl3pPr>
            <a:lvl4pPr marL="2187446" indent="0">
              <a:buNone/>
              <a:defRPr sz="1500"/>
            </a:lvl4pPr>
            <a:lvl5pPr marL="2916598" indent="0">
              <a:buNone/>
              <a:defRPr sz="1500"/>
            </a:lvl5pPr>
            <a:lvl6pPr marL="3645746" indent="0">
              <a:buNone/>
              <a:defRPr sz="1500"/>
            </a:lvl6pPr>
            <a:lvl7pPr marL="4374898" indent="0">
              <a:buNone/>
              <a:defRPr sz="1500"/>
            </a:lvl7pPr>
            <a:lvl8pPr marL="5104047" indent="0">
              <a:buNone/>
              <a:defRPr sz="1500"/>
            </a:lvl8pPr>
            <a:lvl9pPr marL="5833196" indent="0">
              <a:buNone/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95669-0649-43F1-BEE2-2DB1F7005D21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15/07/2021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9290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67" y="670686"/>
            <a:ext cx="5014115" cy="2347331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609260" y="1448476"/>
            <a:ext cx="7870360" cy="7149112"/>
          </a:xfrm>
        </p:spPr>
        <p:txBody>
          <a:bodyPr anchor="t"/>
          <a:lstStyle>
            <a:lvl1pPr marL="0" indent="0">
              <a:buNone/>
              <a:defRPr sz="5000"/>
            </a:lvl1pPr>
            <a:lvl2pPr marL="729149" indent="0">
              <a:buNone/>
              <a:defRPr sz="4400"/>
            </a:lvl2pPr>
            <a:lvl3pPr marL="1458297" indent="0">
              <a:buNone/>
              <a:defRPr sz="3800"/>
            </a:lvl3pPr>
            <a:lvl4pPr marL="2187446" indent="0">
              <a:buNone/>
              <a:defRPr sz="3200"/>
            </a:lvl4pPr>
            <a:lvl5pPr marL="2916598" indent="0">
              <a:buNone/>
              <a:defRPr sz="3200"/>
            </a:lvl5pPr>
            <a:lvl6pPr marL="3645746" indent="0">
              <a:buNone/>
              <a:defRPr sz="3200"/>
            </a:lvl6pPr>
            <a:lvl7pPr marL="4374898" indent="0">
              <a:buNone/>
              <a:defRPr sz="3200"/>
            </a:lvl7pPr>
            <a:lvl8pPr marL="5104047" indent="0">
              <a:buNone/>
              <a:defRPr sz="3200"/>
            </a:lvl8pPr>
            <a:lvl9pPr marL="5833196" indent="0">
              <a:buNone/>
              <a:defRPr sz="32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867" y="3018015"/>
            <a:ext cx="5014115" cy="5591212"/>
          </a:xfrm>
        </p:spPr>
        <p:txBody>
          <a:bodyPr/>
          <a:lstStyle>
            <a:lvl1pPr marL="0" indent="0">
              <a:buNone/>
              <a:defRPr sz="2600"/>
            </a:lvl1pPr>
            <a:lvl2pPr marL="729149" indent="0">
              <a:buNone/>
              <a:defRPr sz="2100"/>
            </a:lvl2pPr>
            <a:lvl3pPr marL="1458297" indent="0">
              <a:buNone/>
              <a:defRPr sz="1800"/>
            </a:lvl3pPr>
            <a:lvl4pPr marL="2187446" indent="0">
              <a:buNone/>
              <a:defRPr sz="1500"/>
            </a:lvl4pPr>
            <a:lvl5pPr marL="2916598" indent="0">
              <a:buNone/>
              <a:defRPr sz="1500"/>
            </a:lvl5pPr>
            <a:lvl6pPr marL="3645746" indent="0">
              <a:buNone/>
              <a:defRPr sz="1500"/>
            </a:lvl6pPr>
            <a:lvl7pPr marL="4374898" indent="0">
              <a:buNone/>
              <a:defRPr sz="1500"/>
            </a:lvl7pPr>
            <a:lvl8pPr marL="5104047" indent="0">
              <a:buNone/>
              <a:defRPr sz="1500"/>
            </a:lvl8pPr>
            <a:lvl9pPr marL="5833196" indent="0">
              <a:buNone/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8B94E-02C9-4B0D-BCAB-77542056C85E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15/07/2021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643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1B3DC-231D-44BA-A260-774EC82AB65B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15/07/2021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1064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125387" y="535623"/>
            <a:ext cx="3352190" cy="85253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8836" y="535623"/>
            <a:ext cx="9862240" cy="85253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C6040-26F4-491C-8ADE-BE2CF7B2198D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15/07/2021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5240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50601" y="349928"/>
            <a:ext cx="14446532" cy="904277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s-ES" noProof="0"/>
              <a:t>Haga clic para modificar el estilo de título del patrón</a:t>
            </a:r>
            <a:endParaRPr lang="de-DE" noProof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37FF8-F5A1-4B15-9195-32D8A5121DA7}" type="datetime1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15.07.2021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11369645" y="9324153"/>
            <a:ext cx="3627491" cy="535601"/>
          </a:xfrm>
          <a:prstGeom prst="rect">
            <a:avLst/>
          </a:prstGeom>
        </p:spPr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/>
                </a:solidFill>
              </a:rPr>
              <a:pPr/>
              <a:t>‹Nº›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550604" y="1254189"/>
            <a:ext cx="14445186" cy="493236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688082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_blanco"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1355961" y="9280853"/>
            <a:ext cx="3627491" cy="535601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fld id="{01959946-1997-4BE3-98D4-7CA92443D8D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uadroTexto 6"/>
          <p:cNvSpPr txBox="1"/>
          <p:nvPr userDrawn="1"/>
        </p:nvSpPr>
        <p:spPr>
          <a:xfrm>
            <a:off x="3" y="9508387"/>
            <a:ext cx="5719213" cy="538328"/>
          </a:xfrm>
          <a:prstGeom prst="rect">
            <a:avLst/>
          </a:prstGeom>
          <a:solidFill>
            <a:schemeClr val="bg1"/>
          </a:solidFill>
        </p:spPr>
        <p:txBody>
          <a:bodyPr wrap="square" lIns="91146" tIns="45581" rIns="91146" bIns="45581" rtlCol="0">
            <a:spAutoFit/>
          </a:bodyPr>
          <a:lstStyle/>
          <a:p>
            <a:pPr defTabSz="1458297"/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6173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E6431-DB1C-4B61-8F76-5F47B3D05CB4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15/07/2021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object 6"/>
          <p:cNvSpPr/>
          <p:nvPr userDrawn="1"/>
        </p:nvSpPr>
        <p:spPr>
          <a:xfrm>
            <a:off x="-2461" y="4538082"/>
            <a:ext cx="7775659" cy="55219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sp>
        <p:nvSpPr>
          <p:cNvPr id="13" name="object 3"/>
          <p:cNvSpPr/>
          <p:nvPr userDrawn="1"/>
        </p:nvSpPr>
        <p:spPr>
          <a:xfrm>
            <a:off x="-4782" y="271"/>
            <a:ext cx="7933447" cy="2177847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451979 w 11918232"/>
              <a:gd name="connsiteY2" fmla="*/ 2231611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521691 w 11929544"/>
              <a:gd name="connsiteY0" fmla="*/ 0 h 2437677"/>
              <a:gd name="connsiteX1" fmla="*/ 463291 w 11929544"/>
              <a:gd name="connsiteY1" fmla="*/ 0 h 2437677"/>
              <a:gd name="connsiteX2" fmla="*/ 0 w 11929544"/>
              <a:gd name="connsiteY2" fmla="*/ 2019802 h 2437677"/>
              <a:gd name="connsiteX3" fmla="*/ 11312 w 11929544"/>
              <a:gd name="connsiteY3" fmla="*/ 2437677 h 2437677"/>
              <a:gd name="connsiteX4" fmla="*/ 545668 w 11929544"/>
              <a:gd name="connsiteY4" fmla="*/ 2186203 h 2437677"/>
              <a:gd name="connsiteX5" fmla="*/ 610495 w 11929544"/>
              <a:gd name="connsiteY5" fmla="*/ 2151360 h 2437677"/>
              <a:gd name="connsiteX6" fmla="*/ 675023 w 11929544"/>
              <a:gd name="connsiteY6" fmla="*/ 2117407 h 2437677"/>
              <a:gd name="connsiteX7" fmla="*/ 739258 w 11929544"/>
              <a:gd name="connsiteY7" fmla="*/ 2084335 h 2437677"/>
              <a:gd name="connsiteX8" fmla="*/ 803202 w 11929544"/>
              <a:gd name="connsiteY8" fmla="*/ 2052135 h 2437677"/>
              <a:gd name="connsiteX9" fmla="*/ 866859 w 11929544"/>
              <a:gd name="connsiteY9" fmla="*/ 2020796 h 2437677"/>
              <a:gd name="connsiteX10" fmla="*/ 930232 w 11929544"/>
              <a:gd name="connsiteY10" fmla="*/ 1990308 h 2437677"/>
              <a:gd name="connsiteX11" fmla="*/ 993325 w 11929544"/>
              <a:gd name="connsiteY11" fmla="*/ 1960663 h 2437677"/>
              <a:gd name="connsiteX12" fmla="*/ 1056141 w 11929544"/>
              <a:gd name="connsiteY12" fmla="*/ 1931850 h 2437677"/>
              <a:gd name="connsiteX13" fmla="*/ 1118683 w 11929544"/>
              <a:gd name="connsiteY13" fmla="*/ 1903860 h 2437677"/>
              <a:gd name="connsiteX14" fmla="*/ 1180956 w 11929544"/>
              <a:gd name="connsiteY14" fmla="*/ 1876682 h 2437677"/>
              <a:gd name="connsiteX15" fmla="*/ 1242962 w 11929544"/>
              <a:gd name="connsiteY15" fmla="*/ 1850307 h 2437677"/>
              <a:gd name="connsiteX16" fmla="*/ 1304705 w 11929544"/>
              <a:gd name="connsiteY16" fmla="*/ 1824725 h 2437677"/>
              <a:gd name="connsiteX17" fmla="*/ 1366188 w 11929544"/>
              <a:gd name="connsiteY17" fmla="*/ 1799927 h 2437677"/>
              <a:gd name="connsiteX18" fmla="*/ 1427414 w 11929544"/>
              <a:gd name="connsiteY18" fmla="*/ 1775903 h 2437677"/>
              <a:gd name="connsiteX19" fmla="*/ 1488388 w 11929544"/>
              <a:gd name="connsiteY19" fmla="*/ 1752642 h 2437677"/>
              <a:gd name="connsiteX20" fmla="*/ 1549113 w 11929544"/>
              <a:gd name="connsiteY20" fmla="*/ 1730136 h 2437677"/>
              <a:gd name="connsiteX21" fmla="*/ 1609591 w 11929544"/>
              <a:gd name="connsiteY21" fmla="*/ 1708374 h 2437677"/>
              <a:gd name="connsiteX22" fmla="*/ 1669827 w 11929544"/>
              <a:gd name="connsiteY22" fmla="*/ 1687348 h 2437677"/>
              <a:gd name="connsiteX23" fmla="*/ 1729823 w 11929544"/>
              <a:gd name="connsiteY23" fmla="*/ 1667046 h 2437677"/>
              <a:gd name="connsiteX24" fmla="*/ 1789584 w 11929544"/>
              <a:gd name="connsiteY24" fmla="*/ 1647459 h 2437677"/>
              <a:gd name="connsiteX25" fmla="*/ 1849113 w 11929544"/>
              <a:gd name="connsiteY25" fmla="*/ 1628578 h 2437677"/>
              <a:gd name="connsiteX26" fmla="*/ 1908413 w 11929544"/>
              <a:gd name="connsiteY26" fmla="*/ 1610392 h 2437677"/>
              <a:gd name="connsiteX27" fmla="*/ 1967487 w 11929544"/>
              <a:gd name="connsiteY27" fmla="*/ 1592893 h 2437677"/>
              <a:gd name="connsiteX28" fmla="*/ 2026339 w 11929544"/>
              <a:gd name="connsiteY28" fmla="*/ 1576070 h 2437677"/>
              <a:gd name="connsiteX29" fmla="*/ 2084973 w 11929544"/>
              <a:gd name="connsiteY29" fmla="*/ 1559913 h 2437677"/>
              <a:gd name="connsiteX30" fmla="*/ 2143391 w 11929544"/>
              <a:gd name="connsiteY30" fmla="*/ 1544413 h 2437677"/>
              <a:gd name="connsiteX31" fmla="*/ 2201598 w 11929544"/>
              <a:gd name="connsiteY31" fmla="*/ 1529560 h 2437677"/>
              <a:gd name="connsiteX32" fmla="*/ 2317391 w 11929544"/>
              <a:gd name="connsiteY32" fmla="*/ 1501756 h 2437677"/>
              <a:gd name="connsiteX33" fmla="*/ 2432377 w 11929544"/>
              <a:gd name="connsiteY33" fmla="*/ 1476424 h 2437677"/>
              <a:gd name="connsiteX34" fmla="*/ 2546585 w 11929544"/>
              <a:gd name="connsiteY34" fmla="*/ 1453484 h 2437677"/>
              <a:gd name="connsiteX35" fmla="*/ 2660042 w 11929544"/>
              <a:gd name="connsiteY35" fmla="*/ 1432859 h 2437677"/>
              <a:gd name="connsiteX36" fmla="*/ 2772776 w 11929544"/>
              <a:gd name="connsiteY36" fmla="*/ 1414472 h 2437677"/>
              <a:gd name="connsiteX37" fmla="*/ 2884814 w 11929544"/>
              <a:gd name="connsiteY37" fmla="*/ 1398243 h 2437677"/>
              <a:gd name="connsiteX38" fmla="*/ 2996183 w 11929544"/>
              <a:gd name="connsiteY38" fmla="*/ 1384096 h 2437677"/>
              <a:gd name="connsiteX39" fmla="*/ 3057865 w 11929544"/>
              <a:gd name="connsiteY39" fmla="*/ 1377121 h 2437677"/>
              <a:gd name="connsiteX40" fmla="*/ 3162044 w 11929544"/>
              <a:gd name="connsiteY40" fmla="*/ 1366606 h 2437677"/>
              <a:gd name="connsiteX41" fmla="*/ 3271862 w 11929544"/>
              <a:gd name="connsiteY41" fmla="*/ 1357321 h 2437677"/>
              <a:gd name="connsiteX42" fmla="*/ 3381107 w 11929544"/>
              <a:gd name="connsiteY42" fmla="*/ 1349843 h 2437677"/>
              <a:gd name="connsiteX43" fmla="*/ 3489807 w 11929544"/>
              <a:gd name="connsiteY43" fmla="*/ 1344095 h 2437677"/>
              <a:gd name="connsiteX44" fmla="*/ 3597990 w 11929544"/>
              <a:gd name="connsiteY44" fmla="*/ 1340000 h 2437677"/>
              <a:gd name="connsiteX45" fmla="*/ 3705682 w 11929544"/>
              <a:gd name="connsiteY45" fmla="*/ 1337479 h 2437677"/>
              <a:gd name="connsiteX46" fmla="*/ 9691527 w 11929544"/>
              <a:gd name="connsiteY46" fmla="*/ 1336454 h 2437677"/>
              <a:gd name="connsiteX47" fmla="*/ 9738405 w 11929544"/>
              <a:gd name="connsiteY47" fmla="*/ 1322011 h 2437677"/>
              <a:gd name="connsiteX48" fmla="*/ 9800550 w 11929544"/>
              <a:gd name="connsiteY48" fmla="*/ 1302238 h 2437677"/>
              <a:gd name="connsiteX49" fmla="*/ 9862963 w 11929544"/>
              <a:gd name="connsiteY49" fmla="*/ 1281747 h 2437677"/>
              <a:gd name="connsiteX50" fmla="*/ 9925648 w 11929544"/>
              <a:gd name="connsiteY50" fmla="*/ 1260528 h 2437677"/>
              <a:gd name="connsiteX51" fmla="*/ 9988608 w 11929544"/>
              <a:gd name="connsiteY51" fmla="*/ 1238573 h 2437677"/>
              <a:gd name="connsiteX52" fmla="*/ 10051847 w 11929544"/>
              <a:gd name="connsiteY52" fmla="*/ 1215870 h 2437677"/>
              <a:gd name="connsiteX53" fmla="*/ 10115367 w 11929544"/>
              <a:gd name="connsiteY53" fmla="*/ 1192410 h 2437677"/>
              <a:gd name="connsiteX54" fmla="*/ 10179174 w 11929544"/>
              <a:gd name="connsiteY54" fmla="*/ 1168184 h 2437677"/>
              <a:gd name="connsiteX55" fmla="*/ 10243269 w 11929544"/>
              <a:gd name="connsiteY55" fmla="*/ 1143182 h 2437677"/>
              <a:gd name="connsiteX56" fmla="*/ 10307657 w 11929544"/>
              <a:gd name="connsiteY56" fmla="*/ 1117393 h 2437677"/>
              <a:gd name="connsiteX57" fmla="*/ 10372341 w 11929544"/>
              <a:gd name="connsiteY57" fmla="*/ 1090809 h 2437677"/>
              <a:gd name="connsiteX58" fmla="*/ 10437323 w 11929544"/>
              <a:gd name="connsiteY58" fmla="*/ 1063419 h 2437677"/>
              <a:gd name="connsiteX59" fmla="*/ 10868264 w 11929544"/>
              <a:gd name="connsiteY59" fmla="*/ 863985 h 2437677"/>
              <a:gd name="connsiteX60" fmla="*/ 11929544 w 11929544"/>
              <a:gd name="connsiteY60" fmla="*/ 4616 h 2437677"/>
              <a:gd name="connsiteX61" fmla="*/ 10521691 w 11929544"/>
              <a:gd name="connsiteY61" fmla="*/ 0 h 2437677"/>
              <a:gd name="connsiteX0" fmla="*/ 9691527 w 11929544"/>
              <a:gd name="connsiteY0" fmla="*/ 1336454 h 2437677"/>
              <a:gd name="connsiteX1" fmla="*/ 3812912 w 11929544"/>
              <a:gd name="connsiteY1" fmla="*/ 1336454 h 2437677"/>
              <a:gd name="connsiteX2" fmla="*/ 3972948 w 11929544"/>
              <a:gd name="connsiteY2" fmla="*/ 1337551 h 2437677"/>
              <a:gd name="connsiteX3" fmla="*/ 4132098 w 11929544"/>
              <a:gd name="connsiteY3" fmla="*/ 1341576 h 2437677"/>
              <a:gd name="connsiteX4" fmla="*/ 4290453 w 11929544"/>
              <a:gd name="connsiteY4" fmla="*/ 1348265 h 2437677"/>
              <a:gd name="connsiteX5" fmla="*/ 4500518 w 11929544"/>
              <a:gd name="connsiteY5" fmla="*/ 1360874 h 2437677"/>
              <a:gd name="connsiteX6" fmla="*/ 4709554 w 11929544"/>
              <a:gd name="connsiteY6" fmla="*/ 1377128 h 2437677"/>
              <a:gd name="connsiteX7" fmla="*/ 5021661 w 11929544"/>
              <a:gd name="connsiteY7" fmla="*/ 1406979 h 2437677"/>
              <a:gd name="connsiteX8" fmla="*/ 6475864 w 11929544"/>
              <a:gd name="connsiteY8" fmla="*/ 1574291 h 2437677"/>
              <a:gd name="connsiteX9" fmla="*/ 6633414 w 11929544"/>
              <a:gd name="connsiteY9" fmla="*/ 1589363 h 2437677"/>
              <a:gd name="connsiteX10" fmla="*/ 6897570 w 11929544"/>
              <a:gd name="connsiteY10" fmla="*/ 1610914 h 2437677"/>
              <a:gd name="connsiteX11" fmla="*/ 7110557 w 11929544"/>
              <a:gd name="connsiteY11" fmla="*/ 1624243 h 2437677"/>
              <a:gd name="connsiteX12" fmla="*/ 7271411 w 11929544"/>
              <a:gd name="connsiteY12" fmla="*/ 1631547 h 2437677"/>
              <a:gd name="connsiteX13" fmla="*/ 7433322 w 11929544"/>
              <a:gd name="connsiteY13" fmla="*/ 1636252 h 2437677"/>
              <a:gd name="connsiteX14" fmla="*/ 7596384 w 11929544"/>
              <a:gd name="connsiteY14" fmla="*/ 1638094 h 2437677"/>
              <a:gd name="connsiteX15" fmla="*/ 7760688 w 11929544"/>
              <a:gd name="connsiteY15" fmla="*/ 1636810 h 2437677"/>
              <a:gd name="connsiteX16" fmla="*/ 7870960 w 11929544"/>
              <a:gd name="connsiteY16" fmla="*/ 1634087 h 2437677"/>
              <a:gd name="connsiteX17" fmla="*/ 7981853 w 11929544"/>
              <a:gd name="connsiteY17" fmla="*/ 1629780 h 2437677"/>
              <a:gd name="connsiteX18" fmla="*/ 8093394 w 11929544"/>
              <a:gd name="connsiteY18" fmla="*/ 1623810 h 2437677"/>
              <a:gd name="connsiteX19" fmla="*/ 8205611 w 11929544"/>
              <a:gd name="connsiteY19" fmla="*/ 1616100 h 2437677"/>
              <a:gd name="connsiteX20" fmla="*/ 8318531 w 11929544"/>
              <a:gd name="connsiteY20" fmla="*/ 1606571 h 2437677"/>
              <a:gd name="connsiteX21" fmla="*/ 8432182 w 11929544"/>
              <a:gd name="connsiteY21" fmla="*/ 1595147 h 2437677"/>
              <a:gd name="connsiteX22" fmla="*/ 8546590 w 11929544"/>
              <a:gd name="connsiteY22" fmla="*/ 1581747 h 2437677"/>
              <a:gd name="connsiteX23" fmla="*/ 8604088 w 11929544"/>
              <a:gd name="connsiteY23" fmla="*/ 1574283 h 2437677"/>
              <a:gd name="connsiteX24" fmla="*/ 8719685 w 11929544"/>
              <a:gd name="connsiteY24" fmla="*/ 1557776 h 2437677"/>
              <a:gd name="connsiteX25" fmla="*/ 8836109 w 11929544"/>
              <a:gd name="connsiteY25" fmla="*/ 1539100 h 2437677"/>
              <a:gd name="connsiteX26" fmla="*/ 8953386 w 11929544"/>
              <a:gd name="connsiteY26" fmla="*/ 1518177 h 2437677"/>
              <a:gd name="connsiteX27" fmla="*/ 9071546 w 11929544"/>
              <a:gd name="connsiteY27" fmla="*/ 1494928 h 2437677"/>
              <a:gd name="connsiteX28" fmla="*/ 9190614 w 11929544"/>
              <a:gd name="connsiteY28" fmla="*/ 1469276 h 2437677"/>
              <a:gd name="connsiteX29" fmla="*/ 9310619 w 11929544"/>
              <a:gd name="connsiteY29" fmla="*/ 1441143 h 2437677"/>
              <a:gd name="connsiteX30" fmla="*/ 9431587 w 11929544"/>
              <a:gd name="connsiteY30" fmla="*/ 1410450 h 2437677"/>
              <a:gd name="connsiteX31" fmla="*/ 9553547 w 11929544"/>
              <a:gd name="connsiteY31" fmla="*/ 1377121 h 2437677"/>
              <a:gd name="connsiteX32" fmla="*/ 9622026 w 11929544"/>
              <a:gd name="connsiteY32" fmla="*/ 1357321 h 2437677"/>
              <a:gd name="connsiteX33" fmla="*/ 9676525 w 11929544"/>
              <a:gd name="connsiteY33" fmla="*/ 1341076 h 2437677"/>
              <a:gd name="connsiteX34" fmla="*/ 9691527 w 11929544"/>
              <a:gd name="connsiteY34" fmla="*/ 1336454 h 2437677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30266 w 11918232"/>
              <a:gd name="connsiteY2" fmla="*/ 2015879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480113 w 11887966"/>
              <a:gd name="connsiteY0" fmla="*/ 0 h 2421987"/>
              <a:gd name="connsiteX1" fmla="*/ 421713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21987"/>
              <a:gd name="connsiteX1" fmla="*/ 0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45522"/>
              <a:gd name="connsiteX1" fmla="*/ 0 w 11887966"/>
              <a:gd name="connsiteY1" fmla="*/ 0 h 2445522"/>
              <a:gd name="connsiteX2" fmla="*/ 0 w 11887966"/>
              <a:gd name="connsiteY2" fmla="*/ 2015879 h 2445522"/>
              <a:gd name="connsiteX3" fmla="*/ 5373 w 11887966"/>
              <a:gd name="connsiteY3" fmla="*/ 2445522 h 2445522"/>
              <a:gd name="connsiteX4" fmla="*/ 504090 w 11887966"/>
              <a:gd name="connsiteY4" fmla="*/ 2186203 h 2445522"/>
              <a:gd name="connsiteX5" fmla="*/ 568917 w 11887966"/>
              <a:gd name="connsiteY5" fmla="*/ 2151360 h 2445522"/>
              <a:gd name="connsiteX6" fmla="*/ 633445 w 11887966"/>
              <a:gd name="connsiteY6" fmla="*/ 2117407 h 2445522"/>
              <a:gd name="connsiteX7" fmla="*/ 697680 w 11887966"/>
              <a:gd name="connsiteY7" fmla="*/ 2084335 h 2445522"/>
              <a:gd name="connsiteX8" fmla="*/ 761624 w 11887966"/>
              <a:gd name="connsiteY8" fmla="*/ 2052135 h 2445522"/>
              <a:gd name="connsiteX9" fmla="*/ 825281 w 11887966"/>
              <a:gd name="connsiteY9" fmla="*/ 2020796 h 2445522"/>
              <a:gd name="connsiteX10" fmla="*/ 888654 w 11887966"/>
              <a:gd name="connsiteY10" fmla="*/ 1990308 h 2445522"/>
              <a:gd name="connsiteX11" fmla="*/ 951747 w 11887966"/>
              <a:gd name="connsiteY11" fmla="*/ 1960663 h 2445522"/>
              <a:gd name="connsiteX12" fmla="*/ 1014563 w 11887966"/>
              <a:gd name="connsiteY12" fmla="*/ 1931850 h 2445522"/>
              <a:gd name="connsiteX13" fmla="*/ 1077105 w 11887966"/>
              <a:gd name="connsiteY13" fmla="*/ 1903860 h 2445522"/>
              <a:gd name="connsiteX14" fmla="*/ 1139378 w 11887966"/>
              <a:gd name="connsiteY14" fmla="*/ 1876682 h 2445522"/>
              <a:gd name="connsiteX15" fmla="*/ 1201384 w 11887966"/>
              <a:gd name="connsiteY15" fmla="*/ 1850307 h 2445522"/>
              <a:gd name="connsiteX16" fmla="*/ 1263127 w 11887966"/>
              <a:gd name="connsiteY16" fmla="*/ 1824725 h 2445522"/>
              <a:gd name="connsiteX17" fmla="*/ 1324610 w 11887966"/>
              <a:gd name="connsiteY17" fmla="*/ 1799927 h 2445522"/>
              <a:gd name="connsiteX18" fmla="*/ 1385836 w 11887966"/>
              <a:gd name="connsiteY18" fmla="*/ 1775903 h 2445522"/>
              <a:gd name="connsiteX19" fmla="*/ 1446810 w 11887966"/>
              <a:gd name="connsiteY19" fmla="*/ 1752642 h 2445522"/>
              <a:gd name="connsiteX20" fmla="*/ 1507535 w 11887966"/>
              <a:gd name="connsiteY20" fmla="*/ 1730136 h 2445522"/>
              <a:gd name="connsiteX21" fmla="*/ 1568013 w 11887966"/>
              <a:gd name="connsiteY21" fmla="*/ 1708374 h 2445522"/>
              <a:gd name="connsiteX22" fmla="*/ 1628249 w 11887966"/>
              <a:gd name="connsiteY22" fmla="*/ 1687348 h 2445522"/>
              <a:gd name="connsiteX23" fmla="*/ 1688245 w 11887966"/>
              <a:gd name="connsiteY23" fmla="*/ 1667046 h 2445522"/>
              <a:gd name="connsiteX24" fmla="*/ 1748006 w 11887966"/>
              <a:gd name="connsiteY24" fmla="*/ 1647459 h 2445522"/>
              <a:gd name="connsiteX25" fmla="*/ 1807535 w 11887966"/>
              <a:gd name="connsiteY25" fmla="*/ 1628578 h 2445522"/>
              <a:gd name="connsiteX26" fmla="*/ 1866835 w 11887966"/>
              <a:gd name="connsiteY26" fmla="*/ 1610392 h 2445522"/>
              <a:gd name="connsiteX27" fmla="*/ 1925909 w 11887966"/>
              <a:gd name="connsiteY27" fmla="*/ 1592893 h 2445522"/>
              <a:gd name="connsiteX28" fmla="*/ 1984761 w 11887966"/>
              <a:gd name="connsiteY28" fmla="*/ 1576070 h 2445522"/>
              <a:gd name="connsiteX29" fmla="*/ 2043395 w 11887966"/>
              <a:gd name="connsiteY29" fmla="*/ 1559913 h 2445522"/>
              <a:gd name="connsiteX30" fmla="*/ 2101813 w 11887966"/>
              <a:gd name="connsiteY30" fmla="*/ 1544413 h 2445522"/>
              <a:gd name="connsiteX31" fmla="*/ 2160020 w 11887966"/>
              <a:gd name="connsiteY31" fmla="*/ 1529560 h 2445522"/>
              <a:gd name="connsiteX32" fmla="*/ 2275813 w 11887966"/>
              <a:gd name="connsiteY32" fmla="*/ 1501756 h 2445522"/>
              <a:gd name="connsiteX33" fmla="*/ 2390799 w 11887966"/>
              <a:gd name="connsiteY33" fmla="*/ 1476424 h 2445522"/>
              <a:gd name="connsiteX34" fmla="*/ 2505007 w 11887966"/>
              <a:gd name="connsiteY34" fmla="*/ 1453484 h 2445522"/>
              <a:gd name="connsiteX35" fmla="*/ 2618464 w 11887966"/>
              <a:gd name="connsiteY35" fmla="*/ 1432859 h 2445522"/>
              <a:gd name="connsiteX36" fmla="*/ 2731198 w 11887966"/>
              <a:gd name="connsiteY36" fmla="*/ 1414472 h 2445522"/>
              <a:gd name="connsiteX37" fmla="*/ 2843236 w 11887966"/>
              <a:gd name="connsiteY37" fmla="*/ 1398243 h 2445522"/>
              <a:gd name="connsiteX38" fmla="*/ 2954605 w 11887966"/>
              <a:gd name="connsiteY38" fmla="*/ 1384096 h 2445522"/>
              <a:gd name="connsiteX39" fmla="*/ 3016287 w 11887966"/>
              <a:gd name="connsiteY39" fmla="*/ 1377121 h 2445522"/>
              <a:gd name="connsiteX40" fmla="*/ 3120466 w 11887966"/>
              <a:gd name="connsiteY40" fmla="*/ 1366606 h 2445522"/>
              <a:gd name="connsiteX41" fmla="*/ 3230284 w 11887966"/>
              <a:gd name="connsiteY41" fmla="*/ 1357321 h 2445522"/>
              <a:gd name="connsiteX42" fmla="*/ 3339529 w 11887966"/>
              <a:gd name="connsiteY42" fmla="*/ 1349843 h 2445522"/>
              <a:gd name="connsiteX43" fmla="*/ 3448229 w 11887966"/>
              <a:gd name="connsiteY43" fmla="*/ 1344095 h 2445522"/>
              <a:gd name="connsiteX44" fmla="*/ 3556412 w 11887966"/>
              <a:gd name="connsiteY44" fmla="*/ 1340000 h 2445522"/>
              <a:gd name="connsiteX45" fmla="*/ 3664104 w 11887966"/>
              <a:gd name="connsiteY45" fmla="*/ 1337479 h 2445522"/>
              <a:gd name="connsiteX46" fmla="*/ 9649949 w 11887966"/>
              <a:gd name="connsiteY46" fmla="*/ 1336454 h 2445522"/>
              <a:gd name="connsiteX47" fmla="*/ 9696827 w 11887966"/>
              <a:gd name="connsiteY47" fmla="*/ 1322011 h 2445522"/>
              <a:gd name="connsiteX48" fmla="*/ 9758972 w 11887966"/>
              <a:gd name="connsiteY48" fmla="*/ 1302238 h 2445522"/>
              <a:gd name="connsiteX49" fmla="*/ 9821385 w 11887966"/>
              <a:gd name="connsiteY49" fmla="*/ 1281747 h 2445522"/>
              <a:gd name="connsiteX50" fmla="*/ 9884070 w 11887966"/>
              <a:gd name="connsiteY50" fmla="*/ 1260528 h 2445522"/>
              <a:gd name="connsiteX51" fmla="*/ 9947030 w 11887966"/>
              <a:gd name="connsiteY51" fmla="*/ 1238573 h 2445522"/>
              <a:gd name="connsiteX52" fmla="*/ 10010269 w 11887966"/>
              <a:gd name="connsiteY52" fmla="*/ 1215870 h 2445522"/>
              <a:gd name="connsiteX53" fmla="*/ 10073789 w 11887966"/>
              <a:gd name="connsiteY53" fmla="*/ 1192410 h 2445522"/>
              <a:gd name="connsiteX54" fmla="*/ 10137596 w 11887966"/>
              <a:gd name="connsiteY54" fmla="*/ 1168184 h 2445522"/>
              <a:gd name="connsiteX55" fmla="*/ 10201691 w 11887966"/>
              <a:gd name="connsiteY55" fmla="*/ 1143182 h 2445522"/>
              <a:gd name="connsiteX56" fmla="*/ 10266079 w 11887966"/>
              <a:gd name="connsiteY56" fmla="*/ 1117393 h 2445522"/>
              <a:gd name="connsiteX57" fmla="*/ 10330763 w 11887966"/>
              <a:gd name="connsiteY57" fmla="*/ 1090809 h 2445522"/>
              <a:gd name="connsiteX58" fmla="*/ 10395745 w 11887966"/>
              <a:gd name="connsiteY58" fmla="*/ 1063419 h 2445522"/>
              <a:gd name="connsiteX59" fmla="*/ 10826686 w 11887966"/>
              <a:gd name="connsiteY59" fmla="*/ 863985 h 2445522"/>
              <a:gd name="connsiteX60" fmla="*/ 11887966 w 11887966"/>
              <a:gd name="connsiteY60" fmla="*/ 4616 h 2445522"/>
              <a:gd name="connsiteX61" fmla="*/ 10480113 w 11887966"/>
              <a:gd name="connsiteY61" fmla="*/ 0 h 2445522"/>
              <a:gd name="connsiteX0" fmla="*/ 9649949 w 11887966"/>
              <a:gd name="connsiteY0" fmla="*/ 1336454 h 2445522"/>
              <a:gd name="connsiteX1" fmla="*/ 3771334 w 11887966"/>
              <a:gd name="connsiteY1" fmla="*/ 1336454 h 2445522"/>
              <a:gd name="connsiteX2" fmla="*/ 3931370 w 11887966"/>
              <a:gd name="connsiteY2" fmla="*/ 1337551 h 2445522"/>
              <a:gd name="connsiteX3" fmla="*/ 4090520 w 11887966"/>
              <a:gd name="connsiteY3" fmla="*/ 1341576 h 2445522"/>
              <a:gd name="connsiteX4" fmla="*/ 4248875 w 11887966"/>
              <a:gd name="connsiteY4" fmla="*/ 1348265 h 2445522"/>
              <a:gd name="connsiteX5" fmla="*/ 4458940 w 11887966"/>
              <a:gd name="connsiteY5" fmla="*/ 1360874 h 2445522"/>
              <a:gd name="connsiteX6" fmla="*/ 4667976 w 11887966"/>
              <a:gd name="connsiteY6" fmla="*/ 1377128 h 2445522"/>
              <a:gd name="connsiteX7" fmla="*/ 4980083 w 11887966"/>
              <a:gd name="connsiteY7" fmla="*/ 1406979 h 2445522"/>
              <a:gd name="connsiteX8" fmla="*/ 6434286 w 11887966"/>
              <a:gd name="connsiteY8" fmla="*/ 1574291 h 2445522"/>
              <a:gd name="connsiteX9" fmla="*/ 6591836 w 11887966"/>
              <a:gd name="connsiteY9" fmla="*/ 1589363 h 2445522"/>
              <a:gd name="connsiteX10" fmla="*/ 6855992 w 11887966"/>
              <a:gd name="connsiteY10" fmla="*/ 1610914 h 2445522"/>
              <a:gd name="connsiteX11" fmla="*/ 7068979 w 11887966"/>
              <a:gd name="connsiteY11" fmla="*/ 1624243 h 2445522"/>
              <a:gd name="connsiteX12" fmla="*/ 7229833 w 11887966"/>
              <a:gd name="connsiteY12" fmla="*/ 1631547 h 2445522"/>
              <a:gd name="connsiteX13" fmla="*/ 7391744 w 11887966"/>
              <a:gd name="connsiteY13" fmla="*/ 1636252 h 2445522"/>
              <a:gd name="connsiteX14" fmla="*/ 7554806 w 11887966"/>
              <a:gd name="connsiteY14" fmla="*/ 1638094 h 2445522"/>
              <a:gd name="connsiteX15" fmla="*/ 7719110 w 11887966"/>
              <a:gd name="connsiteY15" fmla="*/ 1636810 h 2445522"/>
              <a:gd name="connsiteX16" fmla="*/ 7829382 w 11887966"/>
              <a:gd name="connsiteY16" fmla="*/ 1634087 h 2445522"/>
              <a:gd name="connsiteX17" fmla="*/ 7940275 w 11887966"/>
              <a:gd name="connsiteY17" fmla="*/ 1629780 h 2445522"/>
              <a:gd name="connsiteX18" fmla="*/ 8051816 w 11887966"/>
              <a:gd name="connsiteY18" fmla="*/ 1623810 h 2445522"/>
              <a:gd name="connsiteX19" fmla="*/ 8164033 w 11887966"/>
              <a:gd name="connsiteY19" fmla="*/ 1616100 h 2445522"/>
              <a:gd name="connsiteX20" fmla="*/ 8276953 w 11887966"/>
              <a:gd name="connsiteY20" fmla="*/ 1606571 h 2445522"/>
              <a:gd name="connsiteX21" fmla="*/ 8390604 w 11887966"/>
              <a:gd name="connsiteY21" fmla="*/ 1595147 h 2445522"/>
              <a:gd name="connsiteX22" fmla="*/ 8505012 w 11887966"/>
              <a:gd name="connsiteY22" fmla="*/ 1581747 h 2445522"/>
              <a:gd name="connsiteX23" fmla="*/ 8562510 w 11887966"/>
              <a:gd name="connsiteY23" fmla="*/ 1574283 h 2445522"/>
              <a:gd name="connsiteX24" fmla="*/ 8678107 w 11887966"/>
              <a:gd name="connsiteY24" fmla="*/ 1557776 h 2445522"/>
              <a:gd name="connsiteX25" fmla="*/ 8794531 w 11887966"/>
              <a:gd name="connsiteY25" fmla="*/ 1539100 h 2445522"/>
              <a:gd name="connsiteX26" fmla="*/ 8911808 w 11887966"/>
              <a:gd name="connsiteY26" fmla="*/ 1518177 h 2445522"/>
              <a:gd name="connsiteX27" fmla="*/ 9029968 w 11887966"/>
              <a:gd name="connsiteY27" fmla="*/ 1494928 h 2445522"/>
              <a:gd name="connsiteX28" fmla="*/ 9149036 w 11887966"/>
              <a:gd name="connsiteY28" fmla="*/ 1469276 h 2445522"/>
              <a:gd name="connsiteX29" fmla="*/ 9269041 w 11887966"/>
              <a:gd name="connsiteY29" fmla="*/ 1441143 h 2445522"/>
              <a:gd name="connsiteX30" fmla="*/ 9390009 w 11887966"/>
              <a:gd name="connsiteY30" fmla="*/ 1410450 h 2445522"/>
              <a:gd name="connsiteX31" fmla="*/ 9511969 w 11887966"/>
              <a:gd name="connsiteY31" fmla="*/ 1377121 h 2445522"/>
              <a:gd name="connsiteX32" fmla="*/ 9580448 w 11887966"/>
              <a:gd name="connsiteY32" fmla="*/ 1357321 h 2445522"/>
              <a:gd name="connsiteX33" fmla="*/ 9634947 w 11887966"/>
              <a:gd name="connsiteY33" fmla="*/ 1341076 h 2445522"/>
              <a:gd name="connsiteX34" fmla="*/ 9649949 w 11887966"/>
              <a:gd name="connsiteY34" fmla="*/ 1336454 h 2445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887966" h="2445522">
                <a:moveTo>
                  <a:pt x="10480113" y="0"/>
                </a:moveTo>
                <a:lnTo>
                  <a:pt x="0" y="0"/>
                </a:lnTo>
                <a:lnTo>
                  <a:pt x="0" y="2015879"/>
                </a:lnTo>
                <a:lnTo>
                  <a:pt x="5373" y="2445522"/>
                </a:lnTo>
                <a:lnTo>
                  <a:pt x="504090" y="2186203"/>
                </a:lnTo>
                <a:lnTo>
                  <a:pt x="568917" y="2151360"/>
                </a:lnTo>
                <a:lnTo>
                  <a:pt x="633445" y="2117407"/>
                </a:lnTo>
                <a:lnTo>
                  <a:pt x="697680" y="2084335"/>
                </a:lnTo>
                <a:lnTo>
                  <a:pt x="761624" y="2052135"/>
                </a:lnTo>
                <a:lnTo>
                  <a:pt x="825281" y="2020796"/>
                </a:lnTo>
                <a:lnTo>
                  <a:pt x="888654" y="1990308"/>
                </a:lnTo>
                <a:lnTo>
                  <a:pt x="951747" y="1960663"/>
                </a:lnTo>
                <a:lnTo>
                  <a:pt x="1014563" y="1931850"/>
                </a:lnTo>
                <a:lnTo>
                  <a:pt x="1077105" y="1903860"/>
                </a:lnTo>
                <a:lnTo>
                  <a:pt x="1139378" y="1876682"/>
                </a:lnTo>
                <a:lnTo>
                  <a:pt x="1201384" y="1850307"/>
                </a:lnTo>
                <a:lnTo>
                  <a:pt x="1263127" y="1824725"/>
                </a:lnTo>
                <a:lnTo>
                  <a:pt x="1324610" y="1799927"/>
                </a:lnTo>
                <a:lnTo>
                  <a:pt x="1385836" y="1775903"/>
                </a:lnTo>
                <a:lnTo>
                  <a:pt x="1446810" y="1752642"/>
                </a:lnTo>
                <a:lnTo>
                  <a:pt x="1507535" y="1730136"/>
                </a:lnTo>
                <a:lnTo>
                  <a:pt x="1568013" y="1708374"/>
                </a:lnTo>
                <a:lnTo>
                  <a:pt x="1628249" y="1687348"/>
                </a:lnTo>
                <a:lnTo>
                  <a:pt x="1688245" y="1667046"/>
                </a:lnTo>
                <a:lnTo>
                  <a:pt x="1748006" y="1647459"/>
                </a:lnTo>
                <a:lnTo>
                  <a:pt x="1807535" y="1628578"/>
                </a:lnTo>
                <a:lnTo>
                  <a:pt x="1866835" y="1610392"/>
                </a:lnTo>
                <a:lnTo>
                  <a:pt x="1925909" y="1592893"/>
                </a:lnTo>
                <a:lnTo>
                  <a:pt x="1984761" y="1576070"/>
                </a:lnTo>
                <a:lnTo>
                  <a:pt x="2043395" y="1559913"/>
                </a:lnTo>
                <a:lnTo>
                  <a:pt x="2101813" y="1544413"/>
                </a:lnTo>
                <a:lnTo>
                  <a:pt x="2160020" y="1529560"/>
                </a:lnTo>
                <a:lnTo>
                  <a:pt x="2275813" y="1501756"/>
                </a:lnTo>
                <a:lnTo>
                  <a:pt x="2390799" y="1476424"/>
                </a:lnTo>
                <a:lnTo>
                  <a:pt x="2505007" y="1453484"/>
                </a:lnTo>
                <a:lnTo>
                  <a:pt x="2618464" y="1432859"/>
                </a:lnTo>
                <a:lnTo>
                  <a:pt x="2731198" y="1414472"/>
                </a:lnTo>
                <a:lnTo>
                  <a:pt x="2843236" y="1398243"/>
                </a:lnTo>
                <a:lnTo>
                  <a:pt x="2954605" y="1384096"/>
                </a:lnTo>
                <a:lnTo>
                  <a:pt x="3016287" y="1377121"/>
                </a:lnTo>
                <a:lnTo>
                  <a:pt x="3120466" y="1366606"/>
                </a:lnTo>
                <a:lnTo>
                  <a:pt x="3230284" y="1357321"/>
                </a:lnTo>
                <a:lnTo>
                  <a:pt x="3339529" y="1349843"/>
                </a:lnTo>
                <a:lnTo>
                  <a:pt x="3448229" y="1344095"/>
                </a:lnTo>
                <a:lnTo>
                  <a:pt x="3556412" y="1340000"/>
                </a:lnTo>
                <a:lnTo>
                  <a:pt x="3664104" y="1337479"/>
                </a:lnTo>
                <a:lnTo>
                  <a:pt x="9649949" y="1336454"/>
                </a:lnTo>
                <a:lnTo>
                  <a:pt x="9696827" y="1322011"/>
                </a:lnTo>
                <a:lnTo>
                  <a:pt x="9758972" y="1302238"/>
                </a:lnTo>
                <a:lnTo>
                  <a:pt x="9821385" y="1281747"/>
                </a:lnTo>
                <a:lnTo>
                  <a:pt x="9884070" y="1260528"/>
                </a:lnTo>
                <a:lnTo>
                  <a:pt x="9947030" y="1238573"/>
                </a:lnTo>
                <a:lnTo>
                  <a:pt x="10010269" y="1215870"/>
                </a:lnTo>
                <a:lnTo>
                  <a:pt x="10073789" y="1192410"/>
                </a:lnTo>
                <a:lnTo>
                  <a:pt x="10137596" y="1168184"/>
                </a:lnTo>
                <a:lnTo>
                  <a:pt x="10201691" y="1143182"/>
                </a:lnTo>
                <a:lnTo>
                  <a:pt x="10266079" y="1117393"/>
                </a:lnTo>
                <a:lnTo>
                  <a:pt x="10330763" y="1090809"/>
                </a:lnTo>
                <a:lnTo>
                  <a:pt x="10395745" y="1063419"/>
                </a:lnTo>
                <a:cubicBezTo>
                  <a:pt x="10539392" y="996941"/>
                  <a:pt x="10591438" y="989201"/>
                  <a:pt x="10826686" y="863985"/>
                </a:cubicBezTo>
                <a:cubicBezTo>
                  <a:pt x="11148864" y="669731"/>
                  <a:pt x="11326792" y="596983"/>
                  <a:pt x="11887966" y="4616"/>
                </a:cubicBezTo>
                <a:lnTo>
                  <a:pt x="10480113" y="0"/>
                </a:lnTo>
                <a:close/>
              </a:path>
              <a:path w="11887966" h="2445522">
                <a:moveTo>
                  <a:pt x="9649949" y="1336454"/>
                </a:moveTo>
                <a:lnTo>
                  <a:pt x="3771334" y="1336454"/>
                </a:lnTo>
                <a:lnTo>
                  <a:pt x="3931370" y="1337551"/>
                </a:lnTo>
                <a:lnTo>
                  <a:pt x="4090520" y="1341576"/>
                </a:lnTo>
                <a:lnTo>
                  <a:pt x="4248875" y="1348265"/>
                </a:lnTo>
                <a:lnTo>
                  <a:pt x="4458940" y="1360874"/>
                </a:lnTo>
                <a:lnTo>
                  <a:pt x="4667976" y="1377128"/>
                </a:lnTo>
                <a:lnTo>
                  <a:pt x="4980083" y="1406979"/>
                </a:lnTo>
                <a:lnTo>
                  <a:pt x="6434286" y="1574291"/>
                </a:lnTo>
                <a:lnTo>
                  <a:pt x="6591836" y="1589363"/>
                </a:lnTo>
                <a:lnTo>
                  <a:pt x="6855992" y="1610914"/>
                </a:lnTo>
                <a:lnTo>
                  <a:pt x="7068979" y="1624243"/>
                </a:lnTo>
                <a:lnTo>
                  <a:pt x="7229833" y="1631547"/>
                </a:lnTo>
                <a:lnTo>
                  <a:pt x="7391744" y="1636252"/>
                </a:lnTo>
                <a:lnTo>
                  <a:pt x="7554806" y="1638094"/>
                </a:lnTo>
                <a:lnTo>
                  <a:pt x="7719110" y="1636810"/>
                </a:lnTo>
                <a:lnTo>
                  <a:pt x="7829382" y="1634087"/>
                </a:lnTo>
                <a:lnTo>
                  <a:pt x="7940275" y="1629780"/>
                </a:lnTo>
                <a:lnTo>
                  <a:pt x="8051816" y="1623810"/>
                </a:lnTo>
                <a:lnTo>
                  <a:pt x="8164033" y="1616100"/>
                </a:lnTo>
                <a:lnTo>
                  <a:pt x="8276953" y="1606571"/>
                </a:lnTo>
                <a:lnTo>
                  <a:pt x="8390604" y="1595147"/>
                </a:lnTo>
                <a:lnTo>
                  <a:pt x="8505012" y="1581747"/>
                </a:lnTo>
                <a:lnTo>
                  <a:pt x="8562510" y="1574283"/>
                </a:lnTo>
                <a:lnTo>
                  <a:pt x="8678107" y="1557776"/>
                </a:lnTo>
                <a:lnTo>
                  <a:pt x="8794531" y="1539100"/>
                </a:lnTo>
                <a:lnTo>
                  <a:pt x="8911808" y="1518177"/>
                </a:lnTo>
                <a:lnTo>
                  <a:pt x="9029968" y="1494928"/>
                </a:lnTo>
                <a:lnTo>
                  <a:pt x="9149036" y="1469276"/>
                </a:lnTo>
                <a:lnTo>
                  <a:pt x="9269041" y="1441143"/>
                </a:lnTo>
                <a:lnTo>
                  <a:pt x="9390009" y="1410450"/>
                </a:lnTo>
                <a:lnTo>
                  <a:pt x="9511969" y="1377121"/>
                </a:lnTo>
                <a:lnTo>
                  <a:pt x="9580448" y="1357321"/>
                </a:lnTo>
                <a:lnTo>
                  <a:pt x="9634947" y="1341076"/>
                </a:lnTo>
                <a:lnTo>
                  <a:pt x="9649949" y="1336454"/>
                </a:lnTo>
                <a:close/>
              </a:path>
            </a:pathLst>
          </a:custGeom>
          <a:gradFill>
            <a:gsLst>
              <a:gs pos="0">
                <a:srgbClr val="CEBA99"/>
              </a:gs>
              <a:gs pos="55000">
                <a:srgbClr val="E8DECE"/>
              </a:gs>
              <a:gs pos="100000">
                <a:srgbClr val="CEBA99"/>
              </a:gs>
            </a:gsLst>
            <a:lin ang="0" scaled="0"/>
          </a:grad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sp>
        <p:nvSpPr>
          <p:cNvPr id="14" name="object 3"/>
          <p:cNvSpPr/>
          <p:nvPr userDrawn="1"/>
        </p:nvSpPr>
        <p:spPr>
          <a:xfrm>
            <a:off x="5" y="263"/>
            <a:ext cx="7432727" cy="1731276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466253" h="2231612">
                <a:moveTo>
                  <a:pt x="10058400" y="0"/>
                </a:moveTo>
                <a:lnTo>
                  <a:pt x="0" y="0"/>
                </a:lnTo>
                <a:lnTo>
                  <a:pt x="0" y="2231611"/>
                </a:lnTo>
                <a:lnTo>
                  <a:pt x="17250" y="2221947"/>
                </a:lnTo>
                <a:lnTo>
                  <a:pt x="82377" y="2186203"/>
                </a:lnTo>
                <a:lnTo>
                  <a:pt x="147204" y="2151360"/>
                </a:lnTo>
                <a:lnTo>
                  <a:pt x="211732" y="2117407"/>
                </a:lnTo>
                <a:lnTo>
                  <a:pt x="275967" y="2084335"/>
                </a:lnTo>
                <a:lnTo>
                  <a:pt x="339911" y="2052135"/>
                </a:lnTo>
                <a:lnTo>
                  <a:pt x="403568" y="2020796"/>
                </a:lnTo>
                <a:lnTo>
                  <a:pt x="466941" y="1990308"/>
                </a:lnTo>
                <a:lnTo>
                  <a:pt x="530034" y="1960663"/>
                </a:lnTo>
                <a:lnTo>
                  <a:pt x="592850" y="1931850"/>
                </a:lnTo>
                <a:lnTo>
                  <a:pt x="655392" y="1903860"/>
                </a:lnTo>
                <a:lnTo>
                  <a:pt x="717665" y="1876682"/>
                </a:lnTo>
                <a:lnTo>
                  <a:pt x="779671" y="1850307"/>
                </a:lnTo>
                <a:lnTo>
                  <a:pt x="841414" y="1824725"/>
                </a:lnTo>
                <a:lnTo>
                  <a:pt x="902897" y="1799927"/>
                </a:lnTo>
                <a:lnTo>
                  <a:pt x="964123" y="1775903"/>
                </a:lnTo>
                <a:lnTo>
                  <a:pt x="1025097" y="1752642"/>
                </a:lnTo>
                <a:lnTo>
                  <a:pt x="1085822" y="1730136"/>
                </a:lnTo>
                <a:lnTo>
                  <a:pt x="1146300" y="1708374"/>
                </a:lnTo>
                <a:lnTo>
                  <a:pt x="1206536" y="1687348"/>
                </a:lnTo>
                <a:lnTo>
                  <a:pt x="1266532" y="1667046"/>
                </a:lnTo>
                <a:lnTo>
                  <a:pt x="1326293" y="1647459"/>
                </a:lnTo>
                <a:lnTo>
                  <a:pt x="1385822" y="1628578"/>
                </a:lnTo>
                <a:lnTo>
                  <a:pt x="1445122" y="1610392"/>
                </a:lnTo>
                <a:lnTo>
                  <a:pt x="1504196" y="1592893"/>
                </a:lnTo>
                <a:lnTo>
                  <a:pt x="1563048" y="1576070"/>
                </a:lnTo>
                <a:lnTo>
                  <a:pt x="1621682" y="1559913"/>
                </a:lnTo>
                <a:lnTo>
                  <a:pt x="1680100" y="1544413"/>
                </a:lnTo>
                <a:lnTo>
                  <a:pt x="1738307" y="1529560"/>
                </a:lnTo>
                <a:lnTo>
                  <a:pt x="1854100" y="1501756"/>
                </a:lnTo>
                <a:lnTo>
                  <a:pt x="1969086" y="1476424"/>
                </a:lnTo>
                <a:lnTo>
                  <a:pt x="2083294" y="1453484"/>
                </a:lnTo>
                <a:lnTo>
                  <a:pt x="2196751" y="1432859"/>
                </a:lnTo>
                <a:lnTo>
                  <a:pt x="2309485" y="1414472"/>
                </a:lnTo>
                <a:lnTo>
                  <a:pt x="2421523" y="1398243"/>
                </a:lnTo>
                <a:lnTo>
                  <a:pt x="2532892" y="1384096"/>
                </a:lnTo>
                <a:lnTo>
                  <a:pt x="2594574" y="1377121"/>
                </a:lnTo>
                <a:lnTo>
                  <a:pt x="2698753" y="1366606"/>
                </a:lnTo>
                <a:lnTo>
                  <a:pt x="2808571" y="1357321"/>
                </a:lnTo>
                <a:lnTo>
                  <a:pt x="2917816" y="1349843"/>
                </a:lnTo>
                <a:lnTo>
                  <a:pt x="3026516" y="1344095"/>
                </a:lnTo>
                <a:lnTo>
                  <a:pt x="3134699" y="1340000"/>
                </a:lnTo>
                <a:lnTo>
                  <a:pt x="3242391" y="1337479"/>
                </a:lnTo>
                <a:lnTo>
                  <a:pt x="9228236" y="1336454"/>
                </a:lnTo>
                <a:lnTo>
                  <a:pt x="9275114" y="1322011"/>
                </a:lnTo>
                <a:lnTo>
                  <a:pt x="9337259" y="1302238"/>
                </a:lnTo>
                <a:lnTo>
                  <a:pt x="9399672" y="1281747"/>
                </a:lnTo>
                <a:lnTo>
                  <a:pt x="9462357" y="1260528"/>
                </a:lnTo>
                <a:lnTo>
                  <a:pt x="9525317" y="1238573"/>
                </a:lnTo>
                <a:lnTo>
                  <a:pt x="9588556" y="1215870"/>
                </a:lnTo>
                <a:lnTo>
                  <a:pt x="9652076" y="1192410"/>
                </a:lnTo>
                <a:lnTo>
                  <a:pt x="9715883" y="1168184"/>
                </a:lnTo>
                <a:lnTo>
                  <a:pt x="9779978" y="1143182"/>
                </a:lnTo>
                <a:lnTo>
                  <a:pt x="9844366" y="1117393"/>
                </a:lnTo>
                <a:lnTo>
                  <a:pt x="9909050" y="1090809"/>
                </a:lnTo>
                <a:lnTo>
                  <a:pt x="9974032" y="1063419"/>
                </a:lnTo>
                <a:cubicBezTo>
                  <a:pt x="10117679" y="996941"/>
                  <a:pt x="10169725" y="989201"/>
                  <a:pt x="10404973" y="863985"/>
                </a:cubicBezTo>
                <a:cubicBezTo>
                  <a:pt x="10727151" y="669731"/>
                  <a:pt x="10905079" y="596983"/>
                  <a:pt x="11466253" y="4616"/>
                </a:cubicBezTo>
                <a:lnTo>
                  <a:pt x="10058400" y="0"/>
                </a:lnTo>
                <a:close/>
              </a:path>
              <a:path w="11466253" h="2231612">
                <a:moveTo>
                  <a:pt x="9228236" y="1336454"/>
                </a:moveTo>
                <a:lnTo>
                  <a:pt x="3349621" y="1336454"/>
                </a:lnTo>
                <a:lnTo>
                  <a:pt x="3509657" y="1337551"/>
                </a:lnTo>
                <a:lnTo>
                  <a:pt x="3668807" y="1341576"/>
                </a:lnTo>
                <a:lnTo>
                  <a:pt x="3827162" y="1348265"/>
                </a:lnTo>
                <a:lnTo>
                  <a:pt x="4037227" y="1360874"/>
                </a:lnTo>
                <a:lnTo>
                  <a:pt x="4246263" y="1377128"/>
                </a:lnTo>
                <a:lnTo>
                  <a:pt x="4558370" y="1406979"/>
                </a:lnTo>
                <a:lnTo>
                  <a:pt x="6012573" y="1574291"/>
                </a:lnTo>
                <a:lnTo>
                  <a:pt x="6170123" y="1589363"/>
                </a:lnTo>
                <a:lnTo>
                  <a:pt x="6434279" y="1610914"/>
                </a:lnTo>
                <a:lnTo>
                  <a:pt x="6647266" y="1624243"/>
                </a:lnTo>
                <a:lnTo>
                  <a:pt x="6808120" y="1631547"/>
                </a:lnTo>
                <a:lnTo>
                  <a:pt x="6970031" y="1636252"/>
                </a:lnTo>
                <a:lnTo>
                  <a:pt x="7133093" y="1638094"/>
                </a:lnTo>
                <a:lnTo>
                  <a:pt x="7297397" y="1636810"/>
                </a:lnTo>
                <a:lnTo>
                  <a:pt x="7407669" y="1634087"/>
                </a:lnTo>
                <a:lnTo>
                  <a:pt x="7518562" y="1629780"/>
                </a:lnTo>
                <a:lnTo>
                  <a:pt x="7630103" y="1623810"/>
                </a:lnTo>
                <a:lnTo>
                  <a:pt x="7742320" y="1616100"/>
                </a:lnTo>
                <a:lnTo>
                  <a:pt x="7855240" y="1606571"/>
                </a:lnTo>
                <a:lnTo>
                  <a:pt x="7968891" y="1595147"/>
                </a:lnTo>
                <a:lnTo>
                  <a:pt x="8083299" y="1581747"/>
                </a:lnTo>
                <a:lnTo>
                  <a:pt x="8140797" y="1574283"/>
                </a:lnTo>
                <a:lnTo>
                  <a:pt x="8256394" y="1557776"/>
                </a:lnTo>
                <a:lnTo>
                  <a:pt x="8372818" y="1539100"/>
                </a:lnTo>
                <a:lnTo>
                  <a:pt x="8490095" y="1518177"/>
                </a:lnTo>
                <a:lnTo>
                  <a:pt x="8608255" y="1494928"/>
                </a:lnTo>
                <a:lnTo>
                  <a:pt x="8727323" y="1469276"/>
                </a:lnTo>
                <a:lnTo>
                  <a:pt x="8847328" y="1441143"/>
                </a:lnTo>
                <a:lnTo>
                  <a:pt x="8968296" y="1410450"/>
                </a:lnTo>
                <a:lnTo>
                  <a:pt x="9090256" y="1377121"/>
                </a:lnTo>
                <a:lnTo>
                  <a:pt x="9158735" y="1357321"/>
                </a:lnTo>
                <a:lnTo>
                  <a:pt x="9213234" y="1341076"/>
                </a:lnTo>
                <a:lnTo>
                  <a:pt x="9228236" y="1336454"/>
                </a:lnTo>
                <a:close/>
              </a:path>
            </a:pathLst>
          </a:custGeom>
          <a:solidFill>
            <a:srgbClr val="285D55"/>
          </a:solid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sp>
        <p:nvSpPr>
          <p:cNvPr id="15" name="object 5"/>
          <p:cNvSpPr/>
          <p:nvPr userDrawn="1"/>
        </p:nvSpPr>
        <p:spPr>
          <a:xfrm>
            <a:off x="538153" y="129619"/>
            <a:ext cx="891636" cy="776307"/>
          </a:xfrm>
          <a:prstGeom prst="rect">
            <a:avLst/>
          </a:prstGeom>
          <a:blipFill>
            <a:blip r:embed="rId3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sp>
        <p:nvSpPr>
          <p:cNvPr id="16" name="object 6"/>
          <p:cNvSpPr/>
          <p:nvPr userDrawn="1"/>
        </p:nvSpPr>
        <p:spPr>
          <a:xfrm>
            <a:off x="1806645" y="264787"/>
            <a:ext cx="2048731" cy="541054"/>
          </a:xfrm>
          <a:prstGeom prst="rect">
            <a:avLst/>
          </a:prstGeom>
          <a:blipFill>
            <a:blip r:embed="rId5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sp>
        <p:nvSpPr>
          <p:cNvPr id="17" name="object 7"/>
          <p:cNvSpPr/>
          <p:nvPr userDrawn="1"/>
        </p:nvSpPr>
        <p:spPr>
          <a:xfrm>
            <a:off x="4674543" y="250815"/>
            <a:ext cx="533120" cy="576070"/>
          </a:xfrm>
          <a:prstGeom prst="rect">
            <a:avLst/>
          </a:prstGeom>
          <a:blipFill>
            <a:blip r:embed="rId7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100000"/>
                      </a14:imgEffect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cxnSp>
        <p:nvCxnSpPr>
          <p:cNvPr id="18" name="Conector recto 17"/>
          <p:cNvCxnSpPr/>
          <p:nvPr userDrawn="1"/>
        </p:nvCxnSpPr>
        <p:spPr>
          <a:xfrm flipH="1" flipV="1">
            <a:off x="4258079" y="264789"/>
            <a:ext cx="6478" cy="54105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4791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7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0" y="1625"/>
            <a:ext cx="15545817" cy="1005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932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</p:sldLayoutIdLst>
  <p:hf hdr="0" ftr="0" dt="0"/>
  <p:txStyles>
    <p:titleStyle>
      <a:lvl1pPr algn="ctr" defTabSz="911193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1698" indent="-341698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0352" indent="-284764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001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46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02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058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1412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17009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726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61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193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805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241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7998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3606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920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4809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9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61" y="15025"/>
            <a:ext cx="15545817" cy="1005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560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</p:sldLayoutIdLst>
  <p:hf hdr="0" ftr="0" dt="0"/>
  <p:txStyles>
    <p:titleStyle>
      <a:lvl1pPr algn="ctr" defTabSz="911193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1698" indent="-341698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0352" indent="-284764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001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46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02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058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1412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17009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726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61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193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805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241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7998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3606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920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4809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58" y="9263"/>
            <a:ext cx="15545817" cy="1005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91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36" r:id="rId2"/>
  </p:sldLayoutIdLst>
  <p:hf hdr="0" ftr="0" dt="0"/>
  <p:txStyles>
    <p:titleStyle>
      <a:lvl1pPr algn="ctr" defTabSz="911193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1698" indent="-341698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0352" indent="-284764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001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46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02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058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1412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17009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726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61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193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805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241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7998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3606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920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4809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8817" y="535603"/>
            <a:ext cx="13408760" cy="1944466"/>
          </a:xfrm>
          <a:prstGeom prst="rect">
            <a:avLst/>
          </a:prstGeom>
        </p:spPr>
        <p:txBody>
          <a:bodyPr vert="horz" lIns="145844" tIns="72897" rIns="145844" bIns="72897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8817" y="2678006"/>
            <a:ext cx="13408760" cy="6382970"/>
          </a:xfrm>
          <a:prstGeom prst="rect">
            <a:avLst/>
          </a:prstGeom>
        </p:spPr>
        <p:txBody>
          <a:bodyPr vert="horz" lIns="145844" tIns="72897" rIns="145844" bIns="72897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8815" y="9324156"/>
            <a:ext cx="3497937" cy="535601"/>
          </a:xfrm>
          <a:prstGeom prst="rect">
            <a:avLst/>
          </a:prstGeom>
        </p:spPr>
        <p:txBody>
          <a:bodyPr vert="horz" lIns="145844" tIns="72897" rIns="145844" bIns="72897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58297"/>
            <a:fld id="{1BE0F3F2-87AD-4776-80C3-845D50E98732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 defTabSz="1458297"/>
              <a:t>15/07/2021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9744" y="9324156"/>
            <a:ext cx="5246906" cy="535601"/>
          </a:xfrm>
          <a:prstGeom prst="rect">
            <a:avLst/>
          </a:prstGeom>
        </p:spPr>
        <p:txBody>
          <a:bodyPr vert="horz" lIns="145844" tIns="72897" rIns="145844" bIns="72897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58297"/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9658" y="9324156"/>
            <a:ext cx="3497937" cy="535601"/>
          </a:xfrm>
          <a:prstGeom prst="rect">
            <a:avLst/>
          </a:prstGeom>
        </p:spPr>
        <p:txBody>
          <a:bodyPr vert="horz" lIns="145844" tIns="72897" rIns="145844" bIns="72897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58297"/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 defTabSz="1458297"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Conector recto 6"/>
          <p:cNvCxnSpPr/>
          <p:nvPr userDrawn="1"/>
        </p:nvCxnSpPr>
        <p:spPr>
          <a:xfrm>
            <a:off x="14737450" y="9414939"/>
            <a:ext cx="472694" cy="0"/>
          </a:xfrm>
          <a:prstGeom prst="line">
            <a:avLst/>
          </a:prstGeom>
          <a:ln>
            <a:solidFill>
              <a:srgbClr val="0068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 userDrawn="1"/>
        </p:nvCxnSpPr>
        <p:spPr>
          <a:xfrm>
            <a:off x="14737450" y="9781709"/>
            <a:ext cx="472694" cy="0"/>
          </a:xfrm>
          <a:prstGeom prst="line">
            <a:avLst/>
          </a:prstGeom>
          <a:ln>
            <a:solidFill>
              <a:srgbClr val="0068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7210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5" r:id="rId12"/>
    <p:sldLayoutId id="2147483766" r:id="rId13"/>
    <p:sldLayoutId id="2147483767" r:id="rId14"/>
  </p:sldLayoutIdLst>
  <p:hf hdr="0" ftr="0" dt="0"/>
  <p:txStyles>
    <p:titleStyle>
      <a:lvl1pPr algn="l" defTabSz="1458297" rtl="0" eaLnBrk="1" latinLnBrk="0" hangingPunct="1">
        <a:lnSpc>
          <a:spcPct val="90000"/>
        </a:lnSpc>
        <a:spcBef>
          <a:spcPct val="0"/>
        </a:spcBef>
        <a:buNone/>
        <a:defRPr sz="7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4589" indent="-364589" algn="l" defTabSz="1458297" rtl="0" eaLnBrk="1" latinLnBrk="0" hangingPunct="1">
        <a:lnSpc>
          <a:spcPct val="90000"/>
        </a:lnSpc>
        <a:spcBef>
          <a:spcPts val="1599"/>
        </a:spcBef>
        <a:buFont typeface="Arial" panose="020B0604020202020204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1093736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822880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552027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3281181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4010325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739475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468625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6197775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29149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58297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87446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16598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45746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74898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04047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33196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5913912" y="878797"/>
            <a:ext cx="94060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2400" b="1" dirty="0" smtClean="0"/>
              <a:t>Cumplimiento de Obligaciones de Transparencia  Permisos 2021</a:t>
            </a:r>
            <a:endParaRPr lang="es-MX" sz="2400" b="1" dirty="0"/>
          </a:p>
        </p:txBody>
      </p:sp>
      <p:graphicFrame>
        <p:nvGraphicFramePr>
          <p:cNvPr id="2" name="1 Gráfico"/>
          <p:cNvGraphicFramePr/>
          <p:nvPr>
            <p:extLst>
              <p:ext uri="{D42A27DB-BD31-4B8C-83A1-F6EECF244321}">
                <p14:modId xmlns:p14="http://schemas.microsoft.com/office/powerpoint/2010/main" val="2316508874"/>
              </p:ext>
            </p:extLst>
          </p:nvPr>
        </p:nvGraphicFramePr>
        <p:xfrm>
          <a:off x="573352" y="1709794"/>
          <a:ext cx="14973036" cy="80998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8" name="7 Grupo"/>
          <p:cNvGrpSpPr/>
          <p:nvPr/>
        </p:nvGrpSpPr>
        <p:grpSpPr>
          <a:xfrm>
            <a:off x="10368860" y="2779864"/>
            <a:ext cx="3689975" cy="369332"/>
            <a:chOff x="11629970" y="3050374"/>
            <a:chExt cx="3689975" cy="369332"/>
          </a:xfrm>
        </p:grpSpPr>
        <p:sp>
          <p:nvSpPr>
            <p:cNvPr id="6" name="5 CuadroTexto"/>
            <p:cNvSpPr txBox="1"/>
            <p:nvPr/>
          </p:nvSpPr>
          <p:spPr>
            <a:xfrm>
              <a:off x="11752285" y="3050374"/>
              <a:ext cx="35676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800" dirty="0" smtClean="0"/>
                <a:t>Devuelto con observaciones</a:t>
              </a:r>
              <a:endParaRPr lang="es-MX" sz="1800" dirty="0"/>
            </a:p>
          </p:txBody>
        </p:sp>
        <p:sp>
          <p:nvSpPr>
            <p:cNvPr id="7" name="6 Rectángulo"/>
            <p:cNvSpPr/>
            <p:nvPr/>
          </p:nvSpPr>
          <p:spPr>
            <a:xfrm>
              <a:off x="11629970" y="3188660"/>
              <a:ext cx="108000" cy="108000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grpSp>
        <p:nvGrpSpPr>
          <p:cNvPr id="9" name="8 Grupo"/>
          <p:cNvGrpSpPr/>
          <p:nvPr/>
        </p:nvGrpSpPr>
        <p:grpSpPr>
          <a:xfrm>
            <a:off x="10370420" y="3077404"/>
            <a:ext cx="3695675" cy="369332"/>
            <a:chOff x="11624270" y="3050374"/>
            <a:chExt cx="3695675" cy="369332"/>
          </a:xfrm>
        </p:grpSpPr>
        <p:sp>
          <p:nvSpPr>
            <p:cNvPr id="10" name="9 CuadroTexto"/>
            <p:cNvSpPr txBox="1"/>
            <p:nvPr/>
          </p:nvSpPr>
          <p:spPr>
            <a:xfrm>
              <a:off x="11752285" y="3050374"/>
              <a:ext cx="35676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800" dirty="0" smtClean="0"/>
                <a:t>En revisión</a:t>
              </a:r>
              <a:endParaRPr lang="es-MX" sz="1800" dirty="0"/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11624270" y="3168633"/>
              <a:ext cx="122315" cy="120114"/>
            </a:xfrm>
            <a:prstGeom prst="rect">
              <a:avLst/>
            </a:prstGeom>
            <a:solidFill>
              <a:srgbClr val="F279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13" name="12 CuadroTexto"/>
          <p:cNvSpPr txBox="1"/>
          <p:nvPr/>
        </p:nvSpPr>
        <p:spPr>
          <a:xfrm rot="16200000">
            <a:off x="-697986" y="3885843"/>
            <a:ext cx="21505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 smtClean="0"/>
              <a:t>Primer Trimestre</a:t>
            </a:r>
            <a:endParaRPr lang="es-MX" sz="1000" dirty="0"/>
          </a:p>
        </p:txBody>
      </p:sp>
      <p:sp>
        <p:nvSpPr>
          <p:cNvPr id="15" name="14 CuadroTexto"/>
          <p:cNvSpPr txBox="1"/>
          <p:nvPr/>
        </p:nvSpPr>
        <p:spPr>
          <a:xfrm rot="16200000">
            <a:off x="-697986" y="2094039"/>
            <a:ext cx="21505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 smtClean="0"/>
              <a:t>Segundo Trimestre</a:t>
            </a:r>
            <a:endParaRPr lang="es-MX" sz="1000" dirty="0"/>
          </a:p>
        </p:txBody>
      </p:sp>
      <p:sp>
        <p:nvSpPr>
          <p:cNvPr id="3" name="2 CuadroTexto"/>
          <p:cNvSpPr txBox="1"/>
          <p:nvPr/>
        </p:nvSpPr>
        <p:spPr>
          <a:xfrm>
            <a:off x="9791700" y="4686300"/>
            <a:ext cx="481965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  <p:sp>
        <p:nvSpPr>
          <p:cNvPr id="14" name="13 CuadroTexto"/>
          <p:cNvSpPr txBox="1"/>
          <p:nvPr/>
        </p:nvSpPr>
        <p:spPr>
          <a:xfrm>
            <a:off x="9533413" y="4436419"/>
            <a:ext cx="5077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smtClean="0"/>
              <a:t>No reportado</a:t>
            </a:r>
            <a:endParaRPr lang="es-MX" sz="2400" b="1" dirty="0"/>
          </a:p>
        </p:txBody>
      </p:sp>
      <p:cxnSp>
        <p:nvCxnSpPr>
          <p:cNvPr id="12" name="11 Conector recto de flecha"/>
          <p:cNvCxnSpPr>
            <a:endCxn id="14" idx="3"/>
          </p:cNvCxnSpPr>
          <p:nvPr/>
        </p:nvCxnSpPr>
        <p:spPr>
          <a:xfrm>
            <a:off x="13354050" y="4667251"/>
            <a:ext cx="1257301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 de flecha"/>
          <p:cNvCxnSpPr/>
          <p:nvPr/>
        </p:nvCxnSpPr>
        <p:spPr>
          <a:xfrm flipH="1" flipV="1">
            <a:off x="9533413" y="4705349"/>
            <a:ext cx="1226404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18 CuadroTexto"/>
          <p:cNvSpPr txBox="1"/>
          <p:nvPr/>
        </p:nvSpPr>
        <p:spPr>
          <a:xfrm rot="16200000">
            <a:off x="4923540" y="4303786"/>
            <a:ext cx="15652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dirty="0" smtClean="0"/>
              <a:t>No reportado</a:t>
            </a:r>
            <a:endParaRPr lang="es-MX" sz="1200" b="1" dirty="0"/>
          </a:p>
        </p:txBody>
      </p:sp>
      <p:sp>
        <p:nvSpPr>
          <p:cNvPr id="20" name="19 CuadroTexto"/>
          <p:cNvSpPr txBox="1"/>
          <p:nvPr/>
        </p:nvSpPr>
        <p:spPr>
          <a:xfrm rot="16200000">
            <a:off x="5158751" y="4297919"/>
            <a:ext cx="15652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dirty="0" smtClean="0"/>
              <a:t>No reportado</a:t>
            </a:r>
            <a:endParaRPr lang="es-MX" sz="1200" b="1" dirty="0"/>
          </a:p>
        </p:txBody>
      </p:sp>
    </p:spTree>
    <p:extLst>
      <p:ext uri="{BB962C8B-B14F-4D97-AF65-F5344CB8AC3E}">
        <p14:creationId xmlns:p14="http://schemas.microsoft.com/office/powerpoint/2010/main" val="2218602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rtada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gend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onteni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Tema de Office">
  <a:themeElements>
    <a:clrScheme name="Personalizado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95959"/>
      </a:accent1>
      <a:accent2>
        <a:srgbClr val="A6A6A6"/>
      </a:accent2>
      <a:accent3>
        <a:srgbClr val="D9D9D9"/>
      </a:accent3>
      <a:accent4>
        <a:srgbClr val="246D5C"/>
      </a:accent4>
      <a:accent5>
        <a:srgbClr val="309C5C"/>
      </a:accent5>
      <a:accent6>
        <a:srgbClr val="54903C"/>
      </a:accent6>
      <a:hlink>
        <a:srgbClr val="0563C1"/>
      </a:hlink>
      <a:folHlink>
        <a:srgbClr val="954F72"/>
      </a:folHlink>
    </a:clrScheme>
    <a:fontScheme name="Personalizado 1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109810</TotalTime>
  <Words>22</Words>
  <Application>Microsoft Office PowerPoint</Application>
  <PresentationFormat>Personalizado</PresentationFormat>
  <Paragraphs>8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4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Portadas</vt:lpstr>
      <vt:lpstr>Agenda</vt:lpstr>
      <vt:lpstr>Contenido</vt:lpstr>
      <vt:lpstr>1_Tema de Office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DMF</dc:creator>
  <cp:lastModifiedBy>Dalia Anaid Silva Villaseñor</cp:lastModifiedBy>
  <cp:revision>6533</cp:revision>
  <cp:lastPrinted>2021-07-08T15:50:07Z</cp:lastPrinted>
  <dcterms:created xsi:type="dcterms:W3CDTF">2014-01-14T18:42:15Z</dcterms:created>
  <dcterms:modified xsi:type="dcterms:W3CDTF">2021-07-15T23:08:48Z</dcterms:modified>
</cp:coreProperties>
</file>