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057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145"/>
    <a:srgbClr val="F2791E"/>
    <a:srgbClr val="9D2449"/>
    <a:srgbClr val="B38E5D"/>
    <a:srgbClr val="246D5C"/>
    <a:srgbClr val="285C4D"/>
    <a:srgbClr val="621132"/>
    <a:srgbClr val="D4C19C"/>
    <a:srgbClr val="56242A"/>
    <a:srgbClr val="1332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0" autoAdjust="0"/>
    <p:restoredTop sz="98778" autoAdjust="0"/>
  </p:normalViewPr>
  <p:slideViewPr>
    <p:cSldViewPr snapToGrid="0" snapToObjects="1">
      <p:cViewPr>
        <p:scale>
          <a:sx n="66" d="100"/>
          <a:sy n="66" d="100"/>
        </p:scale>
        <p:origin x="-600" y="-54"/>
      </p:cViewPr>
      <p:guideLst>
        <p:guide orient="horz" pos="1331"/>
        <p:guide pos="7595"/>
        <p:guide pos="20"/>
        <p:guide pos="7369"/>
        <p:guide pos="95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03/12/2021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03/12/2021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03.12.2021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03/12/2021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37804AA-61E6-E14B-8F7D-F6934365CD64}"/>
              </a:ext>
            </a:extLst>
          </p:cNvPr>
          <p:cNvSpPr/>
          <p:nvPr/>
        </p:nvSpPr>
        <p:spPr>
          <a:xfrm>
            <a:off x="7773988" y="364015"/>
            <a:ext cx="7448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s-MX" sz="2000" b="1" dirty="0" smtClean="0">
                <a:latin typeface="Montserrat Medium" pitchFamily="2" charset="77"/>
                <a:ea typeface="MS Mincho" panose="02020609040205080304" pitchFamily="49" charset="-128"/>
                <a:cs typeface="Times New Roman" panose="02020603050405020304" pitchFamily="18" charset="0"/>
              </a:rPr>
              <a:t>Puntos relevantes</a:t>
            </a:r>
          </a:p>
          <a:p>
            <a:pPr algn="r">
              <a:spcAft>
                <a:spcPts val="0"/>
              </a:spcAft>
            </a:pPr>
            <a:r>
              <a:rPr lang="es-MX" sz="2000" b="1" dirty="0" smtClean="0">
                <a:latin typeface="Montserrat Medium" pitchFamily="2" charset="77"/>
                <a:ea typeface="MS Mincho" panose="02020609040205080304" pitchFamily="49" charset="-128"/>
                <a:cs typeface="Times New Roman" panose="02020603050405020304" pitchFamily="18" charset="0"/>
              </a:rPr>
              <a:t>Convenio CISS</a:t>
            </a:r>
            <a:endParaRPr lang="es-ES_tradnl" sz="2000" dirty="0">
              <a:latin typeface="Montserrat Medium" pitchFamily="2" charset="77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677490" y="9342081"/>
            <a:ext cx="3497937" cy="535601"/>
          </a:xfrm>
          <a:prstGeom prst="rect">
            <a:avLst/>
          </a:prstGeo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schemeClr val="bg1"/>
                </a:solidFill>
              </a:rPr>
              <a:pPr/>
              <a:t>1</a:t>
            </a:fld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4241780" y="9342081"/>
            <a:ext cx="1211580" cy="535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6">
            <a:extLst>
              <a:ext uri="{FF2B5EF4-FFF2-40B4-BE49-F238E27FC236}">
                <a16:creationId xmlns:a16="http://schemas.microsoft.com/office/drawing/2014/main" xmlns="" id="{737804AA-61E6-E14B-8F7D-F6934365CD64}"/>
              </a:ext>
            </a:extLst>
          </p:cNvPr>
          <p:cNvSpPr/>
          <p:nvPr/>
        </p:nvSpPr>
        <p:spPr>
          <a:xfrm>
            <a:off x="325736" y="1931558"/>
            <a:ext cx="1452183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Se establece el reconocimiento de Adeudos de la CISS para con el Instituto.</a:t>
            </a:r>
          </a:p>
          <a:p>
            <a:pPr algn="just">
              <a:spcAft>
                <a:spcPts val="0"/>
              </a:spcAft>
            </a:pPr>
            <a:endParaRPr lang="es-ES_tradnl" sz="2800" dirty="0" smtClean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Se establece un plan de pago de los adeudos, el cual es adicional al pago de la </a:t>
            </a:r>
            <a:r>
              <a:rPr lang="es-ES_tradnl" sz="2800" smtClean="0">
                <a:ea typeface="MS Mincho" panose="02020609040205080304" pitchFamily="49" charset="-128"/>
                <a:cs typeface="Times New Roman" panose="02020603050405020304" pitchFamily="18" charset="0"/>
              </a:rPr>
              <a:t>aportación anual.</a:t>
            </a:r>
            <a:endParaRPr lang="es-ES_tradnl" sz="2800" dirty="0" smtClean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endParaRPr lang="es-ES_tradnl" sz="2800" dirty="0" smtClean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Se </a:t>
            </a:r>
            <a:r>
              <a:rPr lang="es-ES_tradnl" sz="2800" dirty="0">
                <a:ea typeface="MS Mincho" panose="02020609040205080304" pitchFamily="49" charset="-128"/>
                <a:cs typeface="Times New Roman" panose="02020603050405020304" pitchFamily="18" charset="0"/>
              </a:rPr>
              <a:t>a</a:t>
            </a: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ctualiza el monto de la aportación que la CISS cubrirá al IMSS por el uso del Inmueble.</a:t>
            </a: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endParaRPr lang="es-ES_tradnl" sz="2800" dirty="0" smtClean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Se establece que el pago de la aportación será de manera anual.</a:t>
            </a: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endParaRPr lang="es-ES_tradnl" sz="28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Se establece el uso de áreas sin costo para el IMSS.</a:t>
            </a: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endParaRPr lang="es-ES_tradnl" sz="28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 algn="just">
              <a:spcAft>
                <a:spcPts val="0"/>
              </a:spcAft>
              <a:buFont typeface="+mj-lt"/>
              <a:buAutoNum type="arabicPeriod"/>
            </a:pPr>
            <a:r>
              <a:rPr lang="es-ES_tradnl" sz="2800" dirty="0" smtClean="0">
                <a:ea typeface="MS Mincho" panose="02020609040205080304" pitchFamily="49" charset="-128"/>
                <a:cs typeface="Times New Roman" panose="02020603050405020304" pitchFamily="18" charset="0"/>
              </a:rPr>
              <a:t>No se autoriza a la CISS un uso distinto al autorizado de las instalaciones, o diferentes al objeto del Convenio o del desarrollo de sus funciones.</a:t>
            </a:r>
            <a:endParaRPr lang="es-ES_tradnl" sz="28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1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112547</TotalTime>
  <Words>112</Words>
  <Application>Microsoft Office PowerPoint</Application>
  <PresentationFormat>Personalizado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6711</cp:revision>
  <cp:lastPrinted>2021-10-14T17:20:33Z</cp:lastPrinted>
  <dcterms:created xsi:type="dcterms:W3CDTF">2014-01-14T18:42:15Z</dcterms:created>
  <dcterms:modified xsi:type="dcterms:W3CDTF">2021-12-03T17:53:23Z</dcterms:modified>
</cp:coreProperties>
</file>