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74" r:id="rId4"/>
    <p:sldMasterId id="2147483686" r:id="rId5"/>
  </p:sldMasterIdLst>
  <p:notesMasterIdLst>
    <p:notesMasterId r:id="rId15"/>
  </p:notesMasterIdLst>
  <p:handoutMasterIdLst>
    <p:handoutMasterId r:id="rId16"/>
  </p:handoutMasterIdLst>
  <p:sldIdLst>
    <p:sldId id="270" r:id="rId6"/>
    <p:sldId id="279" r:id="rId7"/>
    <p:sldId id="280" r:id="rId8"/>
    <p:sldId id="314" r:id="rId9"/>
    <p:sldId id="317" r:id="rId10"/>
    <p:sldId id="291" r:id="rId11"/>
    <p:sldId id="312" r:id="rId12"/>
    <p:sldId id="326" r:id="rId13"/>
    <p:sldId id="327" r:id="rId14"/>
  </p:sldIdLst>
  <p:sldSz cx="15546388" cy="10059988"/>
  <p:notesSz cx="6810375" cy="9942513"/>
  <p:embeddedFontLst>
    <p:embeddedFont>
      <p:font typeface="Montserrat" panose="00000500000000000000" pitchFamily="2" charset="0"/>
      <p:regular r:id="rId17"/>
      <p:bold r:id="rId18"/>
      <p:italic r:id="rId19"/>
      <p:boldItalic r:id="rId20"/>
    </p:embeddedFont>
    <p:embeddedFont>
      <p:font typeface="Montserrat SemiBold" panose="00000700000000000000" pitchFamily="2" charset="0"/>
      <p:regular r:id="rId21"/>
      <p:bold r:id="rId22"/>
      <p:italic r:id="rId23"/>
      <p:boldItalic r:id="rId24"/>
    </p:embeddedFont>
  </p:embeddedFontLst>
  <p:defaultTextStyle>
    <a:defPPr>
      <a:defRPr lang="es-MX"/>
    </a:defPPr>
    <a:lvl1pPr marL="0" algn="l" defTabSz="1229014" rtl="0" eaLnBrk="1" latinLnBrk="0" hangingPunct="1">
      <a:defRPr sz="2419" kern="1200">
        <a:solidFill>
          <a:schemeClr val="tx1"/>
        </a:solidFill>
        <a:latin typeface="+mn-lt"/>
        <a:ea typeface="+mn-ea"/>
        <a:cs typeface="+mn-cs"/>
      </a:defRPr>
    </a:lvl1pPr>
    <a:lvl2pPr marL="614508" algn="l" defTabSz="1229014" rtl="0" eaLnBrk="1" latinLnBrk="0" hangingPunct="1">
      <a:defRPr sz="2419" kern="1200">
        <a:solidFill>
          <a:schemeClr val="tx1"/>
        </a:solidFill>
        <a:latin typeface="+mn-lt"/>
        <a:ea typeface="+mn-ea"/>
        <a:cs typeface="+mn-cs"/>
      </a:defRPr>
    </a:lvl2pPr>
    <a:lvl3pPr marL="1229014" algn="l" defTabSz="1229014" rtl="0" eaLnBrk="1" latinLnBrk="0" hangingPunct="1">
      <a:defRPr sz="2419" kern="1200">
        <a:solidFill>
          <a:schemeClr val="tx1"/>
        </a:solidFill>
        <a:latin typeface="+mn-lt"/>
        <a:ea typeface="+mn-ea"/>
        <a:cs typeface="+mn-cs"/>
      </a:defRPr>
    </a:lvl3pPr>
    <a:lvl4pPr marL="1843522" algn="l" defTabSz="1229014" rtl="0" eaLnBrk="1" latinLnBrk="0" hangingPunct="1">
      <a:defRPr sz="2419" kern="1200">
        <a:solidFill>
          <a:schemeClr val="tx1"/>
        </a:solidFill>
        <a:latin typeface="+mn-lt"/>
        <a:ea typeface="+mn-ea"/>
        <a:cs typeface="+mn-cs"/>
      </a:defRPr>
    </a:lvl4pPr>
    <a:lvl5pPr marL="2458028" algn="l" defTabSz="1229014" rtl="0" eaLnBrk="1" latinLnBrk="0" hangingPunct="1">
      <a:defRPr sz="2419" kern="1200">
        <a:solidFill>
          <a:schemeClr val="tx1"/>
        </a:solidFill>
        <a:latin typeface="+mn-lt"/>
        <a:ea typeface="+mn-ea"/>
        <a:cs typeface="+mn-cs"/>
      </a:defRPr>
    </a:lvl5pPr>
    <a:lvl6pPr marL="3072536" algn="l" defTabSz="1229014" rtl="0" eaLnBrk="1" latinLnBrk="0" hangingPunct="1">
      <a:defRPr sz="2419" kern="1200">
        <a:solidFill>
          <a:schemeClr val="tx1"/>
        </a:solidFill>
        <a:latin typeface="+mn-lt"/>
        <a:ea typeface="+mn-ea"/>
        <a:cs typeface="+mn-cs"/>
      </a:defRPr>
    </a:lvl6pPr>
    <a:lvl7pPr marL="3687042" algn="l" defTabSz="1229014" rtl="0" eaLnBrk="1" latinLnBrk="0" hangingPunct="1">
      <a:defRPr sz="2419" kern="1200">
        <a:solidFill>
          <a:schemeClr val="tx1"/>
        </a:solidFill>
        <a:latin typeface="+mn-lt"/>
        <a:ea typeface="+mn-ea"/>
        <a:cs typeface="+mn-cs"/>
      </a:defRPr>
    </a:lvl7pPr>
    <a:lvl8pPr marL="4301550" algn="l" defTabSz="1229014" rtl="0" eaLnBrk="1" latinLnBrk="0" hangingPunct="1">
      <a:defRPr sz="2419" kern="1200">
        <a:solidFill>
          <a:schemeClr val="tx1"/>
        </a:solidFill>
        <a:latin typeface="+mn-lt"/>
        <a:ea typeface="+mn-ea"/>
        <a:cs typeface="+mn-cs"/>
      </a:defRPr>
    </a:lvl8pPr>
    <a:lvl9pPr marL="4916058" algn="l" defTabSz="1229014" rtl="0" eaLnBrk="1" latinLnBrk="0" hangingPunct="1">
      <a:defRPr sz="2419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68">
          <p15:clr>
            <a:srgbClr val="A4A3A4"/>
          </p15:clr>
        </p15:guide>
        <p15:guide id="2" pos="489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45C4F"/>
    <a:srgbClr val="DECEAD"/>
    <a:srgbClr val="BC945A"/>
    <a:srgbClr val="DEC9A2"/>
    <a:srgbClr val="911034"/>
    <a:srgbClr val="A42145"/>
    <a:srgbClr val="5B0F00"/>
    <a:srgbClr val="6E152E"/>
    <a:srgbClr val="691B31"/>
    <a:srgbClr val="404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2DE63D5-997A-4646-A377-4702673A728D}" styleName="Estilo claro 2 - Acento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1951"/>
    <p:restoredTop sz="96247" autoAdjust="0"/>
  </p:normalViewPr>
  <p:slideViewPr>
    <p:cSldViewPr snapToGrid="0" snapToObjects="1">
      <p:cViewPr varScale="1">
        <p:scale>
          <a:sx n="76" d="100"/>
          <a:sy n="76" d="100"/>
        </p:scale>
        <p:origin x="1254" y="96"/>
      </p:cViewPr>
      <p:guideLst>
        <p:guide orient="horz" pos="3168"/>
        <p:guide pos="4896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96" d="100"/>
        <a:sy n="196" d="100"/>
      </p:scale>
      <p:origin x="0" y="0"/>
    </p:cViewPr>
  </p:sorterViewPr>
  <p:notesViewPr>
    <p:cSldViewPr snapToGrid="0" snapToObjects="1">
      <p:cViewPr varScale="1">
        <p:scale>
          <a:sx n="93" d="100"/>
          <a:sy n="93" d="100"/>
        </p:scale>
        <p:origin x="2576" y="21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font" Target="fonts/font2.fntdata"/><Relationship Id="rId26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font" Target="fonts/font5.fntdata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font" Target="fonts/font1.fntdata"/><Relationship Id="rId25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font" Target="fonts/font4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font" Target="fonts/font8.fntdata"/><Relationship Id="rId5" Type="http://schemas.openxmlformats.org/officeDocument/2006/relationships/slideMaster" Target="slideMasters/slideMaster2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7.fntdata"/><Relationship Id="rId28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font" Target="fonts/font3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font" Target="fonts/font6.fntdata"/><Relationship Id="rId27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>
            <a:extLst>
              <a:ext uri="{FF2B5EF4-FFF2-40B4-BE49-F238E27FC236}">
                <a16:creationId xmlns:a16="http://schemas.microsoft.com/office/drawing/2014/main" id="{7927D54E-8C2E-5140-8C91-3FEA4A3AB80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852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F2D13BB7-3677-894F-9A14-A006787831D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57637" y="0"/>
            <a:ext cx="2951163" cy="498852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r">
              <a:defRPr sz="1200"/>
            </a:lvl1pPr>
          </a:lstStyle>
          <a:p>
            <a:fld id="{F95092CE-056A-8E4F-AA38-7AF6D4E38A72}" type="datetimeFigureOut">
              <a:rPr lang="es-MX" smtClean="0"/>
              <a:t>28/05/2024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21DC28EA-8CAC-E143-B39A-5889FAF7299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443663"/>
            <a:ext cx="2951163" cy="498851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8C73B85-DAD0-4144-A9F5-B99516FD3389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57637" y="9443663"/>
            <a:ext cx="2951163" cy="498851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r">
              <a:defRPr sz="1200"/>
            </a:lvl1pPr>
          </a:lstStyle>
          <a:p>
            <a:fld id="{2283F5F3-A0C0-064E-A21B-3D52FC9E23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9539755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51163" cy="498852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57637" y="0"/>
            <a:ext cx="2951163" cy="498852"/>
          </a:xfrm>
          <a:prstGeom prst="rect">
            <a:avLst/>
          </a:prstGeom>
        </p:spPr>
        <p:txBody>
          <a:bodyPr vert="horz" lIns="93744" tIns="46872" rIns="93744" bIns="46872" rtlCol="0"/>
          <a:lstStyle>
            <a:lvl1pPr algn="r">
              <a:defRPr sz="1200"/>
            </a:lvl1pPr>
          </a:lstStyle>
          <a:p>
            <a:fld id="{1A0E016B-CAC3-6B4C-90C0-D7AA6A747DA3}" type="datetimeFigureOut">
              <a:rPr lang="es-MX" smtClean="0"/>
              <a:t>28/05/2024</a:t>
            </a:fld>
            <a:endParaRPr lang="es-MX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812800" y="1243013"/>
            <a:ext cx="5184775" cy="33559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744" tIns="46872" rIns="93744" bIns="46872" rtlCol="0" anchor="ctr"/>
          <a:lstStyle/>
          <a:p>
            <a:endParaRPr lang="es-MX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1038" y="4784835"/>
            <a:ext cx="5448300" cy="3914865"/>
          </a:xfrm>
          <a:prstGeom prst="rect">
            <a:avLst/>
          </a:prstGeom>
        </p:spPr>
        <p:txBody>
          <a:bodyPr vert="horz" lIns="93744" tIns="46872" rIns="93744" bIns="46872" rtlCol="0"/>
          <a:lstStyle/>
          <a:p>
            <a:pPr lvl="0"/>
            <a:r>
              <a:rPr lang="es-MX"/>
              <a:t>Haga clic para modificar los estilos de texto del patrón</a:t>
            </a:r>
          </a:p>
          <a:p>
            <a:pPr lvl="1"/>
            <a:r>
              <a:rPr lang="es-MX"/>
              <a:t>Segundo nivel</a:t>
            </a:r>
          </a:p>
          <a:p>
            <a:pPr lvl="2"/>
            <a:r>
              <a:rPr lang="es-MX"/>
              <a:t>Tercer nivel</a:t>
            </a:r>
          </a:p>
          <a:p>
            <a:pPr lvl="3"/>
            <a:r>
              <a:rPr lang="es-MX"/>
              <a:t>Cuarto nivel</a:t>
            </a:r>
          </a:p>
          <a:p>
            <a:pPr lvl="4"/>
            <a:r>
              <a:rPr lang="es-MX"/>
              <a:t>Quinto nivel</a:t>
            </a: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9443663"/>
            <a:ext cx="2951163" cy="498851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l">
              <a:defRPr sz="1200"/>
            </a:lvl1pPr>
          </a:lstStyle>
          <a:p>
            <a:endParaRPr lang="es-MX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57637" y="9443663"/>
            <a:ext cx="2951163" cy="498851"/>
          </a:xfrm>
          <a:prstGeom prst="rect">
            <a:avLst/>
          </a:prstGeom>
        </p:spPr>
        <p:txBody>
          <a:bodyPr vert="horz" lIns="93744" tIns="46872" rIns="93744" bIns="46872" rtlCol="0" anchor="b"/>
          <a:lstStyle>
            <a:lvl1pPr algn="r">
              <a:defRPr sz="1200"/>
            </a:lvl1pPr>
          </a:lstStyle>
          <a:p>
            <a:fld id="{4ABF3107-FFE8-3645-B89F-777090C37BF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1989042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1229014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1pPr>
    <a:lvl2pPr marL="614508" algn="l" defTabSz="1229014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2pPr>
    <a:lvl3pPr marL="1229014" algn="l" defTabSz="1229014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3pPr>
    <a:lvl4pPr marL="1843522" algn="l" defTabSz="1229014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4pPr>
    <a:lvl5pPr marL="2458028" algn="l" defTabSz="1229014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5pPr>
    <a:lvl6pPr marL="3072536" algn="l" defTabSz="1229014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6pPr>
    <a:lvl7pPr marL="3687042" algn="l" defTabSz="1229014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7pPr>
    <a:lvl8pPr marL="4301550" algn="l" defTabSz="1229014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8pPr>
    <a:lvl9pPr marL="4916058" algn="l" defTabSz="1229014" rtl="0" eaLnBrk="1" latinLnBrk="0" hangingPunct="1">
      <a:defRPr sz="1613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812800" y="1243013"/>
            <a:ext cx="5184775" cy="33559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BF3107-FFE8-3645-B89F-777090C37BF5}" type="slidenum">
              <a:rPr lang="es-MX" smtClean="0"/>
              <a:t>2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834404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812800" y="1243013"/>
            <a:ext cx="5184775" cy="33559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BF3107-FFE8-3645-B89F-777090C37BF5}" type="slidenum">
              <a:rPr lang="es-MX" smtClean="0"/>
              <a:t>3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378703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812800" y="1243013"/>
            <a:ext cx="5184775" cy="33559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BF3107-FFE8-3645-B89F-777090C37BF5}" type="slidenum">
              <a:rPr lang="es-MX" smtClean="0"/>
              <a:t>4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57130341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812800" y="1243013"/>
            <a:ext cx="5184775" cy="33559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BF3107-FFE8-3645-B89F-777090C37BF5}" type="slidenum">
              <a:rPr lang="es-MX" smtClean="0"/>
              <a:t>5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92668098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812800" y="1243013"/>
            <a:ext cx="5184775" cy="33559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BF3107-FFE8-3645-B89F-777090C37BF5}" type="slidenum">
              <a:rPr lang="es-MX" smtClean="0"/>
              <a:t>6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6962943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812800" y="1243013"/>
            <a:ext cx="5184775" cy="33559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BF3107-FFE8-3645-B89F-777090C37BF5}" type="slidenum">
              <a:rPr lang="es-MX" smtClean="0"/>
              <a:t>7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3572904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812800" y="1243013"/>
            <a:ext cx="5184775" cy="33559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BF3107-FFE8-3645-B89F-777090C37BF5}" type="slidenum">
              <a:rPr lang="es-MX" smtClean="0"/>
              <a:t>8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215079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812800" y="1243013"/>
            <a:ext cx="5184775" cy="33559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MX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ABF3107-FFE8-3645-B89F-777090C37BF5}" type="slidenum">
              <a:rPr lang="es-MX" smtClean="0"/>
              <a:t>9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4805915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88B449D-E851-8881-EF3B-97DA789CB0B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943299" y="1646392"/>
            <a:ext cx="11659791" cy="3502366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E713DF0A-F984-888A-6B41-3FB5BFA225A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943299" y="5283823"/>
            <a:ext cx="11659791" cy="2428834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3797A8E8-D9D8-EB57-37C8-E23AEDE2D35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9A52-4D1F-44CE-8DD5-34212579C088}" type="datetimeFigureOut">
              <a:rPr lang="es-MX" smtClean="0"/>
              <a:t>28/05/2024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2E720684-3597-2BB9-03A1-EA96214DEA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0D6B6A3-C116-D570-6AF0-9B665480B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74AED-1AC6-48BA-8CDF-3331ACDB7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64152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CC1D346-7A52-6DBC-A0E3-6A53C59C53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54364D3B-E9BC-0D82-3547-FDF60F6FFF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DC59253-398D-3EB3-067D-93AF77F58D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9A52-4D1F-44CE-8DD5-34212579C088}" type="datetimeFigureOut">
              <a:rPr lang="es-MX" smtClean="0"/>
              <a:t>28/05/2024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4D36CA81-735D-3D3B-3519-C9A1420672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A919181F-FA0C-BA5E-9BED-CF23D8F408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74AED-1AC6-48BA-8CDF-3331ACDB7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416506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E40F128-81A4-8143-7843-FC61E8551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0717" y="2508012"/>
            <a:ext cx="13408760" cy="4184675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B40E0654-CF07-49CC-9272-5700693BA2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0717" y="6732276"/>
            <a:ext cx="13408760" cy="2200622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F7F53A27-CFE3-8459-C780-6A1F05129F6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9A52-4D1F-44CE-8DD5-34212579C088}" type="datetimeFigureOut">
              <a:rPr lang="es-MX" smtClean="0"/>
              <a:t>28/05/2024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E2025DFD-AE8E-1805-0EE7-6C2EA7F2E2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F0B3EB82-C6EB-DE87-10FF-6F19B66739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74AED-1AC6-48BA-8CDF-3331ACDB7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710257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78A0062-F8ED-07DF-F1DF-BF39D44BA8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28C07480-BF5D-99B5-B59E-DB8DB0A2E1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68814" y="2678006"/>
            <a:ext cx="6607215" cy="638297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19A05575-8559-1C81-73AF-32B157B57F7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7870359" y="2678006"/>
            <a:ext cx="6607215" cy="638297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BE8FFA17-3554-2989-5A2C-E71AF0BB88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9A52-4D1F-44CE-8DD5-34212579C088}" type="datetimeFigureOut">
              <a:rPr lang="es-MX" smtClean="0"/>
              <a:t>28/05/2024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A712BAC2-998F-0F70-138C-E8C1787193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059CDFD-849D-CB27-4C2D-0663D9E195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74AED-1AC6-48BA-8CDF-3331ACDB7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7139801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77BA207-879F-7EF1-D407-0E853661CB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0839" y="535602"/>
            <a:ext cx="13408760" cy="194446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EF40207D-5B9D-21E8-E925-8846E7311C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70840" y="2466095"/>
            <a:ext cx="6576850" cy="120859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Marcador de contenido 3">
            <a:extLst>
              <a:ext uri="{FF2B5EF4-FFF2-40B4-BE49-F238E27FC236}">
                <a16:creationId xmlns:a16="http://schemas.microsoft.com/office/drawing/2014/main" id="{9D162E07-2127-AFBE-7348-32A482BB7B3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070840" y="3674690"/>
            <a:ext cx="6576850" cy="540491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5" name="Marcador de texto 4">
            <a:extLst>
              <a:ext uri="{FF2B5EF4-FFF2-40B4-BE49-F238E27FC236}">
                <a16:creationId xmlns:a16="http://schemas.microsoft.com/office/drawing/2014/main" id="{992F9EE2-323B-E532-16D4-14FD12B533A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7870359" y="2466095"/>
            <a:ext cx="6609240" cy="120859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Marcador de contenido 5">
            <a:extLst>
              <a:ext uri="{FF2B5EF4-FFF2-40B4-BE49-F238E27FC236}">
                <a16:creationId xmlns:a16="http://schemas.microsoft.com/office/drawing/2014/main" id="{6D32C950-6A1F-C2BD-C007-40F645F5B98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870359" y="3674690"/>
            <a:ext cx="6609240" cy="540491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7" name="Marcador de fecha 6">
            <a:extLst>
              <a:ext uri="{FF2B5EF4-FFF2-40B4-BE49-F238E27FC236}">
                <a16:creationId xmlns:a16="http://schemas.microsoft.com/office/drawing/2014/main" id="{0569EC5B-52D3-D76C-2EC2-43421E5E7D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9A52-4D1F-44CE-8DD5-34212579C088}" type="datetimeFigureOut">
              <a:rPr lang="es-MX" smtClean="0"/>
              <a:t>28/05/2024</a:t>
            </a:fld>
            <a:endParaRPr lang="es-MX"/>
          </a:p>
        </p:txBody>
      </p:sp>
      <p:sp>
        <p:nvSpPr>
          <p:cNvPr id="8" name="Marcador de pie de página 7">
            <a:extLst>
              <a:ext uri="{FF2B5EF4-FFF2-40B4-BE49-F238E27FC236}">
                <a16:creationId xmlns:a16="http://schemas.microsoft.com/office/drawing/2014/main" id="{DFD94BAF-CFB5-E442-E021-012B553E79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Marcador de número de diapositiva 8">
            <a:extLst>
              <a:ext uri="{FF2B5EF4-FFF2-40B4-BE49-F238E27FC236}">
                <a16:creationId xmlns:a16="http://schemas.microsoft.com/office/drawing/2014/main" id="{C122179E-27E6-AFAE-2167-E14C54EE73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74AED-1AC6-48BA-8CDF-3331ACDB7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12129425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C2B35E2-2001-7CAB-A29D-9FCC738B2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fecha 2">
            <a:extLst>
              <a:ext uri="{FF2B5EF4-FFF2-40B4-BE49-F238E27FC236}">
                <a16:creationId xmlns:a16="http://schemas.microsoft.com/office/drawing/2014/main" id="{8AA2424D-12DA-FC4C-EB9E-A14A3BF277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9A52-4D1F-44CE-8DD5-34212579C088}" type="datetimeFigureOut">
              <a:rPr lang="es-MX" smtClean="0"/>
              <a:t>28/05/2024</a:t>
            </a:fld>
            <a:endParaRPr lang="es-MX"/>
          </a:p>
        </p:txBody>
      </p:sp>
      <p:sp>
        <p:nvSpPr>
          <p:cNvPr id="4" name="Marcador de pie de página 3">
            <a:extLst>
              <a:ext uri="{FF2B5EF4-FFF2-40B4-BE49-F238E27FC236}">
                <a16:creationId xmlns:a16="http://schemas.microsoft.com/office/drawing/2014/main" id="{C12367E3-319A-4C3F-F3AC-40F3AC4574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Marcador de número de diapositiva 4">
            <a:extLst>
              <a:ext uri="{FF2B5EF4-FFF2-40B4-BE49-F238E27FC236}">
                <a16:creationId xmlns:a16="http://schemas.microsoft.com/office/drawing/2014/main" id="{69FDBFC1-FD16-18EA-8B05-7DABB44F34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74AED-1AC6-48BA-8CDF-3331ACDB7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870488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>
            <a:extLst>
              <a:ext uri="{FF2B5EF4-FFF2-40B4-BE49-F238E27FC236}">
                <a16:creationId xmlns:a16="http://schemas.microsoft.com/office/drawing/2014/main" id="{94B0DB34-964D-C878-E5BF-2AD1FBD6F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9A52-4D1F-44CE-8DD5-34212579C088}" type="datetimeFigureOut">
              <a:rPr lang="es-MX" smtClean="0"/>
              <a:t>28/05/2024</a:t>
            </a:fld>
            <a:endParaRPr lang="es-MX"/>
          </a:p>
        </p:txBody>
      </p:sp>
      <p:sp>
        <p:nvSpPr>
          <p:cNvPr id="3" name="Marcador de pie de página 2">
            <a:extLst>
              <a:ext uri="{FF2B5EF4-FFF2-40B4-BE49-F238E27FC236}">
                <a16:creationId xmlns:a16="http://schemas.microsoft.com/office/drawing/2014/main" id="{9055FF3D-262D-D38B-F70C-8D9418D41F4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Marcador de número de diapositiva 3">
            <a:extLst>
              <a:ext uri="{FF2B5EF4-FFF2-40B4-BE49-F238E27FC236}">
                <a16:creationId xmlns:a16="http://schemas.microsoft.com/office/drawing/2014/main" id="{A63B6B89-C985-77EF-C3B8-CBC01B738D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74AED-1AC6-48BA-8CDF-3331ACDB7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3212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2CBE3556-94FD-6A0C-4930-D357B1ADA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0840" y="670666"/>
            <a:ext cx="5014114" cy="234733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C9D64D3C-69DB-5128-3157-F3D6B68A9B2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609240" y="1448453"/>
            <a:ext cx="7870359" cy="714911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09131436-6C0C-5370-0B03-5BA0731A52A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70840" y="3017996"/>
            <a:ext cx="5014114" cy="559121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9B5906D0-1423-DB99-8EE2-A794C98299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9A52-4D1F-44CE-8DD5-34212579C088}" type="datetimeFigureOut">
              <a:rPr lang="es-MX" smtClean="0"/>
              <a:t>28/05/2024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E195BCAF-FA0E-567A-D5B9-4671BF1B3D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AB6AD57-E52F-BB52-BCF4-42C4AE91AD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74AED-1AC6-48BA-8CDF-3331ACDB7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8763049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2918935-683B-C99A-14D2-C50B4851D8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0840" y="670666"/>
            <a:ext cx="5014114" cy="2347331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posición de imagen 2">
            <a:extLst>
              <a:ext uri="{FF2B5EF4-FFF2-40B4-BE49-F238E27FC236}">
                <a16:creationId xmlns:a16="http://schemas.microsoft.com/office/drawing/2014/main" id="{036EA37F-A574-726B-73A9-3450DFA6F3A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6609240" y="1448453"/>
            <a:ext cx="7870359" cy="714911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Marcador de texto 3">
            <a:extLst>
              <a:ext uri="{FF2B5EF4-FFF2-40B4-BE49-F238E27FC236}">
                <a16:creationId xmlns:a16="http://schemas.microsoft.com/office/drawing/2014/main" id="{7A23A52C-C275-1D04-1863-F14AD2B73D2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1070840" y="3017996"/>
            <a:ext cx="5014114" cy="5591212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DE9EF8AD-6D90-D4C0-E544-6C255AF989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9A52-4D1F-44CE-8DD5-34212579C088}" type="datetimeFigureOut">
              <a:rPr lang="es-MX" smtClean="0"/>
              <a:t>28/05/2024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C4C05F90-296E-6D94-B96D-E0F80CECFA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7DA68FA1-A47C-FCB9-5867-B066511FF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74AED-1AC6-48BA-8CDF-3331ACDB7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2070404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DFF6696-4E85-2B9E-C7FC-7ABA159B7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847E7843-7B2F-B1D8-502A-1887F923D80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97C9AED1-A7C3-1CB3-CCA8-690D0AE4FC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9A52-4D1F-44CE-8DD5-34212579C088}" type="datetimeFigureOut">
              <a:rPr lang="es-MX" smtClean="0"/>
              <a:t>28/05/2024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F4A4B670-5BDF-9ECA-53EA-4BF928AA42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3E527F22-F546-3681-3D1D-AE7B5BC056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74AED-1AC6-48BA-8CDF-3331ACDB7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5336137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265D4E78-24E3-9E0D-3F63-EEBF3B4BEA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11125384" y="535601"/>
            <a:ext cx="3352190" cy="85253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vertical 2">
            <a:extLst>
              <a:ext uri="{FF2B5EF4-FFF2-40B4-BE49-F238E27FC236}">
                <a16:creationId xmlns:a16="http://schemas.microsoft.com/office/drawing/2014/main" id="{3D79262F-5C7D-52D7-AFD7-15D198C217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1068814" y="535601"/>
            <a:ext cx="9862240" cy="852537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451CDC8E-8B7B-2B1C-EC71-02A5895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A9A52-4D1F-44CE-8DD5-34212579C088}" type="datetimeFigureOut">
              <a:rPr lang="es-MX" smtClean="0"/>
              <a:t>28/05/2024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D6192D30-4984-FEB8-F080-A69C199186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421E8EFA-4AAF-716A-6AC3-A34FF2CA8F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974AED-1AC6-48BA-8CDF-3331ACDB7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1942484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65979" y="1646392"/>
            <a:ext cx="13214430" cy="3502366"/>
          </a:xfrm>
        </p:spPr>
        <p:txBody>
          <a:bodyPr anchor="b"/>
          <a:lstStyle>
            <a:lvl1pPr algn="ctr">
              <a:defRPr sz="880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43299" y="5283823"/>
            <a:ext cx="11659791" cy="2428834"/>
          </a:xfrm>
        </p:spPr>
        <p:txBody>
          <a:bodyPr/>
          <a:lstStyle>
            <a:lvl1pPr marL="0" indent="0" algn="ctr">
              <a:buNone/>
              <a:defRPr sz="3521"/>
            </a:lvl1pPr>
            <a:lvl2pPr marL="670667" indent="0" algn="ctr">
              <a:buNone/>
              <a:defRPr sz="2934"/>
            </a:lvl2pPr>
            <a:lvl3pPr marL="1341333" indent="0" algn="ctr">
              <a:buNone/>
              <a:defRPr sz="2640"/>
            </a:lvl3pPr>
            <a:lvl4pPr marL="2012000" indent="0" algn="ctr">
              <a:buNone/>
              <a:defRPr sz="2347"/>
            </a:lvl4pPr>
            <a:lvl5pPr marL="2682667" indent="0" algn="ctr">
              <a:buNone/>
              <a:defRPr sz="2347"/>
            </a:lvl5pPr>
            <a:lvl6pPr marL="3353333" indent="0" algn="ctr">
              <a:buNone/>
              <a:defRPr sz="2347"/>
            </a:lvl6pPr>
            <a:lvl7pPr marL="4024000" indent="0" algn="ctr">
              <a:buNone/>
              <a:defRPr sz="2347"/>
            </a:lvl7pPr>
            <a:lvl8pPr marL="4694667" indent="0" algn="ctr">
              <a:buNone/>
              <a:defRPr sz="2347"/>
            </a:lvl8pPr>
            <a:lvl9pPr marL="5365333" indent="0" algn="ctr">
              <a:buNone/>
              <a:defRPr sz="2347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28/05/2024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23214633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28/05/2024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153093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60718" y="2508014"/>
            <a:ext cx="13408760" cy="4184675"/>
          </a:xfrm>
        </p:spPr>
        <p:txBody>
          <a:bodyPr anchor="b"/>
          <a:lstStyle>
            <a:lvl1pPr>
              <a:defRPr sz="8801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0718" y="6732277"/>
            <a:ext cx="13408760" cy="2200622"/>
          </a:xfrm>
        </p:spPr>
        <p:txBody>
          <a:bodyPr/>
          <a:lstStyle>
            <a:lvl1pPr marL="0" indent="0">
              <a:buNone/>
              <a:defRPr sz="3521">
                <a:solidFill>
                  <a:schemeClr val="tx1"/>
                </a:solidFill>
              </a:defRPr>
            </a:lvl1pPr>
            <a:lvl2pPr marL="670667" indent="0">
              <a:buNone/>
              <a:defRPr sz="2934">
                <a:solidFill>
                  <a:schemeClr val="tx1">
                    <a:tint val="75000"/>
                  </a:schemeClr>
                </a:solidFill>
              </a:defRPr>
            </a:lvl2pPr>
            <a:lvl3pPr marL="1341333" indent="0">
              <a:buNone/>
              <a:defRPr sz="2640">
                <a:solidFill>
                  <a:schemeClr val="tx1">
                    <a:tint val="75000"/>
                  </a:schemeClr>
                </a:solidFill>
              </a:defRPr>
            </a:lvl3pPr>
            <a:lvl4pPr marL="2012000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4pPr>
            <a:lvl5pPr marL="2682667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5pPr>
            <a:lvl6pPr marL="3353333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6pPr>
            <a:lvl7pPr marL="4024000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7pPr>
            <a:lvl8pPr marL="4694667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8pPr>
            <a:lvl9pPr marL="5365333" indent="0">
              <a:buNone/>
              <a:defRPr sz="2347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28/05/2024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8958036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8814" y="2678006"/>
            <a:ext cx="6607215" cy="638297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70359" y="2678006"/>
            <a:ext cx="6607215" cy="638297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28/05/2024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5200089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839" y="535603"/>
            <a:ext cx="13408760" cy="194446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70841" y="2466095"/>
            <a:ext cx="6576850" cy="1208595"/>
          </a:xfrm>
        </p:spPr>
        <p:txBody>
          <a:bodyPr anchor="b"/>
          <a:lstStyle>
            <a:lvl1pPr marL="0" indent="0">
              <a:buNone/>
              <a:defRPr sz="3521" b="1"/>
            </a:lvl1pPr>
            <a:lvl2pPr marL="670667" indent="0">
              <a:buNone/>
              <a:defRPr sz="2934" b="1"/>
            </a:lvl2pPr>
            <a:lvl3pPr marL="1341333" indent="0">
              <a:buNone/>
              <a:defRPr sz="2640" b="1"/>
            </a:lvl3pPr>
            <a:lvl4pPr marL="2012000" indent="0">
              <a:buNone/>
              <a:defRPr sz="2347" b="1"/>
            </a:lvl4pPr>
            <a:lvl5pPr marL="2682667" indent="0">
              <a:buNone/>
              <a:defRPr sz="2347" b="1"/>
            </a:lvl5pPr>
            <a:lvl6pPr marL="3353333" indent="0">
              <a:buNone/>
              <a:defRPr sz="2347" b="1"/>
            </a:lvl6pPr>
            <a:lvl7pPr marL="4024000" indent="0">
              <a:buNone/>
              <a:defRPr sz="2347" b="1"/>
            </a:lvl7pPr>
            <a:lvl8pPr marL="4694667" indent="0">
              <a:buNone/>
              <a:defRPr sz="2347" b="1"/>
            </a:lvl8pPr>
            <a:lvl9pPr marL="5365333" indent="0">
              <a:buNone/>
              <a:defRPr sz="2347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70841" y="3674690"/>
            <a:ext cx="6576850" cy="540491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70360" y="2466095"/>
            <a:ext cx="6609240" cy="1208595"/>
          </a:xfrm>
        </p:spPr>
        <p:txBody>
          <a:bodyPr anchor="b"/>
          <a:lstStyle>
            <a:lvl1pPr marL="0" indent="0">
              <a:buNone/>
              <a:defRPr sz="3521" b="1"/>
            </a:lvl1pPr>
            <a:lvl2pPr marL="670667" indent="0">
              <a:buNone/>
              <a:defRPr sz="2934" b="1"/>
            </a:lvl2pPr>
            <a:lvl3pPr marL="1341333" indent="0">
              <a:buNone/>
              <a:defRPr sz="2640" b="1"/>
            </a:lvl3pPr>
            <a:lvl4pPr marL="2012000" indent="0">
              <a:buNone/>
              <a:defRPr sz="2347" b="1"/>
            </a:lvl4pPr>
            <a:lvl5pPr marL="2682667" indent="0">
              <a:buNone/>
              <a:defRPr sz="2347" b="1"/>
            </a:lvl5pPr>
            <a:lvl6pPr marL="3353333" indent="0">
              <a:buNone/>
              <a:defRPr sz="2347" b="1"/>
            </a:lvl6pPr>
            <a:lvl7pPr marL="4024000" indent="0">
              <a:buNone/>
              <a:defRPr sz="2347" b="1"/>
            </a:lvl7pPr>
            <a:lvl8pPr marL="4694667" indent="0">
              <a:buNone/>
              <a:defRPr sz="2347" b="1"/>
            </a:lvl8pPr>
            <a:lvl9pPr marL="5365333" indent="0">
              <a:buNone/>
              <a:defRPr sz="2347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70360" y="3674690"/>
            <a:ext cx="6609240" cy="540491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28/05/2024</a:t>
            </a:fld>
            <a:endParaRPr lang="es-MX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9996946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28/05/2024</a:t>
            </a:fld>
            <a:endParaRPr lang="es-MX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5891468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28/05/2024</a:t>
            </a:fld>
            <a:endParaRPr lang="es-MX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33924719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839" y="670666"/>
            <a:ext cx="5014115" cy="2347331"/>
          </a:xfrm>
        </p:spPr>
        <p:txBody>
          <a:bodyPr anchor="b"/>
          <a:lstStyle>
            <a:lvl1pPr>
              <a:defRPr sz="4694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609240" y="1448454"/>
            <a:ext cx="7870359" cy="7149112"/>
          </a:xfrm>
        </p:spPr>
        <p:txBody>
          <a:bodyPr/>
          <a:lstStyle>
            <a:lvl1pPr>
              <a:defRPr sz="4694"/>
            </a:lvl1pPr>
            <a:lvl2pPr>
              <a:defRPr sz="4107"/>
            </a:lvl2pPr>
            <a:lvl3pPr>
              <a:defRPr sz="3521"/>
            </a:lvl3pPr>
            <a:lvl4pPr>
              <a:defRPr sz="2934"/>
            </a:lvl4pPr>
            <a:lvl5pPr>
              <a:defRPr sz="2934"/>
            </a:lvl5pPr>
            <a:lvl6pPr>
              <a:defRPr sz="2934"/>
            </a:lvl6pPr>
            <a:lvl7pPr>
              <a:defRPr sz="2934"/>
            </a:lvl7pPr>
            <a:lvl8pPr>
              <a:defRPr sz="2934"/>
            </a:lvl8pPr>
            <a:lvl9pPr>
              <a:defRPr sz="2934"/>
            </a:lvl9pPr>
          </a:lstStyle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0839" y="3017996"/>
            <a:ext cx="5014115" cy="5591212"/>
          </a:xfrm>
        </p:spPr>
        <p:txBody>
          <a:bodyPr/>
          <a:lstStyle>
            <a:lvl1pPr marL="0" indent="0">
              <a:buNone/>
              <a:defRPr sz="2347"/>
            </a:lvl1pPr>
            <a:lvl2pPr marL="670667" indent="0">
              <a:buNone/>
              <a:defRPr sz="2054"/>
            </a:lvl2pPr>
            <a:lvl3pPr marL="1341333" indent="0">
              <a:buNone/>
              <a:defRPr sz="1760"/>
            </a:lvl3pPr>
            <a:lvl4pPr marL="2012000" indent="0">
              <a:buNone/>
              <a:defRPr sz="1467"/>
            </a:lvl4pPr>
            <a:lvl5pPr marL="2682667" indent="0">
              <a:buNone/>
              <a:defRPr sz="1467"/>
            </a:lvl5pPr>
            <a:lvl6pPr marL="3353333" indent="0">
              <a:buNone/>
              <a:defRPr sz="1467"/>
            </a:lvl6pPr>
            <a:lvl7pPr marL="4024000" indent="0">
              <a:buNone/>
              <a:defRPr sz="1467"/>
            </a:lvl7pPr>
            <a:lvl8pPr marL="4694667" indent="0">
              <a:buNone/>
              <a:defRPr sz="1467"/>
            </a:lvl8pPr>
            <a:lvl9pPr marL="5365333" indent="0">
              <a:buNone/>
              <a:defRPr sz="146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28/05/2024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0463914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70839" y="670666"/>
            <a:ext cx="5014115" cy="2347331"/>
          </a:xfrm>
        </p:spPr>
        <p:txBody>
          <a:bodyPr anchor="b"/>
          <a:lstStyle>
            <a:lvl1pPr>
              <a:defRPr sz="4694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609240" y="1448454"/>
            <a:ext cx="7870359" cy="7149112"/>
          </a:xfrm>
        </p:spPr>
        <p:txBody>
          <a:bodyPr anchor="t"/>
          <a:lstStyle>
            <a:lvl1pPr marL="0" indent="0">
              <a:buNone/>
              <a:defRPr sz="4694"/>
            </a:lvl1pPr>
            <a:lvl2pPr marL="670667" indent="0">
              <a:buNone/>
              <a:defRPr sz="4107"/>
            </a:lvl2pPr>
            <a:lvl3pPr marL="1341333" indent="0">
              <a:buNone/>
              <a:defRPr sz="3521"/>
            </a:lvl3pPr>
            <a:lvl4pPr marL="2012000" indent="0">
              <a:buNone/>
              <a:defRPr sz="2934"/>
            </a:lvl4pPr>
            <a:lvl5pPr marL="2682667" indent="0">
              <a:buNone/>
              <a:defRPr sz="2934"/>
            </a:lvl5pPr>
            <a:lvl6pPr marL="3353333" indent="0">
              <a:buNone/>
              <a:defRPr sz="2934"/>
            </a:lvl6pPr>
            <a:lvl7pPr marL="4024000" indent="0">
              <a:buNone/>
              <a:defRPr sz="2934"/>
            </a:lvl7pPr>
            <a:lvl8pPr marL="4694667" indent="0">
              <a:buNone/>
              <a:defRPr sz="2934"/>
            </a:lvl8pPr>
            <a:lvl9pPr marL="5365333" indent="0">
              <a:buNone/>
              <a:defRPr sz="2934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0839" y="3017996"/>
            <a:ext cx="5014115" cy="5591212"/>
          </a:xfrm>
        </p:spPr>
        <p:txBody>
          <a:bodyPr/>
          <a:lstStyle>
            <a:lvl1pPr marL="0" indent="0">
              <a:buNone/>
              <a:defRPr sz="2347"/>
            </a:lvl1pPr>
            <a:lvl2pPr marL="670667" indent="0">
              <a:buNone/>
              <a:defRPr sz="2054"/>
            </a:lvl2pPr>
            <a:lvl3pPr marL="1341333" indent="0">
              <a:buNone/>
              <a:defRPr sz="1760"/>
            </a:lvl3pPr>
            <a:lvl4pPr marL="2012000" indent="0">
              <a:buNone/>
              <a:defRPr sz="1467"/>
            </a:lvl4pPr>
            <a:lvl5pPr marL="2682667" indent="0">
              <a:buNone/>
              <a:defRPr sz="1467"/>
            </a:lvl5pPr>
            <a:lvl6pPr marL="3353333" indent="0">
              <a:buNone/>
              <a:defRPr sz="1467"/>
            </a:lvl6pPr>
            <a:lvl7pPr marL="4024000" indent="0">
              <a:buNone/>
              <a:defRPr sz="1467"/>
            </a:lvl7pPr>
            <a:lvl8pPr marL="4694667" indent="0">
              <a:buNone/>
              <a:defRPr sz="1467"/>
            </a:lvl8pPr>
            <a:lvl9pPr marL="5365333" indent="0">
              <a:buNone/>
              <a:defRPr sz="1467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28/05/2024</a:t>
            </a:fld>
            <a:endParaRPr lang="es-MX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1923216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28/05/2024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4970606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125385" y="535601"/>
            <a:ext cx="3352190" cy="852537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68815" y="535601"/>
            <a:ext cx="9862240" cy="8525375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28/05/2024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39666098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Encabezado de sec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BA07E09-0C08-6080-D3EE-D8079E081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114" y="812983"/>
            <a:ext cx="13408760" cy="870584"/>
          </a:xfrm>
          <a:prstGeom prst="rect">
            <a:avLst/>
          </a:prstGeom>
        </p:spPr>
        <p:txBody>
          <a:bodyPr>
            <a:normAutofit fontScale="90000"/>
          </a:bodyPr>
          <a:lstStyle>
            <a:lvl1pPr>
              <a:defRPr>
                <a:latin typeface="Montserrat SemiBold" panose="00000700000000000000" pitchFamily="2" charset="0"/>
              </a:defRPr>
            </a:lvl1pPr>
          </a:lstStyle>
          <a:p>
            <a:pPr algn="l"/>
            <a:r>
              <a:rPr lang="es-MX" dirty="0">
                <a:solidFill>
                  <a:srgbClr val="245C4F"/>
                </a:solidFill>
                <a:ea typeface="Montserrat"/>
                <a:cs typeface="Montserrat"/>
                <a:sym typeface="Montserrat"/>
              </a:rPr>
              <a:t>Cabeza</a:t>
            </a:r>
            <a:endParaRPr lang="es-MX" dirty="0">
              <a:solidFill>
                <a:srgbClr val="245C4F"/>
              </a:solidFill>
            </a:endParaRPr>
          </a:p>
        </p:txBody>
      </p:sp>
      <p:sp>
        <p:nvSpPr>
          <p:cNvPr id="3" name="Marcador de texto 3">
            <a:extLst>
              <a:ext uri="{FF2B5EF4-FFF2-40B4-BE49-F238E27FC236}">
                <a16:creationId xmlns:a16="http://schemas.microsoft.com/office/drawing/2014/main" id="{2B3F35EA-0B33-2775-F0CB-2E30599A5759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303114" y="1766370"/>
            <a:ext cx="13406735" cy="6610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marL="0" indent="0">
              <a:buNone/>
            </a:pPr>
            <a:r>
              <a:rPr lang="es-MX" sz="2400" dirty="0">
                <a:solidFill>
                  <a:srgbClr val="BC945A"/>
                </a:solidFill>
                <a:latin typeface="Montserrat SemiBold" panose="00000700000000000000" pitchFamily="2" charset="0"/>
              </a:rPr>
              <a:t>Subtitulo usar Tipografía Montserrat Semibold 24 puntos.</a:t>
            </a:r>
          </a:p>
        </p:txBody>
      </p:sp>
      <p:pic>
        <p:nvPicPr>
          <p:cNvPr id="25" name="Imagen 24" descr="Imagen que contiene Texto&#10;&#10;Descripción generada automáticamente">
            <a:extLst>
              <a:ext uri="{FF2B5EF4-FFF2-40B4-BE49-F238E27FC236}">
                <a16:creationId xmlns:a16="http://schemas.microsoft.com/office/drawing/2014/main" id="{586C1A0D-67BF-6759-88BF-E8741E23DD4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402944" y="197597"/>
            <a:ext cx="2701355" cy="87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65561144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7955F23-1D39-834E-A409-9AC17BD768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28/05/2024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415F7B-CE6E-6D4A-B5AB-BDDDCD956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AEF8AF7-5DF2-EB49-AC54-6BEB41FC7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  <p:sp>
        <p:nvSpPr>
          <p:cNvPr id="7" name="Título 1">
            <a:extLst>
              <a:ext uri="{FF2B5EF4-FFF2-40B4-BE49-F238E27FC236}">
                <a16:creationId xmlns:a16="http://schemas.microsoft.com/office/drawing/2014/main" id="{7609FFF5-262F-BE4B-9727-825EDD3DA84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3153" y="2869063"/>
            <a:ext cx="14620082" cy="1944466"/>
          </a:xfrm>
          <a:prstGeom prst="rect">
            <a:avLst/>
          </a:prstGeom>
          <a:noFill/>
        </p:spPr>
        <p:txBody>
          <a:bodyPr/>
          <a:lstStyle>
            <a:lvl1pPr algn="ctr">
              <a:defRPr b="0" i="0">
                <a:solidFill>
                  <a:srgbClr val="DEC9A2"/>
                </a:solidFill>
                <a:latin typeface="Montserrat SemiBold" panose="00000700000000000000" pitchFamily="2" charset="0"/>
              </a:defRPr>
            </a:lvl1pPr>
          </a:lstStyle>
          <a:p>
            <a:r>
              <a:rPr lang="es-ES" dirty="0"/>
              <a:t>LOREM IPSUM</a:t>
            </a:r>
            <a:br>
              <a:rPr lang="es-ES" dirty="0"/>
            </a:br>
            <a:r>
              <a:rPr lang="es-ES" dirty="0"/>
              <a:t>LOREM IPSUM</a:t>
            </a:r>
            <a:endParaRPr lang="es-MX" dirty="0"/>
          </a:p>
        </p:txBody>
      </p:sp>
      <p:sp>
        <p:nvSpPr>
          <p:cNvPr id="8" name="Marcador de contenido 2">
            <a:extLst>
              <a:ext uri="{FF2B5EF4-FFF2-40B4-BE49-F238E27FC236}">
                <a16:creationId xmlns:a16="http://schemas.microsoft.com/office/drawing/2014/main" id="{37BDC73D-88AC-3D46-B0FC-8933DC5B58A9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63153" y="5076669"/>
            <a:ext cx="14620082" cy="166921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400" b="0" i="0">
                <a:solidFill>
                  <a:schemeClr val="bg1"/>
                </a:solidFill>
                <a:latin typeface="Montserrat SemiBold" panose="00000700000000000000" pitchFamily="2" charset="0"/>
              </a:defRPr>
            </a:lvl1pPr>
          </a:lstStyle>
          <a:p>
            <a:r>
              <a:rPr lang="es-ES" dirty="0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191641628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Encabezado de secció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ítulo 1">
            <a:extLst>
              <a:ext uri="{FF2B5EF4-FFF2-40B4-BE49-F238E27FC236}">
                <a16:creationId xmlns:a16="http://schemas.microsoft.com/office/drawing/2014/main" id="{A5DCD591-614A-7548-8788-7FD7534F10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7008830" y="1461884"/>
            <a:ext cx="7293847" cy="4184675"/>
          </a:xfrm>
          <a:prstGeom prst="rect">
            <a:avLst/>
          </a:prstGeom>
        </p:spPr>
        <p:txBody>
          <a:bodyPr anchor="b">
            <a:noAutofit/>
          </a:bodyPr>
          <a:lstStyle>
            <a:lvl1pPr>
              <a:defRPr sz="4400" b="1" i="0">
                <a:solidFill>
                  <a:srgbClr val="6E152E"/>
                </a:solidFill>
                <a:latin typeface="Montserrat SemiBold" pitchFamily="2" charset="77"/>
              </a:defRPr>
            </a:lvl1pPr>
          </a:lstStyle>
          <a:p>
            <a:r>
              <a:rPr lang="es-ES" dirty="0"/>
              <a:t>HAGA CLIC PARA MODIFICAR EL ESTILO DE TÍTULO DEL PATRÓN</a:t>
            </a:r>
            <a:endParaRPr lang="es-MX" dirty="0"/>
          </a:p>
        </p:txBody>
      </p:sp>
      <p:sp>
        <p:nvSpPr>
          <p:cNvPr id="9" name="Marcador de fecha 3">
            <a:extLst>
              <a:ext uri="{FF2B5EF4-FFF2-40B4-BE49-F238E27FC236}">
                <a16:creationId xmlns:a16="http://schemas.microsoft.com/office/drawing/2014/main" id="{33049571-67D9-7C4A-95BE-A7944144561A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068814" y="9324121"/>
            <a:ext cx="3497937" cy="535601"/>
          </a:xfrm>
        </p:spPr>
        <p:txBody>
          <a:bodyPr/>
          <a:lstStyle/>
          <a:p>
            <a:fld id="{62B8DF0E-90BF-EC4E-8934-156187A1162F}" type="datetimeFigureOut">
              <a:rPr lang="es-MX" smtClean="0"/>
              <a:t>28/05/2024</a:t>
            </a:fld>
            <a:endParaRPr lang="es-MX"/>
          </a:p>
        </p:txBody>
      </p:sp>
      <p:sp>
        <p:nvSpPr>
          <p:cNvPr id="10" name="Marcador de pie de página 4">
            <a:extLst>
              <a:ext uri="{FF2B5EF4-FFF2-40B4-BE49-F238E27FC236}">
                <a16:creationId xmlns:a16="http://schemas.microsoft.com/office/drawing/2014/main" id="{4666AA57-9D0D-3640-9528-8B3DEDC6C9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149741" y="9324121"/>
            <a:ext cx="5246906" cy="535601"/>
          </a:xfrm>
        </p:spPr>
        <p:txBody>
          <a:bodyPr/>
          <a:lstStyle/>
          <a:p>
            <a:endParaRPr lang="es-MX"/>
          </a:p>
        </p:txBody>
      </p:sp>
      <p:sp>
        <p:nvSpPr>
          <p:cNvPr id="11" name="Marcador de número de diapositiva 5">
            <a:extLst>
              <a:ext uri="{FF2B5EF4-FFF2-40B4-BE49-F238E27FC236}">
                <a16:creationId xmlns:a16="http://schemas.microsoft.com/office/drawing/2014/main" id="{BFB13A88-D95D-D640-A28D-F449DDA4C9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79637" y="9324121"/>
            <a:ext cx="3497937" cy="535601"/>
          </a:xfrm>
        </p:spPr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3897486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seño personalizad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79B0C11-ACAC-5A13-6DD9-7667E62FB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114" y="812983"/>
            <a:ext cx="13408760" cy="870584"/>
          </a:xfrm>
          <a:prstGeom prst="rect">
            <a:avLst/>
          </a:prstGeom>
        </p:spPr>
        <p:txBody>
          <a:bodyPr>
            <a:normAutofit fontScale="90000"/>
          </a:bodyPr>
          <a:lstStyle>
            <a:lvl1pPr>
              <a:defRPr>
                <a:latin typeface="Montserrat SemiBold" panose="00000700000000000000" pitchFamily="2" charset="0"/>
              </a:defRPr>
            </a:lvl1pPr>
          </a:lstStyle>
          <a:p>
            <a:pPr algn="l"/>
            <a:r>
              <a:rPr lang="es-MX" dirty="0">
                <a:solidFill>
                  <a:srgbClr val="245C4F"/>
                </a:solidFill>
                <a:ea typeface="Montserrat"/>
                <a:cs typeface="Montserrat"/>
                <a:sym typeface="Montserrat"/>
              </a:rPr>
              <a:t>Cabeza</a:t>
            </a:r>
            <a:endParaRPr lang="es-MX" dirty="0">
              <a:solidFill>
                <a:srgbClr val="245C4F"/>
              </a:solidFill>
            </a:endParaRPr>
          </a:p>
        </p:txBody>
      </p:sp>
      <p:sp>
        <p:nvSpPr>
          <p:cNvPr id="9" name="Marcador de texto 3">
            <a:extLst>
              <a:ext uri="{FF2B5EF4-FFF2-40B4-BE49-F238E27FC236}">
                <a16:creationId xmlns:a16="http://schemas.microsoft.com/office/drawing/2014/main" id="{1C2591FD-1D7E-7CC8-E355-6901A9CFC6B2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303114" y="1766370"/>
            <a:ext cx="13406735" cy="66109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pPr marL="0" indent="0">
              <a:buNone/>
            </a:pPr>
            <a:r>
              <a:rPr lang="es-MX" sz="2400" dirty="0">
                <a:solidFill>
                  <a:srgbClr val="BC945A"/>
                </a:solidFill>
                <a:latin typeface="Montserrat SemiBold" panose="00000700000000000000" pitchFamily="2" charset="0"/>
              </a:rPr>
              <a:t>Subtitulo usar Tipografía Montserrat Semibold 24 puntos.</a:t>
            </a:r>
          </a:p>
        </p:txBody>
      </p:sp>
      <p:sp>
        <p:nvSpPr>
          <p:cNvPr id="10" name="Marcador de contenido 2">
            <a:extLst>
              <a:ext uri="{FF2B5EF4-FFF2-40B4-BE49-F238E27FC236}">
                <a16:creationId xmlns:a16="http://schemas.microsoft.com/office/drawing/2014/main" id="{10F8662F-F1C6-32E4-DC10-2B5505F7F3F2}"/>
              </a:ext>
            </a:extLst>
          </p:cNvPr>
          <p:cNvSpPr txBox="1">
            <a:spLocks/>
          </p:cNvSpPr>
          <p:nvPr userDrawn="1"/>
        </p:nvSpPr>
        <p:spPr>
          <a:xfrm>
            <a:off x="303114" y="2798656"/>
            <a:ext cx="12124400" cy="5834529"/>
          </a:xfrm>
          <a:prstGeom prst="rect">
            <a:avLst/>
          </a:prstGeom>
        </p:spPr>
        <p:txBody>
          <a:bodyPr/>
          <a:lstStyle>
            <a:lvl1pPr marL="0" indent="0" algn="l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b="0" i="0" kern="1200">
                <a:solidFill>
                  <a:schemeClr val="tx1">
                    <a:tint val="75000"/>
                  </a:schemeClr>
                </a:solidFill>
                <a:latin typeface="Montserrat" pitchFamily="2" charset="77"/>
                <a:ea typeface="+mn-ea"/>
                <a:cs typeface="+mn-cs"/>
              </a:defRPr>
            </a:lvl1pPr>
            <a:lvl2pPr marL="457189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377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566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754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5943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131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320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509" indent="0" algn="l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MX" sz="2100" dirty="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Usar Tipografía Montserrat </a:t>
            </a:r>
            <a:r>
              <a:rPr lang="es-MX" sz="2100" dirty="0" err="1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Semibold</a:t>
            </a:r>
            <a:r>
              <a:rPr lang="es-MX" sz="2100" dirty="0">
                <a:solidFill>
                  <a:schemeClr val="tx1"/>
                </a:solidFill>
                <a:latin typeface="Montserrat SemiBold"/>
                <a:ea typeface="Montserrat SemiBold"/>
                <a:cs typeface="Montserrat SemiBold"/>
                <a:sym typeface="Montserrat SemiBold"/>
              </a:rPr>
              <a:t> 21 puntos. </a:t>
            </a:r>
          </a:p>
          <a:p>
            <a:endParaRPr lang="es-MX" sz="2400" dirty="0"/>
          </a:p>
        </p:txBody>
      </p:sp>
      <p:pic>
        <p:nvPicPr>
          <p:cNvPr id="26" name="Imagen 25" descr="Imagen que contiene Texto&#10;&#10;Descripción generada automáticamente">
            <a:extLst>
              <a:ext uri="{FF2B5EF4-FFF2-40B4-BE49-F238E27FC236}">
                <a16:creationId xmlns:a16="http://schemas.microsoft.com/office/drawing/2014/main" id="{1DF79592-86A1-DA83-4464-C49C17C4C2A7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2402944" y="197597"/>
            <a:ext cx="2701355" cy="8762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84478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Contenido con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Marcador de fecha 4">
            <a:extLst>
              <a:ext uri="{FF2B5EF4-FFF2-40B4-BE49-F238E27FC236}">
                <a16:creationId xmlns:a16="http://schemas.microsoft.com/office/drawing/2014/main" id="{2E5D9DB7-F1B2-3941-8B03-1576108DD8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28/05/2024</a:t>
            </a:fld>
            <a:endParaRPr lang="es-MX"/>
          </a:p>
        </p:txBody>
      </p:sp>
      <p:sp>
        <p:nvSpPr>
          <p:cNvPr id="6" name="Marcador de pie de página 5">
            <a:extLst>
              <a:ext uri="{FF2B5EF4-FFF2-40B4-BE49-F238E27FC236}">
                <a16:creationId xmlns:a16="http://schemas.microsoft.com/office/drawing/2014/main" id="{6F695825-735B-B840-9E9D-D85D60F47F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Marcador de número de diapositiva 6">
            <a:extLst>
              <a:ext uri="{FF2B5EF4-FFF2-40B4-BE49-F238E27FC236}">
                <a16:creationId xmlns:a16="http://schemas.microsoft.com/office/drawing/2014/main" id="{57711505-64F3-3849-8F5B-1CE6842C2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  <p:sp>
        <p:nvSpPr>
          <p:cNvPr id="9" name="Text Placeholder 9">
            <a:extLst>
              <a:ext uri="{FF2B5EF4-FFF2-40B4-BE49-F238E27FC236}">
                <a16:creationId xmlns:a16="http://schemas.microsoft.com/office/drawing/2014/main" id="{6102310E-A4CF-E948-B792-8AFA51838E3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1387849" y="4617846"/>
            <a:ext cx="12912888" cy="824296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4000">
                <a:solidFill>
                  <a:srgbClr val="DEC9A2"/>
                </a:solidFill>
                <a:latin typeface="Montserrat SemiBold" panose="00000700000000000000" pitchFamily="2" charset="0"/>
              </a:defRPr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3349734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de títul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87955F23-1D39-834E-A409-9AC17BD768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B8DF0E-90BF-EC4E-8934-156187A1162F}" type="datetimeFigureOut">
              <a:rPr lang="es-MX" smtClean="0"/>
              <a:t>28/05/2024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BC415F7B-CE6E-6D4A-B5AB-BDDDCD956C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CAEF8AF7-5DF2-EB49-AC54-6BEB41FC7F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  <p:sp>
        <p:nvSpPr>
          <p:cNvPr id="12" name="Título 1">
            <a:extLst>
              <a:ext uri="{FF2B5EF4-FFF2-40B4-BE49-F238E27FC236}">
                <a16:creationId xmlns:a16="http://schemas.microsoft.com/office/drawing/2014/main" id="{D23CAB6B-7A5A-6B4E-A033-229957EF036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3153" y="2881768"/>
            <a:ext cx="14620082" cy="1944466"/>
          </a:xfrm>
          <a:prstGeom prst="rect">
            <a:avLst/>
          </a:prstGeom>
          <a:noFill/>
        </p:spPr>
        <p:txBody>
          <a:bodyPr/>
          <a:lstStyle>
            <a:lvl1pPr algn="ctr">
              <a:defRPr b="0" i="0">
                <a:solidFill>
                  <a:srgbClr val="6E152E"/>
                </a:solidFill>
                <a:latin typeface="Montserrat SemiBold" panose="00000700000000000000" pitchFamily="2" charset="0"/>
              </a:defRPr>
            </a:lvl1pPr>
          </a:lstStyle>
          <a:p>
            <a:r>
              <a:rPr lang="es-ES" dirty="0"/>
              <a:t>LOREM IPSUM</a:t>
            </a:r>
            <a:br>
              <a:rPr lang="es-ES" dirty="0"/>
            </a:br>
            <a:r>
              <a:rPr lang="es-ES" dirty="0"/>
              <a:t>LOREM IPSUM</a:t>
            </a:r>
            <a:endParaRPr lang="es-MX" dirty="0"/>
          </a:p>
        </p:txBody>
      </p:sp>
      <p:sp>
        <p:nvSpPr>
          <p:cNvPr id="13" name="Marcador de contenido 2">
            <a:extLst>
              <a:ext uri="{FF2B5EF4-FFF2-40B4-BE49-F238E27FC236}">
                <a16:creationId xmlns:a16="http://schemas.microsoft.com/office/drawing/2014/main" id="{C92E3075-A055-6542-91AB-F62814FD3EF7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463153" y="5029996"/>
            <a:ext cx="14620082" cy="1669214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2400" b="0" i="0">
                <a:solidFill>
                  <a:srgbClr val="BC945A"/>
                </a:solidFill>
                <a:latin typeface="Montserrat SemiBold" panose="00000700000000000000" pitchFamily="2" charset="0"/>
              </a:defRPr>
            </a:lvl1pPr>
          </a:lstStyle>
          <a:p>
            <a:r>
              <a:rPr lang="es-ES" dirty="0"/>
              <a:t>LOREM IPSUM</a:t>
            </a:r>
          </a:p>
        </p:txBody>
      </p:sp>
    </p:spTree>
    <p:extLst>
      <p:ext uri="{BB962C8B-B14F-4D97-AF65-F5344CB8AC3E}">
        <p14:creationId xmlns:p14="http://schemas.microsoft.com/office/powerpoint/2010/main" val="4268959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>
            <a:extLst>
              <a:ext uri="{FF2B5EF4-FFF2-40B4-BE49-F238E27FC236}">
                <a16:creationId xmlns:a16="http://schemas.microsoft.com/office/drawing/2014/main" id="{70729EC1-E778-C227-712A-A6A8020474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68814" y="535602"/>
            <a:ext cx="13408760" cy="1944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MX"/>
          </a:p>
        </p:txBody>
      </p:sp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DB0C3A24-04AA-B94B-88F5-B208D89EBC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068814" y="2678006"/>
            <a:ext cx="13408760" cy="63829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MX"/>
          </a:p>
        </p:txBody>
      </p:sp>
      <p:sp>
        <p:nvSpPr>
          <p:cNvPr id="4" name="Marcador de fecha 3">
            <a:extLst>
              <a:ext uri="{FF2B5EF4-FFF2-40B4-BE49-F238E27FC236}">
                <a16:creationId xmlns:a16="http://schemas.microsoft.com/office/drawing/2014/main" id="{E95F308C-CFEC-0B17-C37D-17FA88699F8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068814" y="9324119"/>
            <a:ext cx="3497937" cy="535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4A9A52-4D1F-44CE-8DD5-34212579C088}" type="datetimeFigureOut">
              <a:rPr lang="es-MX" smtClean="0"/>
              <a:t>28/05/2024</a:t>
            </a:fld>
            <a:endParaRPr lang="es-MX"/>
          </a:p>
        </p:txBody>
      </p:sp>
      <p:sp>
        <p:nvSpPr>
          <p:cNvPr id="5" name="Marcador de pie de página 4">
            <a:extLst>
              <a:ext uri="{FF2B5EF4-FFF2-40B4-BE49-F238E27FC236}">
                <a16:creationId xmlns:a16="http://schemas.microsoft.com/office/drawing/2014/main" id="{53ACCE69-EA0B-AEF0-9B47-95F1869C552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5149741" y="9324119"/>
            <a:ext cx="5246906" cy="535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Marcador de número de diapositiva 5">
            <a:extLst>
              <a:ext uri="{FF2B5EF4-FFF2-40B4-BE49-F238E27FC236}">
                <a16:creationId xmlns:a16="http://schemas.microsoft.com/office/drawing/2014/main" id="{23712900-2D2D-0C3A-B614-F94DD912CD4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979637" y="9324119"/>
            <a:ext cx="3497937" cy="535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8974AED-1AC6-48BA-8CDF-3331ACDB72D3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3969712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8814" y="535603"/>
            <a:ext cx="13408760" cy="194446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8814" y="2678006"/>
            <a:ext cx="13408760" cy="638297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68814" y="9324121"/>
            <a:ext cx="3497937" cy="535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B8DF0E-90BF-EC4E-8934-156187A1162F}" type="datetimeFigureOut">
              <a:rPr lang="es-MX" smtClean="0"/>
              <a:t>28/05/2024</a:t>
            </a:fld>
            <a:endParaRPr lang="es-MX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149741" y="9324121"/>
            <a:ext cx="5246906" cy="535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79637" y="9324121"/>
            <a:ext cx="3497937" cy="5356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7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19739B-ACC7-1A4E-906B-A9546BA1AB75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054598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9" r:id="rId12"/>
    <p:sldLayoutId id="2147483669" r:id="rId13"/>
    <p:sldLayoutId id="2147483664" r:id="rId14"/>
    <p:sldLayoutId id="2147483672" r:id="rId15"/>
    <p:sldLayoutId id="2147483673" r:id="rId16"/>
    <p:sldLayoutId id="2147483700" r:id="rId17"/>
  </p:sldLayoutIdLst>
  <p:txStyles>
    <p:titleStyle>
      <a:lvl1pPr algn="l" defTabSz="1341333" rtl="0" eaLnBrk="1" latinLnBrk="0" hangingPunct="1">
        <a:lnSpc>
          <a:spcPct val="90000"/>
        </a:lnSpc>
        <a:spcBef>
          <a:spcPct val="0"/>
        </a:spcBef>
        <a:buNone/>
        <a:defRPr sz="645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35333" indent="-335333" algn="l" defTabSz="1341333" rtl="0" eaLnBrk="1" latinLnBrk="0" hangingPunct="1">
        <a:lnSpc>
          <a:spcPct val="90000"/>
        </a:lnSpc>
        <a:spcBef>
          <a:spcPts val="1467"/>
        </a:spcBef>
        <a:buFont typeface="Arial" panose="020B0604020202020204" pitchFamily="34" charset="0"/>
        <a:buChar char="•"/>
        <a:defRPr sz="4107" kern="1200">
          <a:solidFill>
            <a:schemeClr val="tx1"/>
          </a:solidFill>
          <a:latin typeface="+mn-lt"/>
          <a:ea typeface="+mn-ea"/>
          <a:cs typeface="+mn-cs"/>
        </a:defRPr>
      </a:lvl1pPr>
      <a:lvl2pPr marL="1006000" indent="-335333" algn="l" defTabSz="1341333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3521" kern="1200">
          <a:solidFill>
            <a:schemeClr val="tx1"/>
          </a:solidFill>
          <a:latin typeface="+mn-lt"/>
          <a:ea typeface="+mn-ea"/>
          <a:cs typeface="+mn-cs"/>
        </a:defRPr>
      </a:lvl2pPr>
      <a:lvl3pPr marL="1676667" indent="-335333" algn="l" defTabSz="1341333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934" kern="1200">
          <a:solidFill>
            <a:schemeClr val="tx1"/>
          </a:solidFill>
          <a:latin typeface="+mn-lt"/>
          <a:ea typeface="+mn-ea"/>
          <a:cs typeface="+mn-cs"/>
        </a:defRPr>
      </a:lvl3pPr>
      <a:lvl4pPr marL="2347333" indent="-335333" algn="l" defTabSz="1341333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4pPr>
      <a:lvl5pPr marL="3018000" indent="-335333" algn="l" defTabSz="1341333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5pPr>
      <a:lvl6pPr marL="3688667" indent="-335333" algn="l" defTabSz="1341333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6pPr>
      <a:lvl7pPr marL="4359333" indent="-335333" algn="l" defTabSz="1341333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7pPr>
      <a:lvl8pPr marL="5030000" indent="-335333" algn="l" defTabSz="1341333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8pPr>
      <a:lvl9pPr marL="5700667" indent="-335333" algn="l" defTabSz="1341333" rtl="0" eaLnBrk="1" latinLnBrk="0" hangingPunct="1">
        <a:lnSpc>
          <a:spcPct val="90000"/>
        </a:lnSpc>
        <a:spcBef>
          <a:spcPts val="733"/>
        </a:spcBef>
        <a:buFont typeface="Arial" panose="020B0604020202020204" pitchFamily="34" charset="0"/>
        <a:buChar char="•"/>
        <a:defRPr sz="26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341333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1pPr>
      <a:lvl2pPr marL="670667" algn="l" defTabSz="1341333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2pPr>
      <a:lvl3pPr marL="1341333" algn="l" defTabSz="1341333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3pPr>
      <a:lvl4pPr marL="2012000" algn="l" defTabSz="1341333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4pPr>
      <a:lvl5pPr marL="2682667" algn="l" defTabSz="1341333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5pPr>
      <a:lvl6pPr marL="3353333" algn="l" defTabSz="1341333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6pPr>
      <a:lvl7pPr marL="4024000" algn="l" defTabSz="1341333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7pPr>
      <a:lvl8pPr marL="4694667" algn="l" defTabSz="1341333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8pPr>
      <a:lvl9pPr marL="5365333" algn="l" defTabSz="1341333" rtl="0" eaLnBrk="1" latinLnBrk="0" hangingPunct="1">
        <a:defRPr sz="26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8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3.xml"/><Relationship Id="rId6" Type="http://schemas.microsoft.com/office/2007/relationships/hdphoto" Target="../media/hdphoto2.wdp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agen 10" descr="Imagen que contiene Texto&#10;&#10;Descripción generada automáticamente">
            <a:extLst>
              <a:ext uri="{FF2B5EF4-FFF2-40B4-BE49-F238E27FC236}">
                <a16:creationId xmlns:a16="http://schemas.microsoft.com/office/drawing/2014/main" id="{C3716BD0-9EEB-13D2-700C-D2DA8DCB769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6413" y="8105469"/>
            <a:ext cx="3667648" cy="1034191"/>
          </a:xfrm>
          <a:prstGeom prst="rect">
            <a:avLst/>
          </a:prstGeom>
        </p:spPr>
      </p:pic>
      <p:sp>
        <p:nvSpPr>
          <p:cNvPr id="9" name="Título 1">
            <a:extLst>
              <a:ext uri="{FF2B5EF4-FFF2-40B4-BE49-F238E27FC236}">
                <a16:creationId xmlns:a16="http://schemas.microsoft.com/office/drawing/2014/main" id="{B489D3D8-85C6-E1BA-1833-C3544932C208}"/>
              </a:ext>
            </a:extLst>
          </p:cNvPr>
          <p:cNvSpPr txBox="1">
            <a:spLocks/>
          </p:cNvSpPr>
          <p:nvPr/>
        </p:nvSpPr>
        <p:spPr>
          <a:xfrm>
            <a:off x="776694" y="3128232"/>
            <a:ext cx="14422428" cy="1621440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Autofit/>
          </a:bodyPr>
          <a:lstStyle>
            <a:lvl1pPr algn="ctr" defTabSz="134133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454" b="0" i="0" kern="1200">
                <a:solidFill>
                  <a:srgbClr val="245C4F"/>
                </a:solidFill>
                <a:latin typeface="Montserrat SemiBold" panose="00000700000000000000" pitchFamily="2" charset="0"/>
                <a:ea typeface="+mj-ea"/>
                <a:cs typeface="+mj-cs"/>
              </a:defRPr>
            </a:lvl1pPr>
          </a:lstStyle>
          <a:p>
            <a:pPr>
              <a:defRPr/>
            </a:pPr>
            <a:br>
              <a:rPr lang="es-MX" sz="4400" b="1" dirty="0">
                <a:solidFill>
                  <a:srgbClr val="285C4D"/>
                </a:solidFill>
                <a:cs typeface="Calibri"/>
              </a:rPr>
            </a:br>
            <a:r>
              <a:rPr lang="es-MX" sz="4400" b="1" dirty="0">
                <a:solidFill>
                  <a:srgbClr val="285C4D"/>
                </a:solidFill>
                <a:cs typeface="Calibri"/>
              </a:rPr>
              <a:t>Comité de Administración </a:t>
            </a:r>
          </a:p>
          <a:p>
            <a:pPr>
              <a:defRPr/>
            </a:pPr>
            <a:r>
              <a:rPr lang="es-MX" sz="4400" b="1" dirty="0">
                <a:solidFill>
                  <a:srgbClr val="285C4D"/>
                </a:solidFill>
                <a:cs typeface="Calibri"/>
              </a:rPr>
              <a:t>del Honorable Consejo Técnico</a:t>
            </a:r>
            <a:br>
              <a:rPr lang="es-MX" sz="4400" b="1" dirty="0">
                <a:solidFill>
                  <a:srgbClr val="285C4D"/>
                </a:solidFill>
              </a:rPr>
            </a:br>
            <a:endParaRPr lang="es-MX" sz="4400" b="1" dirty="0">
              <a:solidFill>
                <a:srgbClr val="285C4D"/>
              </a:solidFill>
            </a:endParaRPr>
          </a:p>
        </p:txBody>
      </p:sp>
      <p:sp>
        <p:nvSpPr>
          <p:cNvPr id="10" name="Rectángulo 9">
            <a:extLst>
              <a:ext uri="{FF2B5EF4-FFF2-40B4-BE49-F238E27FC236}">
                <a16:creationId xmlns:a16="http://schemas.microsoft.com/office/drawing/2014/main" id="{E10466DE-0A03-F184-8A61-A3EE8B2D8BF8}"/>
              </a:ext>
            </a:extLst>
          </p:cNvPr>
          <p:cNvSpPr/>
          <p:nvPr/>
        </p:nvSpPr>
        <p:spPr>
          <a:xfrm>
            <a:off x="7528894" y="838739"/>
            <a:ext cx="7693043" cy="8771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s-ES_tradnl" sz="2550" b="1" dirty="0">
                <a:solidFill>
                  <a:srgbClr val="BC945A"/>
                </a:solidFill>
                <a:latin typeface="Montserrat SemiBold" panose="00000700000000000000" pitchFamily="2" charset="0"/>
                <a:ea typeface="MS Mincho" panose="02020609040205080304" pitchFamily="49" charset="-128"/>
                <a:cs typeface="Times New Roman" panose="02020603050405020304" pitchFamily="18" charset="0"/>
              </a:rPr>
              <a:t>INSTITUTO MEXICANO DEL SEGURO SOCIAL</a:t>
            </a:r>
            <a:endParaRPr lang="es-MX" sz="4590" b="1" dirty="0">
              <a:solidFill>
                <a:srgbClr val="BC945A"/>
              </a:solidFill>
              <a:latin typeface="Montserrat SemiBold" panose="00000700000000000000" pitchFamily="2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pPr algn="r"/>
            <a:r>
              <a:rPr lang="es-ES_tradnl" sz="2550" b="1" dirty="0">
                <a:solidFill>
                  <a:srgbClr val="BC945A"/>
                </a:solidFill>
                <a:latin typeface="Montserrat SemiBold" panose="00000700000000000000" pitchFamily="2" charset="0"/>
                <a:ea typeface="MS Mincho" panose="02020609040205080304" pitchFamily="49" charset="-128"/>
                <a:cs typeface="Times New Roman" panose="02020603050405020304" pitchFamily="18" charset="0"/>
              </a:rPr>
              <a:t>DIRECCIÓN DE ADMINISTRACIÓN</a:t>
            </a:r>
          </a:p>
        </p:txBody>
      </p:sp>
      <p:sp>
        <p:nvSpPr>
          <p:cNvPr id="14" name="Marcador de contenido 2">
            <a:extLst>
              <a:ext uri="{FF2B5EF4-FFF2-40B4-BE49-F238E27FC236}">
                <a16:creationId xmlns:a16="http://schemas.microsoft.com/office/drawing/2014/main" id="{984B6FC4-4DC8-DA6B-DD86-97C1A093C4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6551" y="5334016"/>
            <a:ext cx="12082714" cy="1034191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lang="es-MX" dirty="0"/>
              <a:t>Solicitud para aprobar el Programa de Arrendamiento Inmobiliario para 2025 del Régimen IMSS-BIENESTAR</a:t>
            </a:r>
            <a:endParaRPr lang="es-MX" sz="2400" dirty="0">
              <a:solidFill>
                <a:srgbClr val="BC945A"/>
              </a:solidFill>
              <a:latin typeface="Montserrat SemiBold" panose="00000700000000000000" pitchFamily="2" charset="0"/>
            </a:endParaRPr>
          </a:p>
        </p:txBody>
      </p:sp>
      <p:sp>
        <p:nvSpPr>
          <p:cNvPr id="18" name="CuadroTexto 17">
            <a:extLst>
              <a:ext uri="{FF2B5EF4-FFF2-40B4-BE49-F238E27FC236}">
                <a16:creationId xmlns:a16="http://schemas.microsoft.com/office/drawing/2014/main" id="{73F5050E-8B16-BE97-0E02-66F06B27F072}"/>
              </a:ext>
            </a:extLst>
          </p:cNvPr>
          <p:cNvSpPr txBox="1"/>
          <p:nvPr/>
        </p:nvSpPr>
        <p:spPr>
          <a:xfrm>
            <a:off x="9211529" y="8545360"/>
            <a:ext cx="5601719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MX" sz="2100" b="1" dirty="0">
                <a:solidFill>
                  <a:srgbClr val="BC945A"/>
                </a:solidFill>
                <a:latin typeface="Montserrat SemiBold" panose="00000700000000000000" pitchFamily="2" charset="0"/>
              </a:rPr>
              <a:t>Ciudad de México, mayo de 2024</a:t>
            </a:r>
          </a:p>
        </p:txBody>
      </p:sp>
    </p:spTree>
    <p:extLst>
      <p:ext uri="{BB962C8B-B14F-4D97-AF65-F5344CB8AC3E}">
        <p14:creationId xmlns:p14="http://schemas.microsoft.com/office/powerpoint/2010/main" val="17611838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3">
            <a:extLst>
              <a:ext uri="{FF2B5EF4-FFF2-40B4-BE49-F238E27FC236}">
                <a16:creationId xmlns:a16="http://schemas.microsoft.com/office/drawing/2014/main" id="{AED082D5-FE62-652D-478C-4822A0D515FE}"/>
              </a:ext>
            </a:extLst>
          </p:cNvPr>
          <p:cNvSpPr txBox="1">
            <a:spLocks/>
          </p:cNvSpPr>
          <p:nvPr/>
        </p:nvSpPr>
        <p:spPr>
          <a:xfrm>
            <a:off x="14301376" y="9493449"/>
            <a:ext cx="789465" cy="465582"/>
          </a:xfrm>
          <a:prstGeom prst="rect">
            <a:avLst/>
          </a:prstGeom>
          <a:ln>
            <a:noFill/>
          </a:ln>
        </p:spPr>
        <p:txBody>
          <a:bodyPr vert="horz" lIns="145844" tIns="72897" rIns="145844" bIns="72897" rtlCol="0" anchor="ctr"/>
          <a:lstStyle>
            <a:defPPr lvl="0">
              <a:defRPr lang="en-US"/>
            </a:defPPr>
            <a:lvl1pPr marL="0" lvl="0" algn="r" defTabSz="729010" rtl="0" eaLnBrk="1" latinLnBrk="0" hangingPunct="1">
              <a:defRPr sz="1403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729010" lvl="1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58016" lvl="2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87017" lvl="3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16028" lvl="4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45035" lvl="5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74041" lvl="6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03053" lvl="7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32059" lvl="8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119739B-ACC7-1A4E-906B-A9546BA1AB75}" type="slidenum">
              <a:rPr lang="es-MX" sz="1600" smtClean="0"/>
              <a:pPr algn="ctr"/>
              <a:t>2</a:t>
            </a:fld>
            <a:endParaRPr lang="es-MX" sz="1600" dirty="0"/>
          </a:p>
        </p:txBody>
      </p:sp>
      <p:sp>
        <p:nvSpPr>
          <p:cNvPr id="2" name="Google Shape;151;p11">
            <a:extLst>
              <a:ext uri="{FF2B5EF4-FFF2-40B4-BE49-F238E27FC236}">
                <a16:creationId xmlns:a16="http://schemas.microsoft.com/office/drawing/2014/main" id="{DE0A3BFA-D239-3D50-A8D1-6C97DF4A025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74571" y="1959764"/>
            <a:ext cx="2972648" cy="484653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11575" tIns="55772" rIns="111575" bIns="55772" rtlCol="0" anchor="b" anchorCtr="0">
            <a:noAutofit/>
          </a:bodyPr>
          <a:lstStyle/>
          <a:p>
            <a:pPr algn="l">
              <a:buSzPct val="100000"/>
            </a:pPr>
            <a:r>
              <a:rPr lang="es-MX" sz="4000" dirty="0">
                <a:solidFill>
                  <a:srgbClr val="245C4F"/>
                </a:solidFill>
                <a:ea typeface="Montserrat"/>
                <a:cs typeface="Montserrat"/>
                <a:sym typeface="Montserrat"/>
              </a:rPr>
              <a:t>Contenido</a:t>
            </a:r>
            <a:endParaRPr sz="4000" dirty="0">
              <a:solidFill>
                <a:srgbClr val="6E152E"/>
              </a:solidFill>
            </a:endParaRPr>
          </a:p>
        </p:txBody>
      </p:sp>
      <p:sp>
        <p:nvSpPr>
          <p:cNvPr id="3" name="Google Shape;184;p11">
            <a:extLst>
              <a:ext uri="{FF2B5EF4-FFF2-40B4-BE49-F238E27FC236}">
                <a16:creationId xmlns:a16="http://schemas.microsoft.com/office/drawing/2014/main" id="{C0DFBAE1-4F52-61BF-D6DB-FDBC25DEEC04}"/>
              </a:ext>
            </a:extLst>
          </p:cNvPr>
          <p:cNvSpPr txBox="1"/>
          <p:nvPr/>
        </p:nvSpPr>
        <p:spPr>
          <a:xfrm>
            <a:off x="2799934" y="3066580"/>
            <a:ext cx="5747165" cy="447536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11575" tIns="55772" rIns="111575" bIns="55772" anchor="t" anchorCtr="0">
            <a:spAutoFit/>
          </a:bodyPr>
          <a:lstStyle/>
          <a:p>
            <a:pPr marL="754897" indent="-754897" algn="just" defTabSz="1115948">
              <a:spcBef>
                <a:spcPts val="1498"/>
              </a:spcBef>
              <a:buClr>
                <a:srgbClr val="000000"/>
              </a:buClr>
              <a:buSzPts val="2000"/>
              <a:buFont typeface="+mj-lt"/>
              <a:buAutoNum type="romanUcPeriod"/>
            </a:pPr>
            <a:r>
              <a:rPr lang="es-MX" sz="2800" b="1" kern="0" dirty="0">
                <a:solidFill>
                  <a:srgbClr val="000000"/>
                </a:solidFill>
                <a:latin typeface="Montserrat SemiBold" panose="00000700000000000000" pitchFamily="2" charset="0"/>
                <a:ea typeface="Montserrat SemiBold"/>
                <a:cs typeface="Montserrat SemiBold"/>
                <a:sym typeface="Montserrat SemiBold"/>
              </a:rPr>
              <a:t>Antecedentes</a:t>
            </a:r>
          </a:p>
          <a:p>
            <a:pPr marL="754897" indent="-754897" algn="just" defTabSz="1115948">
              <a:spcBef>
                <a:spcPts val="1498"/>
              </a:spcBef>
              <a:buClr>
                <a:srgbClr val="000000"/>
              </a:buClr>
              <a:buSzPts val="2000"/>
              <a:buFont typeface="+mj-lt"/>
              <a:buAutoNum type="romanUcPeriod"/>
            </a:pPr>
            <a:endParaRPr lang="es-MX" sz="2800" kern="0" dirty="0">
              <a:solidFill>
                <a:srgbClr val="000000"/>
              </a:solidFill>
              <a:latin typeface="Montserrat SemiBold" panose="00000700000000000000" pitchFamily="2" charset="0"/>
              <a:cs typeface="Arial"/>
              <a:sym typeface="Arial"/>
            </a:endParaRPr>
          </a:p>
          <a:p>
            <a:pPr marL="754897" indent="-754897" algn="just" defTabSz="1115948">
              <a:spcBef>
                <a:spcPts val="1498"/>
              </a:spcBef>
              <a:buClr>
                <a:srgbClr val="000000"/>
              </a:buClr>
              <a:buSzPts val="2000"/>
              <a:buFont typeface="+mj-lt"/>
              <a:buAutoNum type="romanUcPeriod"/>
            </a:pPr>
            <a:endParaRPr sz="2800" kern="0" dirty="0">
              <a:solidFill>
                <a:srgbClr val="000000"/>
              </a:solidFill>
              <a:latin typeface="Montserrat SemiBold" panose="00000700000000000000" pitchFamily="2" charset="0"/>
              <a:cs typeface="Arial"/>
              <a:sym typeface="Arial"/>
            </a:endParaRPr>
          </a:p>
          <a:p>
            <a:pPr marL="754897" indent="-754897" algn="just" defTabSz="1115948">
              <a:spcBef>
                <a:spcPts val="1498"/>
              </a:spcBef>
              <a:buClr>
                <a:srgbClr val="000000"/>
              </a:buClr>
              <a:buSzPts val="2000"/>
              <a:buFont typeface="+mj-lt"/>
              <a:buAutoNum type="romanUcPeriod"/>
            </a:pPr>
            <a:r>
              <a:rPr lang="es-MX" sz="2800" b="1" kern="0" dirty="0">
                <a:solidFill>
                  <a:srgbClr val="000000"/>
                </a:solidFill>
                <a:latin typeface="Montserrat SemiBold" panose="00000700000000000000" pitchFamily="2" charset="0"/>
                <a:sym typeface="Montserrat SemiBold"/>
              </a:rPr>
              <a:t>Desarrollo</a:t>
            </a:r>
          </a:p>
          <a:p>
            <a:pPr marL="754897" indent="-754897" algn="just" defTabSz="1115948">
              <a:spcBef>
                <a:spcPts val="1498"/>
              </a:spcBef>
              <a:buClr>
                <a:srgbClr val="000000"/>
              </a:buClr>
              <a:buSzPts val="2000"/>
              <a:buFont typeface="+mj-lt"/>
              <a:buAutoNum type="romanUcPeriod"/>
            </a:pPr>
            <a:endParaRPr lang="es-MX" sz="2800" b="1" kern="0" dirty="0">
              <a:solidFill>
                <a:srgbClr val="000000"/>
              </a:solidFill>
              <a:latin typeface="Montserrat SemiBold" panose="00000700000000000000" pitchFamily="2" charset="0"/>
              <a:sym typeface="Montserrat SemiBold"/>
            </a:endParaRPr>
          </a:p>
          <a:p>
            <a:pPr marL="754897" indent="-754897" algn="just" defTabSz="1115948">
              <a:spcBef>
                <a:spcPts val="1498"/>
              </a:spcBef>
              <a:buClr>
                <a:srgbClr val="000000"/>
              </a:buClr>
              <a:buSzPts val="2000"/>
              <a:buFont typeface="+mj-lt"/>
              <a:buAutoNum type="romanUcPeriod"/>
            </a:pPr>
            <a:endParaRPr lang="es-MX" sz="2800" b="1" kern="0" dirty="0">
              <a:solidFill>
                <a:srgbClr val="000000"/>
              </a:solidFill>
              <a:latin typeface="Montserrat SemiBold" panose="00000700000000000000" pitchFamily="2" charset="0"/>
              <a:sym typeface="Montserrat SemiBold"/>
            </a:endParaRPr>
          </a:p>
          <a:p>
            <a:pPr marL="754897" indent="-754897" algn="just" defTabSz="1115948">
              <a:spcBef>
                <a:spcPts val="1498"/>
              </a:spcBef>
              <a:buClr>
                <a:srgbClr val="000000"/>
              </a:buClr>
              <a:buSzPts val="2000"/>
              <a:buFont typeface="+mj-lt"/>
              <a:buAutoNum type="romanUcPeriod"/>
            </a:pPr>
            <a:r>
              <a:rPr lang="es-MX" sz="2800" b="1" kern="0" dirty="0">
                <a:solidFill>
                  <a:srgbClr val="000000"/>
                </a:solidFill>
                <a:latin typeface="Montserrat SemiBold" panose="00000700000000000000" pitchFamily="2" charset="0"/>
                <a:sym typeface="Montserrat SemiBold"/>
              </a:rPr>
              <a:t>Proyecto de Acuerdo</a:t>
            </a:r>
          </a:p>
        </p:txBody>
      </p:sp>
      <p:pic>
        <p:nvPicPr>
          <p:cNvPr id="4" name="8 Imagen">
            <a:extLst>
              <a:ext uri="{FF2B5EF4-FFF2-40B4-BE49-F238E27FC236}">
                <a16:creationId xmlns:a16="http://schemas.microsoft.com/office/drawing/2014/main" id="{10AD7401-15DE-40E9-DEF3-097A05354EC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56292" y="3166643"/>
            <a:ext cx="814684" cy="723573"/>
          </a:xfrm>
          <a:prstGeom prst="rect">
            <a:avLst/>
          </a:prstGeom>
        </p:spPr>
      </p:pic>
      <p:pic>
        <p:nvPicPr>
          <p:cNvPr id="5" name="10 Imagen">
            <a:extLst>
              <a:ext uri="{FF2B5EF4-FFF2-40B4-BE49-F238E27FC236}">
                <a16:creationId xmlns:a16="http://schemas.microsoft.com/office/drawing/2014/main" id="{E44877B6-B272-C3D3-3C8E-24AD64E81BB5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aturation sat="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9883"/>
          <a:stretch/>
        </p:blipFill>
        <p:spPr>
          <a:xfrm>
            <a:off x="9357290" y="4717514"/>
            <a:ext cx="708447" cy="853106"/>
          </a:xfrm>
          <a:prstGeom prst="rect">
            <a:avLst/>
          </a:prstGeom>
        </p:spPr>
      </p:pic>
      <p:pic>
        <p:nvPicPr>
          <p:cNvPr id="7" name="Picture 15" descr="Apretón De Manos Reunión Acuerdo - Gráficos vectoriales gratis en Pixabay">
            <a:extLst>
              <a:ext uri="{FF2B5EF4-FFF2-40B4-BE49-F238E27FC236}">
                <a16:creationId xmlns:a16="http://schemas.microsoft.com/office/drawing/2014/main" id="{682F88CC-2F11-D614-7C86-C571476B007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56292" y="6759704"/>
            <a:ext cx="784879" cy="7822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236922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3">
            <a:extLst>
              <a:ext uri="{FF2B5EF4-FFF2-40B4-BE49-F238E27FC236}">
                <a16:creationId xmlns:a16="http://schemas.microsoft.com/office/drawing/2014/main" id="{AED082D5-FE62-652D-478C-4822A0D515FE}"/>
              </a:ext>
            </a:extLst>
          </p:cNvPr>
          <p:cNvSpPr txBox="1">
            <a:spLocks/>
          </p:cNvSpPr>
          <p:nvPr/>
        </p:nvSpPr>
        <p:spPr>
          <a:xfrm>
            <a:off x="14301376" y="9493449"/>
            <a:ext cx="789465" cy="465582"/>
          </a:xfrm>
          <a:prstGeom prst="rect">
            <a:avLst/>
          </a:prstGeom>
          <a:ln>
            <a:noFill/>
          </a:ln>
        </p:spPr>
        <p:txBody>
          <a:bodyPr vert="horz" lIns="145844" tIns="72897" rIns="145844" bIns="72897" rtlCol="0" anchor="ctr"/>
          <a:lstStyle>
            <a:defPPr lvl="0">
              <a:defRPr lang="en-US"/>
            </a:defPPr>
            <a:lvl1pPr marL="0" lvl="0" algn="r" defTabSz="729010" rtl="0" eaLnBrk="1" latinLnBrk="0" hangingPunct="1">
              <a:defRPr sz="1403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729010" lvl="1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58016" lvl="2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87017" lvl="3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16028" lvl="4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45035" lvl="5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74041" lvl="6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03053" lvl="7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32059" lvl="8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119739B-ACC7-1A4E-906B-A9546BA1AB75}" type="slidenum">
              <a:rPr lang="es-MX" sz="1600" smtClean="0"/>
              <a:pPr algn="ctr"/>
              <a:t>3</a:t>
            </a:fld>
            <a:endParaRPr lang="es-MX" sz="1600" dirty="0"/>
          </a:p>
        </p:txBody>
      </p:sp>
      <p:sp>
        <p:nvSpPr>
          <p:cNvPr id="9" name="Rectángulo 12">
            <a:extLst>
              <a:ext uri="{FF2B5EF4-FFF2-40B4-BE49-F238E27FC236}">
                <a16:creationId xmlns:a16="http://schemas.microsoft.com/office/drawing/2014/main" id="{ABF71584-2CCC-0D0E-68E0-49EAF3E0111C}"/>
              </a:ext>
            </a:extLst>
          </p:cNvPr>
          <p:cNvSpPr/>
          <p:nvPr/>
        </p:nvSpPr>
        <p:spPr>
          <a:xfrm>
            <a:off x="1246618" y="805551"/>
            <a:ext cx="137421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166055">
              <a:lnSpc>
                <a:spcPct val="90000"/>
              </a:lnSpc>
              <a:buClr>
                <a:srgbClr val="245C4F"/>
              </a:buClr>
              <a:buSzPct val="100000"/>
            </a:pPr>
            <a:r>
              <a:rPr lang="es-ES" sz="4000" b="1" dirty="0">
                <a:solidFill>
                  <a:srgbClr val="245C4F"/>
                </a:solidFill>
                <a:latin typeface="Montserrat SemiBold"/>
              </a:rPr>
              <a:t>I. Antecedentes</a:t>
            </a:r>
          </a:p>
        </p:txBody>
      </p:sp>
      <p:pic>
        <p:nvPicPr>
          <p:cNvPr id="10" name="Google Shape;153;p11">
            <a:extLst>
              <a:ext uri="{FF2B5EF4-FFF2-40B4-BE49-F238E27FC236}">
                <a16:creationId xmlns:a16="http://schemas.microsoft.com/office/drawing/2014/main" id="{B439D92F-2ACD-A31A-538F-0CC6288649FE}"/>
              </a:ext>
            </a:extLst>
          </p:cNvPr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8654" y="805551"/>
            <a:ext cx="562085" cy="69207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852FCA2C-CF6D-39A2-3D0E-485077274C73}"/>
              </a:ext>
            </a:extLst>
          </p:cNvPr>
          <p:cNvSpPr txBox="1"/>
          <p:nvPr/>
        </p:nvSpPr>
        <p:spPr>
          <a:xfrm>
            <a:off x="1463040" y="2162216"/>
            <a:ext cx="13002260" cy="52356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1113" lvl="1" algn="just"/>
            <a:r>
              <a:rPr kumimoji="0" lang="es-MX" sz="2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 SemiBold" panose="00000700000000000000" pitchFamily="2" charset="0"/>
                <a:ea typeface="Calibri" panose="020F0502020204030204" pitchFamily="34" charset="0"/>
              </a:rPr>
              <a:t>Las Reglas de Operación del Programa IMSS-BIENESTAR para el ejercicio fiscal 2024, publicado en el Diario Oficial de la Federación el 29 de diciembre de 2023, </a:t>
            </a:r>
            <a:r>
              <a:rPr lang="es-MX" sz="2100" dirty="0">
                <a:latin typeface="Montserrat SemiBold" panose="00000700000000000000" pitchFamily="2" charset="0"/>
              </a:rPr>
              <a:t>estipulan en su numeral 3.6 que </a:t>
            </a:r>
            <a:r>
              <a:rPr lang="es-MX" sz="2100" dirty="0">
                <a:solidFill>
                  <a:srgbClr val="2F2F2F"/>
                </a:solidFill>
                <a:latin typeface="Montserrat SemiBold" panose="00000700000000000000" pitchFamily="2" charset="0"/>
              </a:rPr>
              <a:t>l</a:t>
            </a:r>
            <a:r>
              <a:rPr lang="es-MX" sz="2100" dirty="0">
                <a:solidFill>
                  <a:srgbClr val="2F2F2F"/>
                </a:solidFill>
                <a:effectLst/>
                <a:latin typeface="Montserrat SemiBold" panose="00000700000000000000" pitchFamily="2" charset="0"/>
                <a:ea typeface="Calibri" panose="020F0502020204030204" pitchFamily="34" charset="0"/>
              </a:rPr>
              <a:t>a operación del Programa está regulada, entre otros, por los documentos normativos del IMSS que le resulten aplicables.</a:t>
            </a:r>
          </a:p>
          <a:p>
            <a:pPr algn="just"/>
            <a:endParaRPr lang="es-MX" sz="2100" dirty="0">
              <a:latin typeface="Montserrat SemiBold" panose="00000700000000000000" pitchFamily="2" charset="0"/>
            </a:endParaRPr>
          </a:p>
          <a:p>
            <a:pPr algn="just"/>
            <a:r>
              <a:rPr lang="es-MX" sz="2100" dirty="0">
                <a:latin typeface="Montserrat SemiBold" panose="00000700000000000000" pitchFamily="2" charset="0"/>
              </a:rPr>
              <a:t>Por otra parte, el numeral 1.2 Apartado B Arrendamiento Inmobiliario de las Políticas para la Administración Inmobiliaria del Instituto Mexicano del Seguro Social y sus Anexos, establece que </a:t>
            </a:r>
            <a:r>
              <a:rPr lang="es-MX" sz="2100" dirty="0">
                <a:solidFill>
                  <a:srgbClr val="000000"/>
                </a:solidFill>
                <a:latin typeface="Montserrat SemiBold" panose="00000700000000000000" pitchFamily="2" charset="0"/>
                <a:cs typeface="Calibri" panose="020F0502020204030204" pitchFamily="34" charset="0"/>
              </a:rPr>
              <a:t>cada año se</a:t>
            </a:r>
            <a:r>
              <a:rPr lang="es-MX" sz="2100" dirty="0">
                <a:solidFill>
                  <a:srgbClr val="000000"/>
                </a:solidFill>
                <a:effectLst/>
                <a:latin typeface="Montserrat SemiBold" panose="000007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 debe elaborar el Programa de Arrendamiento Inmobiliario del IMSS, el cual será</a:t>
            </a:r>
            <a:r>
              <a:rPr lang="es-MX" sz="2100" dirty="0">
                <a:solidFill>
                  <a:srgbClr val="000000"/>
                </a:solidFill>
                <a:latin typeface="Montserrat SemiBold" panose="000007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MX" sz="2100" dirty="0">
                <a:solidFill>
                  <a:srgbClr val="000000"/>
                </a:solidFill>
                <a:effectLst/>
                <a:latin typeface="Montserrat SemiBold" panose="000007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sometido a consideración del H. Consejo Técnico para obtener la aprobación </a:t>
            </a:r>
            <a:r>
              <a:rPr lang="es-MX" sz="2100" dirty="0">
                <a:solidFill>
                  <a:srgbClr val="000000"/>
                </a:solidFill>
                <a:latin typeface="Montserrat SemiBold" panose="000007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correspondiente</a:t>
            </a:r>
            <a:r>
              <a:rPr lang="es-MX" sz="2100" dirty="0">
                <a:solidFill>
                  <a:srgbClr val="000000"/>
                </a:solidFill>
                <a:effectLst/>
                <a:latin typeface="Montserrat SemiBold" panose="000007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</a:p>
          <a:p>
            <a:pPr algn="just"/>
            <a:endParaRPr lang="es-MX" sz="2100" b="1" dirty="0">
              <a:effectLst/>
              <a:latin typeface="Montserrat SemiBold" panose="000007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just">
              <a:lnSpc>
                <a:spcPct val="115000"/>
              </a:lnSpc>
              <a:spcAft>
                <a:spcPts val="1000"/>
              </a:spcAft>
            </a:pPr>
            <a:r>
              <a:rPr lang="es-MX" sz="2100" dirty="0">
                <a:solidFill>
                  <a:srgbClr val="000000"/>
                </a:solidFill>
                <a:effectLst/>
                <a:latin typeface="Montserrat SemiBold" panose="000007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Dicho programa puede contemplar las siguientes figuras inmobiliarias:</a:t>
            </a:r>
            <a:endParaRPr lang="es-MX" sz="2100" dirty="0">
              <a:effectLst/>
              <a:latin typeface="Montserrat SemiBold" panose="000007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42975" lvl="0" indent="-349250" algn="just">
              <a:lnSpc>
                <a:spcPct val="115000"/>
              </a:lnSpc>
              <a:buClr>
                <a:srgbClr val="C00000"/>
              </a:buClr>
              <a:buFont typeface="Wingdings" panose="05000000000000000000" pitchFamily="2" charset="2"/>
              <a:buChar char="§"/>
              <a:tabLst>
                <a:tab pos="349250" algn="l"/>
              </a:tabLst>
            </a:pPr>
            <a:r>
              <a:rPr lang="es-MX" sz="2100" dirty="0">
                <a:solidFill>
                  <a:srgbClr val="000000"/>
                </a:solidFill>
                <a:effectLst/>
                <a:latin typeface="Montserrat SemiBold" panose="000007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Renovación </a:t>
            </a:r>
          </a:p>
          <a:p>
            <a:pPr marL="942975" lvl="0" indent="-349250" algn="just">
              <a:lnSpc>
                <a:spcPct val="115000"/>
              </a:lnSpc>
              <a:buClr>
                <a:srgbClr val="C00000"/>
              </a:buClr>
              <a:buFont typeface="Wingdings" panose="05000000000000000000" pitchFamily="2" charset="2"/>
              <a:buChar char="§"/>
              <a:tabLst>
                <a:tab pos="349250" algn="l"/>
              </a:tabLst>
            </a:pPr>
            <a:r>
              <a:rPr lang="es-MX" sz="2100" dirty="0">
                <a:solidFill>
                  <a:srgbClr val="000000"/>
                </a:solidFill>
                <a:effectLst/>
                <a:latin typeface="Montserrat SemiBold" panose="000007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Sustitución</a:t>
            </a:r>
            <a:endParaRPr lang="es-MX" sz="2100" dirty="0">
              <a:effectLst/>
              <a:latin typeface="Montserrat SemiBold" panose="000007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942975" lvl="0" indent="-349250" algn="just">
              <a:lnSpc>
                <a:spcPct val="115000"/>
              </a:lnSpc>
              <a:buClr>
                <a:srgbClr val="C00000"/>
              </a:buClr>
              <a:buFont typeface="Wingdings" panose="05000000000000000000" pitchFamily="2" charset="2"/>
              <a:buChar char="§"/>
              <a:tabLst>
                <a:tab pos="349250" algn="l"/>
              </a:tabLst>
            </a:pPr>
            <a:r>
              <a:rPr lang="es-MX" sz="2100" dirty="0">
                <a:solidFill>
                  <a:srgbClr val="000000"/>
                </a:solidFill>
                <a:effectLst/>
                <a:latin typeface="Montserrat SemiBold" panose="00000700000000000000" pitchFamily="2" charset="0"/>
                <a:ea typeface="Calibri" panose="020F0502020204030204" pitchFamily="34" charset="0"/>
                <a:cs typeface="Calibri" panose="020F0502020204030204" pitchFamily="34" charset="0"/>
              </a:rPr>
              <a:t>Nuevo arrendamiento</a:t>
            </a:r>
            <a:endParaRPr lang="es-MX" sz="2100" dirty="0">
              <a:effectLst/>
              <a:latin typeface="Montserrat SemiBold" panose="00000700000000000000" pitchFamily="2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518295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3">
            <a:extLst>
              <a:ext uri="{FF2B5EF4-FFF2-40B4-BE49-F238E27FC236}">
                <a16:creationId xmlns:a16="http://schemas.microsoft.com/office/drawing/2014/main" id="{AED082D5-FE62-652D-478C-4822A0D515FE}"/>
              </a:ext>
            </a:extLst>
          </p:cNvPr>
          <p:cNvSpPr txBox="1">
            <a:spLocks/>
          </p:cNvSpPr>
          <p:nvPr/>
        </p:nvSpPr>
        <p:spPr>
          <a:xfrm>
            <a:off x="14301376" y="9493449"/>
            <a:ext cx="789465" cy="465582"/>
          </a:xfrm>
          <a:prstGeom prst="rect">
            <a:avLst/>
          </a:prstGeom>
          <a:ln>
            <a:noFill/>
          </a:ln>
        </p:spPr>
        <p:txBody>
          <a:bodyPr vert="horz" lIns="145844" tIns="72897" rIns="145844" bIns="72897" rtlCol="0" anchor="ctr"/>
          <a:lstStyle>
            <a:defPPr lvl="0">
              <a:defRPr lang="en-US"/>
            </a:defPPr>
            <a:lvl1pPr marL="0" lvl="0" algn="r" defTabSz="729010" rtl="0" eaLnBrk="1" latinLnBrk="0" hangingPunct="1">
              <a:defRPr sz="1403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729010" lvl="1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58016" lvl="2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87017" lvl="3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16028" lvl="4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45035" lvl="5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74041" lvl="6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03053" lvl="7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32059" lvl="8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119739B-ACC7-1A4E-906B-A9546BA1AB75}" type="slidenum">
              <a:rPr lang="es-MX" sz="1600" smtClean="0"/>
              <a:pPr algn="ctr"/>
              <a:t>4</a:t>
            </a:fld>
            <a:endParaRPr lang="es-MX" sz="1600" dirty="0"/>
          </a:p>
        </p:txBody>
      </p:sp>
      <p:sp>
        <p:nvSpPr>
          <p:cNvPr id="9" name="Rectángulo 12">
            <a:extLst>
              <a:ext uri="{FF2B5EF4-FFF2-40B4-BE49-F238E27FC236}">
                <a16:creationId xmlns:a16="http://schemas.microsoft.com/office/drawing/2014/main" id="{ABF71584-2CCC-0D0E-68E0-49EAF3E0111C}"/>
              </a:ext>
            </a:extLst>
          </p:cNvPr>
          <p:cNvSpPr/>
          <p:nvPr/>
        </p:nvSpPr>
        <p:spPr>
          <a:xfrm>
            <a:off x="1246618" y="805551"/>
            <a:ext cx="137421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166055">
              <a:lnSpc>
                <a:spcPct val="90000"/>
              </a:lnSpc>
              <a:buClr>
                <a:srgbClr val="245C4F"/>
              </a:buClr>
              <a:buSzPct val="100000"/>
            </a:pPr>
            <a:r>
              <a:rPr lang="es-ES" sz="4000" b="1" dirty="0">
                <a:solidFill>
                  <a:srgbClr val="245C4F"/>
                </a:solidFill>
                <a:latin typeface="Montserrat SemiBold"/>
              </a:rPr>
              <a:t>I. Antecedentes</a:t>
            </a:r>
          </a:p>
        </p:txBody>
      </p:sp>
      <p:pic>
        <p:nvPicPr>
          <p:cNvPr id="10" name="Google Shape;153;p11">
            <a:extLst>
              <a:ext uri="{FF2B5EF4-FFF2-40B4-BE49-F238E27FC236}">
                <a16:creationId xmlns:a16="http://schemas.microsoft.com/office/drawing/2014/main" id="{B439D92F-2ACD-A31A-538F-0CC6288649FE}"/>
              </a:ext>
            </a:extLst>
          </p:cNvPr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8654" y="805551"/>
            <a:ext cx="562085" cy="69207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6E899B18-E6A3-C976-A287-3BA4DF8BF62E}"/>
              </a:ext>
            </a:extLst>
          </p:cNvPr>
          <p:cNvSpPr txBox="1"/>
          <p:nvPr/>
        </p:nvSpPr>
        <p:spPr>
          <a:xfrm>
            <a:off x="1246618" y="1835272"/>
            <a:ext cx="1358698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76000"/>
              <a:buFontTx/>
              <a:buNone/>
              <a:tabLst/>
              <a:defRPr/>
            </a:pPr>
            <a:r>
              <a:rPr kumimoji="0" lang="es-MX" sz="2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 SemiBold" panose="00000700000000000000" pitchFamily="2" charset="0"/>
                <a:ea typeface="Calibri" panose="020F0502020204030204" pitchFamily="34" charset="0"/>
              </a:rPr>
              <a:t>Adicionalmente, las Reglas de Operación del Programa IMSS-BIENESTAR, en su apartado 4.2.1 establecen que el IMSS</a:t>
            </a:r>
            <a:r>
              <a:rPr lang="es-MX" sz="2100" dirty="0">
                <a:latin typeface="Montserrat SemiBold" panose="00000700000000000000" pitchFamily="2" charset="0"/>
                <a:ea typeface="Calibri" panose="020F0502020204030204" pitchFamily="34" charset="0"/>
              </a:rPr>
              <a:t> </a:t>
            </a:r>
            <a:r>
              <a:rPr kumimoji="0" lang="es-MX" sz="2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 SemiBold" panose="00000700000000000000" pitchFamily="2" charset="0"/>
                <a:ea typeface="Calibri" panose="020F0502020204030204" pitchFamily="34" charset="0"/>
              </a:rPr>
              <a:t>incorporará a sus procesos licitatorios las necesidades del IMSS-BIENESTAR en cuanto a la contratación de </a:t>
            </a:r>
            <a:r>
              <a:rPr kumimoji="0" lang="es-MX" sz="210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 SemiBold" panose="00000700000000000000" pitchFamily="2" charset="0"/>
                <a:ea typeface="Calibri" panose="020F0502020204030204" pitchFamily="34" charset="0"/>
              </a:rPr>
              <a:t>arrendamientos.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76000"/>
              <a:buFontTx/>
              <a:buNone/>
              <a:tabLst/>
              <a:defRPr/>
            </a:pPr>
            <a:endParaRPr kumimoji="0" lang="es-MX" sz="2100" b="0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Montserrat SemiBold" panose="00000700000000000000" pitchFamily="2" charset="0"/>
            </a:endParaRPr>
          </a:p>
          <a:p>
            <a:pPr lvl="0" algn="just">
              <a:buClr>
                <a:srgbClr val="C00000"/>
              </a:buClr>
              <a:buSzPct val="176000"/>
              <a:defRPr/>
            </a:pPr>
            <a:r>
              <a:rPr kumimoji="0" lang="es-MX" sz="2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 SemiBold" panose="00000700000000000000" pitchFamily="2" charset="0"/>
              </a:rPr>
              <a:t>Asimismo, </a:t>
            </a:r>
            <a:r>
              <a:rPr lang="es-MX" sz="2100" dirty="0">
                <a:latin typeface="Montserrat SemiBold" panose="00000700000000000000" pitchFamily="2" charset="0"/>
              </a:rPr>
              <a:t>en los artículos transitorios Tercero y Noveno del </a:t>
            </a:r>
            <a:r>
              <a:rPr kumimoji="0" lang="es-MX" sz="2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 SemiBold" panose="00000700000000000000" pitchFamily="2" charset="0"/>
              </a:rPr>
              <a:t>decreto por el que se crea el Organismo </a:t>
            </a:r>
            <a:r>
              <a:rPr lang="es-MX" sz="2100" dirty="0">
                <a:latin typeface="Montserrat SemiBold" panose="00000700000000000000" pitchFamily="2" charset="0"/>
              </a:rPr>
              <a:t>P</a:t>
            </a:r>
            <a:r>
              <a:rPr kumimoji="0" lang="es-MX" sz="21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ontserrat SemiBold" panose="00000700000000000000" pitchFamily="2" charset="0"/>
              </a:rPr>
              <a:t>úblico</a:t>
            </a:r>
            <a:r>
              <a:rPr kumimoji="0" lang="es-MX" sz="2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 SemiBold" panose="00000700000000000000" pitchFamily="2" charset="0"/>
              </a:rPr>
              <a:t> </a:t>
            </a:r>
            <a:r>
              <a:rPr lang="es-MX" sz="2100" dirty="0">
                <a:latin typeface="Montserrat SemiBold" panose="00000700000000000000" pitchFamily="2" charset="0"/>
              </a:rPr>
              <a:t>D</a:t>
            </a:r>
            <a:r>
              <a:rPr kumimoji="0" lang="es-MX" sz="2100" b="0" i="0" u="none" strike="noStrike" kern="1200" cap="none" spc="0" normalizeH="0" baseline="0" noProof="0" dirty="0" err="1">
                <a:ln>
                  <a:noFill/>
                </a:ln>
                <a:effectLst/>
                <a:uLnTx/>
                <a:uFillTx/>
                <a:latin typeface="Montserrat SemiBold" panose="00000700000000000000" pitchFamily="2" charset="0"/>
              </a:rPr>
              <a:t>escentralizado</a:t>
            </a:r>
            <a:r>
              <a:rPr kumimoji="0" lang="es-MX" sz="2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 SemiBold" panose="00000700000000000000" pitchFamily="2" charset="0"/>
              </a:rPr>
              <a:t> denominado Servicios de Salud del Instituto Mexicano del Seguro Social para el Bienestar (IMSS-BIENESTAR), publicado en el Diario Oficial de la Federación el 31 de agosto de 2022, </a:t>
            </a:r>
            <a:r>
              <a:rPr lang="es-MX" sz="2100" dirty="0">
                <a:latin typeface="Montserrat SemiBold" panose="00000700000000000000" pitchFamily="2" charset="0"/>
              </a:rPr>
              <a:t>se establece lo</a:t>
            </a:r>
            <a:r>
              <a:rPr kumimoji="0" lang="es-MX" sz="2100" b="0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Montserrat SemiBold" panose="00000700000000000000" pitchFamily="2" charset="0"/>
              </a:rPr>
              <a:t> siguiente: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1D3D8A58-F192-0CC0-7E04-E018876C6171}"/>
              </a:ext>
            </a:extLst>
          </p:cNvPr>
          <p:cNvSpPr txBox="1"/>
          <p:nvPr/>
        </p:nvSpPr>
        <p:spPr>
          <a:xfrm>
            <a:off x="1855687" y="4896318"/>
            <a:ext cx="12368843" cy="3000821"/>
          </a:xfrm>
          <a:prstGeom prst="rect">
            <a:avLst/>
          </a:prstGeom>
          <a:solidFill>
            <a:srgbClr val="BC945A"/>
          </a:solidFill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76000"/>
              <a:buFontTx/>
              <a:buNone/>
              <a:tabLst/>
              <a:defRPr/>
            </a:pPr>
            <a:r>
              <a:rPr kumimoji="0" lang="es-MX" sz="2100" b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“El Instituto Mexicano del Seguro Social </a:t>
            </a:r>
            <a:r>
              <a:rPr kumimoji="0" lang="es-MX" sz="2100" b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continuará operando </a:t>
            </a:r>
            <a:r>
              <a:rPr kumimoji="0" lang="es-MX" sz="2100" b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directamente las unidades de salud y hospitales con las que cuenta el Programa IMSS-Bienestar, en aquellas entidades federativas en las que tiene presencia, de conformidad con sus Reglas de Operación vigentes.” </a:t>
            </a: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76000"/>
              <a:buFontTx/>
              <a:buNone/>
              <a:tabLst/>
              <a:defRPr/>
            </a:pPr>
            <a:endParaRPr kumimoji="0" lang="es-MX" sz="2100" b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Montserrat SemiBold" panose="00000700000000000000" pitchFamily="2" charset="0"/>
            </a:endParaRPr>
          </a:p>
          <a:p>
            <a:pPr marL="0" marR="0" lvl="0" indent="0" algn="ju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C00000"/>
              </a:buClr>
              <a:buSzPct val="176000"/>
              <a:buFontTx/>
              <a:buNone/>
              <a:tabLst/>
              <a:defRPr/>
            </a:pPr>
            <a:r>
              <a:rPr lang="es-MX" sz="2100" dirty="0">
                <a:solidFill>
                  <a:schemeClr val="bg1"/>
                </a:solidFill>
                <a:latin typeface="Montserrat SemiBold" panose="00000700000000000000" pitchFamily="2" charset="0"/>
              </a:rPr>
              <a:t>“</a:t>
            </a:r>
            <a:r>
              <a:rPr kumimoji="0" lang="es-MX" sz="2100" b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En tanto se implementa la infraestructura, sistemas de información y normativa del IMSS-BIENESTAR, sus procesos administrativos </a:t>
            </a:r>
            <a:r>
              <a:rPr kumimoji="0" lang="es-MX" sz="2100" b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deberán realizarse a través de los medios y sistemas de información del Instituto Mexicano del Seguro Social</a:t>
            </a:r>
            <a:r>
              <a:rPr kumimoji="0" lang="es-MX" sz="2100" b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Montserrat SemiBold" panose="00000700000000000000" pitchFamily="2" charset="0"/>
              </a:rPr>
              <a:t>, así como sujetarse a la normativa de dicho Instituto …”</a:t>
            </a:r>
          </a:p>
        </p:txBody>
      </p:sp>
    </p:spTree>
    <p:extLst>
      <p:ext uri="{BB962C8B-B14F-4D97-AF65-F5344CB8AC3E}">
        <p14:creationId xmlns:p14="http://schemas.microsoft.com/office/powerpoint/2010/main" val="40688634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3">
            <a:extLst>
              <a:ext uri="{FF2B5EF4-FFF2-40B4-BE49-F238E27FC236}">
                <a16:creationId xmlns:a16="http://schemas.microsoft.com/office/drawing/2014/main" id="{AED082D5-FE62-652D-478C-4822A0D515FE}"/>
              </a:ext>
            </a:extLst>
          </p:cNvPr>
          <p:cNvSpPr txBox="1">
            <a:spLocks/>
          </p:cNvSpPr>
          <p:nvPr/>
        </p:nvSpPr>
        <p:spPr>
          <a:xfrm>
            <a:off x="14301376" y="9493449"/>
            <a:ext cx="789465" cy="465582"/>
          </a:xfrm>
          <a:prstGeom prst="rect">
            <a:avLst/>
          </a:prstGeom>
          <a:ln>
            <a:noFill/>
          </a:ln>
        </p:spPr>
        <p:txBody>
          <a:bodyPr vert="horz" lIns="145844" tIns="72897" rIns="145844" bIns="72897" rtlCol="0" anchor="ctr"/>
          <a:lstStyle>
            <a:defPPr lvl="0">
              <a:defRPr lang="en-US"/>
            </a:defPPr>
            <a:lvl1pPr marL="0" lvl="0" algn="r" defTabSz="729010" rtl="0" eaLnBrk="1" latinLnBrk="0" hangingPunct="1">
              <a:defRPr sz="1403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729010" lvl="1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58016" lvl="2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87017" lvl="3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16028" lvl="4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45035" lvl="5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74041" lvl="6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03053" lvl="7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32059" lvl="8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119739B-ACC7-1A4E-906B-A9546BA1AB75}" type="slidenum">
              <a:rPr lang="es-MX" sz="1600" smtClean="0"/>
              <a:pPr algn="ctr"/>
              <a:t>5</a:t>
            </a:fld>
            <a:endParaRPr lang="es-MX" sz="1600" dirty="0"/>
          </a:p>
        </p:txBody>
      </p:sp>
      <p:sp>
        <p:nvSpPr>
          <p:cNvPr id="9" name="Rectángulo 12">
            <a:extLst>
              <a:ext uri="{FF2B5EF4-FFF2-40B4-BE49-F238E27FC236}">
                <a16:creationId xmlns:a16="http://schemas.microsoft.com/office/drawing/2014/main" id="{ABF71584-2CCC-0D0E-68E0-49EAF3E0111C}"/>
              </a:ext>
            </a:extLst>
          </p:cNvPr>
          <p:cNvSpPr/>
          <p:nvPr/>
        </p:nvSpPr>
        <p:spPr>
          <a:xfrm>
            <a:off x="1246618" y="805551"/>
            <a:ext cx="1374212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166055">
              <a:lnSpc>
                <a:spcPct val="90000"/>
              </a:lnSpc>
              <a:buClr>
                <a:srgbClr val="245C4F"/>
              </a:buClr>
              <a:buSzPct val="100000"/>
            </a:pPr>
            <a:r>
              <a:rPr lang="es-ES" sz="4000" b="1" dirty="0">
                <a:solidFill>
                  <a:srgbClr val="245C4F"/>
                </a:solidFill>
                <a:latin typeface="Montserrat SemiBold"/>
              </a:rPr>
              <a:t>I. Antecedentes</a:t>
            </a:r>
          </a:p>
        </p:txBody>
      </p:sp>
      <p:pic>
        <p:nvPicPr>
          <p:cNvPr id="10" name="Google Shape;153;p11">
            <a:extLst>
              <a:ext uri="{FF2B5EF4-FFF2-40B4-BE49-F238E27FC236}">
                <a16:creationId xmlns:a16="http://schemas.microsoft.com/office/drawing/2014/main" id="{B439D92F-2ACD-A31A-538F-0CC6288649FE}"/>
              </a:ext>
            </a:extLst>
          </p:cNvPr>
          <p:cNvPicPr preferRelativeResize="0"/>
          <p:nvPr/>
        </p:nvPicPr>
        <p:blipFill rotWithShape="1"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18654" y="805551"/>
            <a:ext cx="562085" cy="692077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BE2EC49B-7455-97E6-98C5-9125B19057D7}"/>
              </a:ext>
            </a:extLst>
          </p:cNvPr>
          <p:cNvSpPr/>
          <p:nvPr/>
        </p:nvSpPr>
        <p:spPr>
          <a:xfrm>
            <a:off x="1246618" y="2063808"/>
            <a:ext cx="13523482" cy="6191192"/>
          </a:xfrm>
          <a:prstGeom prst="rect">
            <a:avLst/>
          </a:prstGeom>
        </p:spPr>
        <p:txBody>
          <a:bodyPr wrap="square">
            <a:noAutofit/>
          </a:bodyPr>
          <a:lstStyle/>
          <a:p>
            <a:pPr lvl="0" algn="just">
              <a:buClr>
                <a:srgbClr val="C00000"/>
              </a:buClr>
              <a:buSzPct val="176000"/>
            </a:pPr>
            <a:r>
              <a:rPr lang="es-MX" sz="2100" dirty="0">
                <a:latin typeface="Montserrat SemiBold" panose="00000700000000000000" pitchFamily="2" charset="0"/>
              </a:rPr>
              <a:t>Para cubrir sus esquemas de prestación de servicios, el IMSS-Bienestar requiere contar instalaciones a nivel nacional.</a:t>
            </a:r>
          </a:p>
          <a:p>
            <a:pPr lvl="0" algn="just">
              <a:buClr>
                <a:srgbClr val="C00000"/>
              </a:buClr>
              <a:buSzPct val="176000"/>
            </a:pPr>
            <a:endParaRPr lang="es-MX" sz="2100" dirty="0">
              <a:latin typeface="Montserrat SemiBold" panose="00000700000000000000" pitchFamily="2" charset="0"/>
            </a:endParaRPr>
          </a:p>
          <a:p>
            <a:pPr lvl="0" algn="just">
              <a:buClr>
                <a:srgbClr val="C00000"/>
              </a:buClr>
              <a:buSzPct val="176000"/>
            </a:pPr>
            <a:r>
              <a:rPr lang="es-MX" sz="2100" dirty="0">
                <a:latin typeface="Montserrat SemiBold" panose="00000700000000000000" pitchFamily="2" charset="0"/>
              </a:rPr>
              <a:t>Debido a que el Programa IMSS Bienestar no cuenta con infraestructura inmobiliaria propia, es necesario recurrir al arrendamiento de inmuebles, con el propósito de atender la demanda de espacios y poder realizar las actividades encomendadas, destinando los inmuebles arrendados para oficinas administrativas, coordinaciones regionales, oficinas multidisciplinarias y grupos de gestión.</a:t>
            </a:r>
          </a:p>
          <a:p>
            <a:pPr marL="342900" lvl="0" indent="-342900" algn="just">
              <a:buClr>
                <a:srgbClr val="C00000"/>
              </a:buClr>
              <a:buSzPct val="176000"/>
              <a:buFont typeface="+mj-lt"/>
              <a:buAutoNum type="arabicPeriod"/>
            </a:pPr>
            <a:endParaRPr lang="es-MX" sz="2100" dirty="0">
              <a:latin typeface="Montserrat SemiBold" panose="00000700000000000000" pitchFamily="2" charset="0"/>
            </a:endParaRPr>
          </a:p>
          <a:p>
            <a:pPr lvl="0" algn="just">
              <a:buClr>
                <a:srgbClr val="C00000"/>
              </a:buClr>
              <a:buSzPct val="176000"/>
            </a:pPr>
            <a:r>
              <a:rPr lang="es-MX" sz="2100" dirty="0">
                <a:latin typeface="Montserrat SemiBold" panose="00000700000000000000" pitchFamily="2" charset="0"/>
              </a:rPr>
              <a:t>La Dirección de Administración bajo fundamento 7.1 del Manual de Organización de la Dirección de Administración tiene, entre otras, la facultad de autorizar, establecer y coordinar procesos en materia de administración inmobiliaria.</a:t>
            </a:r>
          </a:p>
          <a:p>
            <a:pPr lvl="0" algn="just">
              <a:buClr>
                <a:srgbClr val="C00000"/>
              </a:buClr>
              <a:buSzPct val="176000"/>
            </a:pPr>
            <a:endParaRPr lang="es-MX" sz="2100" dirty="0">
              <a:latin typeface="Montserrat SemiBold" panose="00000700000000000000" pitchFamily="2" charset="0"/>
            </a:endParaRPr>
          </a:p>
          <a:p>
            <a:pPr lvl="0" algn="just">
              <a:buClr>
                <a:srgbClr val="C00000"/>
              </a:buClr>
              <a:buSzPct val="176000"/>
            </a:pPr>
            <a:r>
              <a:rPr lang="es-MX" sz="2100" dirty="0">
                <a:latin typeface="Montserrat SemiBold" panose="00000700000000000000" pitchFamily="2" charset="0"/>
              </a:rPr>
              <a:t>Para el ejercicio 2025 se tiene considerado el arrendamiento de 25 inmuebles y un presupuesto de 25.8 MDP, cifra superior en 6.8 MDP con respecto al año 2024.</a:t>
            </a:r>
          </a:p>
          <a:p>
            <a:pPr marL="641350" lvl="0" algn="just">
              <a:buClr>
                <a:srgbClr val="C00000"/>
              </a:buClr>
              <a:buSzPct val="176000"/>
            </a:pPr>
            <a:endParaRPr lang="es-MX" sz="2100" dirty="0">
              <a:latin typeface="Montserrat SemiBold" panose="00000700000000000000" pitchFamily="2" charset="0"/>
            </a:endParaRPr>
          </a:p>
          <a:p>
            <a:pPr marL="1168400" lvl="0" indent="-527050" algn="just">
              <a:buClr>
                <a:srgbClr val="C00000"/>
              </a:buClr>
              <a:buSzPct val="176000"/>
              <a:buFont typeface="Wingdings" panose="05000000000000000000" pitchFamily="2" charset="2"/>
              <a:buChar char="§"/>
            </a:pPr>
            <a:r>
              <a:rPr lang="es-MX" sz="2100" dirty="0">
                <a:latin typeface="Montserrat SemiBold" panose="00000700000000000000" pitchFamily="2" charset="0"/>
              </a:rPr>
              <a:t>Renovación de 20 contratos de arrendamiento.</a:t>
            </a:r>
          </a:p>
          <a:p>
            <a:pPr marL="1168400" lvl="0" indent="-527050" algn="just">
              <a:buClr>
                <a:srgbClr val="C00000"/>
              </a:buClr>
              <a:buSzPct val="176000"/>
              <a:buFont typeface="Wingdings" panose="05000000000000000000" pitchFamily="2" charset="2"/>
              <a:buChar char="§"/>
            </a:pPr>
            <a:r>
              <a:rPr lang="es-MX" sz="2100" dirty="0">
                <a:latin typeface="Montserrat SemiBold" panose="00000700000000000000" pitchFamily="2" charset="0"/>
              </a:rPr>
              <a:t>Dos nuevos arrendamientos.</a:t>
            </a:r>
          </a:p>
          <a:p>
            <a:pPr marL="1168400" lvl="0" indent="-527050" algn="just">
              <a:buClr>
                <a:srgbClr val="C00000"/>
              </a:buClr>
              <a:buSzPct val="176000"/>
              <a:buFont typeface="Wingdings" panose="05000000000000000000" pitchFamily="2" charset="2"/>
              <a:buChar char="§"/>
            </a:pPr>
            <a:r>
              <a:rPr lang="es-MX" sz="2100" dirty="0">
                <a:latin typeface="Montserrat SemiBold" panose="00000700000000000000" pitchFamily="2" charset="0"/>
              </a:rPr>
              <a:t>Tres sustituciones.</a:t>
            </a:r>
          </a:p>
          <a:p>
            <a:pPr lvl="0" algn="just">
              <a:buClr>
                <a:srgbClr val="C00000"/>
              </a:buClr>
              <a:buSzPct val="176000"/>
            </a:pPr>
            <a:endParaRPr lang="es-MX" sz="2100" dirty="0">
              <a:latin typeface="Montserrat SemiBold" panose="00000700000000000000" pitchFamily="2" charset="0"/>
            </a:endParaRPr>
          </a:p>
          <a:p>
            <a:pPr lvl="0" algn="just">
              <a:buClr>
                <a:srgbClr val="C00000"/>
              </a:buClr>
              <a:buSzPct val="176000"/>
            </a:pPr>
            <a:endParaRPr lang="es-MX" sz="2100" dirty="0">
              <a:latin typeface="Montserrat SemiBold" panose="00000700000000000000" pitchFamily="2" charset="0"/>
            </a:endParaRPr>
          </a:p>
          <a:p>
            <a:pPr lvl="0" algn="just">
              <a:buClr>
                <a:srgbClr val="C00000"/>
              </a:buClr>
              <a:buSzPct val="176000"/>
            </a:pPr>
            <a:endParaRPr lang="es-MX" sz="2100" dirty="0">
              <a:latin typeface="Montserrat SemiBold" panose="00000700000000000000" pitchFamily="2" charset="0"/>
            </a:endParaRPr>
          </a:p>
          <a:p>
            <a:pPr lvl="0" algn="just">
              <a:buClr>
                <a:srgbClr val="C00000"/>
              </a:buClr>
              <a:buSzPct val="176000"/>
            </a:pPr>
            <a:endParaRPr lang="es-MX" sz="2100" dirty="0">
              <a:latin typeface="Montserrat SemiBold" panose="000007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079432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3">
            <a:extLst>
              <a:ext uri="{FF2B5EF4-FFF2-40B4-BE49-F238E27FC236}">
                <a16:creationId xmlns:a16="http://schemas.microsoft.com/office/drawing/2014/main" id="{AED082D5-FE62-652D-478C-4822A0D515FE}"/>
              </a:ext>
            </a:extLst>
          </p:cNvPr>
          <p:cNvSpPr txBox="1">
            <a:spLocks/>
          </p:cNvSpPr>
          <p:nvPr/>
        </p:nvSpPr>
        <p:spPr>
          <a:xfrm>
            <a:off x="14301376" y="9493449"/>
            <a:ext cx="789465" cy="465582"/>
          </a:xfrm>
          <a:prstGeom prst="rect">
            <a:avLst/>
          </a:prstGeom>
          <a:ln>
            <a:noFill/>
          </a:ln>
        </p:spPr>
        <p:txBody>
          <a:bodyPr vert="horz" lIns="145844" tIns="72897" rIns="145844" bIns="72897" rtlCol="0" anchor="ctr"/>
          <a:lstStyle>
            <a:defPPr lvl="0">
              <a:defRPr lang="en-US"/>
            </a:defPPr>
            <a:lvl1pPr marL="0" lvl="0" algn="r" defTabSz="729010" rtl="0" eaLnBrk="1" latinLnBrk="0" hangingPunct="1">
              <a:defRPr sz="1403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729010" lvl="1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58016" lvl="2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87017" lvl="3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16028" lvl="4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45035" lvl="5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74041" lvl="6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03053" lvl="7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32059" lvl="8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119739B-ACC7-1A4E-906B-A9546BA1AB75}" type="slidenum">
              <a:rPr lang="es-MX" sz="1600" smtClean="0"/>
              <a:pPr algn="ctr"/>
              <a:t>6</a:t>
            </a:fld>
            <a:endParaRPr lang="es-MX" sz="1600" dirty="0"/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953FB279-3DFC-C4D6-564D-C04BA6179661}"/>
              </a:ext>
            </a:extLst>
          </p:cNvPr>
          <p:cNvSpPr txBox="1"/>
          <p:nvPr/>
        </p:nvSpPr>
        <p:spPr>
          <a:xfrm>
            <a:off x="945420" y="513569"/>
            <a:ext cx="705716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814626">
              <a:defRPr/>
            </a:pPr>
            <a:r>
              <a:rPr lang="es-ES" sz="4000" b="1" dirty="0">
                <a:solidFill>
                  <a:srgbClr val="285C4D"/>
                </a:solidFill>
                <a:latin typeface="Montserrat SemiBold" panose="00000700000000000000" pitchFamily="2" charset="0"/>
              </a:rPr>
              <a:t>II. Desarrollo</a:t>
            </a:r>
          </a:p>
        </p:txBody>
      </p:sp>
      <p:pic>
        <p:nvPicPr>
          <p:cNvPr id="9" name="Google Shape;144;p20">
            <a:extLst>
              <a:ext uri="{FF2B5EF4-FFF2-40B4-BE49-F238E27FC236}">
                <a16:creationId xmlns:a16="http://schemas.microsoft.com/office/drawing/2014/main" id="{4664E9F0-EFE0-62CF-803B-8CCE5A769D9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19884"/>
          <a:stretch/>
        </p:blipFill>
        <p:spPr>
          <a:xfrm>
            <a:off x="4861382" y="697138"/>
            <a:ext cx="551537" cy="689709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CuadroTexto 1">
            <a:extLst>
              <a:ext uri="{FF2B5EF4-FFF2-40B4-BE49-F238E27FC236}">
                <a16:creationId xmlns:a16="http://schemas.microsoft.com/office/drawing/2014/main" id="{2094B8EC-2AD0-B6DF-706D-B6B69F322A81}"/>
              </a:ext>
            </a:extLst>
          </p:cNvPr>
          <p:cNvSpPr txBox="1"/>
          <p:nvPr/>
        </p:nvSpPr>
        <p:spPr>
          <a:xfrm>
            <a:off x="1148418" y="1899581"/>
            <a:ext cx="13329582" cy="267765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 algn="just">
              <a:buClr>
                <a:srgbClr val="C00000"/>
              </a:buClr>
              <a:buSzPct val="176000"/>
            </a:pPr>
            <a:r>
              <a:rPr lang="es-MX" sz="2100" dirty="0">
                <a:latin typeface="Montserrat SemiBold" panose="00000700000000000000" pitchFamily="2" charset="0"/>
              </a:rPr>
              <a:t>Se considera importante mencionar que:</a:t>
            </a:r>
          </a:p>
          <a:p>
            <a:pPr lvl="0" algn="just">
              <a:buClr>
                <a:srgbClr val="C00000"/>
              </a:buClr>
              <a:buSzPct val="176000"/>
            </a:pPr>
            <a:endParaRPr lang="es-MX" sz="2100" dirty="0">
              <a:latin typeface="Montserrat SemiBold" panose="00000700000000000000" pitchFamily="2" charset="0"/>
            </a:endParaRPr>
          </a:p>
          <a:p>
            <a:pPr marL="641350" lvl="0" algn="just">
              <a:buClr>
                <a:srgbClr val="C00000"/>
              </a:buClr>
              <a:buSzPct val="176000"/>
            </a:pPr>
            <a:r>
              <a:rPr lang="es-MX" sz="2100" dirty="0">
                <a:solidFill>
                  <a:srgbClr val="C00000"/>
                </a:solidFill>
                <a:latin typeface="Montserrat SemiBold" panose="00000700000000000000" pitchFamily="2" charset="0"/>
              </a:rPr>
              <a:t>Incrementos de renta.</a:t>
            </a:r>
            <a:r>
              <a:rPr lang="es-MX" sz="2100" dirty="0">
                <a:latin typeface="Montserrat SemiBold" panose="00000700000000000000" pitchFamily="2" charset="0"/>
              </a:rPr>
              <a:t> Serán autorizados únicamente cumpliendo con lo señalado en las Políticas para la Administración Inmobiliaria del IMSS, así como por lo establecido por el Instituto de Administración y Avalúos de Bienes Nacionales (INDAABIN).</a:t>
            </a:r>
          </a:p>
          <a:p>
            <a:pPr marL="342900" lvl="0" indent="-342900" algn="just">
              <a:buClr>
                <a:srgbClr val="C00000"/>
              </a:buClr>
              <a:buSzPct val="176000"/>
              <a:buFont typeface="+mj-lt"/>
              <a:buAutoNum type="alphaLcParenR"/>
            </a:pPr>
            <a:endParaRPr lang="es-MX" sz="2100" dirty="0">
              <a:latin typeface="Montserrat SemiBold" panose="00000700000000000000" pitchFamily="2" charset="0"/>
            </a:endParaRPr>
          </a:p>
          <a:p>
            <a:pPr marL="641350" lvl="0" algn="just">
              <a:buClr>
                <a:srgbClr val="C00000"/>
              </a:buClr>
              <a:buSzPct val="176000"/>
            </a:pPr>
            <a:r>
              <a:rPr lang="es-MX" sz="2100" dirty="0">
                <a:solidFill>
                  <a:srgbClr val="C00000"/>
                </a:solidFill>
                <a:latin typeface="Montserrat SemiBold" panose="00000700000000000000" pitchFamily="2" charset="0"/>
              </a:rPr>
              <a:t>Sustitución de inmueble. </a:t>
            </a:r>
            <a:r>
              <a:rPr lang="es-MX" sz="2100" dirty="0">
                <a:latin typeface="Montserrat SemiBold" panose="00000700000000000000" pitchFamily="2" charset="0"/>
              </a:rPr>
              <a:t>Se deberá</a:t>
            </a:r>
            <a:r>
              <a:rPr lang="es-MX" sz="2100" dirty="0">
                <a:solidFill>
                  <a:srgbClr val="C00000"/>
                </a:solidFill>
                <a:latin typeface="Montserrat SemiBold" panose="00000700000000000000" pitchFamily="2" charset="0"/>
              </a:rPr>
              <a:t> </a:t>
            </a:r>
            <a:r>
              <a:rPr lang="es-MX" sz="2100" dirty="0">
                <a:latin typeface="Montserrat SemiBold" panose="00000700000000000000" pitchFamily="2" charset="0"/>
              </a:rPr>
              <a:t>cumplir con los estudios de mercado e integración de expediente de conformidad con la normatividad institucional y federal aplicable.</a:t>
            </a:r>
          </a:p>
        </p:txBody>
      </p:sp>
    </p:spTree>
    <p:extLst>
      <p:ext uri="{BB962C8B-B14F-4D97-AF65-F5344CB8AC3E}">
        <p14:creationId xmlns:p14="http://schemas.microsoft.com/office/powerpoint/2010/main" val="20505009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>
            <a:extLst>
              <a:ext uri="{FF2B5EF4-FFF2-40B4-BE49-F238E27FC236}">
                <a16:creationId xmlns:a16="http://schemas.microsoft.com/office/drawing/2014/main" id="{953FB279-3DFC-C4D6-564D-C04BA6179661}"/>
              </a:ext>
            </a:extLst>
          </p:cNvPr>
          <p:cNvSpPr txBox="1"/>
          <p:nvPr/>
        </p:nvSpPr>
        <p:spPr>
          <a:xfrm>
            <a:off x="559340" y="539938"/>
            <a:ext cx="7057165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 defTabSz="814626">
              <a:defRPr/>
            </a:pPr>
            <a:r>
              <a:rPr lang="es-ES" sz="4000" b="1" dirty="0">
                <a:solidFill>
                  <a:srgbClr val="285C4D"/>
                </a:solidFill>
                <a:latin typeface="Montserrat SemiBold" panose="00000700000000000000" pitchFamily="2" charset="0"/>
              </a:rPr>
              <a:t>II. Desarrollo</a:t>
            </a:r>
          </a:p>
        </p:txBody>
      </p:sp>
      <p:pic>
        <p:nvPicPr>
          <p:cNvPr id="9" name="Google Shape;144;p20">
            <a:extLst>
              <a:ext uri="{FF2B5EF4-FFF2-40B4-BE49-F238E27FC236}">
                <a16:creationId xmlns:a16="http://schemas.microsoft.com/office/drawing/2014/main" id="{4664E9F0-EFE0-62CF-803B-8CCE5A769D9A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r="19884"/>
          <a:stretch/>
        </p:blipFill>
        <p:spPr>
          <a:xfrm>
            <a:off x="4861382" y="697138"/>
            <a:ext cx="551537" cy="689709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CuadroTexto 2">
            <a:extLst>
              <a:ext uri="{FF2B5EF4-FFF2-40B4-BE49-F238E27FC236}">
                <a16:creationId xmlns:a16="http://schemas.microsoft.com/office/drawing/2014/main" id="{1741EF06-B639-FB30-16D6-BBA3E2D0FA76}"/>
              </a:ext>
            </a:extLst>
          </p:cNvPr>
          <p:cNvSpPr txBox="1"/>
          <p:nvPr/>
        </p:nvSpPr>
        <p:spPr>
          <a:xfrm>
            <a:off x="559340" y="1669065"/>
            <a:ext cx="12699460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buClr>
                <a:srgbClr val="C00000"/>
              </a:buClr>
              <a:buSzPct val="176000"/>
            </a:pPr>
            <a:r>
              <a:rPr lang="es-MX" sz="2400" b="1" dirty="0">
                <a:solidFill>
                  <a:srgbClr val="BC945A"/>
                </a:solidFill>
                <a:latin typeface="Montserrat" panose="00000500000000000000" pitchFamily="2" charset="0"/>
              </a:rPr>
              <a:t>Programa de Arrendamiento Inmobiliario 2025 </a:t>
            </a:r>
          </a:p>
          <a:p>
            <a:pPr lvl="0">
              <a:buClr>
                <a:srgbClr val="C00000"/>
              </a:buClr>
              <a:buSzPct val="176000"/>
            </a:pPr>
            <a:r>
              <a:rPr lang="es-MX" sz="2400" b="1" dirty="0">
                <a:solidFill>
                  <a:srgbClr val="BC945A"/>
                </a:solidFill>
                <a:latin typeface="Montserrat" panose="00000500000000000000" pitchFamily="2" charset="0"/>
              </a:rPr>
              <a:t>para IMSS -BIENESTAR</a:t>
            </a:r>
          </a:p>
        </p:txBody>
      </p:sp>
      <p:graphicFrame>
        <p:nvGraphicFramePr>
          <p:cNvPr id="4" name="Tabla 3">
            <a:extLst>
              <a:ext uri="{FF2B5EF4-FFF2-40B4-BE49-F238E27FC236}">
                <a16:creationId xmlns:a16="http://schemas.microsoft.com/office/drawing/2014/main" id="{F0B2AF15-A578-46C8-48BC-34B869B20A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86725895"/>
              </p:ext>
            </p:extLst>
          </p:nvPr>
        </p:nvGraphicFramePr>
        <p:xfrm>
          <a:off x="723900" y="2782280"/>
          <a:ext cx="13881099" cy="4926616"/>
        </p:xfrm>
        <a:graphic>
          <a:graphicData uri="http://schemas.openxmlformats.org/drawingml/2006/table">
            <a:tbl>
              <a:tblPr/>
              <a:tblGrid>
                <a:gridCol w="3124850">
                  <a:extLst>
                    <a:ext uri="{9D8B030D-6E8A-4147-A177-3AD203B41FA5}">
                      <a16:colId xmlns:a16="http://schemas.microsoft.com/office/drawing/2014/main" val="2684691369"/>
                    </a:ext>
                  </a:extLst>
                </a:gridCol>
                <a:gridCol w="2058612">
                  <a:extLst>
                    <a:ext uri="{9D8B030D-6E8A-4147-A177-3AD203B41FA5}">
                      <a16:colId xmlns:a16="http://schemas.microsoft.com/office/drawing/2014/main" val="813783417"/>
                    </a:ext>
                  </a:extLst>
                </a:gridCol>
                <a:gridCol w="2058612">
                  <a:extLst>
                    <a:ext uri="{9D8B030D-6E8A-4147-A177-3AD203B41FA5}">
                      <a16:colId xmlns:a16="http://schemas.microsoft.com/office/drawing/2014/main" val="2711621937"/>
                    </a:ext>
                  </a:extLst>
                </a:gridCol>
                <a:gridCol w="2058612">
                  <a:extLst>
                    <a:ext uri="{9D8B030D-6E8A-4147-A177-3AD203B41FA5}">
                      <a16:colId xmlns:a16="http://schemas.microsoft.com/office/drawing/2014/main" val="1729188968"/>
                    </a:ext>
                  </a:extLst>
                </a:gridCol>
                <a:gridCol w="2058612">
                  <a:extLst>
                    <a:ext uri="{9D8B030D-6E8A-4147-A177-3AD203B41FA5}">
                      <a16:colId xmlns:a16="http://schemas.microsoft.com/office/drawing/2014/main" val="3562142593"/>
                    </a:ext>
                  </a:extLst>
                </a:gridCol>
                <a:gridCol w="2521801">
                  <a:extLst>
                    <a:ext uri="{9D8B030D-6E8A-4147-A177-3AD203B41FA5}">
                      <a16:colId xmlns:a16="http://schemas.microsoft.com/office/drawing/2014/main" val="1124827772"/>
                    </a:ext>
                  </a:extLst>
                </a:gridCol>
              </a:tblGrid>
              <a:tr h="26164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s-MX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 SemiBold" panose="00000700000000000000" pitchFamily="2" charset="0"/>
                        </a:rPr>
                        <a:t>OOAD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 gridSpan="5">
                  <a:txBody>
                    <a:bodyPr/>
                    <a:lstStyle/>
                    <a:p>
                      <a:pPr algn="ctr" fontAlgn="ctr"/>
                      <a:r>
                        <a:rPr lang="es-MX" sz="1300" b="1" i="0" u="none" strike="noStrike">
                          <a:solidFill>
                            <a:srgbClr val="FFFFFF"/>
                          </a:solidFill>
                          <a:effectLst/>
                          <a:latin typeface="Montserrat SemiBold" panose="00000700000000000000" pitchFamily="2" charset="0"/>
                        </a:rPr>
                        <a:t>PROYECCIÓN 2025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350011"/>
                  </a:ext>
                </a:extLst>
              </a:tr>
              <a:tr h="500978">
                <a:tc vMerge="1">
                  <a:txBody>
                    <a:bodyPr/>
                    <a:lstStyle/>
                    <a:p>
                      <a:endParaRPr lang="es-MX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1" i="0" u="none" strike="noStrike">
                          <a:solidFill>
                            <a:srgbClr val="FFFFFF"/>
                          </a:solidFill>
                          <a:effectLst/>
                          <a:latin typeface="Montserrat SemiBold" panose="00000700000000000000" pitchFamily="2" charset="0"/>
                        </a:rPr>
                        <a:t>RENOVACIÓN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1" i="0" u="none" strike="noStrike">
                          <a:solidFill>
                            <a:srgbClr val="FFFFFF"/>
                          </a:solidFill>
                          <a:effectLst/>
                          <a:latin typeface="Montserrat SemiBold" panose="00000700000000000000" pitchFamily="2" charset="0"/>
                        </a:rPr>
                        <a:t>SUSTITUCIÓN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1" i="0" u="none" strike="noStrike">
                          <a:solidFill>
                            <a:srgbClr val="FFFFFF"/>
                          </a:solidFill>
                          <a:effectLst/>
                          <a:latin typeface="Montserrat SemiBold" panose="00000700000000000000" pitchFamily="2" charset="0"/>
                        </a:rPr>
                        <a:t>NUEVOS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1" i="0" u="none" strike="noStrike">
                          <a:solidFill>
                            <a:srgbClr val="FFFFFF"/>
                          </a:solidFill>
                          <a:effectLst/>
                          <a:latin typeface="Montserrat SemiBold" panose="00000700000000000000" pitchFamily="2" charset="0"/>
                        </a:rPr>
                        <a:t>CANCELACION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 SemiBold" panose="00000700000000000000" pitchFamily="2" charset="0"/>
                        </a:rPr>
                        <a:t>TOTAL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84753263"/>
                  </a:ext>
                </a:extLst>
              </a:tr>
              <a:tr h="261644">
                <a:tc>
                  <a:txBody>
                    <a:bodyPr/>
                    <a:lstStyle/>
                    <a:p>
                      <a:pPr algn="l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57   Chiapas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635559589"/>
                  </a:ext>
                </a:extLst>
              </a:tr>
              <a:tr h="261644">
                <a:tc>
                  <a:txBody>
                    <a:bodyPr/>
                    <a:lstStyle/>
                    <a:p>
                      <a:pPr algn="l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58   Chihuahua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7513440"/>
                  </a:ext>
                </a:extLst>
              </a:tr>
              <a:tr h="261644">
                <a:tc>
                  <a:txBody>
                    <a:bodyPr/>
                    <a:lstStyle/>
                    <a:p>
                      <a:pPr algn="l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59   Nivel Central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8245685"/>
                  </a:ext>
                </a:extLst>
              </a:tr>
              <a:tr h="261644">
                <a:tc>
                  <a:txBody>
                    <a:bodyPr/>
                    <a:lstStyle/>
                    <a:p>
                      <a:pPr algn="l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60   Durango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334005"/>
                  </a:ext>
                </a:extLst>
              </a:tr>
              <a:tr h="261644">
                <a:tc>
                  <a:txBody>
                    <a:bodyPr/>
                    <a:lstStyle/>
                    <a:p>
                      <a:pPr algn="l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63   Hidalgo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436315350"/>
                  </a:ext>
                </a:extLst>
              </a:tr>
              <a:tr h="500978">
                <a:tc>
                  <a:txBody>
                    <a:bodyPr/>
                    <a:lstStyle/>
                    <a:p>
                      <a:pPr algn="l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66   Estado de México Poniente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3051782"/>
                  </a:ext>
                </a:extLst>
              </a:tr>
              <a:tr h="261644">
                <a:tc>
                  <a:txBody>
                    <a:bodyPr/>
                    <a:lstStyle/>
                    <a:p>
                      <a:pPr algn="l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69   Nayarit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369095975"/>
                  </a:ext>
                </a:extLst>
              </a:tr>
              <a:tr h="261644">
                <a:tc>
                  <a:txBody>
                    <a:bodyPr/>
                    <a:lstStyle/>
                    <a:p>
                      <a:pPr algn="l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71   Oaxaca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95994273"/>
                  </a:ext>
                </a:extLst>
              </a:tr>
              <a:tr h="261644">
                <a:tc>
                  <a:txBody>
                    <a:bodyPr/>
                    <a:lstStyle/>
                    <a:p>
                      <a:pPr algn="l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72   Puebla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45755406"/>
                  </a:ext>
                </a:extLst>
              </a:tr>
              <a:tr h="261644">
                <a:tc>
                  <a:txBody>
                    <a:bodyPr/>
                    <a:lstStyle/>
                    <a:p>
                      <a:pPr algn="l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75   San Luis Potosí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1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88267884"/>
                  </a:ext>
                </a:extLst>
              </a:tr>
              <a:tr h="261644">
                <a:tc>
                  <a:txBody>
                    <a:bodyPr/>
                    <a:lstStyle/>
                    <a:p>
                      <a:pPr algn="l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76   Sinaloa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71424051"/>
                  </a:ext>
                </a:extLst>
              </a:tr>
              <a:tr h="261644">
                <a:tc>
                  <a:txBody>
                    <a:bodyPr/>
                    <a:lstStyle/>
                    <a:p>
                      <a:pPr algn="l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81   Veracruz Norte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75340966"/>
                  </a:ext>
                </a:extLst>
              </a:tr>
              <a:tr h="261644">
                <a:tc>
                  <a:txBody>
                    <a:bodyPr/>
                    <a:lstStyle/>
                    <a:p>
                      <a:pPr algn="l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82   Veracruz Sur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9726471"/>
                  </a:ext>
                </a:extLst>
              </a:tr>
              <a:tr h="261644">
                <a:tc>
                  <a:txBody>
                    <a:bodyPr/>
                    <a:lstStyle/>
                    <a:p>
                      <a:pPr algn="l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84   Zacatecas</a:t>
                      </a:r>
                    </a:p>
                  </a:txBody>
                  <a:tcPr marL="857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0" i="0" u="none" strike="noStrike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20945631"/>
                  </a:ext>
                </a:extLst>
              </a:tr>
              <a:tr h="261644"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 SemiBold" panose="00000700000000000000" pitchFamily="2" charset="0"/>
                        </a:rPr>
                        <a:t>TOTAL 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1" i="0" u="none" strike="noStrike">
                          <a:solidFill>
                            <a:srgbClr val="FFFFFF"/>
                          </a:solidFill>
                          <a:effectLst/>
                          <a:latin typeface="Montserrat SemiBold" panose="00000700000000000000" pitchFamily="2" charset="0"/>
                        </a:rPr>
                        <a:t>20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1" i="0" u="none" strike="noStrike">
                          <a:solidFill>
                            <a:srgbClr val="FFFFFF"/>
                          </a:solidFill>
                          <a:effectLst/>
                          <a:latin typeface="Montserrat SemiBold" panose="00000700000000000000" pitchFamily="2" charset="0"/>
                        </a:rPr>
                        <a:t>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1" i="0" u="none" strike="noStrike">
                          <a:solidFill>
                            <a:srgbClr val="FFFFFF"/>
                          </a:solidFill>
                          <a:effectLst/>
                          <a:latin typeface="Montserrat SemiBold" panose="00000700000000000000" pitchFamily="2" charset="0"/>
                        </a:rPr>
                        <a:t>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1" i="0" u="none" strike="noStrike">
                          <a:solidFill>
                            <a:srgbClr val="FFFFFF"/>
                          </a:solidFill>
                          <a:effectLst/>
                          <a:latin typeface="Montserrat SemiBold" panose="0000070000000000000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MX" sz="1300" b="1" i="0" u="none" strike="noStrike" dirty="0">
                          <a:solidFill>
                            <a:srgbClr val="FFFFFF"/>
                          </a:solidFill>
                          <a:effectLst/>
                          <a:latin typeface="Montserrat SemiBold" panose="00000700000000000000" pitchFamily="2" charset="0"/>
                        </a:rPr>
                        <a:t>25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45C4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626718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0026145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3">
            <a:extLst>
              <a:ext uri="{FF2B5EF4-FFF2-40B4-BE49-F238E27FC236}">
                <a16:creationId xmlns:a16="http://schemas.microsoft.com/office/drawing/2014/main" id="{AED082D5-FE62-652D-478C-4822A0D515FE}"/>
              </a:ext>
            </a:extLst>
          </p:cNvPr>
          <p:cNvSpPr txBox="1">
            <a:spLocks/>
          </p:cNvSpPr>
          <p:nvPr/>
        </p:nvSpPr>
        <p:spPr>
          <a:xfrm>
            <a:off x="14301376" y="9493449"/>
            <a:ext cx="789465" cy="465582"/>
          </a:xfrm>
          <a:prstGeom prst="rect">
            <a:avLst/>
          </a:prstGeom>
          <a:ln>
            <a:noFill/>
          </a:ln>
        </p:spPr>
        <p:txBody>
          <a:bodyPr vert="horz" lIns="145844" tIns="72897" rIns="145844" bIns="72897" rtlCol="0" anchor="ctr"/>
          <a:lstStyle>
            <a:defPPr lvl="0">
              <a:defRPr lang="en-US"/>
            </a:defPPr>
            <a:lvl1pPr marL="0" lvl="0" algn="r" defTabSz="729010" rtl="0" eaLnBrk="1" latinLnBrk="0" hangingPunct="1">
              <a:defRPr sz="1403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729010" lvl="1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58016" lvl="2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87017" lvl="3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16028" lvl="4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45035" lvl="5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74041" lvl="6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03053" lvl="7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32059" lvl="8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119739B-ACC7-1A4E-906B-A9546BA1AB75}" type="slidenum">
              <a:rPr lang="es-MX" sz="1600" smtClean="0"/>
              <a:pPr algn="ctr"/>
              <a:t>8</a:t>
            </a:fld>
            <a:endParaRPr lang="es-MX" sz="1600" dirty="0"/>
          </a:p>
        </p:txBody>
      </p:sp>
      <p:sp>
        <p:nvSpPr>
          <p:cNvPr id="22" name="Google Shape;482;p25">
            <a:extLst>
              <a:ext uri="{FF2B5EF4-FFF2-40B4-BE49-F238E27FC236}">
                <a16:creationId xmlns:a16="http://schemas.microsoft.com/office/drawing/2014/main" id="{2A74A0EA-60CB-F795-1672-18A9B59CB684}"/>
              </a:ext>
            </a:extLst>
          </p:cNvPr>
          <p:cNvSpPr txBox="1">
            <a:spLocks/>
          </p:cNvSpPr>
          <p:nvPr/>
        </p:nvSpPr>
        <p:spPr>
          <a:xfrm>
            <a:off x="1225286" y="780555"/>
            <a:ext cx="13408759" cy="67408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11575" tIns="55772" rIns="111575" bIns="55772" rtlCol="0" anchor="b" anchorCtr="0">
            <a:normAutofit/>
          </a:bodyPr>
          <a:lstStyle>
            <a:lvl1pPr algn="l" defTabSz="134133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454" kern="1200">
                <a:solidFill>
                  <a:schemeClr val="tx1"/>
                </a:solidFill>
                <a:latin typeface="Montserrat SemiBold" panose="00000700000000000000" pitchFamily="2" charset="0"/>
                <a:ea typeface="+mj-ea"/>
                <a:cs typeface="+mj-cs"/>
              </a:defRPr>
            </a:lvl1pPr>
          </a:lstStyle>
          <a:p>
            <a:pPr>
              <a:buSzPct val="100000"/>
            </a:pPr>
            <a:r>
              <a:rPr lang="es-MX" sz="4000" dirty="0">
                <a:solidFill>
                  <a:srgbClr val="245C4F"/>
                </a:solidFill>
              </a:rPr>
              <a:t>III. Proyecto de Acuerdo</a:t>
            </a:r>
          </a:p>
        </p:txBody>
      </p:sp>
      <p:pic>
        <p:nvPicPr>
          <p:cNvPr id="23" name="Google Shape;145;p20" descr="Apretón De Manos Reunión Acuerdo - Gráficos vectoriales gratis en Pixabay">
            <a:extLst>
              <a:ext uri="{FF2B5EF4-FFF2-40B4-BE49-F238E27FC236}">
                <a16:creationId xmlns:a16="http://schemas.microsoft.com/office/drawing/2014/main" id="{CA3AC67D-24C5-26E1-97CB-AED2091CA19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29665" y="831355"/>
            <a:ext cx="626170" cy="720786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1 CuadroTexto">
            <a:extLst>
              <a:ext uri="{FF2B5EF4-FFF2-40B4-BE49-F238E27FC236}">
                <a16:creationId xmlns:a16="http://schemas.microsoft.com/office/drawing/2014/main" id="{C71D0421-3313-AC26-36CF-BB57574B5A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00455" y="1672098"/>
            <a:ext cx="13658420" cy="39703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1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2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2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just" eaLnBrk="1" hangingPunct="1"/>
            <a:r>
              <a:rPr lang="es-MX" sz="2100" dirty="0">
                <a:latin typeface="Montserrat SemiBold" panose="00000700000000000000" pitchFamily="2" charset="0"/>
                <a:cs typeface="Montserrat Regular"/>
              </a:rPr>
              <a:t>E</a:t>
            </a:r>
            <a:r>
              <a:rPr lang="es-MX" altLang="es-MX" sz="2100" dirty="0">
                <a:latin typeface="Montserrat SemiBold" panose="00000700000000000000" pitchFamily="2" charset="0"/>
                <a:ea typeface="Arial Unicode MS" pitchFamily="34" charset="-128"/>
                <a:cs typeface="Arial Unicode MS" pitchFamily="34" charset="-128"/>
              </a:rPr>
              <a:t>ste Consejo Técnico, con fundamento en los artículos </a:t>
            </a:r>
            <a:r>
              <a:rPr lang="es-ES_tradnl" altLang="es-MX" sz="2100" dirty="0">
                <a:latin typeface="Montserrat SemiBold" panose="00000700000000000000" pitchFamily="2" charset="0"/>
                <a:ea typeface="Arial Unicode MS" pitchFamily="34" charset="-128"/>
                <a:cs typeface="Arial Unicode MS" pitchFamily="34" charset="-128"/>
              </a:rPr>
              <a:t>1, 4 párrafo cuarto, 90, 123, apartado A, fracción 29, y 134 de la Constitución Política de los Estados Unidos Mexicanos; 1, 3, fracción I, y 45 de la Ley Orgánica de la Administración Pública Federal; 1, 2, 5, 11, 12 y 57 de la Ley Federal de las Entidades Paraestatales; numeral 75 apartado Organismos Descentralizados No Sectorizados de la relación de Entidades Paraestatales de la Administración Pública Federal; 1, 5, 251 fracción IV y XXXVII; 253 fracciones II, III, V y último párrafo, 263, 264, fracciones I, III, XIV y XVII, de la Ley del Seguro Social; </a:t>
            </a:r>
            <a:r>
              <a:rPr lang="es-ES_tradnl" sz="2100" dirty="0">
                <a:latin typeface="Montserrat SemiBold" panose="00000700000000000000" pitchFamily="2" charset="0"/>
                <a:ea typeface="Arial Unicode MS" pitchFamily="34" charset="-128"/>
                <a:cs typeface="Arial Unicode MS" pitchFamily="34" charset="-128"/>
              </a:rPr>
              <a:t>116 de la Ley General de Bienes Nacionales y </a:t>
            </a:r>
            <a:r>
              <a:rPr lang="es-ES_tradnl" altLang="es-MX" sz="2100" dirty="0">
                <a:latin typeface="Montserrat SemiBold" panose="00000700000000000000" pitchFamily="2" charset="0"/>
                <a:ea typeface="Arial Unicode MS" pitchFamily="34" charset="-128"/>
                <a:cs typeface="Arial Unicode MS" pitchFamily="34" charset="-128"/>
              </a:rPr>
              <a:t>31, fracción XX, del Reglamento Interior del Instituto Mexicano del Seguro Social, </a:t>
            </a:r>
            <a:r>
              <a:rPr lang="es-ES_tradnl" sz="2100" dirty="0">
                <a:latin typeface="Montserrat SemiBold" panose="00000700000000000000" pitchFamily="2" charset="0"/>
                <a:ea typeface="Arial Unicode MS" pitchFamily="34" charset="-128"/>
                <a:cs typeface="Arial Unicode MS" pitchFamily="34" charset="-128"/>
              </a:rPr>
              <a:t>así como de conformidad con el planteamiento presentado por el Director General, a través del Titular de la Dirección de Administración, en términos del oficio número ______ del ___ de XX de 2024 y al dictamen del Comité de Administración del propio Órgano de Gobierno, emitido en reunión realizada el XX del mismo mes y año, </a:t>
            </a:r>
            <a:r>
              <a:rPr lang="es-ES_tradnl" altLang="es-MX" sz="2100" b="1" dirty="0">
                <a:latin typeface="Montserrat SemiBold" panose="00000700000000000000" pitchFamily="2" charset="0"/>
                <a:ea typeface="Arial Unicode MS" pitchFamily="34" charset="-128"/>
                <a:cs typeface="Arial Unicode MS" pitchFamily="34" charset="-128"/>
              </a:rPr>
              <a:t>Acuerda:</a:t>
            </a:r>
          </a:p>
        </p:txBody>
      </p:sp>
      <p:sp>
        <p:nvSpPr>
          <p:cNvPr id="13" name="Rectángulo 1">
            <a:extLst>
              <a:ext uri="{FF2B5EF4-FFF2-40B4-BE49-F238E27FC236}">
                <a16:creationId xmlns:a16="http://schemas.microsoft.com/office/drawing/2014/main" id="{28F7412C-E653-9738-E3AC-446AC6FDEFBA}"/>
              </a:ext>
            </a:extLst>
          </p:cNvPr>
          <p:cNvSpPr/>
          <p:nvPr/>
        </p:nvSpPr>
        <p:spPr>
          <a:xfrm>
            <a:off x="1112785" y="5883691"/>
            <a:ext cx="13566980" cy="1708160"/>
          </a:xfrm>
          <a:prstGeom prst="rect">
            <a:avLst/>
          </a:prstGeom>
          <a:solidFill>
            <a:srgbClr val="DECEAD"/>
          </a:solidFill>
        </p:spPr>
        <p:txBody>
          <a:bodyPr wrap="square">
            <a:spAutoFit/>
          </a:bodyPr>
          <a:lstStyle/>
          <a:p>
            <a:pPr algn="just"/>
            <a:r>
              <a:rPr lang="es-MX" altLang="es-MX" sz="2100" b="1" dirty="0">
                <a:latin typeface="Montserrat SemiBold" panose="00000700000000000000" pitchFamily="2" charset="0"/>
                <a:ea typeface="Arial Unicode MS" pitchFamily="34" charset="-128"/>
                <a:cs typeface="Arial Unicode MS" pitchFamily="34" charset="-128"/>
              </a:rPr>
              <a:t>Primero.</a:t>
            </a:r>
            <a:r>
              <a:rPr lang="es-MX" altLang="es-MX" sz="2100" dirty="0">
                <a:latin typeface="Montserrat SemiBold" panose="00000700000000000000" pitchFamily="2" charset="0"/>
                <a:ea typeface="Arial Unicode MS" pitchFamily="34" charset="-128"/>
                <a:cs typeface="Arial Unicode MS" pitchFamily="34" charset="-128"/>
              </a:rPr>
              <a:t> Aprobar el Programa de Arrendamiento de Inmuebles para el año 2025, IMSS-Arrendatario Régimen IMSS-BIENESTAR, que contiene las estrategias de planeación y operación para un total de 25 inmuebles, consistentes en: renovar 20 contratos, </a:t>
            </a:r>
            <a:r>
              <a:rPr lang="es-ES" altLang="es-MX" sz="2100" dirty="0">
                <a:latin typeface="Montserrat SemiBold" panose="00000700000000000000" pitchFamily="2" charset="0"/>
                <a:cs typeface="Arial" pitchFamily="34" charset="0"/>
              </a:rPr>
              <a:t>e</a:t>
            </a:r>
            <a:r>
              <a:rPr lang="es-ES" sz="2100" dirty="0">
                <a:latin typeface="Montserrat SemiBold" panose="00000700000000000000" pitchFamily="2" charset="0"/>
                <a:cs typeface="Arial" pitchFamily="34" charset="0"/>
              </a:rPr>
              <a:t>valuar la sustitución de 3 inmuebles arrendados, considerar la contratación de 2 nuevos arrendamientos y otorgar; lo anterior, </a:t>
            </a:r>
            <a:r>
              <a:rPr lang="es-MX" altLang="es-MX" sz="2100" dirty="0">
                <a:latin typeface="Montserrat SemiBold" panose="00000700000000000000" pitchFamily="2" charset="0"/>
                <a:ea typeface="Arial Unicode MS" pitchFamily="34" charset="-128"/>
                <a:cs typeface="Arial Unicode MS" pitchFamily="34" charset="-128"/>
              </a:rPr>
              <a:t>con un presupuesto total de 25.8 millones de pesos.</a:t>
            </a:r>
            <a:endParaRPr lang="es-MX" sz="2100" dirty="0">
              <a:latin typeface="Montserrat SemiBold" panose="000007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338819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Marcador de número de diapositiva 3">
            <a:extLst>
              <a:ext uri="{FF2B5EF4-FFF2-40B4-BE49-F238E27FC236}">
                <a16:creationId xmlns:a16="http://schemas.microsoft.com/office/drawing/2014/main" id="{AED082D5-FE62-652D-478C-4822A0D515FE}"/>
              </a:ext>
            </a:extLst>
          </p:cNvPr>
          <p:cNvSpPr txBox="1">
            <a:spLocks/>
          </p:cNvSpPr>
          <p:nvPr/>
        </p:nvSpPr>
        <p:spPr>
          <a:xfrm>
            <a:off x="14301376" y="9493449"/>
            <a:ext cx="789465" cy="465582"/>
          </a:xfrm>
          <a:prstGeom prst="rect">
            <a:avLst/>
          </a:prstGeom>
          <a:ln>
            <a:noFill/>
          </a:ln>
        </p:spPr>
        <p:txBody>
          <a:bodyPr vert="horz" lIns="145844" tIns="72897" rIns="145844" bIns="72897" rtlCol="0" anchor="ctr"/>
          <a:lstStyle>
            <a:defPPr lvl="0">
              <a:defRPr lang="en-US"/>
            </a:defPPr>
            <a:lvl1pPr marL="0" lvl="0" algn="r" defTabSz="729010" rtl="0" eaLnBrk="1" latinLnBrk="0" hangingPunct="1">
              <a:defRPr sz="1403" b="1" i="0" kern="1200">
                <a:solidFill>
                  <a:schemeClr val="tx1">
                    <a:lumMod val="50000"/>
                    <a:lumOff val="50000"/>
                  </a:schemeClr>
                </a:solidFill>
                <a:latin typeface="Montserrat" panose="00000500000000000000" pitchFamily="2" charset="0"/>
                <a:ea typeface="+mn-ea"/>
                <a:cs typeface="+mn-cs"/>
              </a:defRPr>
            </a:lvl1pPr>
            <a:lvl2pPr marL="729010" lvl="1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458016" lvl="2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87017" lvl="3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916028" lvl="4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645035" lvl="5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374041" lvl="6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03053" lvl="7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32059" lvl="8" algn="l" defTabSz="729010" rtl="0" eaLnBrk="1" latinLnBrk="0" hangingPunct="1">
              <a:defRPr sz="2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fld id="{C119739B-ACC7-1A4E-906B-A9546BA1AB75}" type="slidenum">
              <a:rPr lang="es-MX" sz="1600" smtClean="0"/>
              <a:pPr algn="ctr"/>
              <a:t>9</a:t>
            </a:fld>
            <a:endParaRPr lang="es-MX" sz="1600" dirty="0"/>
          </a:p>
        </p:txBody>
      </p:sp>
      <p:sp>
        <p:nvSpPr>
          <p:cNvPr id="22" name="Google Shape;482;p25">
            <a:extLst>
              <a:ext uri="{FF2B5EF4-FFF2-40B4-BE49-F238E27FC236}">
                <a16:creationId xmlns:a16="http://schemas.microsoft.com/office/drawing/2014/main" id="{2A74A0EA-60CB-F795-1672-18A9B59CB684}"/>
              </a:ext>
            </a:extLst>
          </p:cNvPr>
          <p:cNvSpPr txBox="1">
            <a:spLocks/>
          </p:cNvSpPr>
          <p:nvPr/>
        </p:nvSpPr>
        <p:spPr>
          <a:xfrm>
            <a:off x="1225286" y="780555"/>
            <a:ext cx="13408759" cy="674084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111575" tIns="55772" rIns="111575" bIns="55772" rtlCol="0" anchor="b" anchorCtr="0">
            <a:normAutofit/>
          </a:bodyPr>
          <a:lstStyle>
            <a:lvl1pPr algn="l" defTabSz="1341333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454" kern="1200">
                <a:solidFill>
                  <a:schemeClr val="tx1"/>
                </a:solidFill>
                <a:latin typeface="Montserrat SemiBold" panose="00000700000000000000" pitchFamily="2" charset="0"/>
                <a:ea typeface="+mj-ea"/>
                <a:cs typeface="+mj-cs"/>
              </a:defRPr>
            </a:lvl1pPr>
          </a:lstStyle>
          <a:p>
            <a:pPr>
              <a:buSzPct val="100000"/>
            </a:pPr>
            <a:r>
              <a:rPr lang="es-MX" sz="4000" dirty="0">
                <a:solidFill>
                  <a:srgbClr val="245C4F"/>
                </a:solidFill>
              </a:rPr>
              <a:t>III. Proyecto de Acuerdo</a:t>
            </a:r>
          </a:p>
        </p:txBody>
      </p:sp>
      <p:pic>
        <p:nvPicPr>
          <p:cNvPr id="23" name="Google Shape;145;p20" descr="Apretón De Manos Reunión Acuerdo - Gráficos vectoriales gratis en Pixabay">
            <a:extLst>
              <a:ext uri="{FF2B5EF4-FFF2-40B4-BE49-F238E27FC236}">
                <a16:creationId xmlns:a16="http://schemas.microsoft.com/office/drawing/2014/main" id="{CA3AC67D-24C5-26E1-97CB-AED2091CA190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929665" y="831355"/>
            <a:ext cx="626170" cy="720786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Rectángulo 1">
            <a:extLst>
              <a:ext uri="{FF2B5EF4-FFF2-40B4-BE49-F238E27FC236}">
                <a16:creationId xmlns:a16="http://schemas.microsoft.com/office/drawing/2014/main" id="{B6A47BF8-065E-8E4D-8BF0-1438F1F7F3C9}"/>
              </a:ext>
            </a:extLst>
          </p:cNvPr>
          <p:cNvSpPr/>
          <p:nvPr/>
        </p:nvSpPr>
        <p:spPr>
          <a:xfrm>
            <a:off x="1225286" y="2026005"/>
            <a:ext cx="13566980" cy="1384995"/>
          </a:xfrm>
          <a:prstGeom prst="rect">
            <a:avLst/>
          </a:prstGeom>
          <a:solidFill>
            <a:srgbClr val="DECEAD"/>
          </a:solidFill>
        </p:spPr>
        <p:txBody>
          <a:bodyPr wrap="square">
            <a:spAutoFit/>
          </a:bodyPr>
          <a:lstStyle/>
          <a:p>
            <a:pPr algn="just"/>
            <a:r>
              <a:rPr lang="es-MX" altLang="es-MX" sz="2100" b="1" dirty="0">
                <a:latin typeface="Montserrat SemiBold" panose="00000700000000000000" pitchFamily="2" charset="0"/>
                <a:ea typeface="Arial Unicode MS" pitchFamily="34" charset="-128"/>
                <a:cs typeface="Arial Unicode MS" pitchFamily="34" charset="-128"/>
              </a:rPr>
              <a:t>Segundo.</a:t>
            </a:r>
            <a:r>
              <a:rPr lang="es-MX" altLang="es-MX" sz="2100" dirty="0">
                <a:latin typeface="Montserrat SemiBold" panose="00000700000000000000" pitchFamily="2" charset="0"/>
                <a:ea typeface="Arial Unicode MS" pitchFamily="34" charset="-128"/>
                <a:cs typeface="Arial Unicode MS" pitchFamily="34" charset="-128"/>
              </a:rPr>
              <a:t> La Dirección de Administración deberá presentar el informe de resultados del Programa de Arrendamiento de Inmuebles IMSS-Arrendatario Régimen Ordinario 2025, en cumplimiento a lo establecido en el presente Acuerdo, durante el primer trimestre del ejercicio 2026.</a:t>
            </a:r>
            <a:endParaRPr lang="es-MX" sz="2100" dirty="0">
              <a:latin typeface="Montserrat SemiBold" panose="000007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7139035"/>
      </p:ext>
    </p:extLst>
  </p:cSld>
  <p:clrMapOvr>
    <a:masterClrMapping/>
  </p:clrMapOvr>
</p:sld>
</file>

<file path=ppt/theme/theme1.xml><?xml version="1.0" encoding="utf-8"?>
<a:theme xmlns:a="http://schemas.openxmlformats.org/drawingml/2006/main" name="Diseño personalizad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solidFill>
          <a:srgbClr val="DEC9A2"/>
        </a:solidFill>
        <a:ln>
          <a:noFill/>
        </a:ln>
      </a:spPr>
      <a:bodyPr wrap="square">
        <a:spAutoFit/>
      </a:bodyPr>
      <a:lstStyle>
        <a:defPPr algn="just">
          <a:spcAft>
            <a:spcPts val="600"/>
          </a:spcAft>
          <a:defRPr sz="2100" b="1" dirty="0">
            <a:solidFill>
              <a:srgbClr val="000000"/>
            </a:solidFill>
            <a:latin typeface="Montserrat SemiBold" panose="00000700000000000000" pitchFamily="2" charset="0"/>
          </a:defRPr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0AF1BCFD9EA8914F9663FB3516E04481" ma:contentTypeVersion="7" ma:contentTypeDescription="Crear nuevo documento." ma:contentTypeScope="" ma:versionID="b16b730c234caab563a82a96b1b3e5c4">
  <xsd:schema xmlns:xsd="http://www.w3.org/2001/XMLSchema" xmlns:xs="http://www.w3.org/2001/XMLSchema" xmlns:p="http://schemas.microsoft.com/office/2006/metadata/properties" xmlns:ns3="a2770f74-af22-49e5-9708-c040837a78ef" xmlns:ns4="d663ee2f-dbcc-4065-8641-473277385670" targetNamespace="http://schemas.microsoft.com/office/2006/metadata/properties" ma:root="true" ma:fieldsID="85f16a97b0614c5008e38895a16f121e" ns3:_="" ns4:_="">
    <xsd:import namespace="a2770f74-af22-49e5-9708-c040837a78ef"/>
    <xsd:import namespace="d663ee2f-dbcc-4065-8641-473277385670"/>
    <xsd:element name="properties">
      <xsd:complexType>
        <xsd:sequence>
          <xsd:element name="documentManagement">
            <xsd:complexType>
              <xsd:all>
                <xsd:element ref="ns3:SharedWithUsers" minOccurs="0"/>
                <xsd:element ref="ns3:SharedWithDetails" minOccurs="0"/>
                <xsd:element ref="ns3:SharingHintHash" minOccurs="0"/>
                <xsd:element ref="ns4:MediaServiceMetadata" minOccurs="0"/>
                <xsd:element ref="ns4:MediaServiceFastMetadata" minOccurs="0"/>
                <xsd:element ref="ns4:MediaServiceSearchProperties" minOccurs="0"/>
                <xsd:element ref="ns4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2770f74-af22-49e5-9708-c040837a78ef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Compartido con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Detalles de uso compartido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10" nillable="true" ma:displayName="Hash de la sugerencia para compartir" ma:hidden="true" ma:internalName="SharingHintHash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63ee2f-dbcc-4065-8641-47327738567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1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2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15F71CDF-9BCA-4E4E-86DF-AC74A01B238E}">
  <ds:schemaRefs>
    <ds:schemaRef ds:uri="http://schemas.microsoft.com/office/2006/documentManagement/types"/>
    <ds:schemaRef ds:uri="d663ee2f-dbcc-4065-8641-473277385670"/>
    <ds:schemaRef ds:uri="http://purl.org/dc/terms/"/>
    <ds:schemaRef ds:uri="http://purl.org/dc/elements/1.1/"/>
    <ds:schemaRef ds:uri="a2770f74-af22-49e5-9708-c040837a78ef"/>
    <ds:schemaRef ds:uri="http://schemas.microsoft.com/office/infopath/2007/PartnerControls"/>
    <ds:schemaRef ds:uri="http://purl.org/dc/dcmitype/"/>
    <ds:schemaRef ds:uri="http://schemas.openxmlformats.org/package/2006/metadata/core-properties"/>
    <ds:schemaRef ds:uri="http://schemas.microsoft.com/office/2006/metadata/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9375DC98-A372-4560-83A1-CE417D25B92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a2770f74-af22-49e5-9708-c040837a78ef"/>
    <ds:schemaRef ds:uri="d663ee2f-dbcc-4065-8641-47327738567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36EB4DD2-DAE0-49CF-98FA-1370D657C37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7140</TotalTime>
  <Words>1080</Words>
  <Application>Microsoft Office PowerPoint</Application>
  <PresentationFormat>Personalizado</PresentationFormat>
  <Paragraphs>170</Paragraphs>
  <Slides>9</Slides>
  <Notes>8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2</vt:i4>
      </vt:variant>
      <vt:variant>
        <vt:lpstr>Títulos de diapositiva</vt:lpstr>
      </vt:variant>
      <vt:variant>
        <vt:i4>9</vt:i4>
      </vt:variant>
    </vt:vector>
  </HeadingPairs>
  <TitlesOfParts>
    <vt:vector size="17" baseType="lpstr">
      <vt:lpstr>Calibri</vt:lpstr>
      <vt:lpstr>Arial</vt:lpstr>
      <vt:lpstr>Montserrat SemiBold</vt:lpstr>
      <vt:lpstr>Wingdings</vt:lpstr>
      <vt:lpstr>Montserrat</vt:lpstr>
      <vt:lpstr>Calibri Light</vt:lpstr>
      <vt:lpstr>Diseño personalizado</vt:lpstr>
      <vt:lpstr>Tema de Office</vt:lpstr>
      <vt:lpstr>Presentación de PowerPoint</vt:lpstr>
      <vt:lpstr>Contenido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Microsoft Office User</dc:creator>
  <cp:lastModifiedBy>Guillermo Enrique Gomez Parra</cp:lastModifiedBy>
  <cp:revision>164</cp:revision>
  <cp:lastPrinted>2024-01-19T03:03:17Z</cp:lastPrinted>
  <dcterms:created xsi:type="dcterms:W3CDTF">2018-12-04T03:27:02Z</dcterms:created>
  <dcterms:modified xsi:type="dcterms:W3CDTF">2024-05-28T20:14:34Z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0x0101000AF1BCFD9EA8914F9663FB3516E04481</vt:lpwstr>
  </property>
</Properties>
</file>