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17" r:id="rId4"/>
  </p:sldMasterIdLst>
  <p:notesMasterIdLst>
    <p:notesMasterId r:id="rId11"/>
  </p:notesMasterIdLst>
  <p:handoutMasterIdLst>
    <p:handoutMasterId r:id="rId12"/>
  </p:handoutMasterIdLst>
  <p:sldIdLst>
    <p:sldId id="287" r:id="rId5"/>
    <p:sldId id="283" r:id="rId6"/>
    <p:sldId id="299" r:id="rId7"/>
    <p:sldId id="300" r:id="rId8"/>
    <p:sldId id="281" r:id="rId9"/>
    <p:sldId id="297" r:id="rId10"/>
  </p:sldIdLst>
  <p:sldSz cx="15546388" cy="10059988"/>
  <p:notesSz cx="7010400" cy="9296400"/>
  <p:embeddedFontLst>
    <p:embeddedFont>
      <p:font typeface="Calibri" panose="020F0502020204030204" pitchFamily="34" charset="0"/>
      <p:regular r:id="rId13"/>
      <p:bold r:id="rId14"/>
      <p:italic r:id="rId15"/>
      <p:boldItalic r:id="rId16"/>
    </p:embeddedFont>
    <p:embeddedFont>
      <p:font typeface="Montserrat" panose="00000500000000000000" pitchFamily="2" charset="0"/>
      <p:regular r:id="rId17"/>
      <p:bold r:id="rId18"/>
      <p:italic r:id="rId19"/>
      <p:boldItalic r:id="rId20"/>
    </p:embeddedFont>
    <p:embeddedFont>
      <p:font typeface="Montserrat SemiBold" panose="00000700000000000000" pitchFamily="2" charset="0"/>
      <p:bold r:id="rId21"/>
      <p:boldItalic r:id="rId22"/>
    </p:embeddedFont>
    <p:embeddedFont>
      <p:font typeface="Trebuchet MS" panose="020B0603020202020204" pitchFamily="34" charset="0"/>
      <p:regular r:id="rId23"/>
      <p:bold r:id="rId24"/>
      <p:italic r:id="rId25"/>
      <p:boldItalic r:id="rId26"/>
    </p:embeddedFont>
    <p:embeddedFont>
      <p:font typeface="Wingdings 3" panose="05040102010807070707" pitchFamily="18" charset="2"/>
      <p:regular r:id="rId2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9" userDrawn="1">
          <p15:clr>
            <a:srgbClr val="A4A3A4"/>
          </p15:clr>
        </p15:guide>
        <p15:guide id="2" pos="489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BC945A"/>
    <a:srgbClr val="DEC9A2"/>
    <a:srgbClr val="6E152E"/>
    <a:srgbClr val="A42145"/>
    <a:srgbClr val="404040"/>
    <a:srgbClr val="691B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6969" autoAdjust="0"/>
    <p:restoredTop sz="95714" autoAdjust="0"/>
  </p:normalViewPr>
  <p:slideViewPr>
    <p:cSldViewPr snapToGrid="0" snapToObjects="1">
      <p:cViewPr varScale="1">
        <p:scale>
          <a:sx n="76" d="100"/>
          <a:sy n="76" d="100"/>
        </p:scale>
        <p:origin x="1710" y="96"/>
      </p:cViewPr>
      <p:guideLst>
        <p:guide orient="horz" pos="3169"/>
        <p:guide pos="4897"/>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24"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7.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927D54E-8C2E-5140-8C91-3FEA4A3AB80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F2D13BB7-3677-894F-9A14-A006787831D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95092CE-056A-8E4F-AA38-7AF6D4E38A72}" type="datetimeFigureOut">
              <a:rPr lang="es-MX" smtClean="0"/>
              <a:t>13/09/2023</a:t>
            </a:fld>
            <a:endParaRPr lang="es-MX"/>
          </a:p>
        </p:txBody>
      </p:sp>
      <p:sp>
        <p:nvSpPr>
          <p:cNvPr id="4" name="Marcador de pie de página 3">
            <a:extLst>
              <a:ext uri="{FF2B5EF4-FFF2-40B4-BE49-F238E27FC236}">
                <a16:creationId xmlns:a16="http://schemas.microsoft.com/office/drawing/2014/main" id="{21DC28EA-8CAC-E143-B39A-5889FAF7299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68C73B85-DAD0-4144-A9F5-B99516FD338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283F5F3-A0C0-064E-A21B-3D52FC9E23D3}" type="slidenum">
              <a:rPr lang="es-MX" smtClean="0"/>
              <a:t>‹Nº›</a:t>
            </a:fld>
            <a:endParaRPr lang="es-MX"/>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A0E016B-CAC3-6B4C-90C0-D7AA6A747DA3}" type="datetimeFigureOut">
              <a:rPr lang="es-MX" smtClean="0"/>
              <a:t>13/09/2023</a:t>
            </a:fld>
            <a:endParaRPr lang="es-MX"/>
          </a:p>
        </p:txBody>
      </p:sp>
      <p:sp>
        <p:nvSpPr>
          <p:cNvPr id="4" name="Marcador de imagen de diapositiva 3"/>
          <p:cNvSpPr>
            <a:spLocks noGrp="1" noRot="1" noChangeAspect="1"/>
          </p:cNvSpPr>
          <p:nvPr>
            <p:ph type="sldImg" idx="2"/>
          </p:nvPr>
        </p:nvSpPr>
        <p:spPr>
          <a:xfrm>
            <a:off x="1081088" y="1162050"/>
            <a:ext cx="484822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ABF3107-FFE8-3645-B89F-777090C37BF5}" type="slidenum">
              <a:rPr lang="es-MX" smtClean="0"/>
              <a:t>‹Nº›</a:t>
            </a:fld>
            <a:endParaRPr lang="es-MX"/>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1229014" rtl="0" eaLnBrk="1" latinLnBrk="0" hangingPunct="1">
      <a:defRPr sz="1613" kern="1200">
        <a:solidFill>
          <a:schemeClr val="tx1"/>
        </a:solidFill>
        <a:latin typeface="+mn-lt"/>
        <a:ea typeface="+mn-ea"/>
        <a:cs typeface="+mn-cs"/>
      </a:defRPr>
    </a:lvl1pPr>
    <a:lvl2pPr marL="614508" algn="l" defTabSz="1229014" rtl="0" eaLnBrk="1" latinLnBrk="0" hangingPunct="1">
      <a:defRPr sz="1613" kern="1200">
        <a:solidFill>
          <a:schemeClr val="tx1"/>
        </a:solidFill>
        <a:latin typeface="+mn-lt"/>
        <a:ea typeface="+mn-ea"/>
        <a:cs typeface="+mn-cs"/>
      </a:defRPr>
    </a:lvl2pPr>
    <a:lvl3pPr marL="1229014" algn="l" defTabSz="1229014" rtl="0" eaLnBrk="1" latinLnBrk="0" hangingPunct="1">
      <a:defRPr sz="1613" kern="1200">
        <a:solidFill>
          <a:schemeClr val="tx1"/>
        </a:solidFill>
        <a:latin typeface="+mn-lt"/>
        <a:ea typeface="+mn-ea"/>
        <a:cs typeface="+mn-cs"/>
      </a:defRPr>
    </a:lvl3pPr>
    <a:lvl4pPr marL="1843522" algn="l" defTabSz="1229014" rtl="0" eaLnBrk="1" latinLnBrk="0" hangingPunct="1">
      <a:defRPr sz="1613" kern="1200">
        <a:solidFill>
          <a:schemeClr val="tx1"/>
        </a:solidFill>
        <a:latin typeface="+mn-lt"/>
        <a:ea typeface="+mn-ea"/>
        <a:cs typeface="+mn-cs"/>
      </a:defRPr>
    </a:lvl4pPr>
    <a:lvl5pPr marL="2458028" algn="l" defTabSz="1229014" rtl="0" eaLnBrk="1" latinLnBrk="0" hangingPunct="1">
      <a:defRPr sz="1613" kern="1200">
        <a:solidFill>
          <a:schemeClr val="tx1"/>
        </a:solidFill>
        <a:latin typeface="+mn-lt"/>
        <a:ea typeface="+mn-ea"/>
        <a:cs typeface="+mn-cs"/>
      </a:defRPr>
    </a:lvl5pPr>
    <a:lvl6pPr marL="3072536" algn="l" defTabSz="1229014" rtl="0" eaLnBrk="1" latinLnBrk="0" hangingPunct="1">
      <a:defRPr sz="1613" kern="1200">
        <a:solidFill>
          <a:schemeClr val="tx1"/>
        </a:solidFill>
        <a:latin typeface="+mn-lt"/>
        <a:ea typeface="+mn-ea"/>
        <a:cs typeface="+mn-cs"/>
      </a:defRPr>
    </a:lvl6pPr>
    <a:lvl7pPr marL="3687042" algn="l" defTabSz="1229014" rtl="0" eaLnBrk="1" latinLnBrk="0" hangingPunct="1">
      <a:defRPr sz="1613" kern="1200">
        <a:solidFill>
          <a:schemeClr val="tx1"/>
        </a:solidFill>
        <a:latin typeface="+mn-lt"/>
        <a:ea typeface="+mn-ea"/>
        <a:cs typeface="+mn-cs"/>
      </a:defRPr>
    </a:lvl7pPr>
    <a:lvl8pPr marL="4301550" algn="l" defTabSz="1229014" rtl="0" eaLnBrk="1" latinLnBrk="0" hangingPunct="1">
      <a:defRPr sz="1613" kern="1200">
        <a:solidFill>
          <a:schemeClr val="tx1"/>
        </a:solidFill>
        <a:latin typeface="+mn-lt"/>
        <a:ea typeface="+mn-ea"/>
        <a:cs typeface="+mn-cs"/>
      </a:defRPr>
    </a:lvl8pPr>
    <a:lvl9pPr marL="4916058" algn="l" defTabSz="1229014"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44575" y="1143000"/>
            <a:ext cx="4768850" cy="3086100"/>
          </a:xfrm>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BF3107-FFE8-3645-B89F-777090C37BF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0446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4394" y="-12421"/>
            <a:ext cx="15590259" cy="10084830"/>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922209" y="3527207"/>
            <a:ext cx="9906434" cy="2414957"/>
          </a:xfrm>
        </p:spPr>
        <p:txBody>
          <a:bodyPr anchor="b">
            <a:noAutofit/>
          </a:bodyPr>
          <a:lstStyle>
            <a:lvl1pPr algn="r">
              <a:defRPr sz="7921">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22209" y="5942162"/>
            <a:ext cx="9906434" cy="1609039"/>
          </a:xfrm>
        </p:spPr>
        <p:txBody>
          <a:bodyPr anchor="t"/>
          <a:lstStyle>
            <a:lvl1pPr marL="0" indent="0" algn="r">
              <a:buNone/>
              <a:defRPr>
                <a:solidFill>
                  <a:schemeClr val="tx1">
                    <a:lumMod val="50000"/>
                    <a:lumOff val="50000"/>
                  </a:schemeClr>
                </a:solidFill>
              </a:defRPr>
            </a:lvl1pPr>
            <a:lvl2pPr marL="670667" indent="0" algn="ctr">
              <a:buNone/>
              <a:defRPr>
                <a:solidFill>
                  <a:schemeClr val="tx1">
                    <a:tint val="75000"/>
                  </a:schemeClr>
                </a:solidFill>
              </a:defRPr>
            </a:lvl2pPr>
            <a:lvl3pPr marL="1341333" indent="0" algn="ctr">
              <a:buNone/>
              <a:defRPr>
                <a:solidFill>
                  <a:schemeClr val="tx1">
                    <a:tint val="75000"/>
                  </a:schemeClr>
                </a:solidFill>
              </a:defRPr>
            </a:lvl3pPr>
            <a:lvl4pPr marL="2012000" indent="0" algn="ctr">
              <a:buNone/>
              <a:defRPr>
                <a:solidFill>
                  <a:schemeClr val="tx1">
                    <a:tint val="75000"/>
                  </a:schemeClr>
                </a:solidFill>
              </a:defRPr>
            </a:lvl4pPr>
            <a:lvl5pPr marL="2682667" indent="0" algn="ctr">
              <a:buNone/>
              <a:defRPr>
                <a:solidFill>
                  <a:schemeClr val="tx1">
                    <a:tint val="75000"/>
                  </a:schemeClr>
                </a:solidFill>
              </a:defRPr>
            </a:lvl5pPr>
            <a:lvl6pPr marL="3353333" indent="0" algn="ctr">
              <a:buNone/>
              <a:defRPr>
                <a:solidFill>
                  <a:schemeClr val="tx1">
                    <a:tint val="75000"/>
                  </a:schemeClr>
                </a:solidFill>
              </a:defRPr>
            </a:lvl6pPr>
            <a:lvl7pPr marL="4024000" indent="0" algn="ctr">
              <a:buNone/>
              <a:defRPr>
                <a:solidFill>
                  <a:schemeClr val="tx1">
                    <a:tint val="75000"/>
                  </a:schemeClr>
                </a:solidFill>
              </a:defRPr>
            </a:lvl7pPr>
            <a:lvl8pPr marL="4694667" indent="0" algn="ctr">
              <a:buNone/>
              <a:defRPr>
                <a:solidFill>
                  <a:schemeClr val="tx1">
                    <a:tint val="75000"/>
                  </a:schemeClr>
                </a:solidFill>
              </a:defRPr>
            </a:lvl8pPr>
            <a:lvl9pPr marL="5365333"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525086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027395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36423" y="3961899"/>
            <a:ext cx="10792218" cy="2679408"/>
          </a:xfrm>
        </p:spPr>
        <p:txBody>
          <a:bodyPr anchor="b"/>
          <a:lstStyle>
            <a:lvl1pPr algn="l">
              <a:defRPr sz="5868"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36423" y="6641306"/>
            <a:ext cx="10792218" cy="1262119"/>
          </a:xfrm>
        </p:spPr>
        <p:txBody>
          <a:bodyPr anchor="t"/>
          <a:lstStyle>
            <a:lvl1pPr marL="0" indent="0" algn="l">
              <a:buNone/>
              <a:defRPr sz="2934">
                <a:solidFill>
                  <a:schemeClr val="tx1">
                    <a:lumMod val="50000"/>
                    <a:lumOff val="50000"/>
                  </a:schemeClr>
                </a:solidFill>
              </a:defRPr>
            </a:lvl1pPr>
            <a:lvl2pPr marL="670667" indent="0">
              <a:buNone/>
              <a:defRPr sz="2640">
                <a:solidFill>
                  <a:schemeClr val="tx1">
                    <a:tint val="75000"/>
                  </a:schemeClr>
                </a:solidFill>
              </a:defRPr>
            </a:lvl2pPr>
            <a:lvl3pPr marL="1341333" indent="0">
              <a:buNone/>
              <a:defRPr sz="2347">
                <a:solidFill>
                  <a:schemeClr val="tx1">
                    <a:tint val="75000"/>
                  </a:schemeClr>
                </a:solidFill>
              </a:defRPr>
            </a:lvl3pPr>
            <a:lvl4pPr marL="2012000" indent="0">
              <a:buNone/>
              <a:defRPr sz="2054">
                <a:solidFill>
                  <a:schemeClr val="tx1">
                    <a:tint val="75000"/>
                  </a:schemeClr>
                </a:solidFill>
              </a:defRPr>
            </a:lvl4pPr>
            <a:lvl5pPr marL="2682667" indent="0">
              <a:buNone/>
              <a:defRPr sz="2054">
                <a:solidFill>
                  <a:schemeClr val="tx1">
                    <a:tint val="75000"/>
                  </a:schemeClr>
                </a:solidFill>
              </a:defRPr>
            </a:lvl5pPr>
            <a:lvl6pPr marL="3353333" indent="0">
              <a:buNone/>
              <a:defRPr sz="2054">
                <a:solidFill>
                  <a:schemeClr val="tx1">
                    <a:tint val="75000"/>
                  </a:schemeClr>
                </a:solidFill>
              </a:defRPr>
            </a:lvl6pPr>
            <a:lvl7pPr marL="4024000" indent="0">
              <a:buNone/>
              <a:defRPr sz="2054">
                <a:solidFill>
                  <a:schemeClr val="tx1">
                    <a:tint val="75000"/>
                  </a:schemeClr>
                </a:solidFill>
              </a:defRPr>
            </a:lvl7pPr>
            <a:lvl8pPr marL="4694667" indent="0">
              <a:buNone/>
              <a:defRPr sz="2054">
                <a:solidFill>
                  <a:schemeClr val="tx1">
                    <a:tint val="75000"/>
                  </a:schemeClr>
                </a:solidFill>
              </a:defRPr>
            </a:lvl8pPr>
            <a:lvl9pPr marL="5365333" indent="0">
              <a:buNone/>
              <a:defRPr sz="2054">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905081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36426" y="894221"/>
            <a:ext cx="10792216" cy="1937479"/>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36427" y="3169364"/>
            <a:ext cx="5250322" cy="5692698"/>
          </a:xfrm>
        </p:spPr>
        <p:txBody>
          <a:bodyPr>
            <a:normAutofit/>
          </a:bodyPr>
          <a:lstStyle>
            <a:lvl1pPr>
              <a:defRPr sz="2640"/>
            </a:lvl1pPr>
            <a:lvl2pPr>
              <a:defRPr sz="2347"/>
            </a:lvl2pPr>
            <a:lvl3pPr>
              <a:defRPr sz="2054"/>
            </a:lvl3pPr>
            <a:lvl4pPr>
              <a:defRPr sz="1760"/>
            </a:lvl4pPr>
            <a:lvl5pPr>
              <a:defRPr sz="1760"/>
            </a:lvl5pPr>
            <a:lvl6pPr>
              <a:defRPr sz="1760"/>
            </a:lvl6pPr>
            <a:lvl7pPr>
              <a:defRPr sz="1760"/>
            </a:lvl7pPr>
            <a:lvl8pPr>
              <a:defRPr sz="1760"/>
            </a:lvl8pPr>
            <a:lvl9pPr>
              <a:defRPr sz="176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578319" y="3169366"/>
            <a:ext cx="5250323" cy="5692699"/>
          </a:xfrm>
        </p:spPr>
        <p:txBody>
          <a:bodyPr>
            <a:normAutofit/>
          </a:bodyPr>
          <a:lstStyle>
            <a:lvl1pPr>
              <a:defRPr sz="2640"/>
            </a:lvl1pPr>
            <a:lvl2pPr>
              <a:defRPr sz="2347"/>
            </a:lvl2pPr>
            <a:lvl3pPr>
              <a:defRPr sz="2054"/>
            </a:lvl3pPr>
            <a:lvl4pPr>
              <a:defRPr sz="1760"/>
            </a:lvl4pPr>
            <a:lvl5pPr>
              <a:defRPr sz="1760"/>
            </a:lvl5pPr>
            <a:lvl6pPr>
              <a:defRPr sz="1760"/>
            </a:lvl6pPr>
            <a:lvl7pPr>
              <a:defRPr sz="1760"/>
            </a:lvl7pPr>
            <a:lvl8pPr>
              <a:defRPr sz="1760"/>
            </a:lvl8pPr>
            <a:lvl9pPr>
              <a:defRPr sz="176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2B8DF0E-90BF-EC4E-8934-156187A1162F}" type="datetimeFigureOut">
              <a:rPr lang="es-MX" smtClean="0"/>
              <a:t>13/09/2023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48283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36425" y="894221"/>
            <a:ext cx="10792214" cy="1937479"/>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36424" y="3169942"/>
            <a:ext cx="5254679" cy="845318"/>
          </a:xfrm>
        </p:spPr>
        <p:txBody>
          <a:bodyPr anchor="b">
            <a:noAutofit/>
          </a:bodyPr>
          <a:lstStyle>
            <a:lvl1pPr marL="0" indent="0">
              <a:buNone/>
              <a:defRPr sz="3521" b="0"/>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36424" y="4015262"/>
            <a:ext cx="5254679" cy="4846803"/>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73960" y="3169942"/>
            <a:ext cx="5254679" cy="845318"/>
          </a:xfrm>
        </p:spPr>
        <p:txBody>
          <a:bodyPr anchor="b">
            <a:noAutofit/>
          </a:bodyPr>
          <a:lstStyle>
            <a:lvl1pPr marL="0" indent="0">
              <a:buNone/>
              <a:defRPr sz="3521" b="0"/>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6573960" y="4015262"/>
            <a:ext cx="5254679" cy="4846803"/>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2B8DF0E-90BF-EC4E-8934-156187A1162F}" type="datetimeFigureOut">
              <a:rPr lang="es-MX" smtClean="0"/>
              <a:t>13/09/2023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943491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036424" y="894221"/>
            <a:ext cx="10792216" cy="1937479"/>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2B8DF0E-90BF-EC4E-8934-156187A1162F}" type="datetimeFigureOut">
              <a:rPr lang="es-MX" smtClean="0"/>
              <a:t>13/09/2023</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814297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8DF0E-90BF-EC4E-8934-156187A1162F}" type="datetimeFigureOut">
              <a:rPr lang="es-MX" smtClean="0"/>
              <a:t>13/09/2023</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62873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36424" y="2198299"/>
            <a:ext cx="4743794" cy="1875380"/>
          </a:xfrm>
        </p:spPr>
        <p:txBody>
          <a:bodyPr anchor="b">
            <a:normAutofit/>
          </a:bodyPr>
          <a:lstStyle>
            <a:lvl1pPr>
              <a:defRPr sz="2934"/>
            </a:lvl1pPr>
          </a:lstStyle>
          <a:p>
            <a:r>
              <a:rPr lang="es-ES"/>
              <a:t>Haga clic para modificar el estilo de título del patrón</a:t>
            </a:r>
            <a:endParaRPr lang="en-US" dirty="0"/>
          </a:p>
        </p:txBody>
      </p:sp>
      <p:sp>
        <p:nvSpPr>
          <p:cNvPr id="3" name="Content Placeholder 2"/>
          <p:cNvSpPr>
            <a:spLocks noGrp="1"/>
          </p:cNvSpPr>
          <p:nvPr>
            <p:ph idx="1"/>
          </p:nvPr>
        </p:nvSpPr>
        <p:spPr>
          <a:xfrm>
            <a:off x="6071789" y="755343"/>
            <a:ext cx="5756851" cy="8106721"/>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36424" y="4073678"/>
            <a:ext cx="4743794" cy="3791124"/>
          </a:xfrm>
        </p:spPr>
        <p:txBody>
          <a:bodyPr>
            <a:normAutofit/>
          </a:bodyPr>
          <a:lstStyle>
            <a:lvl1pPr marL="0" indent="0">
              <a:buNone/>
              <a:defRPr sz="2054"/>
            </a:lvl1pPr>
            <a:lvl2pPr marL="503000" indent="0">
              <a:buNone/>
              <a:defRPr sz="1540"/>
            </a:lvl2pPr>
            <a:lvl3pPr marL="1006000" indent="0">
              <a:buNone/>
              <a:defRPr sz="1320"/>
            </a:lvl3pPr>
            <a:lvl4pPr marL="1509000" indent="0">
              <a:buNone/>
              <a:defRPr sz="1100"/>
            </a:lvl4pPr>
            <a:lvl5pPr marL="2012000" indent="0">
              <a:buNone/>
              <a:defRPr sz="1100"/>
            </a:lvl5pPr>
            <a:lvl6pPr marL="2515000" indent="0">
              <a:buNone/>
              <a:defRPr sz="1100"/>
            </a:lvl6pPr>
            <a:lvl7pPr marL="3018000" indent="0">
              <a:buNone/>
              <a:defRPr sz="1100"/>
            </a:lvl7pPr>
            <a:lvl8pPr marL="3521000" indent="0">
              <a:buNone/>
              <a:defRPr sz="1100"/>
            </a:lvl8pPr>
            <a:lvl9pPr marL="4024000" indent="0">
              <a:buNone/>
              <a:defRPr sz="11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13/09/2023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897533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36424" y="7041992"/>
            <a:ext cx="10792216" cy="831347"/>
          </a:xfrm>
        </p:spPr>
        <p:txBody>
          <a:bodyPr anchor="b">
            <a:normAutofit/>
          </a:bodyPr>
          <a:lstStyle>
            <a:lvl1pPr algn="l">
              <a:defRPr sz="3521"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36424" y="894221"/>
            <a:ext cx="10792216" cy="5641277"/>
          </a:xfrm>
        </p:spPr>
        <p:txBody>
          <a:bodyPr anchor="t">
            <a:normAutofit/>
          </a:bodyPr>
          <a:lstStyle>
            <a:lvl1pPr marL="0" indent="0" algn="ctr">
              <a:buNone/>
              <a:defRPr sz="2347"/>
            </a:lvl1pPr>
            <a:lvl2pPr marL="670667" indent="0">
              <a:buNone/>
              <a:defRPr sz="2347"/>
            </a:lvl2pPr>
            <a:lvl3pPr marL="1341333" indent="0">
              <a:buNone/>
              <a:defRPr sz="2347"/>
            </a:lvl3pPr>
            <a:lvl4pPr marL="2012000" indent="0">
              <a:buNone/>
              <a:defRPr sz="2347"/>
            </a:lvl4pPr>
            <a:lvl5pPr marL="2682667" indent="0">
              <a:buNone/>
              <a:defRPr sz="2347"/>
            </a:lvl5pPr>
            <a:lvl6pPr marL="3353333" indent="0">
              <a:buNone/>
              <a:defRPr sz="2347"/>
            </a:lvl6pPr>
            <a:lvl7pPr marL="4024000" indent="0">
              <a:buNone/>
              <a:defRPr sz="2347"/>
            </a:lvl7pPr>
            <a:lvl8pPr marL="4694667" indent="0">
              <a:buNone/>
              <a:defRPr sz="2347"/>
            </a:lvl8pPr>
            <a:lvl9pPr marL="5365333" indent="0">
              <a:buNone/>
              <a:defRPr sz="2347"/>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36424" y="7873338"/>
            <a:ext cx="10792216" cy="988725"/>
          </a:xfrm>
        </p:spPr>
        <p:txBody>
          <a:bodyPr>
            <a:normAutofit/>
          </a:bodyPr>
          <a:lstStyle>
            <a:lvl1pPr marL="0" indent="0">
              <a:buNone/>
              <a:defRPr sz="1760"/>
            </a:lvl1pPr>
            <a:lvl2pPr marL="670667" indent="0">
              <a:buNone/>
              <a:defRPr sz="1760"/>
            </a:lvl2pPr>
            <a:lvl3pPr marL="1341333" indent="0">
              <a:buNone/>
              <a:defRPr sz="1467"/>
            </a:lvl3pPr>
            <a:lvl4pPr marL="2012000" indent="0">
              <a:buNone/>
              <a:defRPr sz="1320"/>
            </a:lvl4pPr>
            <a:lvl5pPr marL="2682667" indent="0">
              <a:buNone/>
              <a:defRPr sz="1320"/>
            </a:lvl5pPr>
            <a:lvl6pPr marL="3353333" indent="0">
              <a:buNone/>
              <a:defRPr sz="1320"/>
            </a:lvl6pPr>
            <a:lvl7pPr marL="4024000" indent="0">
              <a:buNone/>
              <a:defRPr sz="1320"/>
            </a:lvl7pPr>
            <a:lvl8pPr marL="4694667" indent="0">
              <a:buNone/>
              <a:defRPr sz="1320"/>
            </a:lvl8pPr>
            <a:lvl9pPr marL="5365333" indent="0">
              <a:buNone/>
              <a:defRPr sz="132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13/09/2023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719513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036426" y="894221"/>
            <a:ext cx="10792216" cy="4992735"/>
          </a:xfrm>
        </p:spPr>
        <p:txBody>
          <a:bodyPr anchor="ctr">
            <a:normAutofit/>
          </a:bodyPr>
          <a:lstStyle>
            <a:lvl1pPr algn="l">
              <a:defRPr sz="6454"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36426" y="6557622"/>
            <a:ext cx="10792216" cy="2304441"/>
          </a:xfrm>
        </p:spPr>
        <p:txBody>
          <a:bodyPr anchor="ctr">
            <a:normAutofit/>
          </a:bodyPr>
          <a:lstStyle>
            <a:lvl1pPr marL="0" indent="0" algn="l">
              <a:buNone/>
              <a:defRPr sz="2640">
                <a:solidFill>
                  <a:schemeClr val="tx1">
                    <a:lumMod val="75000"/>
                    <a:lumOff val="25000"/>
                  </a:schemeClr>
                </a:solidFill>
              </a:defRPr>
            </a:lvl1pPr>
            <a:lvl2pPr marL="670667" indent="0">
              <a:buNone/>
              <a:defRPr sz="2640">
                <a:solidFill>
                  <a:schemeClr val="tx1">
                    <a:tint val="75000"/>
                  </a:schemeClr>
                </a:solidFill>
              </a:defRPr>
            </a:lvl2pPr>
            <a:lvl3pPr marL="1341333" indent="0">
              <a:buNone/>
              <a:defRPr sz="2347">
                <a:solidFill>
                  <a:schemeClr val="tx1">
                    <a:tint val="75000"/>
                  </a:schemeClr>
                </a:solidFill>
              </a:defRPr>
            </a:lvl3pPr>
            <a:lvl4pPr marL="2012000" indent="0">
              <a:buNone/>
              <a:defRPr sz="2054">
                <a:solidFill>
                  <a:schemeClr val="tx1">
                    <a:tint val="75000"/>
                  </a:schemeClr>
                </a:solidFill>
              </a:defRPr>
            </a:lvl4pPr>
            <a:lvl5pPr marL="2682667" indent="0">
              <a:buNone/>
              <a:defRPr sz="2054">
                <a:solidFill>
                  <a:schemeClr val="tx1">
                    <a:tint val="75000"/>
                  </a:schemeClr>
                </a:solidFill>
              </a:defRPr>
            </a:lvl5pPr>
            <a:lvl6pPr marL="3353333" indent="0">
              <a:buNone/>
              <a:defRPr sz="2054">
                <a:solidFill>
                  <a:schemeClr val="tx1">
                    <a:tint val="75000"/>
                  </a:schemeClr>
                </a:solidFill>
              </a:defRPr>
            </a:lvl6pPr>
            <a:lvl7pPr marL="4024000" indent="0">
              <a:buNone/>
              <a:defRPr sz="2054">
                <a:solidFill>
                  <a:schemeClr val="tx1">
                    <a:tint val="75000"/>
                  </a:schemeClr>
                </a:solidFill>
              </a:defRPr>
            </a:lvl7pPr>
            <a:lvl8pPr marL="4694667" indent="0">
              <a:buNone/>
              <a:defRPr sz="2054">
                <a:solidFill>
                  <a:schemeClr val="tx1">
                    <a:tint val="75000"/>
                  </a:schemeClr>
                </a:solidFill>
              </a:defRPr>
            </a:lvl8pPr>
            <a:lvl9pPr marL="5365333" indent="0">
              <a:buNone/>
              <a:defRPr sz="2054">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637449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17439" y="894221"/>
            <a:ext cx="10323764" cy="4433847"/>
          </a:xfrm>
        </p:spPr>
        <p:txBody>
          <a:bodyPr anchor="ctr">
            <a:normAutofit/>
          </a:bodyPr>
          <a:lstStyle>
            <a:lvl1pPr algn="l">
              <a:defRPr sz="6454"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872017" y="5328068"/>
            <a:ext cx="9214608" cy="558888"/>
          </a:xfrm>
        </p:spPr>
        <p:txBody>
          <a:bodyPr anchor="ctr">
            <a:noAutofit/>
          </a:bodyPr>
          <a:lstStyle>
            <a:lvl1pPr marL="0" indent="0">
              <a:buFontTx/>
              <a:buNone/>
              <a:defRPr sz="2347">
                <a:solidFill>
                  <a:schemeClr val="tx1">
                    <a:lumMod val="50000"/>
                    <a:lumOff val="50000"/>
                  </a:schemeClr>
                </a:solidFill>
              </a:defRPr>
            </a:lvl1pPr>
            <a:lvl2pPr marL="670667" indent="0">
              <a:buFontTx/>
              <a:buNone/>
              <a:defRPr/>
            </a:lvl2pPr>
            <a:lvl3pPr marL="1341333" indent="0">
              <a:buFontTx/>
              <a:buNone/>
              <a:defRPr/>
            </a:lvl3pPr>
            <a:lvl4pPr marL="2012000" indent="0">
              <a:buFontTx/>
              <a:buNone/>
              <a:defRPr/>
            </a:lvl4pPr>
            <a:lvl5pPr marL="2682667"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036423" y="6557622"/>
            <a:ext cx="10792218" cy="2304441"/>
          </a:xfrm>
        </p:spPr>
        <p:txBody>
          <a:bodyPr anchor="ctr">
            <a:normAutofit/>
          </a:bodyPr>
          <a:lstStyle>
            <a:lvl1pPr marL="0" indent="0" algn="l">
              <a:buNone/>
              <a:defRPr sz="2640">
                <a:solidFill>
                  <a:schemeClr val="tx1">
                    <a:lumMod val="75000"/>
                    <a:lumOff val="25000"/>
                  </a:schemeClr>
                </a:solidFill>
              </a:defRPr>
            </a:lvl1pPr>
            <a:lvl2pPr marL="670667" indent="0">
              <a:buNone/>
              <a:defRPr sz="2640">
                <a:solidFill>
                  <a:schemeClr val="tx1">
                    <a:tint val="75000"/>
                  </a:schemeClr>
                </a:solidFill>
              </a:defRPr>
            </a:lvl2pPr>
            <a:lvl3pPr marL="1341333" indent="0">
              <a:buNone/>
              <a:defRPr sz="2347">
                <a:solidFill>
                  <a:schemeClr val="tx1">
                    <a:tint val="75000"/>
                  </a:schemeClr>
                </a:solidFill>
              </a:defRPr>
            </a:lvl3pPr>
            <a:lvl4pPr marL="2012000" indent="0">
              <a:buNone/>
              <a:defRPr sz="2054">
                <a:solidFill>
                  <a:schemeClr val="tx1">
                    <a:tint val="75000"/>
                  </a:schemeClr>
                </a:solidFill>
              </a:defRPr>
            </a:lvl4pPr>
            <a:lvl5pPr marL="2682667" indent="0">
              <a:buNone/>
              <a:defRPr sz="2054">
                <a:solidFill>
                  <a:schemeClr val="tx1">
                    <a:tint val="75000"/>
                  </a:schemeClr>
                </a:solidFill>
              </a:defRPr>
            </a:lvl5pPr>
            <a:lvl6pPr marL="3353333" indent="0">
              <a:buNone/>
              <a:defRPr sz="2054">
                <a:solidFill>
                  <a:schemeClr val="tx1">
                    <a:tint val="75000"/>
                  </a:schemeClr>
                </a:solidFill>
              </a:defRPr>
            </a:lvl6pPr>
            <a:lvl7pPr marL="4024000" indent="0">
              <a:buNone/>
              <a:defRPr sz="2054">
                <a:solidFill>
                  <a:schemeClr val="tx1">
                    <a:tint val="75000"/>
                  </a:schemeClr>
                </a:solidFill>
              </a:defRPr>
            </a:lvl7pPr>
            <a:lvl8pPr marL="4694667" indent="0">
              <a:buNone/>
              <a:defRPr sz="2054">
                <a:solidFill>
                  <a:schemeClr val="tx1">
                    <a:tint val="75000"/>
                  </a:schemeClr>
                </a:solidFill>
              </a:defRPr>
            </a:lvl8pPr>
            <a:lvl9pPr marL="5365333" indent="0">
              <a:buNone/>
              <a:defRPr sz="2054">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
        <p:nvSpPr>
          <p:cNvPr id="24" name="TextBox 23"/>
          <p:cNvSpPr txBox="1"/>
          <p:nvPr/>
        </p:nvSpPr>
        <p:spPr>
          <a:xfrm>
            <a:off x="820693" y="1159404"/>
            <a:ext cx="777522" cy="857807"/>
          </a:xfrm>
          <a:prstGeom prst="rect">
            <a:avLst/>
          </a:prstGeom>
        </p:spPr>
        <p:txBody>
          <a:bodyPr vert="horz" lIns="134133" tIns="67067" rIns="134133" bIns="67067" rtlCol="0" anchor="ctr">
            <a:noAutofit/>
          </a:bodyPr>
          <a:lstStyle/>
          <a:p>
            <a:pPr lvl="0"/>
            <a:r>
              <a:rPr lang="en-US" sz="11735"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1472261" y="4234284"/>
            <a:ext cx="777522" cy="857807"/>
          </a:xfrm>
          <a:prstGeom prst="rect">
            <a:avLst/>
          </a:prstGeom>
        </p:spPr>
        <p:txBody>
          <a:bodyPr vert="horz" lIns="134133" tIns="67067" rIns="134133" bIns="67067" rtlCol="0" anchor="ctr">
            <a:noAutofit/>
          </a:bodyPr>
          <a:lstStyle/>
          <a:p>
            <a:pPr lvl="0"/>
            <a:r>
              <a:rPr lang="en-US" sz="11735"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77238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036423" y="2834030"/>
            <a:ext cx="10792218" cy="3807276"/>
          </a:xfrm>
        </p:spPr>
        <p:txBody>
          <a:bodyPr anchor="b">
            <a:normAutofit/>
          </a:bodyPr>
          <a:lstStyle>
            <a:lvl1pPr algn="l">
              <a:defRPr sz="6454"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36423" y="6641305"/>
            <a:ext cx="10792218" cy="2220758"/>
          </a:xfrm>
        </p:spPr>
        <p:txBody>
          <a:bodyPr anchor="t">
            <a:normAutofit/>
          </a:bodyPr>
          <a:lstStyle>
            <a:lvl1pPr marL="0" indent="0" algn="l">
              <a:buNone/>
              <a:defRPr sz="2640">
                <a:solidFill>
                  <a:schemeClr val="tx1">
                    <a:lumMod val="75000"/>
                    <a:lumOff val="25000"/>
                  </a:schemeClr>
                </a:solidFill>
              </a:defRPr>
            </a:lvl1pPr>
            <a:lvl2pPr marL="670667" indent="0">
              <a:buNone/>
              <a:defRPr sz="2640">
                <a:solidFill>
                  <a:schemeClr val="tx1">
                    <a:tint val="75000"/>
                  </a:schemeClr>
                </a:solidFill>
              </a:defRPr>
            </a:lvl2pPr>
            <a:lvl3pPr marL="1341333" indent="0">
              <a:buNone/>
              <a:defRPr sz="2347">
                <a:solidFill>
                  <a:schemeClr val="tx1">
                    <a:tint val="75000"/>
                  </a:schemeClr>
                </a:solidFill>
              </a:defRPr>
            </a:lvl3pPr>
            <a:lvl4pPr marL="2012000" indent="0">
              <a:buNone/>
              <a:defRPr sz="2054">
                <a:solidFill>
                  <a:schemeClr val="tx1">
                    <a:tint val="75000"/>
                  </a:schemeClr>
                </a:solidFill>
              </a:defRPr>
            </a:lvl4pPr>
            <a:lvl5pPr marL="2682667" indent="0">
              <a:buNone/>
              <a:defRPr sz="2054">
                <a:solidFill>
                  <a:schemeClr val="tx1">
                    <a:tint val="75000"/>
                  </a:schemeClr>
                </a:solidFill>
              </a:defRPr>
            </a:lvl5pPr>
            <a:lvl6pPr marL="3353333" indent="0">
              <a:buNone/>
              <a:defRPr sz="2054">
                <a:solidFill>
                  <a:schemeClr val="tx1">
                    <a:tint val="75000"/>
                  </a:schemeClr>
                </a:solidFill>
              </a:defRPr>
            </a:lvl6pPr>
            <a:lvl7pPr marL="4024000" indent="0">
              <a:buNone/>
              <a:defRPr sz="2054">
                <a:solidFill>
                  <a:schemeClr val="tx1">
                    <a:tint val="75000"/>
                  </a:schemeClr>
                </a:solidFill>
              </a:defRPr>
            </a:lvl7pPr>
            <a:lvl8pPr marL="4694667" indent="0">
              <a:buNone/>
              <a:defRPr sz="2054">
                <a:solidFill>
                  <a:schemeClr val="tx1">
                    <a:tint val="75000"/>
                  </a:schemeClr>
                </a:solidFill>
              </a:defRPr>
            </a:lvl8pPr>
            <a:lvl9pPr marL="5365333" indent="0">
              <a:buNone/>
              <a:defRPr sz="2054">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732230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317439" y="894221"/>
            <a:ext cx="10323764" cy="4433847"/>
          </a:xfrm>
        </p:spPr>
        <p:txBody>
          <a:bodyPr anchor="ctr">
            <a:normAutofit/>
          </a:bodyPr>
          <a:lstStyle>
            <a:lvl1pPr algn="l">
              <a:defRPr sz="6454"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036421" y="5886956"/>
            <a:ext cx="10792220" cy="754349"/>
          </a:xfrm>
        </p:spPr>
        <p:txBody>
          <a:bodyPr anchor="b">
            <a:noAutofit/>
          </a:bodyPr>
          <a:lstStyle>
            <a:lvl1pPr marL="0" indent="0">
              <a:buFontTx/>
              <a:buNone/>
              <a:defRPr sz="3521">
                <a:solidFill>
                  <a:schemeClr val="tx1">
                    <a:lumMod val="75000"/>
                    <a:lumOff val="25000"/>
                  </a:schemeClr>
                </a:solidFill>
              </a:defRPr>
            </a:lvl1pPr>
            <a:lvl2pPr marL="670667" indent="0">
              <a:buFontTx/>
              <a:buNone/>
              <a:defRPr/>
            </a:lvl2pPr>
            <a:lvl3pPr marL="1341333" indent="0">
              <a:buFontTx/>
              <a:buNone/>
              <a:defRPr/>
            </a:lvl3pPr>
            <a:lvl4pPr marL="2012000" indent="0">
              <a:buFontTx/>
              <a:buNone/>
              <a:defRPr/>
            </a:lvl4pPr>
            <a:lvl5pPr marL="2682667"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036423" y="6641305"/>
            <a:ext cx="10792218" cy="2220758"/>
          </a:xfrm>
        </p:spPr>
        <p:txBody>
          <a:bodyPr anchor="t">
            <a:normAutofit/>
          </a:bodyPr>
          <a:lstStyle>
            <a:lvl1pPr marL="0" indent="0" algn="l">
              <a:buNone/>
              <a:defRPr sz="2640">
                <a:solidFill>
                  <a:schemeClr val="tx1">
                    <a:lumMod val="50000"/>
                    <a:lumOff val="50000"/>
                  </a:schemeClr>
                </a:solidFill>
              </a:defRPr>
            </a:lvl1pPr>
            <a:lvl2pPr marL="670667" indent="0">
              <a:buNone/>
              <a:defRPr sz="2640">
                <a:solidFill>
                  <a:schemeClr val="tx1">
                    <a:tint val="75000"/>
                  </a:schemeClr>
                </a:solidFill>
              </a:defRPr>
            </a:lvl2pPr>
            <a:lvl3pPr marL="1341333" indent="0">
              <a:buNone/>
              <a:defRPr sz="2347">
                <a:solidFill>
                  <a:schemeClr val="tx1">
                    <a:tint val="75000"/>
                  </a:schemeClr>
                </a:solidFill>
              </a:defRPr>
            </a:lvl3pPr>
            <a:lvl4pPr marL="2012000" indent="0">
              <a:buNone/>
              <a:defRPr sz="2054">
                <a:solidFill>
                  <a:schemeClr val="tx1">
                    <a:tint val="75000"/>
                  </a:schemeClr>
                </a:solidFill>
              </a:defRPr>
            </a:lvl4pPr>
            <a:lvl5pPr marL="2682667" indent="0">
              <a:buNone/>
              <a:defRPr sz="2054">
                <a:solidFill>
                  <a:schemeClr val="tx1">
                    <a:tint val="75000"/>
                  </a:schemeClr>
                </a:solidFill>
              </a:defRPr>
            </a:lvl5pPr>
            <a:lvl6pPr marL="3353333" indent="0">
              <a:buNone/>
              <a:defRPr sz="2054">
                <a:solidFill>
                  <a:schemeClr val="tx1">
                    <a:tint val="75000"/>
                  </a:schemeClr>
                </a:solidFill>
              </a:defRPr>
            </a:lvl6pPr>
            <a:lvl7pPr marL="4024000" indent="0">
              <a:buNone/>
              <a:defRPr sz="2054">
                <a:solidFill>
                  <a:schemeClr val="tx1">
                    <a:tint val="75000"/>
                  </a:schemeClr>
                </a:solidFill>
              </a:defRPr>
            </a:lvl7pPr>
            <a:lvl8pPr marL="4694667" indent="0">
              <a:buNone/>
              <a:defRPr sz="2054">
                <a:solidFill>
                  <a:schemeClr val="tx1">
                    <a:tint val="75000"/>
                  </a:schemeClr>
                </a:solidFill>
              </a:defRPr>
            </a:lvl8pPr>
            <a:lvl9pPr marL="5365333" indent="0">
              <a:buNone/>
              <a:defRPr sz="2054">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
        <p:nvSpPr>
          <p:cNvPr id="24" name="TextBox 23"/>
          <p:cNvSpPr txBox="1"/>
          <p:nvPr/>
        </p:nvSpPr>
        <p:spPr>
          <a:xfrm>
            <a:off x="820693" y="1159404"/>
            <a:ext cx="777522" cy="857807"/>
          </a:xfrm>
          <a:prstGeom prst="rect">
            <a:avLst/>
          </a:prstGeom>
        </p:spPr>
        <p:txBody>
          <a:bodyPr vert="horz" lIns="134133" tIns="67067" rIns="134133" bIns="67067" rtlCol="0" anchor="ctr">
            <a:noAutofit/>
          </a:bodyPr>
          <a:lstStyle/>
          <a:p>
            <a:pPr lvl="0"/>
            <a:r>
              <a:rPr lang="en-US" sz="11735"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1472261" y="4234284"/>
            <a:ext cx="777522" cy="857807"/>
          </a:xfrm>
          <a:prstGeom prst="rect">
            <a:avLst/>
          </a:prstGeom>
        </p:spPr>
        <p:txBody>
          <a:bodyPr vert="horz" lIns="134133" tIns="67067" rIns="134133" bIns="67067" rtlCol="0" anchor="ctr">
            <a:noAutofit/>
          </a:bodyPr>
          <a:lstStyle/>
          <a:p>
            <a:pPr lvl="0"/>
            <a:r>
              <a:rPr lang="en-US" sz="11735"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00639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047049" y="894221"/>
            <a:ext cx="10781592" cy="4433847"/>
          </a:xfrm>
        </p:spPr>
        <p:txBody>
          <a:bodyPr anchor="ctr">
            <a:normAutofit/>
          </a:bodyPr>
          <a:lstStyle>
            <a:lvl1pPr algn="l">
              <a:defRPr sz="6454"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036421" y="5886956"/>
            <a:ext cx="10792220" cy="754349"/>
          </a:xfrm>
        </p:spPr>
        <p:txBody>
          <a:bodyPr anchor="b">
            <a:noAutofit/>
          </a:bodyPr>
          <a:lstStyle>
            <a:lvl1pPr marL="0" indent="0">
              <a:buFontTx/>
              <a:buNone/>
              <a:defRPr sz="3521">
                <a:solidFill>
                  <a:schemeClr val="accent1"/>
                </a:solidFill>
              </a:defRPr>
            </a:lvl1pPr>
            <a:lvl2pPr marL="670667" indent="0">
              <a:buFontTx/>
              <a:buNone/>
              <a:defRPr/>
            </a:lvl2pPr>
            <a:lvl3pPr marL="1341333" indent="0">
              <a:buFontTx/>
              <a:buNone/>
              <a:defRPr/>
            </a:lvl3pPr>
            <a:lvl4pPr marL="2012000" indent="0">
              <a:buFontTx/>
              <a:buNone/>
              <a:defRPr/>
            </a:lvl4pPr>
            <a:lvl5pPr marL="2682667"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036423" y="6641305"/>
            <a:ext cx="10792218" cy="2220758"/>
          </a:xfrm>
        </p:spPr>
        <p:txBody>
          <a:bodyPr anchor="t">
            <a:normAutofit/>
          </a:bodyPr>
          <a:lstStyle>
            <a:lvl1pPr marL="0" indent="0" algn="l">
              <a:buNone/>
              <a:defRPr sz="2640">
                <a:solidFill>
                  <a:schemeClr val="tx1">
                    <a:lumMod val="50000"/>
                    <a:lumOff val="50000"/>
                  </a:schemeClr>
                </a:solidFill>
              </a:defRPr>
            </a:lvl1pPr>
            <a:lvl2pPr marL="670667" indent="0">
              <a:buNone/>
              <a:defRPr sz="2640">
                <a:solidFill>
                  <a:schemeClr val="tx1">
                    <a:tint val="75000"/>
                  </a:schemeClr>
                </a:solidFill>
              </a:defRPr>
            </a:lvl2pPr>
            <a:lvl3pPr marL="1341333" indent="0">
              <a:buNone/>
              <a:defRPr sz="2347">
                <a:solidFill>
                  <a:schemeClr val="tx1">
                    <a:tint val="75000"/>
                  </a:schemeClr>
                </a:solidFill>
              </a:defRPr>
            </a:lvl3pPr>
            <a:lvl4pPr marL="2012000" indent="0">
              <a:buNone/>
              <a:defRPr sz="2054">
                <a:solidFill>
                  <a:schemeClr val="tx1">
                    <a:tint val="75000"/>
                  </a:schemeClr>
                </a:solidFill>
              </a:defRPr>
            </a:lvl4pPr>
            <a:lvl5pPr marL="2682667" indent="0">
              <a:buNone/>
              <a:defRPr sz="2054">
                <a:solidFill>
                  <a:schemeClr val="tx1">
                    <a:tint val="75000"/>
                  </a:schemeClr>
                </a:solidFill>
              </a:defRPr>
            </a:lvl5pPr>
            <a:lvl6pPr marL="3353333" indent="0">
              <a:buNone/>
              <a:defRPr sz="2054">
                <a:solidFill>
                  <a:schemeClr val="tx1">
                    <a:tint val="75000"/>
                  </a:schemeClr>
                </a:solidFill>
              </a:defRPr>
            </a:lvl6pPr>
            <a:lvl7pPr marL="4024000" indent="0">
              <a:buNone/>
              <a:defRPr sz="2054">
                <a:solidFill>
                  <a:schemeClr val="tx1">
                    <a:tint val="75000"/>
                  </a:schemeClr>
                </a:solidFill>
              </a:defRPr>
            </a:lvl7pPr>
            <a:lvl8pPr marL="4694667" indent="0">
              <a:buNone/>
              <a:defRPr sz="2054">
                <a:solidFill>
                  <a:schemeClr val="tx1">
                    <a:tint val="75000"/>
                  </a:schemeClr>
                </a:solidFill>
              </a:defRPr>
            </a:lvl8pPr>
            <a:lvl9pPr marL="5365333" indent="0">
              <a:buNone/>
              <a:defRPr sz="2054">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642084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21097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62469" y="894222"/>
            <a:ext cx="1664150" cy="7703344"/>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36424" y="894222"/>
            <a:ext cx="8832446" cy="770334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652047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Encabezado de sección">
    <p:bg>
      <p:bgPr>
        <a:solidFill>
          <a:schemeClr val="bg1"/>
        </a:solidFill>
        <a:effectLst/>
      </p:bgPr>
    </p:bg>
    <p:spTree>
      <p:nvGrpSpPr>
        <p:cNvPr id="1" name=""/>
        <p:cNvGrpSpPr/>
        <p:nvPr/>
      </p:nvGrpSpPr>
      <p:grpSpPr>
        <a:xfrm>
          <a:off x="0" y="0"/>
          <a:ext cx="0" cy="0"/>
          <a:chOff x="0" y="0"/>
          <a:chExt cx="0" cy="0"/>
        </a:xfrm>
      </p:grpSpPr>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5546388" cy="10059988"/>
          </a:xfrm>
          <a:prstGeom prst="rect">
            <a:avLst/>
          </a:prstGeom>
        </p:spPr>
      </p:pic>
      <p:sp>
        <p:nvSpPr>
          <p:cNvPr id="12"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1060718" y="1151086"/>
            <a:ext cx="13416858" cy="2649358"/>
          </a:xfrm>
          <a:prstGeom prst="rect">
            <a:avLst/>
          </a:prstGeom>
        </p:spPr>
        <p:txBody>
          <a:bodyPr anchor="b">
            <a:normAutofit/>
          </a:bodyPr>
          <a:lstStyle>
            <a:lvl1pPr algn="ctr">
              <a:defRPr sz="5610" b="1" i="0">
                <a:solidFill>
                  <a:srgbClr val="245C4F"/>
                </a:solidFill>
                <a:latin typeface="Montserrat SemiBold" pitchFamily="2" charset="77"/>
              </a:defRPr>
            </a:lvl1pPr>
          </a:lstStyle>
          <a:p>
            <a:r>
              <a:rPr lang="es-ES" dirty="0"/>
              <a:t>HAGA CLIC PARA MODIFICAR EL ESTILO DE TÍTULO DEL PATRÓN</a:t>
            </a:r>
            <a:endParaRPr lang="es-MX" dirty="0"/>
          </a:p>
        </p:txBody>
      </p:sp>
      <p:sp>
        <p:nvSpPr>
          <p:cNvPr id="13"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1060718" y="4336975"/>
            <a:ext cx="13408760" cy="3238998"/>
          </a:xfrm>
          <a:prstGeom prst="rect">
            <a:avLst/>
          </a:prstGeom>
        </p:spPr>
        <p:txBody>
          <a:bodyPr/>
          <a:lstStyle>
            <a:lvl1pPr marL="0" indent="0">
              <a:buNone/>
              <a:defRPr sz="3060" b="0" i="0">
                <a:solidFill>
                  <a:schemeClr val="tx1">
                    <a:tint val="75000"/>
                  </a:schemeClr>
                </a:solidFill>
                <a:latin typeface="Montserrat" pitchFamily="2" charset="77"/>
              </a:defRPr>
            </a:lvl1pPr>
            <a:lvl2pPr marL="582962" indent="0">
              <a:buNone/>
              <a:defRPr sz="2550">
                <a:solidFill>
                  <a:schemeClr val="tx1">
                    <a:tint val="75000"/>
                  </a:schemeClr>
                </a:solidFill>
              </a:defRPr>
            </a:lvl2pPr>
            <a:lvl3pPr marL="1165922" indent="0">
              <a:buNone/>
              <a:defRPr sz="2295">
                <a:solidFill>
                  <a:schemeClr val="tx1">
                    <a:tint val="75000"/>
                  </a:schemeClr>
                </a:solidFill>
              </a:defRPr>
            </a:lvl3pPr>
            <a:lvl4pPr marL="1748884" indent="0">
              <a:buNone/>
              <a:defRPr sz="2040">
                <a:solidFill>
                  <a:schemeClr val="tx1">
                    <a:tint val="75000"/>
                  </a:schemeClr>
                </a:solidFill>
              </a:defRPr>
            </a:lvl4pPr>
            <a:lvl5pPr marL="2331844" indent="0">
              <a:buNone/>
              <a:defRPr sz="2040">
                <a:solidFill>
                  <a:schemeClr val="tx1">
                    <a:tint val="75000"/>
                  </a:schemeClr>
                </a:solidFill>
              </a:defRPr>
            </a:lvl5pPr>
            <a:lvl6pPr marL="2914806" indent="0">
              <a:buNone/>
              <a:defRPr sz="2040">
                <a:solidFill>
                  <a:schemeClr val="tx1">
                    <a:tint val="75000"/>
                  </a:schemeClr>
                </a:solidFill>
              </a:defRPr>
            </a:lvl6pPr>
            <a:lvl7pPr marL="3497766" indent="0">
              <a:buNone/>
              <a:defRPr sz="2040">
                <a:solidFill>
                  <a:schemeClr val="tx1">
                    <a:tint val="75000"/>
                  </a:schemeClr>
                </a:solidFill>
              </a:defRPr>
            </a:lvl7pPr>
            <a:lvl8pPr marL="4080728" indent="0">
              <a:buNone/>
              <a:defRPr sz="2040">
                <a:solidFill>
                  <a:schemeClr val="tx1">
                    <a:tint val="75000"/>
                  </a:schemeClr>
                </a:solidFill>
              </a:defRPr>
            </a:lvl8pPr>
            <a:lvl9pPr marL="4663690" indent="0">
              <a:buNone/>
              <a:defRPr sz="2040">
                <a:solidFill>
                  <a:schemeClr val="tx1">
                    <a:tint val="75000"/>
                  </a:schemeClr>
                </a:solidFill>
              </a:defRPr>
            </a:lvl9pPr>
          </a:lstStyle>
          <a:p>
            <a:r>
              <a:rPr lang="es-ES" dirty="0"/>
              <a:t>Editar los estilos de texto del patrón
Segundo nivel
Tercer nivel
Cuarto nivel
Quinto nivel</a:t>
            </a:r>
            <a:endParaRPr lang="es-MX" dirty="0"/>
          </a:p>
        </p:txBody>
      </p:sp>
      <p:pic>
        <p:nvPicPr>
          <p:cNvPr id="15" name="14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05636" y="303129"/>
            <a:ext cx="4230799" cy="1006700"/>
          </a:xfrm>
          <a:prstGeom prst="rect">
            <a:avLst/>
          </a:prstGeom>
        </p:spPr>
      </p:pic>
    </p:spTree>
    <p:extLst>
      <p:ext uri="{BB962C8B-B14F-4D97-AF65-F5344CB8AC3E}">
        <p14:creationId xmlns:p14="http://schemas.microsoft.com/office/powerpoint/2010/main" val="3956399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Diapositiva de título">
    <p:bg>
      <p:bgPr>
        <a:solidFill>
          <a:schemeClr val="bg1"/>
        </a:solidFill>
        <a:effectLst/>
      </p:bgPr>
    </p:bg>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5546388" cy="10059988"/>
          </a:xfrm>
          <a:prstGeom prst="rect">
            <a:avLst/>
          </a:prstGeom>
        </p:spPr>
      </p:pic>
      <p:sp>
        <p:nvSpPr>
          <p:cNvPr id="9"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53" y="2953960"/>
            <a:ext cx="14620082" cy="1944466"/>
          </a:xfrm>
          <a:prstGeom prst="rect">
            <a:avLst/>
          </a:prstGeom>
          <a:noFill/>
        </p:spPr>
        <p:txBody>
          <a:bodyPr/>
          <a:lstStyle>
            <a:lvl1pPr algn="ctr">
              <a:defRPr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0"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53" y="5161565"/>
            <a:ext cx="14620082" cy="1669214"/>
          </a:xfrm>
          <a:prstGeom prst="rect">
            <a:avLst/>
          </a:prstGeom>
        </p:spPr>
        <p:txBody>
          <a:bodyPr>
            <a:normAutofit/>
          </a:bodyPr>
          <a:lstStyle>
            <a:lvl1pPr marL="0" indent="0" algn="ctr">
              <a:buNone/>
              <a:defRPr sz="3060" b="0" i="0">
                <a:solidFill>
                  <a:srgbClr val="BC945A"/>
                </a:solidFill>
                <a:latin typeface="Montserrat SemiBold" panose="00000700000000000000" pitchFamily="2" charset="0"/>
              </a:defRPr>
            </a:lvl1pPr>
          </a:lstStyle>
          <a:p>
            <a:r>
              <a:rPr lang="es-ES" dirty="0"/>
              <a:t>LOREM IPSUM</a:t>
            </a:r>
          </a:p>
        </p:txBody>
      </p:sp>
      <p:pic>
        <p:nvPicPr>
          <p:cNvPr id="8" name="7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6993" y="7881427"/>
            <a:ext cx="6860885" cy="1632520"/>
          </a:xfrm>
          <a:prstGeom prst="rect">
            <a:avLst/>
          </a:prstGeom>
        </p:spPr>
      </p:pic>
    </p:spTree>
    <p:extLst>
      <p:ext uri="{BB962C8B-B14F-4D97-AF65-F5344CB8AC3E}">
        <p14:creationId xmlns:p14="http://schemas.microsoft.com/office/powerpoint/2010/main" val="874887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Diapositiva de título">
    <p:bg>
      <p:bgPr>
        <a:solidFill>
          <a:schemeClr val="bg1"/>
        </a:solidFill>
        <a:effectLst/>
      </p:bgPr>
    </p:bg>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5546388" cy="10059988"/>
          </a:xfrm>
          <a:prstGeom prst="rect">
            <a:avLst/>
          </a:prstGeom>
        </p:spPr>
      </p:pic>
      <p:sp>
        <p:nvSpPr>
          <p:cNvPr id="13"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387849" y="4617846"/>
            <a:ext cx="12912888" cy="824296"/>
          </a:xfrm>
          <a:prstGeom prst="rect">
            <a:avLst/>
          </a:prstGeom>
        </p:spPr>
        <p:txBody>
          <a:bodyPr>
            <a:normAutofit/>
          </a:bodyPr>
          <a:lstStyle>
            <a:lvl1pPr marL="0" indent="0" algn="ctr">
              <a:buNone/>
              <a:defRPr sz="5100">
                <a:solidFill>
                  <a:srgbClr val="245C4F"/>
                </a:solidFill>
                <a:latin typeface="Montserrat SemiBold" panose="00000700000000000000" pitchFamily="2" charset="0"/>
              </a:defRPr>
            </a:lvl1pPr>
          </a:lstStyle>
          <a:p>
            <a:pPr lvl="0"/>
            <a:r>
              <a:rPr lang="en-US" dirty="0"/>
              <a:t>CLICK TO EDIT MASTER TEXT STYLES</a:t>
            </a:r>
          </a:p>
        </p:txBody>
      </p:sp>
      <p:pic>
        <p:nvPicPr>
          <p:cNvPr id="14" name="13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25727" y="7684529"/>
            <a:ext cx="5694937" cy="1355087"/>
          </a:xfrm>
          <a:prstGeom prst="rect">
            <a:avLst/>
          </a:prstGeom>
        </p:spPr>
      </p:pic>
    </p:spTree>
    <p:extLst>
      <p:ext uri="{BB962C8B-B14F-4D97-AF65-F5344CB8AC3E}">
        <p14:creationId xmlns:p14="http://schemas.microsoft.com/office/powerpoint/2010/main" val="2190291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ntenido con título">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5824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ntenido con título">
    <p:bg>
      <p:bgPr>
        <a:solidFill>
          <a:schemeClr val="bg1"/>
        </a:solid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62B8DF0E-90BF-EC4E-8934-156187A1162F}" type="datetimeFigureOut">
              <a:rPr lang="es-MX" smtClean="0"/>
              <a:t>13/09/2023</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387849" y="4617846"/>
            <a:ext cx="12912888" cy="824296"/>
          </a:xfrm>
          <a:prstGeom prst="rect">
            <a:avLst/>
          </a:prstGeom>
        </p:spPr>
        <p:txBody>
          <a:bodyPr>
            <a:normAutofit/>
          </a:bodyPr>
          <a:lstStyle>
            <a:lvl1pPr marL="0" indent="0" algn="ctr">
              <a:buNone/>
              <a:defRPr sz="51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30334973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solidFill>
          <a:schemeClr val="bg1"/>
        </a:solid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7008830" y="1461884"/>
            <a:ext cx="7293847" cy="4184675"/>
          </a:xfrm>
          <a:prstGeom prst="rect">
            <a:avLst/>
          </a:prstGeom>
        </p:spPr>
        <p:txBody>
          <a:bodyPr anchor="b">
            <a:noAutofit/>
          </a:bodyPr>
          <a:lstStyle>
            <a:lvl1pPr>
              <a:defRPr sz="561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1068814" y="9324121"/>
            <a:ext cx="3497937" cy="535601"/>
          </a:xfrm>
        </p:spPr>
        <p:txBody>
          <a:bodyPr/>
          <a:lstStyle/>
          <a:p>
            <a:fld id="{62B8DF0E-90BF-EC4E-8934-156187A1162F}" type="datetimeFigureOut">
              <a:rPr lang="es-MX" smtClean="0"/>
              <a:t>13/09/2023</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5149741" y="9324121"/>
            <a:ext cx="5246906" cy="535601"/>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10979637" y="9324121"/>
            <a:ext cx="3497937" cy="535601"/>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038974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Encabezado de sección">
    <p:bg>
      <p:bgPr>
        <a:solidFill>
          <a:schemeClr val="bg1"/>
        </a:solid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D52AFEB7-75D0-BE47-81B9-4E56BC16D87C}"/>
              </a:ext>
            </a:extLst>
          </p:cNvPr>
          <p:cNvSpPr>
            <a:spLocks noGrp="1"/>
          </p:cNvSpPr>
          <p:nvPr>
            <p:ph type="dt" sz="half" idx="10"/>
          </p:nvPr>
        </p:nvSpPr>
        <p:spPr/>
        <p:txBody>
          <a:bodyPr/>
          <a:lstStyle/>
          <a:p>
            <a:fld id="{62B8DF0E-90BF-EC4E-8934-156187A1162F}" type="datetimeFigureOut">
              <a:rPr lang="es-MX" smtClean="0"/>
              <a:t>13/09/2023</a:t>
            </a:fld>
            <a:endParaRPr lang="es-MX"/>
          </a:p>
        </p:txBody>
      </p:sp>
      <p:sp>
        <p:nvSpPr>
          <p:cNvPr id="5" name="Marcador de pie de página 4">
            <a:extLst>
              <a:ext uri="{FF2B5EF4-FFF2-40B4-BE49-F238E27FC236}">
                <a16:creationId xmlns:a16="http://schemas.microsoft.com/office/drawing/2014/main" id="{7BF20D03-13BE-A948-A10F-E6525E78D1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66C5EE-81CC-6D43-8FD4-29ED2886213E}"/>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1060718" y="1151086"/>
            <a:ext cx="13416858" cy="2649358"/>
          </a:xfrm>
          <a:prstGeom prst="rect">
            <a:avLst/>
          </a:prstGeom>
        </p:spPr>
        <p:txBody>
          <a:bodyPr anchor="b">
            <a:normAutofit/>
          </a:bodyPr>
          <a:lstStyle>
            <a:lvl1pPr algn="ctr">
              <a:defRPr sz="561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1060718" y="4336975"/>
            <a:ext cx="13408760" cy="3238998"/>
          </a:xfrm>
          <a:prstGeom prst="rect">
            <a:avLst/>
          </a:prstGeom>
        </p:spPr>
        <p:txBody>
          <a:bodyPr/>
          <a:lstStyle>
            <a:lvl1pPr marL="0" indent="0">
              <a:buNone/>
              <a:defRPr sz="3060" b="0" i="0">
                <a:solidFill>
                  <a:schemeClr val="tx1">
                    <a:tint val="75000"/>
                  </a:schemeClr>
                </a:solidFill>
                <a:latin typeface="Montserrat" pitchFamily="2" charset="77"/>
              </a:defRPr>
            </a:lvl1pPr>
            <a:lvl2pPr marL="582962" indent="0">
              <a:buNone/>
              <a:defRPr sz="2550">
                <a:solidFill>
                  <a:schemeClr val="tx1">
                    <a:tint val="75000"/>
                  </a:schemeClr>
                </a:solidFill>
              </a:defRPr>
            </a:lvl2pPr>
            <a:lvl3pPr marL="1165922" indent="0">
              <a:buNone/>
              <a:defRPr sz="2295">
                <a:solidFill>
                  <a:schemeClr val="tx1">
                    <a:tint val="75000"/>
                  </a:schemeClr>
                </a:solidFill>
              </a:defRPr>
            </a:lvl3pPr>
            <a:lvl4pPr marL="1748884" indent="0">
              <a:buNone/>
              <a:defRPr sz="2040">
                <a:solidFill>
                  <a:schemeClr val="tx1">
                    <a:tint val="75000"/>
                  </a:schemeClr>
                </a:solidFill>
              </a:defRPr>
            </a:lvl4pPr>
            <a:lvl5pPr marL="2331844" indent="0">
              <a:buNone/>
              <a:defRPr sz="2040">
                <a:solidFill>
                  <a:schemeClr val="tx1">
                    <a:tint val="75000"/>
                  </a:schemeClr>
                </a:solidFill>
              </a:defRPr>
            </a:lvl5pPr>
            <a:lvl6pPr marL="2914806" indent="0">
              <a:buNone/>
              <a:defRPr sz="2040">
                <a:solidFill>
                  <a:schemeClr val="tx1">
                    <a:tint val="75000"/>
                  </a:schemeClr>
                </a:solidFill>
              </a:defRPr>
            </a:lvl6pPr>
            <a:lvl7pPr marL="3497766" indent="0">
              <a:buNone/>
              <a:defRPr sz="2040">
                <a:solidFill>
                  <a:schemeClr val="tx1">
                    <a:tint val="75000"/>
                  </a:schemeClr>
                </a:solidFill>
              </a:defRPr>
            </a:lvl7pPr>
            <a:lvl8pPr marL="4080728" indent="0">
              <a:buNone/>
              <a:defRPr sz="2040">
                <a:solidFill>
                  <a:schemeClr val="tx1">
                    <a:tint val="75000"/>
                  </a:schemeClr>
                </a:solidFill>
              </a:defRPr>
            </a:lvl8pPr>
            <a:lvl9pPr marL="4663690" indent="0">
              <a:buNone/>
              <a:defRPr sz="2040">
                <a:solidFill>
                  <a:schemeClr val="tx1">
                    <a:tint val="75000"/>
                  </a:schemeClr>
                </a:solidFill>
              </a:defRPr>
            </a:lvl9pPr>
          </a:lstStyle>
          <a:p>
            <a:r>
              <a:rPr lang="es-ES" dirty="0"/>
              <a:t>Editar los estilos de texto del patrón
Segundo nivel
Tercer nivel
Cuarto nivel
Quinto nivel</a:t>
            </a:r>
            <a:endParaRPr lang="es-MX" dirty="0"/>
          </a:p>
        </p:txBody>
      </p:sp>
    </p:spTree>
    <p:extLst>
      <p:ext uri="{BB962C8B-B14F-4D97-AF65-F5344CB8AC3E}">
        <p14:creationId xmlns:p14="http://schemas.microsoft.com/office/powerpoint/2010/main" val="3442489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14395" y="-12421"/>
            <a:ext cx="15590261" cy="10084830"/>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1036425" y="894221"/>
            <a:ext cx="10792214" cy="1937479"/>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36424" y="3169366"/>
            <a:ext cx="10792216" cy="5692699"/>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189877" y="8862065"/>
            <a:ext cx="1163143" cy="535601"/>
          </a:xfrm>
          <a:prstGeom prst="rect">
            <a:avLst/>
          </a:prstGeom>
        </p:spPr>
        <p:txBody>
          <a:bodyPr vert="horz" lIns="91440" tIns="45720" rIns="91440" bIns="45720" rtlCol="0" anchor="ctr"/>
          <a:lstStyle>
            <a:lvl1pPr algn="r">
              <a:defRPr sz="1320">
                <a:solidFill>
                  <a:schemeClr val="tx1">
                    <a:tint val="75000"/>
                  </a:schemeClr>
                </a:solidFill>
              </a:defRPr>
            </a:lvl1pPr>
          </a:lstStyle>
          <a:p>
            <a:fld id="{62B8DF0E-90BF-EC4E-8934-156187A1162F}" type="datetimeFigureOut">
              <a:rPr lang="es-MX" smtClean="0"/>
              <a:t>13/09/2023</a:t>
            </a:fld>
            <a:endParaRPr lang="es-MX"/>
          </a:p>
        </p:txBody>
      </p:sp>
      <p:sp>
        <p:nvSpPr>
          <p:cNvPr id="5" name="Footer Placeholder 4"/>
          <p:cNvSpPr>
            <a:spLocks noGrp="1"/>
          </p:cNvSpPr>
          <p:nvPr>
            <p:ph type="ftr" sz="quarter" idx="3"/>
          </p:nvPr>
        </p:nvSpPr>
        <p:spPr>
          <a:xfrm>
            <a:off x="1036425" y="8862065"/>
            <a:ext cx="7859857" cy="535601"/>
          </a:xfrm>
          <a:prstGeom prst="rect">
            <a:avLst/>
          </a:prstGeom>
        </p:spPr>
        <p:txBody>
          <a:bodyPr vert="horz" lIns="91440" tIns="45720" rIns="91440" bIns="45720" rtlCol="0" anchor="ctr"/>
          <a:lstStyle>
            <a:lvl1pPr algn="l">
              <a:defRPr sz="132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957068" y="8862065"/>
            <a:ext cx="871574" cy="535601"/>
          </a:xfrm>
          <a:prstGeom prst="rect">
            <a:avLst/>
          </a:prstGeom>
        </p:spPr>
        <p:txBody>
          <a:bodyPr vert="horz" lIns="91440" tIns="45720" rIns="91440" bIns="45720" rtlCol="0" anchor="ctr"/>
          <a:lstStyle>
            <a:lvl1pPr algn="r">
              <a:defRPr sz="1320">
                <a:solidFill>
                  <a:schemeClr val="accent1"/>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122124534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5" r:id="rId17"/>
    <p:sldLayoutId id="2147483678" r:id="rId18"/>
    <p:sldLayoutId id="2147483674" r:id="rId19"/>
    <p:sldLayoutId id="2147483677" r:id="rId20"/>
    <p:sldLayoutId id="2147483673" r:id="rId21"/>
    <p:sldLayoutId id="2147483664" r:id="rId22"/>
    <p:sldLayoutId id="2147483651" r:id="rId23"/>
  </p:sldLayoutIdLst>
  <p:txStyles>
    <p:titleStyle>
      <a:lvl1pPr algn="l" defTabSz="670667" rtl="0" eaLnBrk="1" latinLnBrk="0" hangingPunct="1">
        <a:spcBef>
          <a:spcPct val="0"/>
        </a:spcBef>
        <a:buNone/>
        <a:defRPr sz="5281"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03000" indent="-503000" algn="l" defTabSz="670667" rtl="0" eaLnBrk="1" latinLnBrk="0" hangingPunct="1">
        <a:spcBef>
          <a:spcPts val="1467"/>
        </a:spcBef>
        <a:spcAft>
          <a:spcPts val="0"/>
        </a:spcAft>
        <a:buClr>
          <a:schemeClr val="accent1"/>
        </a:buClr>
        <a:buSzPct val="80000"/>
        <a:buFont typeface="Wingdings 3" charset="2"/>
        <a:buChar char=""/>
        <a:defRPr sz="2640" kern="1200">
          <a:solidFill>
            <a:schemeClr val="tx1">
              <a:lumMod val="75000"/>
              <a:lumOff val="25000"/>
            </a:schemeClr>
          </a:solidFill>
          <a:latin typeface="+mn-lt"/>
          <a:ea typeface="+mn-ea"/>
          <a:cs typeface="+mn-cs"/>
        </a:defRPr>
      </a:lvl1pPr>
      <a:lvl2pPr marL="1089833" indent="-419167" algn="l" defTabSz="670667" rtl="0" eaLnBrk="1" latinLnBrk="0" hangingPunct="1">
        <a:spcBef>
          <a:spcPts val="1467"/>
        </a:spcBef>
        <a:spcAft>
          <a:spcPts val="0"/>
        </a:spcAft>
        <a:buClr>
          <a:schemeClr val="accent1"/>
        </a:buClr>
        <a:buSzPct val="80000"/>
        <a:buFont typeface="Wingdings 3" charset="2"/>
        <a:buChar char=""/>
        <a:defRPr sz="2347" kern="1200">
          <a:solidFill>
            <a:schemeClr val="tx1">
              <a:lumMod val="75000"/>
              <a:lumOff val="25000"/>
            </a:schemeClr>
          </a:solidFill>
          <a:latin typeface="+mn-lt"/>
          <a:ea typeface="+mn-ea"/>
          <a:cs typeface="+mn-cs"/>
        </a:defRPr>
      </a:lvl2pPr>
      <a:lvl3pPr marL="1676667" indent="-335333" algn="l" defTabSz="670667" rtl="0" eaLnBrk="1" latinLnBrk="0" hangingPunct="1">
        <a:spcBef>
          <a:spcPts val="1467"/>
        </a:spcBef>
        <a:spcAft>
          <a:spcPts val="0"/>
        </a:spcAft>
        <a:buClr>
          <a:schemeClr val="accent1"/>
        </a:buClr>
        <a:buSzPct val="80000"/>
        <a:buFont typeface="Wingdings 3" charset="2"/>
        <a:buChar char=""/>
        <a:defRPr sz="2054" kern="1200">
          <a:solidFill>
            <a:schemeClr val="tx1">
              <a:lumMod val="75000"/>
              <a:lumOff val="25000"/>
            </a:schemeClr>
          </a:solidFill>
          <a:latin typeface="+mn-lt"/>
          <a:ea typeface="+mn-ea"/>
          <a:cs typeface="+mn-cs"/>
        </a:defRPr>
      </a:lvl3pPr>
      <a:lvl4pPr marL="2347333" indent="-335333" algn="l" defTabSz="670667" rtl="0" eaLnBrk="1" latinLnBrk="0" hangingPunct="1">
        <a:spcBef>
          <a:spcPts val="1467"/>
        </a:spcBef>
        <a:spcAft>
          <a:spcPts val="0"/>
        </a:spcAft>
        <a:buClr>
          <a:schemeClr val="accent1"/>
        </a:buClr>
        <a:buSzPct val="80000"/>
        <a:buFont typeface="Wingdings 3" charset="2"/>
        <a:buChar char=""/>
        <a:defRPr sz="1760" kern="1200">
          <a:solidFill>
            <a:schemeClr val="tx1">
              <a:lumMod val="75000"/>
              <a:lumOff val="25000"/>
            </a:schemeClr>
          </a:solidFill>
          <a:latin typeface="+mn-lt"/>
          <a:ea typeface="+mn-ea"/>
          <a:cs typeface="+mn-cs"/>
        </a:defRPr>
      </a:lvl4pPr>
      <a:lvl5pPr marL="3018000" indent="-335333" algn="l" defTabSz="670667" rtl="0" eaLnBrk="1" latinLnBrk="0" hangingPunct="1">
        <a:spcBef>
          <a:spcPts val="1467"/>
        </a:spcBef>
        <a:spcAft>
          <a:spcPts val="0"/>
        </a:spcAft>
        <a:buClr>
          <a:schemeClr val="accent1"/>
        </a:buClr>
        <a:buSzPct val="80000"/>
        <a:buFont typeface="Wingdings 3" charset="2"/>
        <a:buChar char=""/>
        <a:defRPr sz="1760" kern="1200">
          <a:solidFill>
            <a:schemeClr val="tx1">
              <a:lumMod val="75000"/>
              <a:lumOff val="25000"/>
            </a:schemeClr>
          </a:solidFill>
          <a:latin typeface="+mn-lt"/>
          <a:ea typeface="+mn-ea"/>
          <a:cs typeface="+mn-cs"/>
        </a:defRPr>
      </a:lvl5pPr>
      <a:lvl6pPr marL="3688667" indent="-335333" algn="l" defTabSz="670667" rtl="0" eaLnBrk="1" latinLnBrk="0" hangingPunct="1">
        <a:spcBef>
          <a:spcPts val="1467"/>
        </a:spcBef>
        <a:spcAft>
          <a:spcPts val="0"/>
        </a:spcAft>
        <a:buClr>
          <a:schemeClr val="accent1"/>
        </a:buClr>
        <a:buSzPct val="80000"/>
        <a:buFont typeface="Wingdings 3" charset="2"/>
        <a:buChar char=""/>
        <a:defRPr sz="1760" kern="1200">
          <a:solidFill>
            <a:schemeClr val="tx1">
              <a:lumMod val="75000"/>
              <a:lumOff val="25000"/>
            </a:schemeClr>
          </a:solidFill>
          <a:latin typeface="+mn-lt"/>
          <a:ea typeface="+mn-ea"/>
          <a:cs typeface="+mn-cs"/>
        </a:defRPr>
      </a:lvl6pPr>
      <a:lvl7pPr marL="4359333" indent="-335333" algn="l" defTabSz="670667" rtl="0" eaLnBrk="1" latinLnBrk="0" hangingPunct="1">
        <a:spcBef>
          <a:spcPts val="1467"/>
        </a:spcBef>
        <a:spcAft>
          <a:spcPts val="0"/>
        </a:spcAft>
        <a:buClr>
          <a:schemeClr val="accent1"/>
        </a:buClr>
        <a:buSzPct val="80000"/>
        <a:buFont typeface="Wingdings 3" charset="2"/>
        <a:buChar char=""/>
        <a:defRPr sz="1760" kern="1200">
          <a:solidFill>
            <a:schemeClr val="tx1">
              <a:lumMod val="75000"/>
              <a:lumOff val="25000"/>
            </a:schemeClr>
          </a:solidFill>
          <a:latin typeface="+mn-lt"/>
          <a:ea typeface="+mn-ea"/>
          <a:cs typeface="+mn-cs"/>
        </a:defRPr>
      </a:lvl7pPr>
      <a:lvl8pPr marL="5030000" indent="-335333" algn="l" defTabSz="670667" rtl="0" eaLnBrk="1" latinLnBrk="0" hangingPunct="1">
        <a:spcBef>
          <a:spcPts val="1467"/>
        </a:spcBef>
        <a:spcAft>
          <a:spcPts val="0"/>
        </a:spcAft>
        <a:buClr>
          <a:schemeClr val="accent1"/>
        </a:buClr>
        <a:buSzPct val="80000"/>
        <a:buFont typeface="Wingdings 3" charset="2"/>
        <a:buChar char=""/>
        <a:defRPr sz="1760" kern="1200">
          <a:solidFill>
            <a:schemeClr val="tx1">
              <a:lumMod val="75000"/>
              <a:lumOff val="25000"/>
            </a:schemeClr>
          </a:solidFill>
          <a:latin typeface="+mn-lt"/>
          <a:ea typeface="+mn-ea"/>
          <a:cs typeface="+mn-cs"/>
        </a:defRPr>
      </a:lvl8pPr>
      <a:lvl9pPr marL="5700667" indent="-335333" algn="l" defTabSz="670667" rtl="0" eaLnBrk="1" latinLnBrk="0" hangingPunct="1">
        <a:spcBef>
          <a:spcPts val="1467"/>
        </a:spcBef>
        <a:spcAft>
          <a:spcPts val="0"/>
        </a:spcAft>
        <a:buClr>
          <a:schemeClr val="accent1"/>
        </a:buClr>
        <a:buSzPct val="80000"/>
        <a:buFont typeface="Wingdings 3" charset="2"/>
        <a:buChar char=""/>
        <a:defRPr sz="1760" kern="1200">
          <a:solidFill>
            <a:schemeClr val="tx1">
              <a:lumMod val="75000"/>
              <a:lumOff val="25000"/>
            </a:schemeClr>
          </a:solidFill>
          <a:latin typeface="+mn-lt"/>
          <a:ea typeface="+mn-ea"/>
          <a:cs typeface="+mn-cs"/>
        </a:defRPr>
      </a:lvl9pPr>
    </p:bodyStyle>
    <p:otherStyle>
      <a:defPPr>
        <a:defRPr lang="en-US"/>
      </a:defPPr>
      <a:lvl1pPr marL="0" algn="l" defTabSz="670667" rtl="0" eaLnBrk="1" latinLnBrk="0" hangingPunct="1">
        <a:defRPr sz="2640" kern="1200">
          <a:solidFill>
            <a:schemeClr val="tx1"/>
          </a:solidFill>
          <a:latin typeface="+mn-lt"/>
          <a:ea typeface="+mn-ea"/>
          <a:cs typeface="+mn-cs"/>
        </a:defRPr>
      </a:lvl1pPr>
      <a:lvl2pPr marL="670667" algn="l" defTabSz="670667" rtl="0" eaLnBrk="1" latinLnBrk="0" hangingPunct="1">
        <a:defRPr sz="2640" kern="1200">
          <a:solidFill>
            <a:schemeClr val="tx1"/>
          </a:solidFill>
          <a:latin typeface="+mn-lt"/>
          <a:ea typeface="+mn-ea"/>
          <a:cs typeface="+mn-cs"/>
        </a:defRPr>
      </a:lvl2pPr>
      <a:lvl3pPr marL="1341333" algn="l" defTabSz="670667" rtl="0" eaLnBrk="1" latinLnBrk="0" hangingPunct="1">
        <a:defRPr sz="2640" kern="1200">
          <a:solidFill>
            <a:schemeClr val="tx1"/>
          </a:solidFill>
          <a:latin typeface="+mn-lt"/>
          <a:ea typeface="+mn-ea"/>
          <a:cs typeface="+mn-cs"/>
        </a:defRPr>
      </a:lvl3pPr>
      <a:lvl4pPr marL="2012000" algn="l" defTabSz="670667" rtl="0" eaLnBrk="1" latinLnBrk="0" hangingPunct="1">
        <a:defRPr sz="2640" kern="1200">
          <a:solidFill>
            <a:schemeClr val="tx1"/>
          </a:solidFill>
          <a:latin typeface="+mn-lt"/>
          <a:ea typeface="+mn-ea"/>
          <a:cs typeface="+mn-cs"/>
        </a:defRPr>
      </a:lvl4pPr>
      <a:lvl5pPr marL="2682667" algn="l" defTabSz="670667" rtl="0" eaLnBrk="1" latinLnBrk="0" hangingPunct="1">
        <a:defRPr sz="2640" kern="1200">
          <a:solidFill>
            <a:schemeClr val="tx1"/>
          </a:solidFill>
          <a:latin typeface="+mn-lt"/>
          <a:ea typeface="+mn-ea"/>
          <a:cs typeface="+mn-cs"/>
        </a:defRPr>
      </a:lvl5pPr>
      <a:lvl6pPr marL="3353333" algn="l" defTabSz="670667" rtl="0" eaLnBrk="1" latinLnBrk="0" hangingPunct="1">
        <a:defRPr sz="2640" kern="1200">
          <a:solidFill>
            <a:schemeClr val="tx1"/>
          </a:solidFill>
          <a:latin typeface="+mn-lt"/>
          <a:ea typeface="+mn-ea"/>
          <a:cs typeface="+mn-cs"/>
        </a:defRPr>
      </a:lvl6pPr>
      <a:lvl7pPr marL="4024000" algn="l" defTabSz="670667" rtl="0" eaLnBrk="1" latinLnBrk="0" hangingPunct="1">
        <a:defRPr sz="2640" kern="1200">
          <a:solidFill>
            <a:schemeClr val="tx1"/>
          </a:solidFill>
          <a:latin typeface="+mn-lt"/>
          <a:ea typeface="+mn-ea"/>
          <a:cs typeface="+mn-cs"/>
        </a:defRPr>
      </a:lvl7pPr>
      <a:lvl8pPr marL="4694667" algn="l" defTabSz="670667" rtl="0" eaLnBrk="1" latinLnBrk="0" hangingPunct="1">
        <a:defRPr sz="2640" kern="1200">
          <a:solidFill>
            <a:schemeClr val="tx1"/>
          </a:solidFill>
          <a:latin typeface="+mn-lt"/>
          <a:ea typeface="+mn-ea"/>
          <a:cs typeface="+mn-cs"/>
        </a:defRPr>
      </a:lvl8pPr>
      <a:lvl9pPr marL="5365333" algn="l" defTabSz="670667"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7.xml"/><Relationship Id="rId5" Type="http://schemas.openxmlformats.org/officeDocument/2006/relationships/image" Target="../media/image11.sv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030C26F-05D6-3E42-AC4F-B7CE78B0F1EB}"/>
              </a:ext>
            </a:extLst>
          </p:cNvPr>
          <p:cNvSpPr>
            <a:spLocks noGrp="1"/>
          </p:cNvSpPr>
          <p:nvPr>
            <p:ph idx="1"/>
          </p:nvPr>
        </p:nvSpPr>
        <p:spPr>
          <a:xfrm>
            <a:off x="700321" y="5432662"/>
            <a:ext cx="14145745" cy="1450997"/>
          </a:xfrm>
          <a:prstGeom prst="rect">
            <a:avLst/>
          </a:prstGeom>
        </p:spPr>
        <p:txBody>
          <a:bodyPr>
            <a:noAutofit/>
          </a:bodyPr>
          <a:lstStyle/>
          <a:p>
            <a:pPr>
              <a:lnSpc>
                <a:spcPct val="100000"/>
              </a:lnSpc>
              <a:spcBef>
                <a:spcPts val="0"/>
              </a:spcBef>
              <a:defRPr/>
            </a:pPr>
            <a:r>
              <a:rPr lang="es-MX" sz="2100" dirty="0">
                <a:solidFill>
                  <a:srgbClr val="A68550"/>
                </a:solidFill>
                <a:cs typeface="Lucida Sans Unicode" panose="020B0602030504020204" pitchFamily="34" charset="0"/>
              </a:rPr>
              <a:t>Solicitud de autorización para que la persona Titular del  Órgano de Operación Administrativa Desconcentrada Estatal Morelos, celebre contrato de un nuevo arrendamiento de un inmueble con destino de Sub-Almacén Delegacional.</a:t>
            </a:r>
            <a:endParaRPr lang="es-MX" altLang="es-MX" sz="2100" dirty="0">
              <a:solidFill>
                <a:srgbClr val="A68550"/>
              </a:solidFill>
              <a:cs typeface="Lucida Sans Unicode" panose="020B0602030504020204" pitchFamily="34" charset="0"/>
            </a:endParaRPr>
          </a:p>
          <a:p>
            <a:endParaRPr lang="es-MX" sz="2805" dirty="0"/>
          </a:p>
        </p:txBody>
      </p:sp>
      <p:pic>
        <p:nvPicPr>
          <p:cNvPr id="13" name="Imagen 12">
            <a:extLst>
              <a:ext uri="{FF2B5EF4-FFF2-40B4-BE49-F238E27FC236}">
                <a16:creationId xmlns:a16="http://schemas.microsoft.com/office/drawing/2014/main" id="{6D71E830-483B-0E4D-858C-7DCA12633C21}"/>
              </a:ext>
            </a:extLst>
          </p:cNvPr>
          <p:cNvPicPr>
            <a:picLocks noChangeAspect="1"/>
          </p:cNvPicPr>
          <p:nvPr/>
        </p:nvPicPr>
        <p:blipFill>
          <a:blip r:embed="rId3"/>
          <a:stretch>
            <a:fillRect/>
          </a:stretch>
        </p:blipFill>
        <p:spPr>
          <a:xfrm>
            <a:off x="6828525" y="6366283"/>
            <a:ext cx="0" cy="0"/>
          </a:xfrm>
          <a:prstGeom prst="rect">
            <a:avLst/>
          </a:prstGeom>
        </p:spPr>
      </p:pic>
      <p:sp>
        <p:nvSpPr>
          <p:cNvPr id="4" name="Rectángulo 3">
            <a:extLst>
              <a:ext uri="{FF2B5EF4-FFF2-40B4-BE49-F238E27FC236}">
                <a16:creationId xmlns:a16="http://schemas.microsoft.com/office/drawing/2014/main" id="{50E85412-83D4-303D-AA20-7051E4F6C792}"/>
              </a:ext>
            </a:extLst>
          </p:cNvPr>
          <p:cNvSpPr/>
          <p:nvPr/>
        </p:nvSpPr>
        <p:spPr>
          <a:xfrm>
            <a:off x="6680244" y="901915"/>
            <a:ext cx="7787140" cy="877163"/>
          </a:xfrm>
          <a:prstGeom prst="rect">
            <a:avLst/>
          </a:prstGeom>
        </p:spPr>
        <p:txBody>
          <a:bodyPr wrap="square">
            <a:spAutoFit/>
          </a:bodyPr>
          <a:lstStyle/>
          <a:p>
            <a:pPr algn="r" defTabSz="397414">
              <a:defRPr/>
            </a:pP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INSTITUTO MEXICANO DEL SEGURO SOCIAL</a:t>
            </a:r>
            <a:endParaRPr lang="es-MX"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endParaRPr>
          </a:p>
          <a:p>
            <a:pPr algn="r" defTabSz="397414">
              <a:defRPr/>
            </a:pP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DIRECCIÓN DE ADMINISTRACIÓN</a:t>
            </a:r>
          </a:p>
        </p:txBody>
      </p:sp>
      <p:sp>
        <p:nvSpPr>
          <p:cNvPr id="5" name="Título 1">
            <a:extLst>
              <a:ext uri="{FF2B5EF4-FFF2-40B4-BE49-F238E27FC236}">
                <a16:creationId xmlns:a16="http://schemas.microsoft.com/office/drawing/2014/main" id="{705F80DD-341E-0E75-32FF-2C3A0CF202D4}"/>
              </a:ext>
            </a:extLst>
          </p:cNvPr>
          <p:cNvSpPr txBox="1">
            <a:spLocks/>
          </p:cNvSpPr>
          <p:nvPr/>
        </p:nvSpPr>
        <p:spPr>
          <a:xfrm>
            <a:off x="1691348" y="3376851"/>
            <a:ext cx="12536981" cy="1409469"/>
          </a:xfrm>
          <a:prstGeom prst="rect">
            <a:avLst/>
          </a:prstGeom>
          <a:noFill/>
        </p:spPr>
        <p:txBody>
          <a:bodyPr vert="horz" lIns="79487" tIns="39743" rIns="79487" bIns="39743" rtlCol="0" anchor="ctr">
            <a:noAutofit/>
          </a:bodyPr>
          <a:lstStyle>
            <a:lvl1pPr algn="ctr" defTabSz="1341333" rtl="0" eaLnBrk="1" latinLnBrk="0" hangingPunct="1">
              <a:lnSpc>
                <a:spcPct val="90000"/>
              </a:lnSpc>
              <a:spcBef>
                <a:spcPct val="0"/>
              </a:spcBef>
              <a:buNone/>
              <a:defRPr sz="6454" b="0" i="0" kern="1200">
                <a:solidFill>
                  <a:srgbClr val="245C4F"/>
                </a:solidFill>
                <a:latin typeface="Montserrat SemiBold" panose="00000700000000000000" pitchFamily="2" charset="0"/>
                <a:ea typeface="+mj-ea"/>
                <a:cs typeface="+mj-cs"/>
              </a:defRPr>
            </a:lvl1pPr>
          </a:lstStyle>
          <a:p>
            <a:pPr defTabSz="1165935">
              <a:defRPr/>
            </a:pPr>
            <a:br>
              <a:rPr lang="es-MX" sz="3824" b="1" dirty="0">
                <a:solidFill>
                  <a:srgbClr val="285C4D"/>
                </a:solidFill>
                <a:cs typeface="Calibri"/>
              </a:rPr>
            </a:br>
            <a:r>
              <a:rPr lang="es-MX" sz="4400" b="1" dirty="0">
                <a:solidFill>
                  <a:srgbClr val="285C4D"/>
                </a:solidFill>
                <a:cs typeface="Calibri"/>
              </a:rPr>
              <a:t>Comité de Administración </a:t>
            </a:r>
          </a:p>
          <a:p>
            <a:pPr defTabSz="1165935">
              <a:defRPr/>
            </a:pPr>
            <a:r>
              <a:rPr lang="es-MX" sz="4400" b="1" dirty="0">
                <a:solidFill>
                  <a:srgbClr val="285C4D"/>
                </a:solidFill>
                <a:cs typeface="Calibri"/>
              </a:rPr>
              <a:t>del Honorable Consejo Técnico</a:t>
            </a:r>
            <a:br>
              <a:rPr lang="es-MX" sz="4400" b="1" dirty="0">
                <a:solidFill>
                  <a:srgbClr val="285C4D"/>
                </a:solidFill>
              </a:rPr>
            </a:br>
            <a:endParaRPr lang="es-MX" sz="4400" b="1" dirty="0">
              <a:solidFill>
                <a:srgbClr val="285C4D"/>
              </a:solidFill>
            </a:endParaRPr>
          </a:p>
        </p:txBody>
      </p:sp>
      <p:sp>
        <p:nvSpPr>
          <p:cNvPr id="7" name="CuadroTexto 6">
            <a:extLst>
              <a:ext uri="{FF2B5EF4-FFF2-40B4-BE49-F238E27FC236}">
                <a16:creationId xmlns:a16="http://schemas.microsoft.com/office/drawing/2014/main" id="{7C147DE5-7D86-61B6-75C4-5D692E4B8C22}"/>
              </a:ext>
            </a:extLst>
          </p:cNvPr>
          <p:cNvSpPr txBox="1"/>
          <p:nvPr/>
        </p:nvSpPr>
        <p:spPr>
          <a:xfrm>
            <a:off x="6680244" y="8303993"/>
            <a:ext cx="5750653" cy="415498"/>
          </a:xfrm>
          <a:prstGeom prst="rect">
            <a:avLst/>
          </a:prstGeom>
          <a:noFill/>
        </p:spPr>
        <p:txBody>
          <a:bodyPr wrap="square">
            <a:spAutoFit/>
          </a:bodyPr>
          <a:lstStyle/>
          <a:p>
            <a:pPr algn="ctr" defTabSz="397414">
              <a:defRPr/>
            </a:pPr>
            <a:r>
              <a:rPr lang="es-MX" sz="2000" b="1" dirty="0">
                <a:solidFill>
                  <a:srgbClr val="BC945A"/>
                </a:solidFill>
                <a:latin typeface="Montserrat SemiBold" panose="00000700000000000000" pitchFamily="2" charset="0"/>
              </a:rPr>
              <a:t>Ciudad de México, septiembre de 2023</a:t>
            </a:r>
          </a:p>
        </p:txBody>
      </p:sp>
      <p:sp>
        <p:nvSpPr>
          <p:cNvPr id="2" name="Marcador de número de diapositiva 3">
            <a:extLst>
              <a:ext uri="{FF2B5EF4-FFF2-40B4-BE49-F238E27FC236}">
                <a16:creationId xmlns:a16="http://schemas.microsoft.com/office/drawing/2014/main" id="{363C905C-F91A-80BD-4311-4232417B09DA}"/>
              </a:ext>
            </a:extLst>
          </p:cNvPr>
          <p:cNvSpPr txBox="1">
            <a:spLocks/>
          </p:cNvSpPr>
          <p:nvPr/>
        </p:nvSpPr>
        <p:spPr>
          <a:xfrm>
            <a:off x="13746006" y="9410412"/>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endParaRPr lang="es-MX" sz="1600" dirty="0"/>
          </a:p>
        </p:txBody>
      </p:sp>
    </p:spTree>
    <p:extLst>
      <p:ext uri="{BB962C8B-B14F-4D97-AF65-F5344CB8AC3E}">
        <p14:creationId xmlns:p14="http://schemas.microsoft.com/office/powerpoint/2010/main" val="2376781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Rectángulo">
            <a:extLst>
              <a:ext uri="{FF2B5EF4-FFF2-40B4-BE49-F238E27FC236}">
                <a16:creationId xmlns:a16="http://schemas.microsoft.com/office/drawing/2014/main" id="{D6A916A2-B387-BB7A-673F-E40E7A2F578C}"/>
              </a:ext>
            </a:extLst>
          </p:cNvPr>
          <p:cNvSpPr/>
          <p:nvPr/>
        </p:nvSpPr>
        <p:spPr>
          <a:xfrm>
            <a:off x="736887" y="1074729"/>
            <a:ext cx="10085510" cy="707886"/>
          </a:xfrm>
          <a:prstGeom prst="rect">
            <a:avLst/>
          </a:prstGeom>
        </p:spPr>
        <p:txBody>
          <a:bodyPr wrap="square">
            <a:spAutoFit/>
          </a:bodyPr>
          <a:lstStyle/>
          <a:p>
            <a:r>
              <a:rPr lang="es-ES" sz="4000" b="1" dirty="0">
                <a:solidFill>
                  <a:srgbClr val="245C4F"/>
                </a:solidFill>
                <a:latin typeface="Montserrat SemiBold" panose="00000700000000000000" pitchFamily="2" charset="0"/>
              </a:rPr>
              <a:t>Contenido</a:t>
            </a:r>
            <a:endParaRPr lang="es-ES" sz="4000" dirty="0">
              <a:solidFill>
                <a:srgbClr val="245C4F"/>
              </a:solidFill>
              <a:latin typeface="Montserrat SemiBold" panose="00000700000000000000" pitchFamily="2" charset="0"/>
            </a:endParaRPr>
          </a:p>
        </p:txBody>
      </p:sp>
      <p:sp>
        <p:nvSpPr>
          <p:cNvPr id="5" name="CuadroTexto 13">
            <a:extLst>
              <a:ext uri="{FF2B5EF4-FFF2-40B4-BE49-F238E27FC236}">
                <a16:creationId xmlns:a16="http://schemas.microsoft.com/office/drawing/2014/main" id="{5D924EA0-07FD-684F-B456-830CD3D83D2C}"/>
              </a:ext>
            </a:extLst>
          </p:cNvPr>
          <p:cNvSpPr txBox="1"/>
          <p:nvPr/>
        </p:nvSpPr>
        <p:spPr>
          <a:xfrm>
            <a:off x="2483708" y="2590907"/>
            <a:ext cx="10873866" cy="4264694"/>
          </a:xfrm>
          <a:prstGeom prst="rect">
            <a:avLst/>
          </a:prstGeom>
          <a:noFill/>
        </p:spPr>
        <p:txBody>
          <a:bodyPr wrap="square" rtlCol="0">
            <a:spAutoFit/>
          </a:bodyPr>
          <a:lstStyle/>
          <a:p>
            <a:pPr marL="0" lvl="1"/>
            <a:endParaRPr lang="es-MX" sz="1913" b="1" dirty="0"/>
          </a:p>
          <a:p>
            <a:pPr marL="0" lvl="1"/>
            <a:r>
              <a:rPr lang="es-ES" sz="2800" b="1" dirty="0">
                <a:latin typeface="Montserrat SemiBold" pitchFamily="2" charset="0"/>
                <a:cs typeface="Montserrat ExtraBold"/>
              </a:rPr>
              <a:t>I. Antecedentes</a:t>
            </a:r>
          </a:p>
          <a:p>
            <a:pPr marL="510104" lvl="1" indent="-510104">
              <a:buFont typeface="+mj-lt"/>
              <a:buAutoNum type="romanUcPeriod"/>
            </a:pPr>
            <a:endParaRPr lang="es-ES" sz="2800" b="1" dirty="0">
              <a:latin typeface="Montserrat SemiBold" pitchFamily="2" charset="0"/>
              <a:cs typeface="Montserrat ExtraBold"/>
            </a:endParaRPr>
          </a:p>
          <a:p>
            <a:pPr marL="0" lvl="1"/>
            <a:endParaRPr lang="es-ES" sz="2800" b="1" dirty="0">
              <a:latin typeface="Montserrat SemiBold" pitchFamily="2" charset="0"/>
              <a:cs typeface="Montserrat ExtraBold"/>
            </a:endParaRPr>
          </a:p>
          <a:p>
            <a:pPr marL="0" lvl="1"/>
            <a:endParaRPr lang="es-ES" sz="2800" b="1" dirty="0">
              <a:latin typeface="Montserrat SemiBold" pitchFamily="2" charset="0"/>
              <a:cs typeface="Montserrat ExtraBold"/>
            </a:endParaRPr>
          </a:p>
          <a:p>
            <a:pPr marL="0" lvl="1"/>
            <a:r>
              <a:rPr lang="es-ES" sz="2800" b="1" dirty="0">
                <a:latin typeface="Montserrat SemiBold" pitchFamily="2" charset="0"/>
                <a:cs typeface="Montserrat ExtraBold"/>
              </a:rPr>
              <a:t>II. Desarrollo</a:t>
            </a:r>
          </a:p>
          <a:p>
            <a:pPr marL="510104" lvl="1" indent="-510104">
              <a:buFont typeface="+mj-lt"/>
              <a:buAutoNum type="romanUcPeriod"/>
            </a:pPr>
            <a:endParaRPr lang="es-ES" sz="2800" b="1" dirty="0">
              <a:latin typeface="Montserrat SemiBold" pitchFamily="2" charset="0"/>
              <a:cs typeface="Montserrat ExtraBold"/>
            </a:endParaRPr>
          </a:p>
          <a:p>
            <a:pPr marL="510104" lvl="1" indent="-510104">
              <a:buFont typeface="+mj-lt"/>
              <a:buAutoNum type="romanUcPeriod"/>
            </a:pPr>
            <a:endParaRPr lang="es-ES" sz="2800" b="1" dirty="0">
              <a:latin typeface="Montserrat SemiBold" pitchFamily="2" charset="0"/>
              <a:cs typeface="Montserrat ExtraBold"/>
            </a:endParaRPr>
          </a:p>
          <a:p>
            <a:pPr marL="0" lvl="1"/>
            <a:endParaRPr lang="es-MX" sz="2800" b="1" dirty="0">
              <a:latin typeface="Montserrat SemiBold" pitchFamily="2" charset="0"/>
            </a:endParaRPr>
          </a:p>
          <a:p>
            <a:pPr marL="0" lvl="1"/>
            <a:r>
              <a:rPr lang="es-MX" sz="2800" b="1" dirty="0">
                <a:latin typeface="Montserrat SemiBold" pitchFamily="2" charset="0"/>
              </a:rPr>
              <a:t>III. Proyecto de Acuerdo</a:t>
            </a:r>
          </a:p>
        </p:txBody>
      </p:sp>
      <p:sp>
        <p:nvSpPr>
          <p:cNvPr id="3" name="Marcador de número de diapositiva 3">
            <a:extLst>
              <a:ext uri="{FF2B5EF4-FFF2-40B4-BE49-F238E27FC236}">
                <a16:creationId xmlns:a16="http://schemas.microsoft.com/office/drawing/2014/main" id="{D5E92E3D-956F-289B-7853-86C4F63E5860}"/>
              </a:ext>
            </a:extLst>
          </p:cNvPr>
          <p:cNvSpPr txBox="1">
            <a:spLocks/>
          </p:cNvSpPr>
          <p:nvPr/>
        </p:nvSpPr>
        <p:spPr>
          <a:xfrm>
            <a:off x="14301376" y="9594406"/>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2</a:t>
            </a:fld>
            <a:endParaRPr lang="es-MX" sz="1600" dirty="0"/>
          </a:p>
        </p:txBody>
      </p:sp>
      <p:pic>
        <p:nvPicPr>
          <p:cNvPr id="4" name="Google Shape;143;p20">
            <a:extLst>
              <a:ext uri="{FF2B5EF4-FFF2-40B4-BE49-F238E27FC236}">
                <a16:creationId xmlns:a16="http://schemas.microsoft.com/office/drawing/2014/main" id="{CAF00BCA-C7A1-2884-762A-5D7B976528C9}"/>
              </a:ext>
            </a:extLst>
          </p:cNvPr>
          <p:cNvPicPr preferRelativeResize="0"/>
          <p:nvPr/>
        </p:nvPicPr>
        <p:blipFill rotWithShape="1">
          <a:blip r:embed="rId2">
            <a:alphaModFix/>
          </a:blip>
          <a:srcRect/>
          <a:stretch/>
        </p:blipFill>
        <p:spPr>
          <a:xfrm>
            <a:off x="8460037" y="2725456"/>
            <a:ext cx="930372" cy="858114"/>
          </a:xfrm>
          <a:prstGeom prst="rect">
            <a:avLst/>
          </a:prstGeom>
          <a:noFill/>
          <a:ln>
            <a:noFill/>
          </a:ln>
        </p:spPr>
      </p:pic>
      <p:pic>
        <p:nvPicPr>
          <p:cNvPr id="9" name="Google Shape;144;p20">
            <a:extLst>
              <a:ext uri="{FF2B5EF4-FFF2-40B4-BE49-F238E27FC236}">
                <a16:creationId xmlns:a16="http://schemas.microsoft.com/office/drawing/2014/main" id="{0AEB798B-24B7-4C26-EE70-47F15F2EA6CE}"/>
              </a:ext>
            </a:extLst>
          </p:cNvPr>
          <p:cNvPicPr preferRelativeResize="0"/>
          <p:nvPr/>
        </p:nvPicPr>
        <p:blipFill rotWithShape="1">
          <a:blip r:embed="rId3">
            <a:alphaModFix/>
          </a:blip>
          <a:srcRect r="19884"/>
          <a:stretch/>
        </p:blipFill>
        <p:spPr>
          <a:xfrm>
            <a:off x="8507386" y="4391862"/>
            <a:ext cx="809048" cy="1011733"/>
          </a:xfrm>
          <a:prstGeom prst="rect">
            <a:avLst/>
          </a:prstGeom>
          <a:noFill/>
          <a:ln>
            <a:noFill/>
          </a:ln>
        </p:spPr>
      </p:pic>
      <p:pic>
        <p:nvPicPr>
          <p:cNvPr id="10" name="Google Shape;145;p20" descr="Apretón De Manos Reunión Acuerdo - Gráficos vectoriales gratis en Pixabay">
            <a:extLst>
              <a:ext uri="{FF2B5EF4-FFF2-40B4-BE49-F238E27FC236}">
                <a16:creationId xmlns:a16="http://schemas.microsoft.com/office/drawing/2014/main" id="{3308FC00-A1DB-E07C-6B2A-E6514F50571C}"/>
              </a:ext>
            </a:extLst>
          </p:cNvPr>
          <p:cNvPicPr preferRelativeResize="0"/>
          <p:nvPr/>
        </p:nvPicPr>
        <p:blipFill rotWithShape="1">
          <a:blip r:embed="rId4">
            <a:alphaModFix/>
          </a:blip>
          <a:srcRect/>
          <a:stretch/>
        </p:blipFill>
        <p:spPr>
          <a:xfrm>
            <a:off x="8507386" y="6062461"/>
            <a:ext cx="896336" cy="927689"/>
          </a:xfrm>
          <a:prstGeom prst="rect">
            <a:avLst/>
          </a:prstGeom>
          <a:noFill/>
          <a:ln>
            <a:noFill/>
          </a:ln>
        </p:spPr>
      </p:pic>
    </p:spTree>
    <p:extLst>
      <p:ext uri="{BB962C8B-B14F-4D97-AF65-F5344CB8AC3E}">
        <p14:creationId xmlns:p14="http://schemas.microsoft.com/office/powerpoint/2010/main" val="1782664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ítulo 1">
            <a:extLst>
              <a:ext uri="{FF2B5EF4-FFF2-40B4-BE49-F238E27FC236}">
                <a16:creationId xmlns:a16="http://schemas.microsoft.com/office/drawing/2014/main" id="{31E3290D-5541-CF44-88F0-40B9300E9D02}"/>
              </a:ext>
            </a:extLst>
          </p:cNvPr>
          <p:cNvSpPr>
            <a:spLocks noGrp="1"/>
          </p:cNvSpPr>
          <p:nvPr>
            <p:ph type="title"/>
          </p:nvPr>
        </p:nvSpPr>
        <p:spPr>
          <a:xfrm>
            <a:off x="154414" y="643403"/>
            <a:ext cx="5142149" cy="959504"/>
          </a:xfrm>
          <a:prstGeom prst="rect">
            <a:avLst/>
          </a:prstGeom>
        </p:spPr>
        <p:txBody>
          <a:bodyPr>
            <a:normAutofit/>
          </a:bodyPr>
          <a:lstStyle/>
          <a:p>
            <a:r>
              <a:rPr lang="es-MX" sz="4000" dirty="0">
                <a:solidFill>
                  <a:srgbClr val="275D55"/>
                </a:solidFill>
                <a:latin typeface="Montserrat SemiBold" panose="00000700000000000000" pitchFamily="2" charset="0"/>
              </a:rPr>
              <a:t>I. </a:t>
            </a:r>
            <a:r>
              <a:rPr lang="es-MX" sz="4000" dirty="0">
                <a:latin typeface="Montserrat SemiBold" panose="00000700000000000000" pitchFamily="2" charset="0"/>
              </a:rPr>
              <a:t>Antecedentes</a:t>
            </a:r>
          </a:p>
        </p:txBody>
      </p:sp>
      <p:sp>
        <p:nvSpPr>
          <p:cNvPr id="31" name="Rectángulo 5">
            <a:extLst>
              <a:ext uri="{FF2B5EF4-FFF2-40B4-BE49-F238E27FC236}">
                <a16:creationId xmlns:a16="http://schemas.microsoft.com/office/drawing/2014/main" id="{CA2AEF68-A578-4770-8958-86CDE41C335F}"/>
              </a:ext>
            </a:extLst>
          </p:cNvPr>
          <p:cNvSpPr/>
          <p:nvPr/>
        </p:nvSpPr>
        <p:spPr>
          <a:xfrm>
            <a:off x="851260" y="2669915"/>
            <a:ext cx="13940505" cy="1384995"/>
          </a:xfrm>
          <a:prstGeom prst="rect">
            <a:avLst/>
          </a:prstGeom>
        </p:spPr>
        <p:txBody>
          <a:bodyPr wrap="square">
            <a:spAutoFit/>
          </a:bodyPr>
          <a:lstStyle/>
          <a:p>
            <a:pPr algn="just"/>
            <a:r>
              <a:rPr lang="es-MX" sz="2100" dirty="0">
                <a:latin typeface="Montserrat SemiBold" panose="00000700000000000000" pitchFamily="2" charset="0"/>
              </a:rPr>
              <a:t>El H. Consejo Técnico (HCT) del Instituto Mexicano del Seguro Social (IMSS), mediante Acuerdo número ACDO.SA2.HCT.251022/315.P.DA del 25 de octubre de 2022, aprobó el Programa de Arrendamiento de Inmuebles para el año  2023, IMSS-Arrendatario Régimen Ordinario, mismo que comtempla 314 operaciones inmobiliarias, de acuerdo a lo siguiente:</a:t>
            </a:r>
            <a:endParaRPr lang="es-MX" sz="2100" dirty="0">
              <a:latin typeface="Montserrat SemiBold" panose="00000700000000000000" pitchFamily="2" charset="0"/>
              <a:cs typeface="Arial" pitchFamily="34" charset="0"/>
            </a:endParaRPr>
          </a:p>
        </p:txBody>
      </p:sp>
      <p:graphicFrame>
        <p:nvGraphicFramePr>
          <p:cNvPr id="3" name="28 Tabla">
            <a:extLst>
              <a:ext uri="{FF2B5EF4-FFF2-40B4-BE49-F238E27FC236}">
                <a16:creationId xmlns:a16="http://schemas.microsoft.com/office/drawing/2014/main" id="{4744CDC5-F526-FDF4-5494-D5ACCE4F452C}"/>
              </a:ext>
            </a:extLst>
          </p:cNvPr>
          <p:cNvGraphicFramePr>
            <a:graphicFrameLocks noGrp="1"/>
          </p:cNvGraphicFramePr>
          <p:nvPr>
            <p:extLst>
              <p:ext uri="{D42A27DB-BD31-4B8C-83A1-F6EECF244321}">
                <p14:modId xmlns:p14="http://schemas.microsoft.com/office/powerpoint/2010/main" val="2460883002"/>
              </p:ext>
            </p:extLst>
          </p:nvPr>
        </p:nvGraphicFramePr>
        <p:xfrm>
          <a:off x="3406588" y="4744710"/>
          <a:ext cx="7171765" cy="2520738"/>
        </p:xfrm>
        <a:graphic>
          <a:graphicData uri="http://schemas.openxmlformats.org/drawingml/2006/table">
            <a:tbl>
              <a:tblPr firstRow="1" bandRow="1"/>
              <a:tblGrid>
                <a:gridCol w="4069978">
                  <a:extLst>
                    <a:ext uri="{9D8B030D-6E8A-4147-A177-3AD203B41FA5}">
                      <a16:colId xmlns:a16="http://schemas.microsoft.com/office/drawing/2014/main" val="20000"/>
                    </a:ext>
                  </a:extLst>
                </a:gridCol>
                <a:gridCol w="3101787">
                  <a:extLst>
                    <a:ext uri="{9D8B030D-6E8A-4147-A177-3AD203B41FA5}">
                      <a16:colId xmlns:a16="http://schemas.microsoft.com/office/drawing/2014/main" val="20001"/>
                    </a:ext>
                  </a:extLst>
                </a:gridCol>
              </a:tblGrid>
              <a:tr h="385120">
                <a:tc>
                  <a:txBody>
                    <a:bodyPr/>
                    <a:lstStyle>
                      <a:lvl1pPr marL="0" algn="l" defTabSz="914400" rtl="0" eaLnBrk="1" latinLnBrk="0" hangingPunct="1">
                        <a:defRPr sz="1800" b="1" kern="1200">
                          <a:solidFill>
                            <a:schemeClr val="tx1"/>
                          </a:solidFill>
                          <a:latin typeface="Montserrat"/>
                        </a:defRPr>
                      </a:lvl1pPr>
                      <a:lvl2pPr marL="457200" algn="l" defTabSz="914400" rtl="0" eaLnBrk="1" latinLnBrk="0" hangingPunct="1">
                        <a:defRPr sz="1800" b="1" kern="1200">
                          <a:solidFill>
                            <a:schemeClr val="tx1"/>
                          </a:solidFill>
                          <a:latin typeface="Montserrat"/>
                        </a:defRPr>
                      </a:lvl2pPr>
                      <a:lvl3pPr marL="914400" algn="l" defTabSz="914400" rtl="0" eaLnBrk="1" latinLnBrk="0" hangingPunct="1">
                        <a:defRPr sz="1800" b="1" kern="1200">
                          <a:solidFill>
                            <a:schemeClr val="tx1"/>
                          </a:solidFill>
                          <a:latin typeface="Montserrat"/>
                        </a:defRPr>
                      </a:lvl3pPr>
                      <a:lvl4pPr marL="1371600" algn="l" defTabSz="914400" rtl="0" eaLnBrk="1" latinLnBrk="0" hangingPunct="1">
                        <a:defRPr sz="1800" b="1" kern="1200">
                          <a:solidFill>
                            <a:schemeClr val="tx1"/>
                          </a:solidFill>
                          <a:latin typeface="Montserrat"/>
                        </a:defRPr>
                      </a:lvl4pPr>
                      <a:lvl5pPr marL="1828800" algn="l" defTabSz="914400" rtl="0" eaLnBrk="1" latinLnBrk="0" hangingPunct="1">
                        <a:defRPr sz="1800" b="1" kern="1200">
                          <a:solidFill>
                            <a:schemeClr val="tx1"/>
                          </a:solidFill>
                          <a:latin typeface="Montserrat"/>
                        </a:defRPr>
                      </a:lvl5pPr>
                      <a:lvl6pPr marL="2286000" algn="l" defTabSz="914400" rtl="0" eaLnBrk="1" latinLnBrk="0" hangingPunct="1">
                        <a:defRPr sz="1800" b="1" kern="1200">
                          <a:solidFill>
                            <a:schemeClr val="tx1"/>
                          </a:solidFill>
                          <a:latin typeface="Montserrat"/>
                        </a:defRPr>
                      </a:lvl6pPr>
                      <a:lvl7pPr marL="2743200" algn="l" defTabSz="914400" rtl="0" eaLnBrk="1" latinLnBrk="0" hangingPunct="1">
                        <a:defRPr sz="1800" b="1" kern="1200">
                          <a:solidFill>
                            <a:schemeClr val="tx1"/>
                          </a:solidFill>
                          <a:latin typeface="Montserrat"/>
                        </a:defRPr>
                      </a:lvl7pPr>
                      <a:lvl8pPr marL="3200400" algn="l" defTabSz="914400" rtl="0" eaLnBrk="1" latinLnBrk="0" hangingPunct="1">
                        <a:defRPr sz="1800" b="1" kern="1200">
                          <a:solidFill>
                            <a:schemeClr val="tx1"/>
                          </a:solidFill>
                          <a:latin typeface="Montserrat"/>
                        </a:defRPr>
                      </a:lvl8pPr>
                      <a:lvl9pPr marL="3657600" algn="l" defTabSz="914400" rtl="0" eaLnBrk="1" latinLnBrk="0" hangingPunct="1">
                        <a:defRPr sz="1800" b="1"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kern="1200" spc="-5" dirty="0">
                          <a:solidFill>
                            <a:schemeClr val="bg1"/>
                          </a:solidFill>
                          <a:effectLst/>
                          <a:latin typeface="Montserrat" pitchFamily="2" charset="0"/>
                        </a:rPr>
                        <a:t>Tipo</a:t>
                      </a:r>
                      <a:endParaRPr lang="es-MX" sz="1800" b="0" kern="1200" spc="-5" dirty="0">
                        <a:solidFill>
                          <a:schemeClr val="bg1"/>
                        </a:solidFill>
                        <a:effectLst/>
                        <a:latin typeface="Montserrat" panose="00000500000000000000" pitchFamily="2" charset="0"/>
                        <a:ea typeface="+mn-ea"/>
                        <a:cs typeface="+mn-cs"/>
                      </a:endParaRP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b="1" kern="1200">
                          <a:solidFill>
                            <a:schemeClr val="tx1"/>
                          </a:solidFill>
                          <a:latin typeface="Montserrat"/>
                        </a:defRPr>
                      </a:lvl1pPr>
                      <a:lvl2pPr marL="457200" algn="l" defTabSz="914400" rtl="0" eaLnBrk="1" latinLnBrk="0" hangingPunct="1">
                        <a:defRPr sz="1800" b="1" kern="1200">
                          <a:solidFill>
                            <a:schemeClr val="tx1"/>
                          </a:solidFill>
                          <a:latin typeface="Montserrat"/>
                        </a:defRPr>
                      </a:lvl2pPr>
                      <a:lvl3pPr marL="914400" algn="l" defTabSz="914400" rtl="0" eaLnBrk="1" latinLnBrk="0" hangingPunct="1">
                        <a:defRPr sz="1800" b="1" kern="1200">
                          <a:solidFill>
                            <a:schemeClr val="tx1"/>
                          </a:solidFill>
                          <a:latin typeface="Montserrat"/>
                        </a:defRPr>
                      </a:lvl3pPr>
                      <a:lvl4pPr marL="1371600" algn="l" defTabSz="914400" rtl="0" eaLnBrk="1" latinLnBrk="0" hangingPunct="1">
                        <a:defRPr sz="1800" b="1" kern="1200">
                          <a:solidFill>
                            <a:schemeClr val="tx1"/>
                          </a:solidFill>
                          <a:latin typeface="Montserrat"/>
                        </a:defRPr>
                      </a:lvl4pPr>
                      <a:lvl5pPr marL="1828800" algn="l" defTabSz="914400" rtl="0" eaLnBrk="1" latinLnBrk="0" hangingPunct="1">
                        <a:defRPr sz="1800" b="1" kern="1200">
                          <a:solidFill>
                            <a:schemeClr val="tx1"/>
                          </a:solidFill>
                          <a:latin typeface="Montserrat"/>
                        </a:defRPr>
                      </a:lvl5pPr>
                      <a:lvl6pPr marL="2286000" algn="l" defTabSz="914400" rtl="0" eaLnBrk="1" latinLnBrk="0" hangingPunct="1">
                        <a:defRPr sz="1800" b="1" kern="1200">
                          <a:solidFill>
                            <a:schemeClr val="tx1"/>
                          </a:solidFill>
                          <a:latin typeface="Montserrat"/>
                        </a:defRPr>
                      </a:lvl6pPr>
                      <a:lvl7pPr marL="2743200" algn="l" defTabSz="914400" rtl="0" eaLnBrk="1" latinLnBrk="0" hangingPunct="1">
                        <a:defRPr sz="1800" b="1" kern="1200">
                          <a:solidFill>
                            <a:schemeClr val="tx1"/>
                          </a:solidFill>
                          <a:latin typeface="Montserrat"/>
                        </a:defRPr>
                      </a:lvl7pPr>
                      <a:lvl8pPr marL="3200400" algn="l" defTabSz="914400" rtl="0" eaLnBrk="1" latinLnBrk="0" hangingPunct="1">
                        <a:defRPr sz="1800" b="1" kern="1200">
                          <a:solidFill>
                            <a:schemeClr val="tx1"/>
                          </a:solidFill>
                          <a:latin typeface="Montserrat"/>
                        </a:defRPr>
                      </a:lvl8pPr>
                      <a:lvl9pPr marL="3657600" algn="l" defTabSz="914400" rtl="0" eaLnBrk="1" latinLnBrk="0" hangingPunct="1">
                        <a:defRPr sz="1800" b="1"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kern="1200" spc="-5" dirty="0">
                          <a:solidFill>
                            <a:schemeClr val="bg1"/>
                          </a:solidFill>
                          <a:effectLst/>
                          <a:latin typeface="Montserrat" pitchFamily="2" charset="0"/>
                        </a:rPr>
                        <a:t>Número</a:t>
                      </a:r>
                      <a:endParaRPr lang="es-MX" sz="1800" b="0" kern="1200" spc="-5" dirty="0">
                        <a:solidFill>
                          <a:schemeClr val="bg1"/>
                        </a:solidFill>
                        <a:effectLst/>
                        <a:latin typeface="Montserrat" panose="00000500000000000000" pitchFamily="2" charset="0"/>
                        <a:ea typeface="+mn-ea"/>
                        <a:cs typeface="+mn-cs"/>
                      </a:endParaRP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10000"/>
                  </a:ext>
                </a:extLst>
              </a:tr>
              <a:tr h="367513">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Renovación</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206</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49724">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Cancelación</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7</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56149">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Sustitución</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67</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56149">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Nuevos</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31</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56149">
                <a:tc>
                  <a:txBody>
                    <a:body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Casa Habitación</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Montserrat" panose="00000500000000000000" pitchFamily="2" charset="0"/>
                          <a:ea typeface="+mn-ea"/>
                          <a:cs typeface="+mn-cs"/>
                        </a:rPr>
                        <a:t>3</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4382534"/>
                  </a:ext>
                </a:extLst>
              </a:tr>
              <a:tr h="349934">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b="1" kern="1200" spc="-5" dirty="0">
                          <a:solidFill>
                            <a:schemeClr val="bg1"/>
                          </a:solidFill>
                          <a:effectLst/>
                          <a:latin typeface="Montserrat" pitchFamily="2" charset="0"/>
                        </a:rPr>
                        <a:t>Total</a:t>
                      </a:r>
                      <a:endParaRPr lang="es-MX" sz="1800" b="1" kern="1200" spc="-5" dirty="0">
                        <a:solidFill>
                          <a:schemeClr val="bg1"/>
                        </a:solidFill>
                        <a:effectLst/>
                        <a:latin typeface="Montserrat" panose="00000500000000000000" pitchFamily="2" charset="0"/>
                        <a:ea typeface="+mn-ea"/>
                        <a:cs typeface="+mn-cs"/>
                      </a:endParaRP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b="1" u="none" strike="noStrike" kern="1200" spc="-5" dirty="0">
                          <a:solidFill>
                            <a:schemeClr val="bg1"/>
                          </a:solidFill>
                          <a:effectLst/>
                          <a:latin typeface="Montserrat" panose="00000500000000000000" pitchFamily="2" charset="0"/>
                          <a:ea typeface="+mn-ea"/>
                          <a:cs typeface="+mn-cs"/>
                        </a:rPr>
                        <a:t>314</a:t>
                      </a: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10006"/>
                  </a:ext>
                </a:extLst>
              </a:tr>
            </a:tbl>
          </a:graphicData>
        </a:graphic>
      </p:graphicFrame>
      <p:sp>
        <p:nvSpPr>
          <p:cNvPr id="4" name="Marcador de número de diapositiva 3">
            <a:extLst>
              <a:ext uri="{FF2B5EF4-FFF2-40B4-BE49-F238E27FC236}">
                <a16:creationId xmlns:a16="http://schemas.microsoft.com/office/drawing/2014/main" id="{1B3ECB27-9295-997E-2D5C-18D541B0DB71}"/>
              </a:ext>
            </a:extLst>
          </p:cNvPr>
          <p:cNvSpPr txBox="1">
            <a:spLocks/>
          </p:cNvSpPr>
          <p:nvPr/>
        </p:nvSpPr>
        <p:spPr>
          <a:xfrm>
            <a:off x="14301376" y="9594406"/>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3</a:t>
            </a:fld>
            <a:endParaRPr lang="es-MX" sz="1600" dirty="0"/>
          </a:p>
        </p:txBody>
      </p:sp>
      <p:pic>
        <p:nvPicPr>
          <p:cNvPr id="5" name="Google Shape;143;p20">
            <a:extLst>
              <a:ext uri="{FF2B5EF4-FFF2-40B4-BE49-F238E27FC236}">
                <a16:creationId xmlns:a16="http://schemas.microsoft.com/office/drawing/2014/main" id="{1031AEC8-B7F0-B89A-8B6A-8EAFED5E0B7C}"/>
              </a:ext>
            </a:extLst>
          </p:cNvPr>
          <p:cNvPicPr preferRelativeResize="0"/>
          <p:nvPr/>
        </p:nvPicPr>
        <p:blipFill rotWithShape="1">
          <a:blip r:embed="rId2">
            <a:alphaModFix/>
          </a:blip>
          <a:srcRect/>
          <a:stretch/>
        </p:blipFill>
        <p:spPr>
          <a:xfrm>
            <a:off x="5296563" y="820160"/>
            <a:ext cx="930372" cy="858114"/>
          </a:xfrm>
          <a:prstGeom prst="rect">
            <a:avLst/>
          </a:prstGeom>
          <a:noFill/>
          <a:ln>
            <a:noFill/>
          </a:ln>
        </p:spPr>
      </p:pic>
    </p:spTree>
    <p:extLst>
      <p:ext uri="{BB962C8B-B14F-4D97-AF65-F5344CB8AC3E}">
        <p14:creationId xmlns:p14="http://schemas.microsoft.com/office/powerpoint/2010/main" val="3495011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ítulo 1">
            <a:extLst>
              <a:ext uri="{FF2B5EF4-FFF2-40B4-BE49-F238E27FC236}">
                <a16:creationId xmlns:a16="http://schemas.microsoft.com/office/drawing/2014/main" id="{31E3290D-5541-CF44-88F0-40B9300E9D02}"/>
              </a:ext>
            </a:extLst>
          </p:cNvPr>
          <p:cNvSpPr>
            <a:spLocks noGrp="1"/>
          </p:cNvSpPr>
          <p:nvPr>
            <p:ph type="title"/>
          </p:nvPr>
        </p:nvSpPr>
        <p:spPr>
          <a:xfrm>
            <a:off x="543697" y="596988"/>
            <a:ext cx="3860128" cy="959504"/>
          </a:xfrm>
          <a:prstGeom prst="rect">
            <a:avLst/>
          </a:prstGeom>
        </p:spPr>
        <p:txBody>
          <a:bodyPr>
            <a:normAutofit/>
          </a:bodyPr>
          <a:lstStyle/>
          <a:p>
            <a:r>
              <a:rPr lang="es-MX" sz="4000" dirty="0">
                <a:solidFill>
                  <a:srgbClr val="275D55"/>
                </a:solidFill>
                <a:latin typeface="Montserrat SemiBold" panose="00000700000000000000" pitchFamily="2" charset="0"/>
              </a:rPr>
              <a:t>II. </a:t>
            </a:r>
            <a:r>
              <a:rPr lang="es-MX" sz="4000" dirty="0">
                <a:latin typeface="Montserrat SemiBold" panose="00000700000000000000" pitchFamily="2" charset="0"/>
              </a:rPr>
              <a:t>Desarrollo</a:t>
            </a:r>
          </a:p>
        </p:txBody>
      </p:sp>
      <p:sp>
        <p:nvSpPr>
          <p:cNvPr id="13" name="3 Marcador de contenido"/>
          <p:cNvSpPr txBox="1">
            <a:spLocks/>
          </p:cNvSpPr>
          <p:nvPr/>
        </p:nvSpPr>
        <p:spPr>
          <a:xfrm>
            <a:off x="755889" y="2393255"/>
            <a:ext cx="10613726" cy="6629982"/>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400" b="0" i="0" kern="1200">
                <a:solidFill>
                  <a:schemeClr val="tx1">
                    <a:tint val="75000"/>
                  </a:schemeClr>
                </a:solidFill>
                <a:latin typeface="Montserrat" pitchFamily="2" charset="77"/>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spcBef>
                <a:spcPts val="1200"/>
              </a:spcBef>
              <a:spcAft>
                <a:spcPts val="1800"/>
              </a:spcAft>
            </a:pPr>
            <a:r>
              <a:rPr lang="es-MX" sz="2100" dirty="0">
                <a:solidFill>
                  <a:schemeClr val="tx1"/>
                </a:solidFill>
                <a:latin typeface="Montserrat SemiBold" panose="00000700000000000000" pitchFamily="2" charset="0"/>
              </a:rPr>
              <a:t>Posterior a la aprobación del citado Programa de Arrendamiento de Inmuebles, el Órgano de Operación Administrativa Desconcentrada (OOAD) Estatal Morelos, mediante oficio número 189001050100/1148/2023 del 28 de julio de 2023, solicitó contar con un  inmueble con superficie de entre 800 y 1200 m</a:t>
            </a:r>
            <a:r>
              <a:rPr lang="es-MX" sz="2100" baseline="30000" dirty="0">
                <a:solidFill>
                  <a:schemeClr val="tx1"/>
                </a:solidFill>
                <a:latin typeface="Montserrat SemiBold" panose="00000700000000000000" pitchFamily="2" charset="0"/>
              </a:rPr>
              <a:t>2</a:t>
            </a:r>
            <a:r>
              <a:rPr lang="es-MX" sz="2100" dirty="0">
                <a:solidFill>
                  <a:schemeClr val="tx1"/>
                </a:solidFill>
                <a:latin typeface="Montserrat SemiBold" panose="00000700000000000000" pitchFamily="2" charset="0"/>
              </a:rPr>
              <a:t> con destino de Sub–Almacén Delegacional.</a:t>
            </a:r>
          </a:p>
          <a:p>
            <a:pPr algn="just">
              <a:spcBef>
                <a:spcPts val="1200"/>
              </a:spcBef>
              <a:spcAft>
                <a:spcPts val="1800"/>
              </a:spcAft>
            </a:pPr>
            <a:r>
              <a:rPr lang="es-MX" sz="2100" dirty="0">
                <a:solidFill>
                  <a:schemeClr val="tx1"/>
                </a:solidFill>
                <a:latin typeface="Montserrat SemiBold" panose="00000700000000000000" pitchFamily="2" charset="0"/>
              </a:rPr>
              <a:t>Derivado de lo anterior, al no existir en el IMSS infraestructura inmobiliaria propia que permita el adecuado resguardo de bienes terapéuticos y no terapéuticos, que sirvan para el resguardo y suministro de las Unidades Médicas y No Médicas, y toda vez que, el Instituto de Administración y Avalúos de Bienes Nacionales (INDAABIN), mediante el oficio número DPI/O-DISPIF/1174/2023 del 24 de julio de 2023 informó que no cuenta con inmuebles federales disponibles con las características requeridas para dicho servicio; se opta por seguir en búsqueda de ofertas inmobiliarias para arrendar.</a:t>
            </a:r>
          </a:p>
          <a:p>
            <a:pPr algn="just">
              <a:spcBef>
                <a:spcPts val="1200"/>
              </a:spcBef>
              <a:spcAft>
                <a:spcPts val="1800"/>
              </a:spcAft>
            </a:pPr>
            <a:r>
              <a:rPr lang="es-MX" sz="2100" dirty="0">
                <a:solidFill>
                  <a:schemeClr val="tx1"/>
                </a:solidFill>
                <a:latin typeface="Montserrat SemiBold" panose="00000700000000000000" pitchFamily="2" charset="0"/>
              </a:rPr>
              <a:t>Es importante señalar que, el arrendamiento del referido almacén incrementará la capacidad de almacenamiento para resguardar insumos terapéuticos y no terapéuticos en Morelos, lo que beneficiará a los derechohabientes en el OOAD Estatal Morelos.</a:t>
            </a:r>
          </a:p>
        </p:txBody>
      </p:sp>
      <p:sp>
        <p:nvSpPr>
          <p:cNvPr id="2" name="Marcador de número de diapositiva 3">
            <a:extLst>
              <a:ext uri="{FF2B5EF4-FFF2-40B4-BE49-F238E27FC236}">
                <a16:creationId xmlns:a16="http://schemas.microsoft.com/office/drawing/2014/main" id="{170CCF19-61EB-E278-9D0D-383BA0352D07}"/>
              </a:ext>
            </a:extLst>
          </p:cNvPr>
          <p:cNvSpPr txBox="1">
            <a:spLocks/>
          </p:cNvSpPr>
          <p:nvPr/>
        </p:nvSpPr>
        <p:spPr>
          <a:xfrm>
            <a:off x="14301376" y="9610223"/>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4</a:t>
            </a:fld>
            <a:endParaRPr lang="es-MX" sz="1600" dirty="0"/>
          </a:p>
        </p:txBody>
      </p:sp>
      <p:pic>
        <p:nvPicPr>
          <p:cNvPr id="5" name="Google Shape;144;p20">
            <a:extLst>
              <a:ext uri="{FF2B5EF4-FFF2-40B4-BE49-F238E27FC236}">
                <a16:creationId xmlns:a16="http://schemas.microsoft.com/office/drawing/2014/main" id="{FB4AF3B7-D58F-00EC-AA21-7096D4F696CD}"/>
              </a:ext>
            </a:extLst>
          </p:cNvPr>
          <p:cNvPicPr preferRelativeResize="0"/>
          <p:nvPr/>
        </p:nvPicPr>
        <p:blipFill rotWithShape="1">
          <a:blip r:embed="rId2">
            <a:alphaModFix/>
          </a:blip>
          <a:srcRect r="19884"/>
          <a:stretch/>
        </p:blipFill>
        <p:spPr>
          <a:xfrm>
            <a:off x="4704754" y="596988"/>
            <a:ext cx="809048" cy="1011733"/>
          </a:xfrm>
          <a:prstGeom prst="rect">
            <a:avLst/>
          </a:prstGeom>
          <a:noFill/>
          <a:ln>
            <a:noFill/>
          </a:ln>
        </p:spPr>
      </p:pic>
      <p:pic>
        <p:nvPicPr>
          <p:cNvPr id="7" name="Imagen 6">
            <a:extLst>
              <a:ext uri="{FF2B5EF4-FFF2-40B4-BE49-F238E27FC236}">
                <a16:creationId xmlns:a16="http://schemas.microsoft.com/office/drawing/2014/main" id="{A5C2044D-E9AE-EC65-0128-A4AB9CEEB798}"/>
              </a:ext>
            </a:extLst>
          </p:cNvPr>
          <p:cNvPicPr>
            <a:picLocks noChangeAspect="1"/>
          </p:cNvPicPr>
          <p:nvPr/>
        </p:nvPicPr>
        <p:blipFill>
          <a:blip r:embed="rId3"/>
          <a:stretch>
            <a:fillRect/>
          </a:stretch>
        </p:blipFill>
        <p:spPr>
          <a:xfrm>
            <a:off x="11914218" y="2952803"/>
            <a:ext cx="3176623" cy="2934109"/>
          </a:xfrm>
          <a:prstGeom prst="rect">
            <a:avLst/>
          </a:prstGeom>
          <a:ln w="88900" cap="sq" cmpd="thickThin">
            <a:solidFill>
              <a:srgbClr val="000000"/>
            </a:solidFill>
            <a:prstDash val="solid"/>
            <a:miter lim="800000"/>
          </a:ln>
          <a:effectLst>
            <a:innerShdw blurRad="76200">
              <a:srgbClr val="000000"/>
            </a:innerShdw>
          </a:effectLst>
        </p:spPr>
      </p:pic>
      <p:pic>
        <p:nvPicPr>
          <p:cNvPr id="14" name="Gráfico 13" descr="Warehouse con relleno sólido">
            <a:extLst>
              <a:ext uri="{FF2B5EF4-FFF2-40B4-BE49-F238E27FC236}">
                <a16:creationId xmlns:a16="http://schemas.microsoft.com/office/drawing/2014/main" id="{16D46D66-8CFA-BEB6-CC79-CEA16EEF99D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521454" y="6580298"/>
            <a:ext cx="1962150" cy="1962150"/>
          </a:xfrm>
          <a:prstGeom prst="rect">
            <a:avLst/>
          </a:prstGeom>
        </p:spPr>
      </p:pic>
    </p:spTree>
    <p:extLst>
      <p:ext uri="{BB962C8B-B14F-4D97-AF65-F5344CB8AC3E}">
        <p14:creationId xmlns:p14="http://schemas.microsoft.com/office/powerpoint/2010/main" val="931533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762FFD15-5296-0544-B849-F1DA071A36A3}"/>
              </a:ext>
            </a:extLst>
          </p:cNvPr>
          <p:cNvSpPr>
            <a:spLocks noGrp="1"/>
          </p:cNvSpPr>
          <p:nvPr>
            <p:ph type="title"/>
          </p:nvPr>
        </p:nvSpPr>
        <p:spPr>
          <a:xfrm>
            <a:off x="259492" y="803602"/>
            <a:ext cx="7686697" cy="896058"/>
          </a:xfrm>
        </p:spPr>
        <p:txBody>
          <a:bodyPr>
            <a:normAutofit/>
          </a:bodyPr>
          <a:lstStyle/>
          <a:p>
            <a:r>
              <a:rPr lang="es-MX" sz="4000" spc="-150" dirty="0"/>
              <a:t>III. PROYECTO DE ACUERDO</a:t>
            </a:r>
          </a:p>
        </p:txBody>
      </p:sp>
      <p:sp>
        <p:nvSpPr>
          <p:cNvPr id="6" name="5 CuadroTexto"/>
          <p:cNvSpPr txBox="1"/>
          <p:nvPr/>
        </p:nvSpPr>
        <p:spPr>
          <a:xfrm>
            <a:off x="572352" y="5029994"/>
            <a:ext cx="13328556" cy="2354491"/>
          </a:xfrm>
          <a:prstGeom prst="rect">
            <a:avLst/>
          </a:prstGeom>
          <a:solidFill>
            <a:srgbClr val="DEC9A2"/>
          </a:solidFill>
        </p:spPr>
        <p:txBody>
          <a:bodyPr wrap="square" rtlCol="0">
            <a:spAutoFit/>
          </a:bodyPr>
          <a:lstStyle/>
          <a:p>
            <a:pPr algn="just"/>
            <a:r>
              <a:rPr lang="es-MX" sz="2100" b="1" dirty="0">
                <a:latin typeface="Montserrat SemiBold" panose="00000700000000000000" pitchFamily="2" charset="0"/>
              </a:rPr>
              <a:t>Primero. </a:t>
            </a:r>
            <a:r>
              <a:rPr lang="es-MX" sz="2100" dirty="0">
                <a:latin typeface="Montserrat SemiBold" panose="00000700000000000000" pitchFamily="2" charset="0"/>
              </a:rPr>
              <a:t>Autorizar que se incluya en el Programa de Arrendamiento de Inmuebles para el año 2023, IMSS-Arrendatario Régimen Ordinario, aprobado mediante el similar ACDO.SA2.HCT.251022/315.P.DA, de 25 de octubre de 2022, la celebración de un contrato de arrendamiento de un inmueble localizado en el estado de Morelos para ser destinado como Sub-Almacén Delegacional, a fin de resguardar adecuadamente bienes terapéuticos y no terapéuticos, conservarlos y suministrarlos a las unidades médicas y no médicas, en dicha entidad federativa.  </a:t>
            </a:r>
          </a:p>
        </p:txBody>
      </p:sp>
      <p:sp>
        <p:nvSpPr>
          <p:cNvPr id="8" name="1 CuadroTexto"/>
          <p:cNvSpPr txBox="1">
            <a:spLocks noChangeArrowheads="1"/>
          </p:cNvSpPr>
          <p:nvPr/>
        </p:nvSpPr>
        <p:spPr bwMode="auto">
          <a:xfrm>
            <a:off x="514510" y="2188099"/>
            <a:ext cx="1344424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MX" sz="2100" dirty="0">
                <a:latin typeface="Montserrat SemiBold" panose="00000700000000000000" pitchFamily="2" charset="0"/>
                <a:ea typeface="MS Mincho" panose="02020609040205080304" pitchFamily="49" charset="-128"/>
                <a:cs typeface="Times New Roman" panose="02020603050405020304" pitchFamily="18" charset="0"/>
              </a:rPr>
              <a:t>“Este Consejo Técnico, con fundamento en lo dispuesto por los artículos 251, fracciones IV y XXXVII, 263 y 264, fracciones III, XIV y XVII, de la Ley del Seguro Social; 5, 57 y 58, fracción XIV, de la Ley Federal de las Entidades Paraestatales, y 31, fracciones XVI y XX, del Reglamento Interior del Instituto Mexicano del Seguro Social; de conformidad con el planteamiento presentado por el Director General, por conducto de la persona Titular de la Dirección de Administración, en términos del oficio número ____ de ___ de septiembre de 2023, y del dictamen del Comité de Administración del propio Órgano de Gobierno, emitido en reunión ______ realizada el ____ del mismo mes y año, </a:t>
            </a:r>
            <a:r>
              <a:rPr lang="es-ES" altLang="es-MX" sz="2100" b="1" dirty="0">
                <a:latin typeface="Montserrat SemiBold" panose="00000700000000000000" pitchFamily="2" charset="0"/>
                <a:ea typeface="Arial Unicode MS" pitchFamily="34" charset="-128"/>
                <a:cs typeface="Arial Unicode MS" pitchFamily="34" charset="-128"/>
              </a:rPr>
              <a:t>Acuerda:</a:t>
            </a:r>
          </a:p>
        </p:txBody>
      </p:sp>
      <p:sp>
        <p:nvSpPr>
          <p:cNvPr id="2" name="Marcador de número de diapositiva 3">
            <a:extLst>
              <a:ext uri="{FF2B5EF4-FFF2-40B4-BE49-F238E27FC236}">
                <a16:creationId xmlns:a16="http://schemas.microsoft.com/office/drawing/2014/main" id="{87F3AFB5-5D43-404D-45A0-EA6D4B6FF6E1}"/>
              </a:ext>
            </a:extLst>
          </p:cNvPr>
          <p:cNvSpPr txBox="1">
            <a:spLocks/>
          </p:cNvSpPr>
          <p:nvPr/>
        </p:nvSpPr>
        <p:spPr>
          <a:xfrm>
            <a:off x="14301376" y="9594406"/>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5</a:t>
            </a:fld>
            <a:endParaRPr lang="es-MX" sz="1600" dirty="0"/>
          </a:p>
        </p:txBody>
      </p:sp>
      <p:pic>
        <p:nvPicPr>
          <p:cNvPr id="3" name="Google Shape;145;p20" descr="Apretón De Manos Reunión Acuerdo - Gráficos vectoriales gratis en Pixabay">
            <a:extLst>
              <a:ext uri="{FF2B5EF4-FFF2-40B4-BE49-F238E27FC236}">
                <a16:creationId xmlns:a16="http://schemas.microsoft.com/office/drawing/2014/main" id="{433246C8-5DCB-1E15-15EE-31F29CCCB295}"/>
              </a:ext>
            </a:extLst>
          </p:cNvPr>
          <p:cNvPicPr preferRelativeResize="0"/>
          <p:nvPr/>
        </p:nvPicPr>
        <p:blipFill rotWithShape="1">
          <a:blip r:embed="rId2">
            <a:alphaModFix/>
          </a:blip>
          <a:srcRect/>
          <a:stretch/>
        </p:blipFill>
        <p:spPr>
          <a:xfrm>
            <a:off x="7946189" y="864021"/>
            <a:ext cx="896336" cy="927689"/>
          </a:xfrm>
          <a:prstGeom prst="rect">
            <a:avLst/>
          </a:prstGeom>
          <a:noFill/>
          <a:ln>
            <a:noFill/>
          </a:ln>
        </p:spPr>
      </p:pic>
    </p:spTree>
    <p:extLst>
      <p:ext uri="{BB962C8B-B14F-4D97-AF65-F5344CB8AC3E}">
        <p14:creationId xmlns:p14="http://schemas.microsoft.com/office/powerpoint/2010/main" val="1627289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762FFD15-5296-0544-B849-F1DA071A36A3}"/>
              </a:ext>
            </a:extLst>
          </p:cNvPr>
          <p:cNvSpPr>
            <a:spLocks noGrp="1"/>
          </p:cNvSpPr>
          <p:nvPr>
            <p:ph type="title"/>
          </p:nvPr>
        </p:nvSpPr>
        <p:spPr>
          <a:xfrm>
            <a:off x="470029" y="695431"/>
            <a:ext cx="7981030" cy="896058"/>
          </a:xfrm>
        </p:spPr>
        <p:txBody>
          <a:bodyPr>
            <a:normAutofit/>
          </a:bodyPr>
          <a:lstStyle/>
          <a:p>
            <a:r>
              <a:rPr lang="es-MX" sz="4000" dirty="0"/>
              <a:t>III. PROYECTO DE ACUERDO</a:t>
            </a:r>
          </a:p>
        </p:txBody>
      </p:sp>
      <p:sp>
        <p:nvSpPr>
          <p:cNvPr id="6" name="5 CuadroTexto"/>
          <p:cNvSpPr txBox="1"/>
          <p:nvPr/>
        </p:nvSpPr>
        <p:spPr>
          <a:xfrm>
            <a:off x="778854" y="2505418"/>
            <a:ext cx="13421893" cy="1708160"/>
          </a:xfrm>
          <a:prstGeom prst="rect">
            <a:avLst/>
          </a:prstGeom>
          <a:solidFill>
            <a:srgbClr val="DEC9A2"/>
          </a:solidFill>
        </p:spPr>
        <p:txBody>
          <a:bodyPr wrap="square" rtlCol="0">
            <a:spAutoFit/>
          </a:bodyPr>
          <a:lstStyle/>
          <a:p>
            <a:pPr algn="just"/>
            <a:r>
              <a:rPr lang="es-MX" sz="2100" b="1" dirty="0">
                <a:latin typeface="Montserrat SemiBold" panose="00000700000000000000" pitchFamily="2" charset="0"/>
              </a:rPr>
              <a:t>Segundo. </a:t>
            </a:r>
            <a:r>
              <a:rPr lang="es-MX" sz="2100" dirty="0">
                <a:latin typeface="Montserrat SemiBold" panose="00000700000000000000" pitchFamily="2" charset="0"/>
              </a:rPr>
              <a:t>Autorizar a la persona Titular del Órgano de Operación Administrativa Desconcentrada Estatal Morelos para que, una vez integrado el expediente correspondiente, de conformidad con las Políticas para la Administración Inmobiliaria del Instituto Mexicano del Seguro Social y sus anexos, y cumplidos los requisitos normativos aplicables, celebre el contrato referido en el punto que precede, en representación de este Instituto.</a:t>
            </a:r>
          </a:p>
        </p:txBody>
      </p:sp>
      <p:sp>
        <p:nvSpPr>
          <p:cNvPr id="3" name="5 CuadroTexto">
            <a:extLst>
              <a:ext uri="{FF2B5EF4-FFF2-40B4-BE49-F238E27FC236}">
                <a16:creationId xmlns:a16="http://schemas.microsoft.com/office/drawing/2014/main" id="{35BE64D4-8B9B-7CD6-1EF0-C33B6AA7751B}"/>
              </a:ext>
            </a:extLst>
          </p:cNvPr>
          <p:cNvSpPr txBox="1"/>
          <p:nvPr/>
        </p:nvSpPr>
        <p:spPr>
          <a:xfrm>
            <a:off x="778854" y="4520433"/>
            <a:ext cx="13421893" cy="1384995"/>
          </a:xfrm>
          <a:prstGeom prst="rect">
            <a:avLst/>
          </a:prstGeom>
          <a:solidFill>
            <a:srgbClr val="DEC9A2"/>
          </a:solidFill>
        </p:spPr>
        <p:txBody>
          <a:bodyPr wrap="square" rtlCol="0">
            <a:spAutoFit/>
          </a:bodyPr>
          <a:lstStyle/>
          <a:p>
            <a:pPr algn="just"/>
            <a:r>
              <a:rPr lang="es-MX" sz="2100" b="1" dirty="0">
                <a:latin typeface="Montserrat SemiBold" panose="00000700000000000000" pitchFamily="2" charset="0"/>
              </a:rPr>
              <a:t>Tercero. La Dirección de Administración deberá informar el resultado de la autorización referida en el punto Primero de este Acuerdo en el informe de resultados del Programa de Arrendamiento de Inmuebles para el año 2023, IMSS-Arrendatario Régimen Ordinario, durante el primer trimestre del ejercicio fiscal 2024.”</a:t>
            </a:r>
          </a:p>
        </p:txBody>
      </p:sp>
      <p:sp>
        <p:nvSpPr>
          <p:cNvPr id="2" name="Marcador de número de diapositiva 3">
            <a:extLst>
              <a:ext uri="{FF2B5EF4-FFF2-40B4-BE49-F238E27FC236}">
                <a16:creationId xmlns:a16="http://schemas.microsoft.com/office/drawing/2014/main" id="{5D88AEC5-5A59-7B02-73B9-8B6F4ABA7194}"/>
              </a:ext>
            </a:extLst>
          </p:cNvPr>
          <p:cNvSpPr txBox="1">
            <a:spLocks/>
          </p:cNvSpPr>
          <p:nvPr/>
        </p:nvSpPr>
        <p:spPr>
          <a:xfrm>
            <a:off x="14301376" y="9594406"/>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6</a:t>
            </a:fld>
            <a:endParaRPr lang="es-MX" sz="1600" dirty="0"/>
          </a:p>
        </p:txBody>
      </p:sp>
      <p:pic>
        <p:nvPicPr>
          <p:cNvPr id="4" name="Google Shape;145;p20" descr="Apretón De Manos Reunión Acuerdo - Gráficos vectoriales gratis en Pixabay">
            <a:extLst>
              <a:ext uri="{FF2B5EF4-FFF2-40B4-BE49-F238E27FC236}">
                <a16:creationId xmlns:a16="http://schemas.microsoft.com/office/drawing/2014/main" id="{D93F0B9A-2907-A3B2-4AD2-439262603661}"/>
              </a:ext>
            </a:extLst>
          </p:cNvPr>
          <p:cNvPicPr preferRelativeResize="0"/>
          <p:nvPr/>
        </p:nvPicPr>
        <p:blipFill rotWithShape="1">
          <a:blip r:embed="rId2">
            <a:alphaModFix/>
          </a:blip>
          <a:srcRect/>
          <a:stretch/>
        </p:blipFill>
        <p:spPr>
          <a:xfrm>
            <a:off x="8451059" y="794700"/>
            <a:ext cx="896336" cy="927689"/>
          </a:xfrm>
          <a:prstGeom prst="rect">
            <a:avLst/>
          </a:prstGeom>
          <a:noFill/>
          <a:ln>
            <a:noFill/>
          </a:ln>
        </p:spPr>
      </p:pic>
    </p:spTree>
    <p:extLst>
      <p:ext uri="{BB962C8B-B14F-4D97-AF65-F5344CB8AC3E}">
        <p14:creationId xmlns:p14="http://schemas.microsoft.com/office/powerpoint/2010/main" val="1247043065"/>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751346A68658F6408FD09430CA85997F" ma:contentTypeVersion="7" ma:contentTypeDescription="Crear nuevo documento." ma:contentTypeScope="" ma:versionID="d8e613ea602deb1c1caef4419ef5b78c">
  <xsd:schema xmlns:xsd="http://www.w3.org/2001/XMLSchema" xmlns:xs="http://www.w3.org/2001/XMLSchema" xmlns:p="http://schemas.microsoft.com/office/2006/metadata/properties" xmlns:ns3="cf65644f-0f48-4f3a-8569-ef009d808ef3" targetNamespace="http://schemas.microsoft.com/office/2006/metadata/properties" ma:root="true" ma:fieldsID="a6eb0fa643a0465f417217cb0f080670" ns3:_="">
    <xsd:import namespace="cf65644f-0f48-4f3a-8569-ef009d808ef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65644f-0f48-4f3a-8569-ef009d808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90C397-2176-49F6-9460-76229948D6ED}">
  <ds:schemaRefs>
    <ds:schemaRef ds:uri="http://schemas.microsoft.com/sharepoint/v3/contenttype/forms"/>
  </ds:schemaRefs>
</ds:datastoreItem>
</file>

<file path=customXml/itemProps2.xml><?xml version="1.0" encoding="utf-8"?>
<ds:datastoreItem xmlns:ds="http://schemas.openxmlformats.org/officeDocument/2006/customXml" ds:itemID="{E7BADC01-6C70-4E06-9068-898383B8F85C}">
  <ds:schemaRefs>
    <ds:schemaRef ds:uri="http://purl.org/dc/dcmitype/"/>
    <ds:schemaRef ds:uri="cf65644f-0f48-4f3a-8569-ef009d808ef3"/>
    <ds:schemaRef ds:uri="http://schemas.microsoft.com/office/2006/documentManagement/types"/>
    <ds:schemaRef ds:uri="http://schemas.openxmlformats.org/package/2006/metadata/core-properties"/>
    <ds:schemaRef ds:uri="http://www.w3.org/XML/1998/namespace"/>
    <ds:schemaRef ds:uri="http://purl.org/dc/elements/1.1/"/>
    <ds:schemaRef ds:uri="http://schemas.microsoft.com/office/infopath/2007/PartnerControl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3E07898B-F407-4372-B432-475EE9367A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65644f-0f48-4f3a-8569-ef009d808e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5445</TotalTime>
  <Words>716</Words>
  <Application>Microsoft Office PowerPoint</Application>
  <PresentationFormat>Personalizado</PresentationFormat>
  <Paragraphs>49</Paragraphs>
  <Slides>6</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6</vt:i4>
      </vt:variant>
    </vt:vector>
  </HeadingPairs>
  <TitlesOfParts>
    <vt:vector size="13" baseType="lpstr">
      <vt:lpstr>Trebuchet MS</vt:lpstr>
      <vt:lpstr>Wingdings 3</vt:lpstr>
      <vt:lpstr>Calibri</vt:lpstr>
      <vt:lpstr>Montserrat SemiBold</vt:lpstr>
      <vt:lpstr>Montserrat</vt:lpstr>
      <vt:lpstr>Arial</vt:lpstr>
      <vt:lpstr>Faceta</vt:lpstr>
      <vt:lpstr>Presentación de PowerPoint</vt:lpstr>
      <vt:lpstr>Presentación de PowerPoint</vt:lpstr>
      <vt:lpstr>I. Antecedentes</vt:lpstr>
      <vt:lpstr>II. Desarrollo</vt:lpstr>
      <vt:lpstr>III. PROYECTO DE ACUERDO</vt:lpstr>
      <vt:lpstr>III. PROYECTO DE ACUERDO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161</cp:revision>
  <cp:lastPrinted>2023-09-13T03:51:06Z</cp:lastPrinted>
  <dcterms:created xsi:type="dcterms:W3CDTF">2018-12-04T03:27:02Z</dcterms:created>
  <dcterms:modified xsi:type="dcterms:W3CDTF">2023-09-14T01:10:20Z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0x010100751346A68658F6408FD09430CA85997F</vt:lpwstr>
  </property>
</Properties>
</file>