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9"/>
  </p:notesMasterIdLst>
  <p:handoutMasterIdLst>
    <p:handoutMasterId r:id="rId10"/>
  </p:handoutMasterIdLst>
  <p:sldIdLst>
    <p:sldId id="1274" r:id="rId5"/>
    <p:sldId id="1275" r:id="rId6"/>
    <p:sldId id="1276" r:id="rId7"/>
    <p:sldId id="1277" r:id="rId8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449"/>
    <a:srgbClr val="D4C19C"/>
    <a:srgbClr val="A42145"/>
    <a:srgbClr val="B38E5D"/>
    <a:srgbClr val="285C4D"/>
    <a:srgbClr val="246D5C"/>
    <a:srgbClr val="56242A"/>
    <a:srgbClr val="13322B"/>
    <a:srgbClr val="621132"/>
    <a:srgbClr val="4E23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6" autoAdjust="0"/>
    <p:restoredTop sz="96586" autoAdjust="0"/>
  </p:normalViewPr>
  <p:slideViewPr>
    <p:cSldViewPr snapToGrid="0" snapToObjects="1">
      <p:cViewPr>
        <p:scale>
          <a:sx n="75" d="100"/>
          <a:sy n="75" d="100"/>
        </p:scale>
        <p:origin x="-66" y="774"/>
      </p:cViewPr>
      <p:guideLst>
        <p:guide orient="horz" pos="1331"/>
        <p:guide pos="7595"/>
        <p:guide pos="20"/>
        <p:guide pos="7369"/>
        <p:guide pos="95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B14E81-74BF-B042-A2EB-2102BCD35140}" type="doc">
      <dgm:prSet loTypeId="urn:microsoft.com/office/officeart/2005/8/layout/hierarchy3#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3DA06D4F-D0BA-E34F-AB17-B672EBA39FBD}">
      <dgm:prSet/>
      <dgm:spPr>
        <a:solidFill>
          <a:srgbClr val="9D2449"/>
        </a:solidFill>
      </dgm:spPr>
      <dgm:t>
        <a:bodyPr/>
        <a:lstStyle/>
        <a:p>
          <a:r>
            <a:rPr lang="es-MX" b="1" dirty="0"/>
            <a:t>Fase 1 </a:t>
          </a:r>
        </a:p>
        <a:p>
          <a:r>
            <a:rPr lang="es-MX" b="1" dirty="0"/>
            <a:t>Preparación y Adecuación del Edificio</a:t>
          </a:r>
          <a:endParaRPr lang="es-MX" dirty="0"/>
        </a:p>
      </dgm:t>
    </dgm:pt>
    <dgm:pt modelId="{F90F4BDD-7E38-1F40-8F6B-D5BC239E9884}" type="parTrans" cxnId="{2EE6AD31-4DBC-2546-8BEB-296E41820786}">
      <dgm:prSet/>
      <dgm:spPr/>
      <dgm:t>
        <a:bodyPr/>
        <a:lstStyle/>
        <a:p>
          <a:endParaRPr lang="es-MX"/>
        </a:p>
      </dgm:t>
    </dgm:pt>
    <dgm:pt modelId="{41083CDC-764D-5D48-82B3-64AD4D1F7F5D}" type="sibTrans" cxnId="{2EE6AD31-4DBC-2546-8BEB-296E41820786}">
      <dgm:prSet/>
      <dgm:spPr/>
      <dgm:t>
        <a:bodyPr/>
        <a:lstStyle/>
        <a:p>
          <a:endParaRPr lang="es-MX"/>
        </a:p>
      </dgm:t>
    </dgm:pt>
    <dgm:pt modelId="{B5703068-EE15-5C45-BB0D-9FBFDB2E0586}">
      <dgm:prSet/>
      <dgm:spPr>
        <a:solidFill>
          <a:srgbClr val="D4C19C">
            <a:alpha val="90000"/>
          </a:srgbClr>
        </a:solidFill>
      </dgm:spPr>
      <dgm:t>
        <a:bodyPr/>
        <a:lstStyle/>
        <a:p>
          <a:r>
            <a:rPr lang="es-MX" dirty="0"/>
            <a:t>Formalización del contrato y/o convenio de ocupación</a:t>
          </a:r>
        </a:p>
      </dgm:t>
    </dgm:pt>
    <dgm:pt modelId="{C60B8F4C-DF91-1447-BD2A-5EE9D550389C}" type="parTrans" cxnId="{7907099B-A4F4-C540-9B73-E93ABD16989C}">
      <dgm:prSet/>
      <dgm:spPr/>
      <dgm:t>
        <a:bodyPr/>
        <a:lstStyle/>
        <a:p>
          <a:endParaRPr lang="es-MX"/>
        </a:p>
      </dgm:t>
    </dgm:pt>
    <dgm:pt modelId="{68E61A6C-3C78-D943-B8DC-6423ABFFE7C1}" type="sibTrans" cxnId="{7907099B-A4F4-C540-9B73-E93ABD16989C}">
      <dgm:prSet/>
      <dgm:spPr/>
      <dgm:t>
        <a:bodyPr/>
        <a:lstStyle/>
        <a:p>
          <a:endParaRPr lang="es-MX"/>
        </a:p>
      </dgm:t>
    </dgm:pt>
    <dgm:pt modelId="{D2F449AC-0C97-3547-BD12-3F5EAE89B83D}">
      <dgm:prSet/>
      <dgm:spPr>
        <a:solidFill>
          <a:srgbClr val="D4C19C">
            <a:alpha val="90000"/>
          </a:srgbClr>
        </a:solidFill>
      </dgm:spPr>
      <dgm:t>
        <a:bodyPr/>
        <a:lstStyle/>
        <a:p>
          <a:r>
            <a:rPr lang="es-MX"/>
            <a:t>Inventario de espacios y servicios disponibles</a:t>
          </a:r>
        </a:p>
      </dgm:t>
    </dgm:pt>
    <dgm:pt modelId="{6922E465-CD18-FF47-B20C-C3D14B25E353}" type="parTrans" cxnId="{82DCABDC-D176-714F-865A-4AE2EDCDA48B}">
      <dgm:prSet/>
      <dgm:spPr/>
      <dgm:t>
        <a:bodyPr/>
        <a:lstStyle/>
        <a:p>
          <a:endParaRPr lang="es-MX"/>
        </a:p>
      </dgm:t>
    </dgm:pt>
    <dgm:pt modelId="{01F64D35-13FC-A64B-93A3-359BBD232A7C}" type="sibTrans" cxnId="{82DCABDC-D176-714F-865A-4AE2EDCDA48B}">
      <dgm:prSet/>
      <dgm:spPr/>
      <dgm:t>
        <a:bodyPr/>
        <a:lstStyle/>
        <a:p>
          <a:endParaRPr lang="es-MX"/>
        </a:p>
      </dgm:t>
    </dgm:pt>
    <dgm:pt modelId="{A29E0451-2D28-4649-BED4-4F86BC6DDAA3}">
      <dgm:prSet/>
      <dgm:spPr/>
      <dgm:t>
        <a:bodyPr/>
        <a:lstStyle/>
        <a:p>
          <a:r>
            <a:rPr lang="es-MX" dirty="0"/>
            <a:t>Habilitación de espacios funcionales</a:t>
          </a:r>
        </a:p>
      </dgm:t>
    </dgm:pt>
    <dgm:pt modelId="{19938DC5-9E38-9B46-AB02-7F9FFC703AE6}" type="parTrans" cxnId="{EB2364DA-0718-504D-95AD-DB14C3865758}">
      <dgm:prSet/>
      <dgm:spPr/>
      <dgm:t>
        <a:bodyPr/>
        <a:lstStyle/>
        <a:p>
          <a:endParaRPr lang="es-MX"/>
        </a:p>
      </dgm:t>
    </dgm:pt>
    <dgm:pt modelId="{D26A2940-FB08-E440-B500-E8E223EA7F89}" type="sibTrans" cxnId="{EB2364DA-0718-504D-95AD-DB14C3865758}">
      <dgm:prSet/>
      <dgm:spPr/>
      <dgm:t>
        <a:bodyPr/>
        <a:lstStyle/>
        <a:p>
          <a:endParaRPr lang="es-MX"/>
        </a:p>
      </dgm:t>
    </dgm:pt>
    <dgm:pt modelId="{6C92C497-8310-584D-85F2-3116A1CA8BF0}">
      <dgm:prSet/>
      <dgm:spPr/>
      <dgm:t>
        <a:bodyPr/>
        <a:lstStyle/>
        <a:p>
          <a:r>
            <a:rPr lang="es-MX"/>
            <a:t>Servicios de mantenimiento (pintura, cerrajería, fontanería, etc)</a:t>
          </a:r>
        </a:p>
      </dgm:t>
    </dgm:pt>
    <dgm:pt modelId="{295D9D78-5178-044E-9FF4-4A544E44D5FF}" type="parTrans" cxnId="{6D8EEE60-6D3A-5440-875B-983A2B660A8B}">
      <dgm:prSet/>
      <dgm:spPr/>
      <dgm:t>
        <a:bodyPr/>
        <a:lstStyle/>
        <a:p>
          <a:endParaRPr lang="es-MX"/>
        </a:p>
      </dgm:t>
    </dgm:pt>
    <dgm:pt modelId="{13F373B9-FF93-A341-ADB5-123470812431}" type="sibTrans" cxnId="{6D8EEE60-6D3A-5440-875B-983A2B660A8B}">
      <dgm:prSet/>
      <dgm:spPr/>
      <dgm:t>
        <a:bodyPr/>
        <a:lstStyle/>
        <a:p>
          <a:endParaRPr lang="es-MX"/>
        </a:p>
      </dgm:t>
    </dgm:pt>
    <dgm:pt modelId="{377A0D5B-13EF-BC47-A76E-97BAA7DCA67D}">
      <dgm:prSet/>
      <dgm:spPr>
        <a:solidFill>
          <a:srgbClr val="9D2449"/>
        </a:solidFill>
      </dgm:spPr>
      <dgm:t>
        <a:bodyPr/>
        <a:lstStyle/>
        <a:p>
          <a:r>
            <a:rPr lang="es-MX" b="1" dirty="0"/>
            <a:t>Fase 2 </a:t>
          </a:r>
        </a:p>
        <a:p>
          <a:r>
            <a:rPr lang="es-MX" b="1" dirty="0"/>
            <a:t>Definición de la Plantilla de Personal</a:t>
          </a:r>
          <a:endParaRPr lang="es-MX" dirty="0"/>
        </a:p>
      </dgm:t>
    </dgm:pt>
    <dgm:pt modelId="{05F3004F-F0E8-DD47-8CDF-085EECD6BD5E}" type="parTrans" cxnId="{AD9F77CA-834D-2B42-B6DB-03BF1F9B8BA8}">
      <dgm:prSet/>
      <dgm:spPr/>
      <dgm:t>
        <a:bodyPr/>
        <a:lstStyle/>
        <a:p>
          <a:endParaRPr lang="es-MX"/>
        </a:p>
      </dgm:t>
    </dgm:pt>
    <dgm:pt modelId="{746F5CB6-81EF-5E40-9B74-BDB584B6B18A}" type="sibTrans" cxnId="{AD9F77CA-834D-2B42-B6DB-03BF1F9B8BA8}">
      <dgm:prSet/>
      <dgm:spPr/>
      <dgm:t>
        <a:bodyPr/>
        <a:lstStyle/>
        <a:p>
          <a:endParaRPr lang="es-MX"/>
        </a:p>
      </dgm:t>
    </dgm:pt>
    <dgm:pt modelId="{44421645-D17B-2642-8736-DCD6EED4B7F4}">
      <dgm:prSet/>
      <dgm:spPr/>
      <dgm:t>
        <a:bodyPr/>
        <a:lstStyle/>
        <a:p>
          <a:r>
            <a:rPr lang="es-MX"/>
            <a:t>Transferencia de Personal</a:t>
          </a:r>
        </a:p>
      </dgm:t>
    </dgm:pt>
    <dgm:pt modelId="{1B547FFA-98AE-3043-9FD8-12D70C94391F}" type="parTrans" cxnId="{EE9B24C0-6D18-2A42-973E-B25695C16B50}">
      <dgm:prSet/>
      <dgm:spPr/>
      <dgm:t>
        <a:bodyPr/>
        <a:lstStyle/>
        <a:p>
          <a:endParaRPr lang="es-MX"/>
        </a:p>
      </dgm:t>
    </dgm:pt>
    <dgm:pt modelId="{C6F48510-C3C1-BE4B-A339-92FCEB9E0D2A}" type="sibTrans" cxnId="{EE9B24C0-6D18-2A42-973E-B25695C16B50}">
      <dgm:prSet/>
      <dgm:spPr/>
      <dgm:t>
        <a:bodyPr/>
        <a:lstStyle/>
        <a:p>
          <a:endParaRPr lang="es-MX"/>
        </a:p>
      </dgm:t>
    </dgm:pt>
    <dgm:pt modelId="{118A7CC1-B4F6-6E49-B694-7BD442E2F93B}">
      <dgm:prSet/>
      <dgm:spPr/>
      <dgm:t>
        <a:bodyPr/>
        <a:lstStyle/>
        <a:p>
          <a:r>
            <a:rPr lang="es-MX"/>
            <a:t>Contratación de nuevo personal</a:t>
          </a:r>
        </a:p>
      </dgm:t>
    </dgm:pt>
    <dgm:pt modelId="{E2922E6D-E6EF-B143-8C95-0EF438E60CBE}" type="parTrans" cxnId="{5513C54C-DE78-7F44-9E43-EA89307F71C3}">
      <dgm:prSet/>
      <dgm:spPr/>
      <dgm:t>
        <a:bodyPr/>
        <a:lstStyle/>
        <a:p>
          <a:endParaRPr lang="es-MX"/>
        </a:p>
      </dgm:t>
    </dgm:pt>
    <dgm:pt modelId="{9E6C7C78-FF6C-2549-B967-21715DC9B9DA}" type="sibTrans" cxnId="{5513C54C-DE78-7F44-9E43-EA89307F71C3}">
      <dgm:prSet/>
      <dgm:spPr/>
      <dgm:t>
        <a:bodyPr/>
        <a:lstStyle/>
        <a:p>
          <a:endParaRPr lang="es-MX"/>
        </a:p>
      </dgm:t>
    </dgm:pt>
    <dgm:pt modelId="{9FE163C7-CD83-EE46-9D56-7667E793404B}">
      <dgm:prSet/>
      <dgm:spPr>
        <a:solidFill>
          <a:srgbClr val="9D2449"/>
        </a:solidFill>
      </dgm:spPr>
      <dgm:t>
        <a:bodyPr/>
        <a:lstStyle/>
        <a:p>
          <a:r>
            <a:rPr lang="es-MX" b="1" dirty="0"/>
            <a:t>Fase 3 </a:t>
          </a:r>
        </a:p>
        <a:p>
          <a:r>
            <a:rPr lang="es-MX" b="1" dirty="0"/>
            <a:t>Operación de Servicios Generales</a:t>
          </a:r>
          <a:endParaRPr lang="es-MX" dirty="0"/>
        </a:p>
      </dgm:t>
    </dgm:pt>
    <dgm:pt modelId="{0C667FA0-C37D-2647-AC65-47A069E8DE97}" type="parTrans" cxnId="{62C4C30C-CE7D-A34C-A07C-CEEBF3FB48D9}">
      <dgm:prSet/>
      <dgm:spPr/>
      <dgm:t>
        <a:bodyPr/>
        <a:lstStyle/>
        <a:p>
          <a:endParaRPr lang="es-MX"/>
        </a:p>
      </dgm:t>
    </dgm:pt>
    <dgm:pt modelId="{BA431BF1-7B8E-B54A-A7E5-FF375C0295E1}" type="sibTrans" cxnId="{62C4C30C-CE7D-A34C-A07C-CEEBF3FB48D9}">
      <dgm:prSet/>
      <dgm:spPr/>
      <dgm:t>
        <a:bodyPr/>
        <a:lstStyle/>
        <a:p>
          <a:endParaRPr lang="es-MX"/>
        </a:p>
      </dgm:t>
    </dgm:pt>
    <dgm:pt modelId="{F58AAC0B-BDF9-0144-9E40-04622C0E62EA}">
      <dgm:prSet/>
      <dgm:spPr/>
      <dgm:t>
        <a:bodyPr/>
        <a:lstStyle/>
        <a:p>
          <a:r>
            <a:rPr lang="es-MX" dirty="0"/>
            <a:t>Propuesta de asignación de espacios por servidor público.</a:t>
          </a:r>
        </a:p>
      </dgm:t>
    </dgm:pt>
    <dgm:pt modelId="{2A856DD3-F5AF-4641-B0D7-D43826EED70A}" type="parTrans" cxnId="{5D9F9421-8CE7-9B42-BF4F-4456F865B6AC}">
      <dgm:prSet/>
      <dgm:spPr/>
      <dgm:t>
        <a:bodyPr/>
        <a:lstStyle/>
        <a:p>
          <a:endParaRPr lang="es-MX"/>
        </a:p>
      </dgm:t>
    </dgm:pt>
    <dgm:pt modelId="{085574A2-A2AC-1F4E-9858-D7D66245E2E9}" type="sibTrans" cxnId="{5D9F9421-8CE7-9B42-BF4F-4456F865B6AC}">
      <dgm:prSet/>
      <dgm:spPr/>
      <dgm:t>
        <a:bodyPr/>
        <a:lstStyle/>
        <a:p>
          <a:endParaRPr lang="es-MX"/>
        </a:p>
      </dgm:t>
    </dgm:pt>
    <dgm:pt modelId="{53F0F06E-9C70-914A-80F6-1A25934D649D}">
      <dgm:prSet/>
      <dgm:spPr/>
      <dgm:t>
        <a:bodyPr/>
        <a:lstStyle/>
        <a:p>
          <a:r>
            <a:rPr lang="es-MX" dirty="0"/>
            <a:t>Equipamiento de computo, telefonía, impresión.</a:t>
          </a:r>
        </a:p>
      </dgm:t>
    </dgm:pt>
    <dgm:pt modelId="{B3D2E00C-9BC7-184B-9A54-9EAF541B3911}" type="parTrans" cxnId="{BAEFF905-A424-2E40-9859-3E17044490C1}">
      <dgm:prSet/>
      <dgm:spPr/>
      <dgm:t>
        <a:bodyPr/>
        <a:lstStyle/>
        <a:p>
          <a:endParaRPr lang="es-MX"/>
        </a:p>
      </dgm:t>
    </dgm:pt>
    <dgm:pt modelId="{CF2F9986-CAAA-1543-9D6F-7AF4505DAE32}" type="sibTrans" cxnId="{BAEFF905-A424-2E40-9859-3E17044490C1}">
      <dgm:prSet/>
      <dgm:spPr/>
      <dgm:t>
        <a:bodyPr/>
        <a:lstStyle/>
        <a:p>
          <a:endParaRPr lang="es-MX"/>
        </a:p>
      </dgm:t>
    </dgm:pt>
    <dgm:pt modelId="{29DC0BA1-DAC8-7A44-92B1-A9A345951614}">
      <dgm:prSet/>
      <dgm:spPr/>
      <dgm:t>
        <a:bodyPr/>
        <a:lstStyle/>
        <a:p>
          <a:r>
            <a:rPr lang="es-MX"/>
            <a:t>Mobiliario.</a:t>
          </a:r>
        </a:p>
      </dgm:t>
    </dgm:pt>
    <dgm:pt modelId="{F33AD720-A813-2E45-A53F-7DAD2C28C929}" type="parTrans" cxnId="{D0D0ABF3-74F9-8343-9382-346923FE37AD}">
      <dgm:prSet/>
      <dgm:spPr/>
      <dgm:t>
        <a:bodyPr/>
        <a:lstStyle/>
        <a:p>
          <a:endParaRPr lang="es-MX"/>
        </a:p>
      </dgm:t>
    </dgm:pt>
    <dgm:pt modelId="{3BF88C07-B918-F244-8F2D-0E5BA26ECF2C}" type="sibTrans" cxnId="{D0D0ABF3-74F9-8343-9382-346923FE37AD}">
      <dgm:prSet/>
      <dgm:spPr/>
      <dgm:t>
        <a:bodyPr/>
        <a:lstStyle/>
        <a:p>
          <a:endParaRPr lang="es-MX"/>
        </a:p>
      </dgm:t>
    </dgm:pt>
    <dgm:pt modelId="{FDDD0956-A6AB-4C4C-85BF-3215A5C9CB8F}">
      <dgm:prSet/>
      <dgm:spPr/>
      <dgm:t>
        <a:bodyPr/>
        <a:lstStyle/>
        <a:p>
          <a:r>
            <a:rPr lang="es-MX" dirty="0"/>
            <a:t>Contratación de servicios de telefonía, internet, vigilancia, limpieza, estacionamiento.</a:t>
          </a:r>
        </a:p>
      </dgm:t>
    </dgm:pt>
    <dgm:pt modelId="{98FC1239-5A9F-EF4A-A031-E99FA1D50C4D}" type="parTrans" cxnId="{8D03E42F-621C-274A-A21A-32FAF1D596D2}">
      <dgm:prSet/>
      <dgm:spPr/>
      <dgm:t>
        <a:bodyPr/>
        <a:lstStyle/>
        <a:p>
          <a:endParaRPr lang="es-MX"/>
        </a:p>
      </dgm:t>
    </dgm:pt>
    <dgm:pt modelId="{2F331611-8BD4-B74E-89F2-3285108F982B}" type="sibTrans" cxnId="{8D03E42F-621C-274A-A21A-32FAF1D596D2}">
      <dgm:prSet/>
      <dgm:spPr/>
      <dgm:t>
        <a:bodyPr/>
        <a:lstStyle/>
        <a:p>
          <a:endParaRPr lang="es-MX"/>
        </a:p>
      </dgm:t>
    </dgm:pt>
    <dgm:pt modelId="{C028433D-87D0-DD41-BB06-140213315EE9}" type="pres">
      <dgm:prSet presAssocID="{74B14E81-74BF-B042-A2EB-2102BCD3514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MX"/>
        </a:p>
      </dgm:t>
    </dgm:pt>
    <dgm:pt modelId="{3E3115F2-A321-0940-A6A4-5DAED13B7B25}" type="pres">
      <dgm:prSet presAssocID="{3DA06D4F-D0BA-E34F-AB17-B672EBA39FBD}" presName="root" presStyleCnt="0"/>
      <dgm:spPr/>
    </dgm:pt>
    <dgm:pt modelId="{2D16B71F-7F6F-6846-92D5-25E45A3C5261}" type="pres">
      <dgm:prSet presAssocID="{3DA06D4F-D0BA-E34F-AB17-B672EBA39FBD}" presName="rootComposite" presStyleCnt="0"/>
      <dgm:spPr/>
    </dgm:pt>
    <dgm:pt modelId="{5CA876CD-DB7C-764B-A05C-6E74288F3D6E}" type="pres">
      <dgm:prSet presAssocID="{3DA06D4F-D0BA-E34F-AB17-B672EBA39FBD}" presName="rootText" presStyleLbl="node1" presStyleIdx="0" presStyleCnt="3"/>
      <dgm:spPr/>
      <dgm:t>
        <a:bodyPr/>
        <a:lstStyle/>
        <a:p>
          <a:endParaRPr lang="es-MX"/>
        </a:p>
      </dgm:t>
    </dgm:pt>
    <dgm:pt modelId="{E49EAA2D-C1D2-D049-B6C0-604B85632710}" type="pres">
      <dgm:prSet presAssocID="{3DA06D4F-D0BA-E34F-AB17-B672EBA39FBD}" presName="rootConnector" presStyleLbl="node1" presStyleIdx="0" presStyleCnt="3"/>
      <dgm:spPr/>
      <dgm:t>
        <a:bodyPr/>
        <a:lstStyle/>
        <a:p>
          <a:endParaRPr lang="es-MX"/>
        </a:p>
      </dgm:t>
    </dgm:pt>
    <dgm:pt modelId="{E125F2A8-7E4D-C84C-B6E0-740CA4486370}" type="pres">
      <dgm:prSet presAssocID="{3DA06D4F-D0BA-E34F-AB17-B672EBA39FBD}" presName="childShape" presStyleCnt="0"/>
      <dgm:spPr/>
    </dgm:pt>
    <dgm:pt modelId="{F608D9D0-6B5C-5A49-853E-477847365D4C}" type="pres">
      <dgm:prSet presAssocID="{C60B8F4C-DF91-1447-BD2A-5EE9D550389C}" presName="Name13" presStyleLbl="parChTrans1D2" presStyleIdx="0" presStyleCnt="10"/>
      <dgm:spPr/>
      <dgm:t>
        <a:bodyPr/>
        <a:lstStyle/>
        <a:p>
          <a:endParaRPr lang="es-MX"/>
        </a:p>
      </dgm:t>
    </dgm:pt>
    <dgm:pt modelId="{ED249C47-B289-1F47-BEF4-E2A6478238FB}" type="pres">
      <dgm:prSet presAssocID="{B5703068-EE15-5C45-BB0D-9FBFDB2E0586}" presName="childText" presStyleLbl="bgAcc1" presStyleIdx="0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A8E8BD7-98FF-0E41-B68C-C632FB3C89C9}" type="pres">
      <dgm:prSet presAssocID="{6922E465-CD18-FF47-B20C-C3D14B25E353}" presName="Name13" presStyleLbl="parChTrans1D2" presStyleIdx="1" presStyleCnt="10"/>
      <dgm:spPr/>
      <dgm:t>
        <a:bodyPr/>
        <a:lstStyle/>
        <a:p>
          <a:endParaRPr lang="es-MX"/>
        </a:p>
      </dgm:t>
    </dgm:pt>
    <dgm:pt modelId="{78F6D3D7-EEF8-C042-8276-489D61C9E25E}" type="pres">
      <dgm:prSet presAssocID="{D2F449AC-0C97-3547-BD12-3F5EAE89B83D}" presName="childText" presStyleLbl="bgAcc1" presStyleIdx="1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A4AD9345-DFA0-4B49-B7BF-C103664D6CF2}" type="pres">
      <dgm:prSet presAssocID="{19938DC5-9E38-9B46-AB02-7F9FFC703AE6}" presName="Name13" presStyleLbl="parChTrans1D2" presStyleIdx="2" presStyleCnt="10"/>
      <dgm:spPr/>
      <dgm:t>
        <a:bodyPr/>
        <a:lstStyle/>
        <a:p>
          <a:endParaRPr lang="es-MX"/>
        </a:p>
      </dgm:t>
    </dgm:pt>
    <dgm:pt modelId="{D08A557A-11EF-514A-9480-EC8E4FB80CE7}" type="pres">
      <dgm:prSet presAssocID="{A29E0451-2D28-4649-BED4-4F86BC6DDAA3}" presName="childText" presStyleLbl="bgAcc1" presStyleIdx="2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63D98F41-335C-384C-8AE5-F00762642FF4}" type="pres">
      <dgm:prSet presAssocID="{295D9D78-5178-044E-9FF4-4A544E44D5FF}" presName="Name13" presStyleLbl="parChTrans1D2" presStyleIdx="3" presStyleCnt="10"/>
      <dgm:spPr/>
      <dgm:t>
        <a:bodyPr/>
        <a:lstStyle/>
        <a:p>
          <a:endParaRPr lang="es-MX"/>
        </a:p>
      </dgm:t>
    </dgm:pt>
    <dgm:pt modelId="{ED4E1E08-2687-7446-89D5-EF46DB74559B}" type="pres">
      <dgm:prSet presAssocID="{6C92C497-8310-584D-85F2-3116A1CA8BF0}" presName="childText" presStyleLbl="bgAcc1" presStyleIdx="3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BF404FA-7F3A-864D-9274-16B7E4A99C6A}" type="pres">
      <dgm:prSet presAssocID="{377A0D5B-13EF-BC47-A76E-97BAA7DCA67D}" presName="root" presStyleCnt="0"/>
      <dgm:spPr/>
    </dgm:pt>
    <dgm:pt modelId="{DA3AEAA3-8F61-1846-A93E-C14A0D081581}" type="pres">
      <dgm:prSet presAssocID="{377A0D5B-13EF-BC47-A76E-97BAA7DCA67D}" presName="rootComposite" presStyleCnt="0"/>
      <dgm:spPr/>
    </dgm:pt>
    <dgm:pt modelId="{2D6ED6FE-58AC-6B4B-AB11-30EDCE4A9C08}" type="pres">
      <dgm:prSet presAssocID="{377A0D5B-13EF-BC47-A76E-97BAA7DCA67D}" presName="rootText" presStyleLbl="node1" presStyleIdx="1" presStyleCnt="3"/>
      <dgm:spPr/>
      <dgm:t>
        <a:bodyPr/>
        <a:lstStyle/>
        <a:p>
          <a:endParaRPr lang="es-MX"/>
        </a:p>
      </dgm:t>
    </dgm:pt>
    <dgm:pt modelId="{6CF883C2-0A70-D042-A68D-0728C7F3BCE0}" type="pres">
      <dgm:prSet presAssocID="{377A0D5B-13EF-BC47-A76E-97BAA7DCA67D}" presName="rootConnector" presStyleLbl="node1" presStyleIdx="1" presStyleCnt="3"/>
      <dgm:spPr/>
      <dgm:t>
        <a:bodyPr/>
        <a:lstStyle/>
        <a:p>
          <a:endParaRPr lang="es-MX"/>
        </a:p>
      </dgm:t>
    </dgm:pt>
    <dgm:pt modelId="{553D9C66-A62A-C344-8272-66F497580C84}" type="pres">
      <dgm:prSet presAssocID="{377A0D5B-13EF-BC47-A76E-97BAA7DCA67D}" presName="childShape" presStyleCnt="0"/>
      <dgm:spPr/>
    </dgm:pt>
    <dgm:pt modelId="{9B773ABB-2BBD-2243-BB5A-7BF632F40CAC}" type="pres">
      <dgm:prSet presAssocID="{1B547FFA-98AE-3043-9FD8-12D70C94391F}" presName="Name13" presStyleLbl="parChTrans1D2" presStyleIdx="4" presStyleCnt="10"/>
      <dgm:spPr/>
      <dgm:t>
        <a:bodyPr/>
        <a:lstStyle/>
        <a:p>
          <a:endParaRPr lang="es-MX"/>
        </a:p>
      </dgm:t>
    </dgm:pt>
    <dgm:pt modelId="{A51F7034-DAFF-1D4B-95AE-97F78020BF13}" type="pres">
      <dgm:prSet presAssocID="{44421645-D17B-2642-8736-DCD6EED4B7F4}" presName="childText" presStyleLbl="bgAcc1" presStyleIdx="4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776DE2F-302C-1440-8844-50184FCAA6F2}" type="pres">
      <dgm:prSet presAssocID="{E2922E6D-E6EF-B143-8C95-0EF438E60CBE}" presName="Name13" presStyleLbl="parChTrans1D2" presStyleIdx="5" presStyleCnt="10"/>
      <dgm:spPr/>
      <dgm:t>
        <a:bodyPr/>
        <a:lstStyle/>
        <a:p>
          <a:endParaRPr lang="es-MX"/>
        </a:p>
      </dgm:t>
    </dgm:pt>
    <dgm:pt modelId="{BF99FD4D-1325-E04C-B902-B8D20015B2F1}" type="pres">
      <dgm:prSet presAssocID="{118A7CC1-B4F6-6E49-B694-7BD442E2F93B}" presName="childText" presStyleLbl="bgAcc1" presStyleIdx="5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18C4338-D012-A047-8EC5-A101BD961208}" type="pres">
      <dgm:prSet presAssocID="{9FE163C7-CD83-EE46-9D56-7667E793404B}" presName="root" presStyleCnt="0"/>
      <dgm:spPr/>
    </dgm:pt>
    <dgm:pt modelId="{48D177CA-F2B5-F441-9A23-70BB4C3C96EE}" type="pres">
      <dgm:prSet presAssocID="{9FE163C7-CD83-EE46-9D56-7667E793404B}" presName="rootComposite" presStyleCnt="0"/>
      <dgm:spPr/>
    </dgm:pt>
    <dgm:pt modelId="{C59A67FC-5654-6E41-B2AA-40BC88B72270}" type="pres">
      <dgm:prSet presAssocID="{9FE163C7-CD83-EE46-9D56-7667E793404B}" presName="rootText" presStyleLbl="node1" presStyleIdx="2" presStyleCnt="3"/>
      <dgm:spPr/>
      <dgm:t>
        <a:bodyPr/>
        <a:lstStyle/>
        <a:p>
          <a:endParaRPr lang="es-MX"/>
        </a:p>
      </dgm:t>
    </dgm:pt>
    <dgm:pt modelId="{97276B57-A0CE-6B44-8C88-CC39454C2BDA}" type="pres">
      <dgm:prSet presAssocID="{9FE163C7-CD83-EE46-9D56-7667E793404B}" presName="rootConnector" presStyleLbl="node1" presStyleIdx="2" presStyleCnt="3"/>
      <dgm:spPr/>
      <dgm:t>
        <a:bodyPr/>
        <a:lstStyle/>
        <a:p>
          <a:endParaRPr lang="es-MX"/>
        </a:p>
      </dgm:t>
    </dgm:pt>
    <dgm:pt modelId="{58A34705-A7CF-BF43-ACD4-A22A6F4765B7}" type="pres">
      <dgm:prSet presAssocID="{9FE163C7-CD83-EE46-9D56-7667E793404B}" presName="childShape" presStyleCnt="0"/>
      <dgm:spPr/>
    </dgm:pt>
    <dgm:pt modelId="{DAFDAAB0-7520-9642-96AD-555D879938B9}" type="pres">
      <dgm:prSet presAssocID="{2A856DD3-F5AF-4641-B0D7-D43826EED70A}" presName="Name13" presStyleLbl="parChTrans1D2" presStyleIdx="6" presStyleCnt="10"/>
      <dgm:spPr/>
      <dgm:t>
        <a:bodyPr/>
        <a:lstStyle/>
        <a:p>
          <a:endParaRPr lang="es-MX"/>
        </a:p>
      </dgm:t>
    </dgm:pt>
    <dgm:pt modelId="{FEF8FF63-1C60-2D4D-A7D5-2C8A088FEA60}" type="pres">
      <dgm:prSet presAssocID="{F58AAC0B-BDF9-0144-9E40-04622C0E62EA}" presName="childText" presStyleLbl="bgAcc1" presStyleIdx="6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2A5363F-0AC1-F64A-8743-6FD43402DBB6}" type="pres">
      <dgm:prSet presAssocID="{98FC1239-5A9F-EF4A-A031-E99FA1D50C4D}" presName="Name13" presStyleLbl="parChTrans1D2" presStyleIdx="7" presStyleCnt="10"/>
      <dgm:spPr/>
      <dgm:t>
        <a:bodyPr/>
        <a:lstStyle/>
        <a:p>
          <a:endParaRPr lang="es-MX"/>
        </a:p>
      </dgm:t>
    </dgm:pt>
    <dgm:pt modelId="{F81AA5E7-9261-D843-BC9A-700B02BFDB73}" type="pres">
      <dgm:prSet presAssocID="{FDDD0956-A6AB-4C4C-85BF-3215A5C9CB8F}" presName="childText" presStyleLbl="bgAcc1" presStyleIdx="7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0BF267D-E4BE-1145-AF7F-8CC3F8B3876E}" type="pres">
      <dgm:prSet presAssocID="{B3D2E00C-9BC7-184B-9A54-9EAF541B3911}" presName="Name13" presStyleLbl="parChTrans1D2" presStyleIdx="8" presStyleCnt="10"/>
      <dgm:spPr/>
      <dgm:t>
        <a:bodyPr/>
        <a:lstStyle/>
        <a:p>
          <a:endParaRPr lang="es-MX"/>
        </a:p>
      </dgm:t>
    </dgm:pt>
    <dgm:pt modelId="{6DC3A999-4293-7F44-B36F-A38BD59FCC0C}" type="pres">
      <dgm:prSet presAssocID="{53F0F06E-9C70-914A-80F6-1A25934D649D}" presName="childText" presStyleLbl="bgAcc1" presStyleIdx="8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0EDED4C-C0AD-104E-80F0-0A4D65137408}" type="pres">
      <dgm:prSet presAssocID="{F33AD720-A813-2E45-A53F-7DAD2C28C929}" presName="Name13" presStyleLbl="parChTrans1D2" presStyleIdx="9" presStyleCnt="10"/>
      <dgm:spPr/>
      <dgm:t>
        <a:bodyPr/>
        <a:lstStyle/>
        <a:p>
          <a:endParaRPr lang="es-MX"/>
        </a:p>
      </dgm:t>
    </dgm:pt>
    <dgm:pt modelId="{13DCB379-0205-4549-B5BB-5D53BE6EBA46}" type="pres">
      <dgm:prSet presAssocID="{29DC0BA1-DAC8-7A44-92B1-A9A345951614}" presName="childText" presStyleLbl="bgAcc1" presStyleIdx="9" presStyleCnt="10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10CF10EB-DD65-4195-8694-9E6E64224072}" type="presOf" srcId="{74B14E81-74BF-B042-A2EB-2102BCD35140}" destId="{C028433D-87D0-DD41-BB06-140213315EE9}" srcOrd="0" destOrd="0" presId="urn:microsoft.com/office/officeart/2005/8/layout/hierarchy3#1"/>
    <dgm:cxn modelId="{7907099B-A4F4-C540-9B73-E93ABD16989C}" srcId="{3DA06D4F-D0BA-E34F-AB17-B672EBA39FBD}" destId="{B5703068-EE15-5C45-BB0D-9FBFDB2E0586}" srcOrd="0" destOrd="0" parTransId="{C60B8F4C-DF91-1447-BD2A-5EE9D550389C}" sibTransId="{68E61A6C-3C78-D943-B8DC-6423ABFFE7C1}"/>
    <dgm:cxn modelId="{EE9B24C0-6D18-2A42-973E-B25695C16B50}" srcId="{377A0D5B-13EF-BC47-A76E-97BAA7DCA67D}" destId="{44421645-D17B-2642-8736-DCD6EED4B7F4}" srcOrd="0" destOrd="0" parTransId="{1B547FFA-98AE-3043-9FD8-12D70C94391F}" sibTransId="{C6F48510-C3C1-BE4B-A339-92FCEB9E0D2A}"/>
    <dgm:cxn modelId="{AD9F77CA-834D-2B42-B6DB-03BF1F9B8BA8}" srcId="{74B14E81-74BF-B042-A2EB-2102BCD35140}" destId="{377A0D5B-13EF-BC47-A76E-97BAA7DCA67D}" srcOrd="1" destOrd="0" parTransId="{05F3004F-F0E8-DD47-8CDF-085EECD6BD5E}" sibTransId="{746F5CB6-81EF-5E40-9B74-BDB584B6B18A}"/>
    <dgm:cxn modelId="{5513C54C-DE78-7F44-9E43-EA89307F71C3}" srcId="{377A0D5B-13EF-BC47-A76E-97BAA7DCA67D}" destId="{118A7CC1-B4F6-6E49-B694-7BD442E2F93B}" srcOrd="1" destOrd="0" parTransId="{E2922E6D-E6EF-B143-8C95-0EF438E60CBE}" sibTransId="{9E6C7C78-FF6C-2549-B967-21715DC9B9DA}"/>
    <dgm:cxn modelId="{8FFA40CB-DE02-40FA-A4BA-B3778B07BAD5}" type="presOf" srcId="{C60B8F4C-DF91-1447-BD2A-5EE9D550389C}" destId="{F608D9D0-6B5C-5A49-853E-477847365D4C}" srcOrd="0" destOrd="0" presId="urn:microsoft.com/office/officeart/2005/8/layout/hierarchy3#1"/>
    <dgm:cxn modelId="{F86CC258-FE98-419C-ADDA-E840BB4CD28E}" type="presOf" srcId="{1B547FFA-98AE-3043-9FD8-12D70C94391F}" destId="{9B773ABB-2BBD-2243-BB5A-7BF632F40CAC}" srcOrd="0" destOrd="0" presId="urn:microsoft.com/office/officeart/2005/8/layout/hierarchy3#1"/>
    <dgm:cxn modelId="{8D03E42F-621C-274A-A21A-32FAF1D596D2}" srcId="{9FE163C7-CD83-EE46-9D56-7667E793404B}" destId="{FDDD0956-A6AB-4C4C-85BF-3215A5C9CB8F}" srcOrd="1" destOrd="0" parTransId="{98FC1239-5A9F-EF4A-A031-E99FA1D50C4D}" sibTransId="{2F331611-8BD4-B74E-89F2-3285108F982B}"/>
    <dgm:cxn modelId="{706B1BC0-B2BD-4705-92E9-5DDA49DD5343}" type="presOf" srcId="{295D9D78-5178-044E-9FF4-4A544E44D5FF}" destId="{63D98F41-335C-384C-8AE5-F00762642FF4}" srcOrd="0" destOrd="0" presId="urn:microsoft.com/office/officeart/2005/8/layout/hierarchy3#1"/>
    <dgm:cxn modelId="{D33595AD-151D-4414-A06D-0148800B7ECD}" type="presOf" srcId="{B5703068-EE15-5C45-BB0D-9FBFDB2E0586}" destId="{ED249C47-B289-1F47-BEF4-E2A6478238FB}" srcOrd="0" destOrd="0" presId="urn:microsoft.com/office/officeart/2005/8/layout/hierarchy3#1"/>
    <dgm:cxn modelId="{2C522F95-5678-4090-9530-C4162161C839}" type="presOf" srcId="{D2F449AC-0C97-3547-BD12-3F5EAE89B83D}" destId="{78F6D3D7-EEF8-C042-8276-489D61C9E25E}" srcOrd="0" destOrd="0" presId="urn:microsoft.com/office/officeart/2005/8/layout/hierarchy3#1"/>
    <dgm:cxn modelId="{BAEFF905-A424-2E40-9859-3E17044490C1}" srcId="{9FE163C7-CD83-EE46-9D56-7667E793404B}" destId="{53F0F06E-9C70-914A-80F6-1A25934D649D}" srcOrd="2" destOrd="0" parTransId="{B3D2E00C-9BC7-184B-9A54-9EAF541B3911}" sibTransId="{CF2F9986-CAAA-1543-9D6F-7AF4505DAE32}"/>
    <dgm:cxn modelId="{6E6476FA-E369-46A8-8C84-248B1C4CAB65}" type="presOf" srcId="{FDDD0956-A6AB-4C4C-85BF-3215A5C9CB8F}" destId="{F81AA5E7-9261-D843-BC9A-700B02BFDB73}" srcOrd="0" destOrd="0" presId="urn:microsoft.com/office/officeart/2005/8/layout/hierarchy3#1"/>
    <dgm:cxn modelId="{1B3584BF-8DF9-4B75-98B9-0240EBAE0F14}" type="presOf" srcId="{6C92C497-8310-584D-85F2-3116A1CA8BF0}" destId="{ED4E1E08-2687-7446-89D5-EF46DB74559B}" srcOrd="0" destOrd="0" presId="urn:microsoft.com/office/officeart/2005/8/layout/hierarchy3#1"/>
    <dgm:cxn modelId="{408C99A8-23E8-4728-855A-C04594C7E022}" type="presOf" srcId="{B3D2E00C-9BC7-184B-9A54-9EAF541B3911}" destId="{B0BF267D-E4BE-1145-AF7F-8CC3F8B3876E}" srcOrd="0" destOrd="0" presId="urn:microsoft.com/office/officeart/2005/8/layout/hierarchy3#1"/>
    <dgm:cxn modelId="{5D9F9421-8CE7-9B42-BF4F-4456F865B6AC}" srcId="{9FE163C7-CD83-EE46-9D56-7667E793404B}" destId="{F58AAC0B-BDF9-0144-9E40-04622C0E62EA}" srcOrd="0" destOrd="0" parTransId="{2A856DD3-F5AF-4641-B0D7-D43826EED70A}" sibTransId="{085574A2-A2AC-1F4E-9858-D7D66245E2E9}"/>
    <dgm:cxn modelId="{9586659D-23D5-4064-98C3-CF60066BB91A}" type="presOf" srcId="{98FC1239-5A9F-EF4A-A031-E99FA1D50C4D}" destId="{D2A5363F-0AC1-F64A-8743-6FD43402DBB6}" srcOrd="0" destOrd="0" presId="urn:microsoft.com/office/officeart/2005/8/layout/hierarchy3#1"/>
    <dgm:cxn modelId="{6D8EEE60-6D3A-5440-875B-983A2B660A8B}" srcId="{3DA06D4F-D0BA-E34F-AB17-B672EBA39FBD}" destId="{6C92C497-8310-584D-85F2-3116A1CA8BF0}" srcOrd="3" destOrd="0" parTransId="{295D9D78-5178-044E-9FF4-4A544E44D5FF}" sibTransId="{13F373B9-FF93-A341-ADB5-123470812431}"/>
    <dgm:cxn modelId="{D0D0ABF3-74F9-8343-9382-346923FE37AD}" srcId="{9FE163C7-CD83-EE46-9D56-7667E793404B}" destId="{29DC0BA1-DAC8-7A44-92B1-A9A345951614}" srcOrd="3" destOrd="0" parTransId="{F33AD720-A813-2E45-A53F-7DAD2C28C929}" sibTransId="{3BF88C07-B918-F244-8F2D-0E5BA26ECF2C}"/>
    <dgm:cxn modelId="{1C38F176-137D-42E0-8C7E-4E7342593A31}" type="presOf" srcId="{377A0D5B-13EF-BC47-A76E-97BAA7DCA67D}" destId="{6CF883C2-0A70-D042-A68D-0728C7F3BCE0}" srcOrd="1" destOrd="0" presId="urn:microsoft.com/office/officeart/2005/8/layout/hierarchy3#1"/>
    <dgm:cxn modelId="{4B5C57F1-F155-41DA-8B94-7987DFF9E711}" type="presOf" srcId="{F33AD720-A813-2E45-A53F-7DAD2C28C929}" destId="{F0EDED4C-C0AD-104E-80F0-0A4D65137408}" srcOrd="0" destOrd="0" presId="urn:microsoft.com/office/officeart/2005/8/layout/hierarchy3#1"/>
    <dgm:cxn modelId="{14392E9C-4321-4047-AC66-4ABE8272165D}" type="presOf" srcId="{19938DC5-9E38-9B46-AB02-7F9FFC703AE6}" destId="{A4AD9345-DFA0-4B49-B7BF-C103664D6CF2}" srcOrd="0" destOrd="0" presId="urn:microsoft.com/office/officeart/2005/8/layout/hierarchy3#1"/>
    <dgm:cxn modelId="{2EE6AD31-4DBC-2546-8BEB-296E41820786}" srcId="{74B14E81-74BF-B042-A2EB-2102BCD35140}" destId="{3DA06D4F-D0BA-E34F-AB17-B672EBA39FBD}" srcOrd="0" destOrd="0" parTransId="{F90F4BDD-7E38-1F40-8F6B-D5BC239E9884}" sibTransId="{41083CDC-764D-5D48-82B3-64AD4D1F7F5D}"/>
    <dgm:cxn modelId="{A8931845-231D-4C87-BA0C-3F2D7180EFA6}" type="presOf" srcId="{F58AAC0B-BDF9-0144-9E40-04622C0E62EA}" destId="{FEF8FF63-1C60-2D4D-A7D5-2C8A088FEA60}" srcOrd="0" destOrd="0" presId="urn:microsoft.com/office/officeart/2005/8/layout/hierarchy3#1"/>
    <dgm:cxn modelId="{09F67B03-CB46-4E6A-A442-EE4908F834A3}" type="presOf" srcId="{3DA06D4F-D0BA-E34F-AB17-B672EBA39FBD}" destId="{E49EAA2D-C1D2-D049-B6C0-604B85632710}" srcOrd="1" destOrd="0" presId="urn:microsoft.com/office/officeart/2005/8/layout/hierarchy3#1"/>
    <dgm:cxn modelId="{4A2BFD9A-780D-49E6-910E-97A6D25E95F1}" type="presOf" srcId="{A29E0451-2D28-4649-BED4-4F86BC6DDAA3}" destId="{D08A557A-11EF-514A-9480-EC8E4FB80CE7}" srcOrd="0" destOrd="0" presId="urn:microsoft.com/office/officeart/2005/8/layout/hierarchy3#1"/>
    <dgm:cxn modelId="{2CF5BBF9-C225-49F8-94B0-F3E225466D64}" type="presOf" srcId="{2A856DD3-F5AF-4641-B0D7-D43826EED70A}" destId="{DAFDAAB0-7520-9642-96AD-555D879938B9}" srcOrd="0" destOrd="0" presId="urn:microsoft.com/office/officeart/2005/8/layout/hierarchy3#1"/>
    <dgm:cxn modelId="{2C1368FF-F3AC-40CC-9766-6AF70DEBEC74}" type="presOf" srcId="{44421645-D17B-2642-8736-DCD6EED4B7F4}" destId="{A51F7034-DAFF-1D4B-95AE-97F78020BF13}" srcOrd="0" destOrd="0" presId="urn:microsoft.com/office/officeart/2005/8/layout/hierarchy3#1"/>
    <dgm:cxn modelId="{82DCABDC-D176-714F-865A-4AE2EDCDA48B}" srcId="{3DA06D4F-D0BA-E34F-AB17-B672EBA39FBD}" destId="{D2F449AC-0C97-3547-BD12-3F5EAE89B83D}" srcOrd="1" destOrd="0" parTransId="{6922E465-CD18-FF47-B20C-C3D14B25E353}" sibTransId="{01F64D35-13FC-A64B-93A3-359BBD232A7C}"/>
    <dgm:cxn modelId="{73C10034-8D64-4C32-8A46-E46AF38FF384}" type="presOf" srcId="{9FE163C7-CD83-EE46-9D56-7667E793404B}" destId="{97276B57-A0CE-6B44-8C88-CC39454C2BDA}" srcOrd="1" destOrd="0" presId="urn:microsoft.com/office/officeart/2005/8/layout/hierarchy3#1"/>
    <dgm:cxn modelId="{5FE8EAAB-7B2A-4C8D-975D-206508B604D0}" type="presOf" srcId="{9FE163C7-CD83-EE46-9D56-7667E793404B}" destId="{C59A67FC-5654-6E41-B2AA-40BC88B72270}" srcOrd="0" destOrd="0" presId="urn:microsoft.com/office/officeart/2005/8/layout/hierarchy3#1"/>
    <dgm:cxn modelId="{85F8D73B-DF10-40E8-9BF3-97D6934A4030}" type="presOf" srcId="{E2922E6D-E6EF-B143-8C95-0EF438E60CBE}" destId="{2776DE2F-302C-1440-8844-50184FCAA6F2}" srcOrd="0" destOrd="0" presId="urn:microsoft.com/office/officeart/2005/8/layout/hierarchy3#1"/>
    <dgm:cxn modelId="{C52535E9-7744-40C1-B9F3-03C255BA8DF5}" type="presOf" srcId="{3DA06D4F-D0BA-E34F-AB17-B672EBA39FBD}" destId="{5CA876CD-DB7C-764B-A05C-6E74288F3D6E}" srcOrd="0" destOrd="0" presId="urn:microsoft.com/office/officeart/2005/8/layout/hierarchy3#1"/>
    <dgm:cxn modelId="{95CF5B06-1DA7-4EB6-8FC6-8027427A4A95}" type="presOf" srcId="{29DC0BA1-DAC8-7A44-92B1-A9A345951614}" destId="{13DCB379-0205-4549-B5BB-5D53BE6EBA46}" srcOrd="0" destOrd="0" presId="urn:microsoft.com/office/officeart/2005/8/layout/hierarchy3#1"/>
    <dgm:cxn modelId="{EB2364DA-0718-504D-95AD-DB14C3865758}" srcId="{3DA06D4F-D0BA-E34F-AB17-B672EBA39FBD}" destId="{A29E0451-2D28-4649-BED4-4F86BC6DDAA3}" srcOrd="2" destOrd="0" parTransId="{19938DC5-9E38-9B46-AB02-7F9FFC703AE6}" sibTransId="{D26A2940-FB08-E440-B500-E8E223EA7F89}"/>
    <dgm:cxn modelId="{45E3A753-07BB-4E64-9581-59462651577C}" type="presOf" srcId="{118A7CC1-B4F6-6E49-B694-7BD442E2F93B}" destId="{BF99FD4D-1325-E04C-B902-B8D20015B2F1}" srcOrd="0" destOrd="0" presId="urn:microsoft.com/office/officeart/2005/8/layout/hierarchy3#1"/>
    <dgm:cxn modelId="{CF94A81E-27F4-4652-8777-E00B144D5438}" type="presOf" srcId="{377A0D5B-13EF-BC47-A76E-97BAA7DCA67D}" destId="{2D6ED6FE-58AC-6B4B-AB11-30EDCE4A9C08}" srcOrd="0" destOrd="0" presId="urn:microsoft.com/office/officeart/2005/8/layout/hierarchy3#1"/>
    <dgm:cxn modelId="{D6FF1298-BF9B-49AD-841A-8099B8D19542}" type="presOf" srcId="{53F0F06E-9C70-914A-80F6-1A25934D649D}" destId="{6DC3A999-4293-7F44-B36F-A38BD59FCC0C}" srcOrd="0" destOrd="0" presId="urn:microsoft.com/office/officeart/2005/8/layout/hierarchy3#1"/>
    <dgm:cxn modelId="{62C4C30C-CE7D-A34C-A07C-CEEBF3FB48D9}" srcId="{74B14E81-74BF-B042-A2EB-2102BCD35140}" destId="{9FE163C7-CD83-EE46-9D56-7667E793404B}" srcOrd="2" destOrd="0" parTransId="{0C667FA0-C37D-2647-AC65-47A069E8DE97}" sibTransId="{BA431BF1-7B8E-B54A-A7E5-FF375C0295E1}"/>
    <dgm:cxn modelId="{2C0FA36D-FF6D-44A7-B7D7-B7CC92A86342}" type="presOf" srcId="{6922E465-CD18-FF47-B20C-C3D14B25E353}" destId="{AA8E8BD7-98FF-0E41-B68C-C632FB3C89C9}" srcOrd="0" destOrd="0" presId="urn:microsoft.com/office/officeart/2005/8/layout/hierarchy3#1"/>
    <dgm:cxn modelId="{4DA16E6D-A32F-41C9-B6DF-EE1C994D9339}" type="presParOf" srcId="{C028433D-87D0-DD41-BB06-140213315EE9}" destId="{3E3115F2-A321-0940-A6A4-5DAED13B7B25}" srcOrd="0" destOrd="0" presId="urn:microsoft.com/office/officeart/2005/8/layout/hierarchy3#1"/>
    <dgm:cxn modelId="{34D57392-43A5-480F-81D0-6AA49F95D299}" type="presParOf" srcId="{3E3115F2-A321-0940-A6A4-5DAED13B7B25}" destId="{2D16B71F-7F6F-6846-92D5-25E45A3C5261}" srcOrd="0" destOrd="0" presId="urn:microsoft.com/office/officeart/2005/8/layout/hierarchy3#1"/>
    <dgm:cxn modelId="{53BCA5C4-3B1E-4CDC-AA25-C94188E0592C}" type="presParOf" srcId="{2D16B71F-7F6F-6846-92D5-25E45A3C5261}" destId="{5CA876CD-DB7C-764B-A05C-6E74288F3D6E}" srcOrd="0" destOrd="0" presId="urn:microsoft.com/office/officeart/2005/8/layout/hierarchy3#1"/>
    <dgm:cxn modelId="{B6384E15-BF6F-435A-8098-6EFA8F14ECC4}" type="presParOf" srcId="{2D16B71F-7F6F-6846-92D5-25E45A3C5261}" destId="{E49EAA2D-C1D2-D049-B6C0-604B85632710}" srcOrd="1" destOrd="0" presId="urn:microsoft.com/office/officeart/2005/8/layout/hierarchy3#1"/>
    <dgm:cxn modelId="{A16669F1-9433-4827-AC8C-FC03D20BBEC6}" type="presParOf" srcId="{3E3115F2-A321-0940-A6A4-5DAED13B7B25}" destId="{E125F2A8-7E4D-C84C-B6E0-740CA4486370}" srcOrd="1" destOrd="0" presId="urn:microsoft.com/office/officeart/2005/8/layout/hierarchy3#1"/>
    <dgm:cxn modelId="{5959C7F0-6BF9-477A-BD30-130015363251}" type="presParOf" srcId="{E125F2A8-7E4D-C84C-B6E0-740CA4486370}" destId="{F608D9D0-6B5C-5A49-853E-477847365D4C}" srcOrd="0" destOrd="0" presId="urn:microsoft.com/office/officeart/2005/8/layout/hierarchy3#1"/>
    <dgm:cxn modelId="{B209B846-8BFF-4252-9864-F19DB84562B2}" type="presParOf" srcId="{E125F2A8-7E4D-C84C-B6E0-740CA4486370}" destId="{ED249C47-B289-1F47-BEF4-E2A6478238FB}" srcOrd="1" destOrd="0" presId="urn:microsoft.com/office/officeart/2005/8/layout/hierarchy3#1"/>
    <dgm:cxn modelId="{38B4AD28-E1DB-4742-8361-978D92D84F30}" type="presParOf" srcId="{E125F2A8-7E4D-C84C-B6E0-740CA4486370}" destId="{AA8E8BD7-98FF-0E41-B68C-C632FB3C89C9}" srcOrd="2" destOrd="0" presId="urn:microsoft.com/office/officeart/2005/8/layout/hierarchy3#1"/>
    <dgm:cxn modelId="{4546E5A9-5D14-4277-8CFD-CC0D3B365E41}" type="presParOf" srcId="{E125F2A8-7E4D-C84C-B6E0-740CA4486370}" destId="{78F6D3D7-EEF8-C042-8276-489D61C9E25E}" srcOrd="3" destOrd="0" presId="urn:microsoft.com/office/officeart/2005/8/layout/hierarchy3#1"/>
    <dgm:cxn modelId="{6C1B09F0-E83F-433C-93EE-FF00F2757C63}" type="presParOf" srcId="{E125F2A8-7E4D-C84C-B6E0-740CA4486370}" destId="{A4AD9345-DFA0-4B49-B7BF-C103664D6CF2}" srcOrd="4" destOrd="0" presId="urn:microsoft.com/office/officeart/2005/8/layout/hierarchy3#1"/>
    <dgm:cxn modelId="{BB333FF2-6FE8-465E-85CE-AAF409FD47F8}" type="presParOf" srcId="{E125F2A8-7E4D-C84C-B6E0-740CA4486370}" destId="{D08A557A-11EF-514A-9480-EC8E4FB80CE7}" srcOrd="5" destOrd="0" presId="urn:microsoft.com/office/officeart/2005/8/layout/hierarchy3#1"/>
    <dgm:cxn modelId="{3E35D004-E72E-4980-B861-82DD4BEA02E1}" type="presParOf" srcId="{E125F2A8-7E4D-C84C-B6E0-740CA4486370}" destId="{63D98F41-335C-384C-8AE5-F00762642FF4}" srcOrd="6" destOrd="0" presId="urn:microsoft.com/office/officeart/2005/8/layout/hierarchy3#1"/>
    <dgm:cxn modelId="{0BD60CEE-C87E-4B38-994C-87E884E62F4E}" type="presParOf" srcId="{E125F2A8-7E4D-C84C-B6E0-740CA4486370}" destId="{ED4E1E08-2687-7446-89D5-EF46DB74559B}" srcOrd="7" destOrd="0" presId="urn:microsoft.com/office/officeart/2005/8/layout/hierarchy3#1"/>
    <dgm:cxn modelId="{ED34E416-93CF-4810-9AC7-C9DC428EE2CC}" type="presParOf" srcId="{C028433D-87D0-DD41-BB06-140213315EE9}" destId="{1BF404FA-7F3A-864D-9274-16B7E4A99C6A}" srcOrd="1" destOrd="0" presId="urn:microsoft.com/office/officeart/2005/8/layout/hierarchy3#1"/>
    <dgm:cxn modelId="{4FE8DF3D-5BB6-4314-8EC9-FE74661F520B}" type="presParOf" srcId="{1BF404FA-7F3A-864D-9274-16B7E4A99C6A}" destId="{DA3AEAA3-8F61-1846-A93E-C14A0D081581}" srcOrd="0" destOrd="0" presId="urn:microsoft.com/office/officeart/2005/8/layout/hierarchy3#1"/>
    <dgm:cxn modelId="{04764757-EE3A-441F-A0A4-2BDBB1F147AB}" type="presParOf" srcId="{DA3AEAA3-8F61-1846-A93E-C14A0D081581}" destId="{2D6ED6FE-58AC-6B4B-AB11-30EDCE4A9C08}" srcOrd="0" destOrd="0" presId="urn:microsoft.com/office/officeart/2005/8/layout/hierarchy3#1"/>
    <dgm:cxn modelId="{AF640E2A-46A9-4515-9851-2225A9271AA6}" type="presParOf" srcId="{DA3AEAA3-8F61-1846-A93E-C14A0D081581}" destId="{6CF883C2-0A70-D042-A68D-0728C7F3BCE0}" srcOrd="1" destOrd="0" presId="urn:microsoft.com/office/officeart/2005/8/layout/hierarchy3#1"/>
    <dgm:cxn modelId="{9F3F5CDD-7BDF-49BB-9C33-505AE3E12E20}" type="presParOf" srcId="{1BF404FA-7F3A-864D-9274-16B7E4A99C6A}" destId="{553D9C66-A62A-C344-8272-66F497580C84}" srcOrd="1" destOrd="0" presId="urn:microsoft.com/office/officeart/2005/8/layout/hierarchy3#1"/>
    <dgm:cxn modelId="{0ABCB1D0-51B0-4D61-A312-D76BB585AFA6}" type="presParOf" srcId="{553D9C66-A62A-C344-8272-66F497580C84}" destId="{9B773ABB-2BBD-2243-BB5A-7BF632F40CAC}" srcOrd="0" destOrd="0" presId="urn:microsoft.com/office/officeart/2005/8/layout/hierarchy3#1"/>
    <dgm:cxn modelId="{6C1BA254-15C8-420C-A066-643967D7D18C}" type="presParOf" srcId="{553D9C66-A62A-C344-8272-66F497580C84}" destId="{A51F7034-DAFF-1D4B-95AE-97F78020BF13}" srcOrd="1" destOrd="0" presId="urn:microsoft.com/office/officeart/2005/8/layout/hierarchy3#1"/>
    <dgm:cxn modelId="{65679743-7576-424A-A902-BF134050A3E5}" type="presParOf" srcId="{553D9C66-A62A-C344-8272-66F497580C84}" destId="{2776DE2F-302C-1440-8844-50184FCAA6F2}" srcOrd="2" destOrd="0" presId="urn:microsoft.com/office/officeart/2005/8/layout/hierarchy3#1"/>
    <dgm:cxn modelId="{5ADBC51D-C48B-4807-92EF-91AFF0AA159D}" type="presParOf" srcId="{553D9C66-A62A-C344-8272-66F497580C84}" destId="{BF99FD4D-1325-E04C-B902-B8D20015B2F1}" srcOrd="3" destOrd="0" presId="urn:microsoft.com/office/officeart/2005/8/layout/hierarchy3#1"/>
    <dgm:cxn modelId="{E8C61B44-9EDF-49D6-A5D3-B088F4344D52}" type="presParOf" srcId="{C028433D-87D0-DD41-BB06-140213315EE9}" destId="{118C4338-D012-A047-8EC5-A101BD961208}" srcOrd="2" destOrd="0" presId="urn:microsoft.com/office/officeart/2005/8/layout/hierarchy3#1"/>
    <dgm:cxn modelId="{B1E69035-016C-4A2D-9D95-F0B2D343E7E0}" type="presParOf" srcId="{118C4338-D012-A047-8EC5-A101BD961208}" destId="{48D177CA-F2B5-F441-9A23-70BB4C3C96EE}" srcOrd="0" destOrd="0" presId="urn:microsoft.com/office/officeart/2005/8/layout/hierarchy3#1"/>
    <dgm:cxn modelId="{AA338EB9-E6AF-4E3B-9B00-835757732724}" type="presParOf" srcId="{48D177CA-F2B5-F441-9A23-70BB4C3C96EE}" destId="{C59A67FC-5654-6E41-B2AA-40BC88B72270}" srcOrd="0" destOrd="0" presId="urn:microsoft.com/office/officeart/2005/8/layout/hierarchy3#1"/>
    <dgm:cxn modelId="{411CA5A1-D81F-46F6-9214-052227971207}" type="presParOf" srcId="{48D177CA-F2B5-F441-9A23-70BB4C3C96EE}" destId="{97276B57-A0CE-6B44-8C88-CC39454C2BDA}" srcOrd="1" destOrd="0" presId="urn:microsoft.com/office/officeart/2005/8/layout/hierarchy3#1"/>
    <dgm:cxn modelId="{233D39D4-AE22-491C-B166-B4F3F8C521AF}" type="presParOf" srcId="{118C4338-D012-A047-8EC5-A101BD961208}" destId="{58A34705-A7CF-BF43-ACD4-A22A6F4765B7}" srcOrd="1" destOrd="0" presId="urn:microsoft.com/office/officeart/2005/8/layout/hierarchy3#1"/>
    <dgm:cxn modelId="{8C4927E0-A767-4EC2-8F49-BC33F5A2577D}" type="presParOf" srcId="{58A34705-A7CF-BF43-ACD4-A22A6F4765B7}" destId="{DAFDAAB0-7520-9642-96AD-555D879938B9}" srcOrd="0" destOrd="0" presId="urn:microsoft.com/office/officeart/2005/8/layout/hierarchy3#1"/>
    <dgm:cxn modelId="{EFB9BA93-DA88-4FBE-BB79-C33727A2299B}" type="presParOf" srcId="{58A34705-A7CF-BF43-ACD4-A22A6F4765B7}" destId="{FEF8FF63-1C60-2D4D-A7D5-2C8A088FEA60}" srcOrd="1" destOrd="0" presId="urn:microsoft.com/office/officeart/2005/8/layout/hierarchy3#1"/>
    <dgm:cxn modelId="{085C1283-3CB7-4A80-8448-C5C678C321C9}" type="presParOf" srcId="{58A34705-A7CF-BF43-ACD4-A22A6F4765B7}" destId="{D2A5363F-0AC1-F64A-8743-6FD43402DBB6}" srcOrd="2" destOrd="0" presId="urn:microsoft.com/office/officeart/2005/8/layout/hierarchy3#1"/>
    <dgm:cxn modelId="{8AD5DBF9-1845-4AED-95D8-5BE47E5A5A9A}" type="presParOf" srcId="{58A34705-A7CF-BF43-ACD4-A22A6F4765B7}" destId="{F81AA5E7-9261-D843-BC9A-700B02BFDB73}" srcOrd="3" destOrd="0" presId="urn:microsoft.com/office/officeart/2005/8/layout/hierarchy3#1"/>
    <dgm:cxn modelId="{85C15404-29BB-4D7E-AC3D-1846A76F78CC}" type="presParOf" srcId="{58A34705-A7CF-BF43-ACD4-A22A6F4765B7}" destId="{B0BF267D-E4BE-1145-AF7F-8CC3F8B3876E}" srcOrd="4" destOrd="0" presId="urn:microsoft.com/office/officeart/2005/8/layout/hierarchy3#1"/>
    <dgm:cxn modelId="{746C5EBC-D28B-43ED-ADCF-2B13B7A1093C}" type="presParOf" srcId="{58A34705-A7CF-BF43-ACD4-A22A6F4765B7}" destId="{6DC3A999-4293-7F44-B36F-A38BD59FCC0C}" srcOrd="5" destOrd="0" presId="urn:microsoft.com/office/officeart/2005/8/layout/hierarchy3#1"/>
    <dgm:cxn modelId="{65DEB846-5A46-4052-A334-8C4ED7DCFC73}" type="presParOf" srcId="{58A34705-A7CF-BF43-ACD4-A22A6F4765B7}" destId="{F0EDED4C-C0AD-104E-80F0-0A4D65137408}" srcOrd="6" destOrd="0" presId="urn:microsoft.com/office/officeart/2005/8/layout/hierarchy3#1"/>
    <dgm:cxn modelId="{1EA8E584-A536-4BA3-92F7-5DB23B87289A}" type="presParOf" srcId="{58A34705-A7CF-BF43-ACD4-A22A6F4765B7}" destId="{13DCB379-0205-4549-B5BB-5D53BE6EBA46}" srcOrd="7" destOrd="0" presId="urn:microsoft.com/office/officeart/2005/8/layout/hierarchy3#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A876CD-DB7C-764B-A05C-6E74288F3D6E}">
      <dsp:nvSpPr>
        <dsp:cNvPr id="0" name=""/>
        <dsp:cNvSpPr/>
      </dsp:nvSpPr>
      <dsp:spPr>
        <a:xfrm>
          <a:off x="2581382" y="4543"/>
          <a:ext cx="2463587" cy="1231793"/>
        </a:xfrm>
        <a:prstGeom prst="roundRect">
          <a:avLst>
            <a:gd name="adj" fmla="val 10000"/>
          </a:avLst>
        </a:prstGeom>
        <a:solidFill>
          <a:srgbClr val="9D244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Fase 1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Preparación y Adecuación del Edificio</a:t>
          </a:r>
          <a:endParaRPr lang="es-MX" sz="1800" kern="1200" dirty="0"/>
        </a:p>
      </dsp:txBody>
      <dsp:txXfrm>
        <a:off x="2617460" y="40621"/>
        <a:ext cx="2391431" cy="1159637"/>
      </dsp:txXfrm>
    </dsp:sp>
    <dsp:sp modelId="{F608D9D0-6B5C-5A49-853E-477847365D4C}">
      <dsp:nvSpPr>
        <dsp:cNvPr id="0" name=""/>
        <dsp:cNvSpPr/>
      </dsp:nvSpPr>
      <dsp:spPr>
        <a:xfrm>
          <a:off x="2827740" y="1236336"/>
          <a:ext cx="246358" cy="923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845"/>
              </a:lnTo>
              <a:lnTo>
                <a:pt x="246358" y="9238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49C47-B289-1F47-BEF4-E2A6478238FB}">
      <dsp:nvSpPr>
        <dsp:cNvPr id="0" name=""/>
        <dsp:cNvSpPr/>
      </dsp:nvSpPr>
      <dsp:spPr>
        <a:xfrm>
          <a:off x="3074099" y="1544285"/>
          <a:ext cx="1970870" cy="1231793"/>
        </a:xfrm>
        <a:prstGeom prst="roundRect">
          <a:avLst>
            <a:gd name="adj" fmla="val 10000"/>
          </a:avLst>
        </a:prstGeom>
        <a:solidFill>
          <a:srgbClr val="D4C19C">
            <a:alpha val="90000"/>
          </a:srgb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/>
            <a:t>Formalización del contrato y/o convenio de ocupación</a:t>
          </a:r>
        </a:p>
      </dsp:txBody>
      <dsp:txXfrm>
        <a:off x="3110177" y="1580363"/>
        <a:ext cx="1898714" cy="1159637"/>
      </dsp:txXfrm>
    </dsp:sp>
    <dsp:sp modelId="{AA8E8BD7-98FF-0E41-B68C-C632FB3C89C9}">
      <dsp:nvSpPr>
        <dsp:cNvPr id="0" name=""/>
        <dsp:cNvSpPr/>
      </dsp:nvSpPr>
      <dsp:spPr>
        <a:xfrm>
          <a:off x="2827740" y="1236336"/>
          <a:ext cx="246358" cy="2463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3587"/>
              </a:lnTo>
              <a:lnTo>
                <a:pt x="246358" y="2463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F6D3D7-EEF8-C042-8276-489D61C9E25E}">
      <dsp:nvSpPr>
        <dsp:cNvPr id="0" name=""/>
        <dsp:cNvSpPr/>
      </dsp:nvSpPr>
      <dsp:spPr>
        <a:xfrm>
          <a:off x="3074099" y="3084027"/>
          <a:ext cx="1970870" cy="1231793"/>
        </a:xfrm>
        <a:prstGeom prst="roundRect">
          <a:avLst>
            <a:gd name="adj" fmla="val 10000"/>
          </a:avLst>
        </a:prstGeom>
        <a:solidFill>
          <a:srgbClr val="D4C19C">
            <a:alpha val="90000"/>
          </a:srgb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/>
            <a:t>Inventario de espacios y servicios disponibles</a:t>
          </a:r>
        </a:p>
      </dsp:txBody>
      <dsp:txXfrm>
        <a:off x="3110177" y="3120105"/>
        <a:ext cx="1898714" cy="1159637"/>
      </dsp:txXfrm>
    </dsp:sp>
    <dsp:sp modelId="{A4AD9345-DFA0-4B49-B7BF-C103664D6CF2}">
      <dsp:nvSpPr>
        <dsp:cNvPr id="0" name=""/>
        <dsp:cNvSpPr/>
      </dsp:nvSpPr>
      <dsp:spPr>
        <a:xfrm>
          <a:off x="2827740" y="1236336"/>
          <a:ext cx="246358" cy="40033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3329"/>
              </a:lnTo>
              <a:lnTo>
                <a:pt x="246358" y="40033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A557A-11EF-514A-9480-EC8E4FB80CE7}">
      <dsp:nvSpPr>
        <dsp:cNvPr id="0" name=""/>
        <dsp:cNvSpPr/>
      </dsp:nvSpPr>
      <dsp:spPr>
        <a:xfrm>
          <a:off x="3074099" y="4623769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/>
            <a:t>Habilitación de espacios funcionales</a:t>
          </a:r>
        </a:p>
      </dsp:txBody>
      <dsp:txXfrm>
        <a:off x="3110177" y="4659847"/>
        <a:ext cx="1898714" cy="1159637"/>
      </dsp:txXfrm>
    </dsp:sp>
    <dsp:sp modelId="{63D98F41-335C-384C-8AE5-F00762642FF4}">
      <dsp:nvSpPr>
        <dsp:cNvPr id="0" name=""/>
        <dsp:cNvSpPr/>
      </dsp:nvSpPr>
      <dsp:spPr>
        <a:xfrm>
          <a:off x="2827740" y="1236336"/>
          <a:ext cx="246358" cy="5543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43072"/>
              </a:lnTo>
              <a:lnTo>
                <a:pt x="246358" y="55430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E1E08-2687-7446-89D5-EF46DB74559B}">
      <dsp:nvSpPr>
        <dsp:cNvPr id="0" name=""/>
        <dsp:cNvSpPr/>
      </dsp:nvSpPr>
      <dsp:spPr>
        <a:xfrm>
          <a:off x="3074099" y="6163512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/>
            <a:t>Servicios de mantenimiento (pintura, cerrajería, fontanería, etc)</a:t>
          </a:r>
        </a:p>
      </dsp:txBody>
      <dsp:txXfrm>
        <a:off x="3110177" y="6199590"/>
        <a:ext cx="1898714" cy="1159637"/>
      </dsp:txXfrm>
    </dsp:sp>
    <dsp:sp modelId="{2D6ED6FE-58AC-6B4B-AB11-30EDCE4A9C08}">
      <dsp:nvSpPr>
        <dsp:cNvPr id="0" name=""/>
        <dsp:cNvSpPr/>
      </dsp:nvSpPr>
      <dsp:spPr>
        <a:xfrm>
          <a:off x="5660866" y="4543"/>
          <a:ext cx="2463587" cy="1231793"/>
        </a:xfrm>
        <a:prstGeom prst="roundRect">
          <a:avLst>
            <a:gd name="adj" fmla="val 10000"/>
          </a:avLst>
        </a:prstGeom>
        <a:solidFill>
          <a:srgbClr val="9D244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Fase 2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Definición de la Plantilla de Personal</a:t>
          </a:r>
          <a:endParaRPr lang="es-MX" sz="1800" kern="1200" dirty="0"/>
        </a:p>
      </dsp:txBody>
      <dsp:txXfrm>
        <a:off x="5696944" y="40621"/>
        <a:ext cx="2391431" cy="1159637"/>
      </dsp:txXfrm>
    </dsp:sp>
    <dsp:sp modelId="{9B773ABB-2BBD-2243-BB5A-7BF632F40CAC}">
      <dsp:nvSpPr>
        <dsp:cNvPr id="0" name=""/>
        <dsp:cNvSpPr/>
      </dsp:nvSpPr>
      <dsp:spPr>
        <a:xfrm>
          <a:off x="5907225" y="1236336"/>
          <a:ext cx="246358" cy="923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845"/>
              </a:lnTo>
              <a:lnTo>
                <a:pt x="246358" y="9238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1F7034-DAFF-1D4B-95AE-97F78020BF13}">
      <dsp:nvSpPr>
        <dsp:cNvPr id="0" name=""/>
        <dsp:cNvSpPr/>
      </dsp:nvSpPr>
      <dsp:spPr>
        <a:xfrm>
          <a:off x="6153584" y="1544285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/>
            <a:t>Transferencia de Personal</a:t>
          </a:r>
        </a:p>
      </dsp:txBody>
      <dsp:txXfrm>
        <a:off x="6189662" y="1580363"/>
        <a:ext cx="1898714" cy="1159637"/>
      </dsp:txXfrm>
    </dsp:sp>
    <dsp:sp modelId="{2776DE2F-302C-1440-8844-50184FCAA6F2}">
      <dsp:nvSpPr>
        <dsp:cNvPr id="0" name=""/>
        <dsp:cNvSpPr/>
      </dsp:nvSpPr>
      <dsp:spPr>
        <a:xfrm>
          <a:off x="5907225" y="1236336"/>
          <a:ext cx="246358" cy="2463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3587"/>
              </a:lnTo>
              <a:lnTo>
                <a:pt x="246358" y="2463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99FD4D-1325-E04C-B902-B8D20015B2F1}">
      <dsp:nvSpPr>
        <dsp:cNvPr id="0" name=""/>
        <dsp:cNvSpPr/>
      </dsp:nvSpPr>
      <dsp:spPr>
        <a:xfrm>
          <a:off x="6153584" y="3084027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/>
            <a:t>Contratación de nuevo personal</a:t>
          </a:r>
        </a:p>
      </dsp:txBody>
      <dsp:txXfrm>
        <a:off x="6189662" y="3120105"/>
        <a:ext cx="1898714" cy="1159637"/>
      </dsp:txXfrm>
    </dsp:sp>
    <dsp:sp modelId="{C59A67FC-5654-6E41-B2AA-40BC88B72270}">
      <dsp:nvSpPr>
        <dsp:cNvPr id="0" name=""/>
        <dsp:cNvSpPr/>
      </dsp:nvSpPr>
      <dsp:spPr>
        <a:xfrm>
          <a:off x="8740351" y="4543"/>
          <a:ext cx="2463587" cy="1231793"/>
        </a:xfrm>
        <a:prstGeom prst="roundRect">
          <a:avLst>
            <a:gd name="adj" fmla="val 10000"/>
          </a:avLst>
        </a:prstGeom>
        <a:solidFill>
          <a:srgbClr val="9D244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Fase 3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/>
            <a:t>Operación de Servicios Generales</a:t>
          </a:r>
          <a:endParaRPr lang="es-MX" sz="1800" kern="1200" dirty="0"/>
        </a:p>
      </dsp:txBody>
      <dsp:txXfrm>
        <a:off x="8776429" y="40621"/>
        <a:ext cx="2391431" cy="1159637"/>
      </dsp:txXfrm>
    </dsp:sp>
    <dsp:sp modelId="{DAFDAAB0-7520-9642-96AD-555D879938B9}">
      <dsp:nvSpPr>
        <dsp:cNvPr id="0" name=""/>
        <dsp:cNvSpPr/>
      </dsp:nvSpPr>
      <dsp:spPr>
        <a:xfrm>
          <a:off x="8986709" y="1236336"/>
          <a:ext cx="246358" cy="923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3845"/>
              </a:lnTo>
              <a:lnTo>
                <a:pt x="246358" y="9238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F8FF63-1C60-2D4D-A7D5-2C8A088FEA60}">
      <dsp:nvSpPr>
        <dsp:cNvPr id="0" name=""/>
        <dsp:cNvSpPr/>
      </dsp:nvSpPr>
      <dsp:spPr>
        <a:xfrm>
          <a:off x="9233068" y="1544285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/>
            <a:t>Propuesta de asignación de espacios por servidor público.</a:t>
          </a:r>
        </a:p>
      </dsp:txBody>
      <dsp:txXfrm>
        <a:off x="9269146" y="1580363"/>
        <a:ext cx="1898714" cy="1159637"/>
      </dsp:txXfrm>
    </dsp:sp>
    <dsp:sp modelId="{D2A5363F-0AC1-F64A-8743-6FD43402DBB6}">
      <dsp:nvSpPr>
        <dsp:cNvPr id="0" name=""/>
        <dsp:cNvSpPr/>
      </dsp:nvSpPr>
      <dsp:spPr>
        <a:xfrm>
          <a:off x="8986709" y="1236336"/>
          <a:ext cx="246358" cy="2463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3587"/>
              </a:lnTo>
              <a:lnTo>
                <a:pt x="246358" y="24635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1AA5E7-9261-D843-BC9A-700B02BFDB73}">
      <dsp:nvSpPr>
        <dsp:cNvPr id="0" name=""/>
        <dsp:cNvSpPr/>
      </dsp:nvSpPr>
      <dsp:spPr>
        <a:xfrm>
          <a:off x="9233068" y="3084027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/>
            <a:t>Contratación de servicios de telefonía, internet, vigilancia, limpieza, estacionamiento.</a:t>
          </a:r>
        </a:p>
      </dsp:txBody>
      <dsp:txXfrm>
        <a:off x="9269146" y="3120105"/>
        <a:ext cx="1898714" cy="1159637"/>
      </dsp:txXfrm>
    </dsp:sp>
    <dsp:sp modelId="{B0BF267D-E4BE-1145-AF7F-8CC3F8B3876E}">
      <dsp:nvSpPr>
        <dsp:cNvPr id="0" name=""/>
        <dsp:cNvSpPr/>
      </dsp:nvSpPr>
      <dsp:spPr>
        <a:xfrm>
          <a:off x="8986709" y="1236336"/>
          <a:ext cx="246358" cy="40033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3329"/>
              </a:lnTo>
              <a:lnTo>
                <a:pt x="246358" y="40033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3A999-4293-7F44-B36F-A38BD59FCC0C}">
      <dsp:nvSpPr>
        <dsp:cNvPr id="0" name=""/>
        <dsp:cNvSpPr/>
      </dsp:nvSpPr>
      <dsp:spPr>
        <a:xfrm>
          <a:off x="9233068" y="4623769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/>
            <a:t>Equipamiento de computo, telefonía, impresión.</a:t>
          </a:r>
        </a:p>
      </dsp:txBody>
      <dsp:txXfrm>
        <a:off x="9269146" y="4659847"/>
        <a:ext cx="1898714" cy="1159637"/>
      </dsp:txXfrm>
    </dsp:sp>
    <dsp:sp modelId="{F0EDED4C-C0AD-104E-80F0-0A4D65137408}">
      <dsp:nvSpPr>
        <dsp:cNvPr id="0" name=""/>
        <dsp:cNvSpPr/>
      </dsp:nvSpPr>
      <dsp:spPr>
        <a:xfrm>
          <a:off x="8986709" y="1236336"/>
          <a:ext cx="246358" cy="55430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543072"/>
              </a:lnTo>
              <a:lnTo>
                <a:pt x="246358" y="55430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CB379-0205-4549-B5BB-5D53BE6EBA46}">
      <dsp:nvSpPr>
        <dsp:cNvPr id="0" name=""/>
        <dsp:cNvSpPr/>
      </dsp:nvSpPr>
      <dsp:spPr>
        <a:xfrm>
          <a:off x="9233068" y="6163512"/>
          <a:ext cx="1970870" cy="12317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/>
            <a:t>Mobiliario.</a:t>
          </a:r>
        </a:p>
      </dsp:txBody>
      <dsp:txXfrm>
        <a:off x="9269146" y="6199590"/>
        <a:ext cx="1898714" cy="1159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#1">
  <dgm:title val=""/>
  <dgm:desc val=""/>
  <dgm:catLst>
    <dgm:cat type="hierarchy" pri="7000"/>
    <dgm:cat type="list" pri="23000"/>
    <dgm:cat type="relationship" pri="102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26/03/2021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26/03/2021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26.03.2021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26/03/2021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26/03/2021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6" name="Conector recto 2">
            <a:extLst>
              <a:ext uri="{FF2B5EF4-FFF2-40B4-BE49-F238E27FC236}">
                <a16:creationId xmlns="" xmlns:a16="http://schemas.microsoft.com/office/drawing/2014/main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1087763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">
            <a:extLst>
              <a:ext uri="{FF2B5EF4-FFF2-40B4-BE49-F238E27FC236}">
                <a16:creationId xmlns="" xmlns:a16="http://schemas.microsoft.com/office/drawing/2014/main" id="{33C1285F-DEBC-4CF0-89D1-C981F0C4A28A}"/>
              </a:ext>
            </a:extLst>
          </p:cNvPr>
          <p:cNvSpPr/>
          <p:nvPr/>
        </p:nvSpPr>
        <p:spPr>
          <a:xfrm>
            <a:off x="8575741" y="525668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7. Descentralización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="" xmlns:a16="http://schemas.microsoft.com/office/drawing/2014/main" id="{AF40E7AE-D0E3-2D43-BC68-3CBC6549C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2382560"/>
              </p:ext>
            </p:extLst>
          </p:nvPr>
        </p:nvGraphicFramePr>
        <p:xfrm>
          <a:off x="728132" y="2336808"/>
          <a:ext cx="13785321" cy="739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1032935" y="1626669"/>
            <a:ext cx="1136080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Montserrat" pitchFamily="2" charset="77"/>
              </a:rPr>
              <a:t>Ruta Programa de Descentralización: Michoacán, México.</a:t>
            </a:r>
          </a:p>
          <a:p>
            <a:endParaRPr lang="es-MX" b="1" dirty="0">
              <a:latin typeface="Montserrat" pitchFamily="2" charset="77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191CFF1A-EBCA-4B48-BFBF-AE982AF35F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573" y="566480"/>
            <a:ext cx="468469" cy="496354"/>
          </a:xfrm>
          <a:prstGeom prst="rect">
            <a:avLst/>
          </a:prstGeom>
        </p:spPr>
      </p:pic>
      <p:sp>
        <p:nvSpPr>
          <p:cNvPr id="4" name="Rectángulo: esquinas redondeadas 3">
            <a:extLst>
              <a:ext uri="{FF2B5EF4-FFF2-40B4-BE49-F238E27FC236}">
                <a16:creationId xmlns="" xmlns:a16="http://schemas.microsoft.com/office/drawing/2014/main" id="{14AD3349-B2FA-4A32-920A-3DB70440485C}"/>
              </a:ext>
            </a:extLst>
          </p:cNvPr>
          <p:cNvSpPr/>
          <p:nvPr/>
        </p:nvSpPr>
        <p:spPr>
          <a:xfrm>
            <a:off x="1565910" y="8303512"/>
            <a:ext cx="370311" cy="400110"/>
          </a:xfrm>
          <a:prstGeom prst="roundRect">
            <a:avLst/>
          </a:prstGeom>
          <a:solidFill>
            <a:srgbClr val="D4C1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0B61A67F-4302-42A3-96D2-6FA8A592CD8B}"/>
              </a:ext>
            </a:extLst>
          </p:cNvPr>
          <p:cNvSpPr txBox="1"/>
          <p:nvPr/>
        </p:nvSpPr>
        <p:spPr>
          <a:xfrm>
            <a:off x="1936221" y="8303512"/>
            <a:ext cx="1257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/>
              <a:t>Iniciado</a:t>
            </a:r>
          </a:p>
        </p:txBody>
      </p:sp>
    </p:spTree>
    <p:extLst>
      <p:ext uri="{BB962C8B-B14F-4D97-AF65-F5344CB8AC3E}">
        <p14:creationId xmlns:p14="http://schemas.microsoft.com/office/powerpoint/2010/main" val="47715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cto 2">
            <a:extLst>
              <a:ext uri="{FF2B5EF4-FFF2-40B4-BE49-F238E27FC236}">
                <a16:creationId xmlns="" xmlns:a16="http://schemas.microsoft.com/office/drawing/2014/main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1087763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">
            <a:extLst>
              <a:ext uri="{FF2B5EF4-FFF2-40B4-BE49-F238E27FC236}">
                <a16:creationId xmlns="" xmlns:a16="http://schemas.microsoft.com/office/drawing/2014/main" id="{33C1285F-DEBC-4CF0-89D1-C981F0C4A28A}"/>
              </a:ext>
            </a:extLst>
          </p:cNvPr>
          <p:cNvSpPr/>
          <p:nvPr/>
        </p:nvSpPr>
        <p:spPr>
          <a:xfrm>
            <a:off x="8575741" y="525668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7. Descentralización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191CFF1A-EBCA-4B48-BFBF-AE982AF35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3573" y="566480"/>
            <a:ext cx="468469" cy="496354"/>
          </a:xfrm>
          <a:prstGeom prst="rect">
            <a:avLst/>
          </a:prstGeom>
        </p:spPr>
      </p:pic>
      <p:sp>
        <p:nvSpPr>
          <p:cNvPr id="11" name="10 Rectángulo redondeado"/>
          <p:cNvSpPr/>
          <p:nvPr/>
        </p:nvSpPr>
        <p:spPr>
          <a:xfrm>
            <a:off x="315311" y="1923403"/>
            <a:ext cx="1481958" cy="1497698"/>
          </a:xfrm>
          <a:prstGeom prst="roundRect">
            <a:avLst/>
          </a:prstGeom>
          <a:solidFill>
            <a:srgbClr val="D4C19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Dirección General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315311" y="3894098"/>
            <a:ext cx="1481958" cy="1497698"/>
          </a:xfrm>
          <a:prstGeom prst="roundRect">
            <a:avLst/>
          </a:prstGeom>
          <a:solidFill>
            <a:srgbClr val="D4C19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50" b="1" dirty="0" smtClean="0">
                <a:solidFill>
                  <a:srgbClr val="9D2449"/>
                </a:solidFill>
              </a:rPr>
              <a:t>Dirección</a:t>
            </a:r>
          </a:p>
          <a:p>
            <a:pPr algn="ctr"/>
            <a:r>
              <a:rPr lang="es-MX" sz="1050" b="1" dirty="0" smtClean="0">
                <a:solidFill>
                  <a:srgbClr val="9D2449"/>
                </a:solidFill>
              </a:rPr>
              <a:t> de Administración</a:t>
            </a:r>
            <a:endParaRPr lang="es-MX" sz="1050" b="1" dirty="0">
              <a:solidFill>
                <a:srgbClr val="9D2449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315311" y="5849020"/>
            <a:ext cx="1481958" cy="1497698"/>
          </a:xfrm>
          <a:prstGeom prst="roundRect">
            <a:avLst/>
          </a:prstGeom>
          <a:solidFill>
            <a:srgbClr val="D4C19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INAH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8" name="17 Rectángulo redondeado"/>
          <p:cNvSpPr/>
          <p:nvPr/>
        </p:nvSpPr>
        <p:spPr>
          <a:xfrm>
            <a:off x="310051" y="7861808"/>
            <a:ext cx="1481958" cy="1497698"/>
          </a:xfrm>
          <a:prstGeom prst="roundRect">
            <a:avLst/>
          </a:prstGeom>
          <a:solidFill>
            <a:srgbClr val="D4C19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OOAD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2286038" y="1991724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/>
              <a:t>Oficio de requerimiento por parte de Área usuaria dirigido a la DA</a:t>
            </a:r>
            <a:endParaRPr lang="es-MX" sz="1000" b="1" dirty="0">
              <a:solidFill>
                <a:schemeClr val="tx1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2732665" y="3894098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/>
              <a:t>Solicitud de opiniones a las Áreas Técnicas competentes:</a:t>
            </a:r>
          </a:p>
        </p:txBody>
      </p:sp>
      <p:sp>
        <p:nvSpPr>
          <p:cNvPr id="23" name="22 Rectángulo redondeado"/>
          <p:cNvSpPr/>
          <p:nvPr/>
        </p:nvSpPr>
        <p:spPr>
          <a:xfrm>
            <a:off x="4514169" y="3862582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/>
              <a:t>Costo beneficio que contiene las opiniones de las normativas</a:t>
            </a:r>
          </a:p>
        </p:txBody>
      </p:sp>
      <p:sp>
        <p:nvSpPr>
          <p:cNvPr id="25" name="24 Rectángulo redondeado"/>
          <p:cNvSpPr/>
          <p:nvPr/>
        </p:nvSpPr>
        <p:spPr>
          <a:xfrm>
            <a:off x="6308647" y="3894098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900" dirty="0" smtClean="0"/>
              <a:t>Acta del Comité Delegacional donde se determine la necesidad de tomar un inmueble en comodato u otra figura de ocupación.</a:t>
            </a:r>
            <a:endParaRPr lang="es-MX" sz="900" dirty="0"/>
          </a:p>
        </p:txBody>
      </p:sp>
      <p:sp>
        <p:nvSpPr>
          <p:cNvPr id="26" name="25 Rectángulo redondeado"/>
          <p:cNvSpPr/>
          <p:nvPr/>
        </p:nvSpPr>
        <p:spPr>
          <a:xfrm>
            <a:off x="6413012" y="5849020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dirty="0"/>
              <a:t>Escrito mediante el cual ponga a disposición u ofrezca el inmueble al IMSS, describiendo condiciones y estado del inmueble.</a:t>
            </a:r>
          </a:p>
        </p:txBody>
      </p:sp>
      <p:sp>
        <p:nvSpPr>
          <p:cNvPr id="27" name="26 Rectángulo redondeado"/>
          <p:cNvSpPr/>
          <p:nvPr/>
        </p:nvSpPr>
        <p:spPr>
          <a:xfrm>
            <a:off x="7301905" y="1991724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/>
              <a:t>Plantilla de servidores públicos que ocuparán el inmueble</a:t>
            </a:r>
          </a:p>
        </p:txBody>
      </p:sp>
      <p:sp>
        <p:nvSpPr>
          <p:cNvPr id="30" name="29 Rectángulo redondeado"/>
          <p:cNvSpPr/>
          <p:nvPr/>
        </p:nvSpPr>
        <p:spPr>
          <a:xfrm>
            <a:off x="8379171" y="3831050"/>
            <a:ext cx="1460860" cy="14976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Ficha </a:t>
            </a:r>
            <a:r>
              <a:rPr lang="es-MX" sz="1200" dirty="0"/>
              <a:t>descriptiva del inmueble.</a:t>
            </a:r>
          </a:p>
          <a:p>
            <a:endParaRPr lang="es-MX" sz="1200" dirty="0"/>
          </a:p>
        </p:txBody>
      </p:sp>
      <p:sp>
        <p:nvSpPr>
          <p:cNvPr id="31" name="30 Rectángulo redondeado"/>
          <p:cNvSpPr/>
          <p:nvPr/>
        </p:nvSpPr>
        <p:spPr>
          <a:xfrm>
            <a:off x="8331873" y="5880552"/>
            <a:ext cx="1460860" cy="351048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 smtClean="0"/>
              <a:t>Acta </a:t>
            </a:r>
            <a:r>
              <a:rPr lang="es-MX" sz="1200" dirty="0"/>
              <a:t>Administrativa en la que se haga constar el estado del inmueble</a:t>
            </a:r>
          </a:p>
        </p:txBody>
      </p:sp>
      <p:sp>
        <p:nvSpPr>
          <p:cNvPr id="32" name="31 Rectángulo redondeado"/>
          <p:cNvSpPr/>
          <p:nvPr/>
        </p:nvSpPr>
        <p:spPr>
          <a:xfrm>
            <a:off x="10334099" y="3836232"/>
            <a:ext cx="1460860" cy="351048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/>
              <a:t>Proyecto del instrumento jurídico procedente, </a:t>
            </a:r>
          </a:p>
        </p:txBody>
      </p:sp>
      <p:sp>
        <p:nvSpPr>
          <p:cNvPr id="33" name="32 Rectángulo redondeado"/>
          <p:cNvSpPr/>
          <p:nvPr/>
        </p:nvSpPr>
        <p:spPr>
          <a:xfrm>
            <a:off x="12036773" y="5849020"/>
            <a:ext cx="1460860" cy="351048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/>
              <a:t>Cédula de accesibilidad</a:t>
            </a:r>
            <a:r>
              <a:rPr lang="es-MX" sz="1200" dirty="0" smtClean="0"/>
              <a:t>, </a:t>
            </a:r>
            <a:endParaRPr lang="es-MX" sz="1200" dirty="0"/>
          </a:p>
        </p:txBody>
      </p:sp>
      <p:sp>
        <p:nvSpPr>
          <p:cNvPr id="35" name="34 Rectángulo redondeado"/>
          <p:cNvSpPr/>
          <p:nvPr/>
        </p:nvSpPr>
        <p:spPr>
          <a:xfrm>
            <a:off x="13843822" y="1886578"/>
            <a:ext cx="1460860" cy="76094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dirty="0"/>
              <a:t>Acta de entrega recepción del inmueble</a:t>
            </a:r>
            <a:r>
              <a:rPr lang="es-MX" sz="1200" dirty="0" smtClean="0"/>
              <a:t>, </a:t>
            </a:r>
            <a:endParaRPr lang="es-MX" sz="1200" dirty="0"/>
          </a:p>
        </p:txBody>
      </p:sp>
      <p:sp>
        <p:nvSpPr>
          <p:cNvPr id="36" name="35 Rectángulo redondeado"/>
          <p:cNvSpPr/>
          <p:nvPr/>
        </p:nvSpPr>
        <p:spPr>
          <a:xfrm>
            <a:off x="2270234" y="1340069"/>
            <a:ext cx="12628180" cy="283779"/>
          </a:xfrm>
          <a:prstGeom prst="roundRect">
            <a:avLst/>
          </a:prstGeom>
          <a:solidFill>
            <a:srgbClr val="A42145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800" b="1" dirty="0" smtClean="0"/>
              <a:t>Acciones a realizar</a:t>
            </a:r>
            <a:endParaRPr lang="es-MX" sz="1800" b="1" dirty="0"/>
          </a:p>
        </p:txBody>
      </p:sp>
      <p:cxnSp>
        <p:nvCxnSpPr>
          <p:cNvPr id="38" name="37 Conector recto"/>
          <p:cNvCxnSpPr>
            <a:endCxn id="20" idx="1"/>
          </p:cNvCxnSpPr>
          <p:nvPr/>
        </p:nvCxnSpPr>
        <p:spPr>
          <a:xfrm>
            <a:off x="1807638" y="4642947"/>
            <a:ext cx="925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42 Conector recto"/>
          <p:cNvCxnSpPr>
            <a:endCxn id="19" idx="1"/>
          </p:cNvCxnSpPr>
          <p:nvPr/>
        </p:nvCxnSpPr>
        <p:spPr>
          <a:xfrm>
            <a:off x="1791910" y="2740573"/>
            <a:ext cx="494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 flipV="1">
            <a:off x="4193525" y="4603590"/>
            <a:ext cx="29443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 flipV="1">
            <a:off x="7766874" y="4611430"/>
            <a:ext cx="60439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48 Conector recto"/>
          <p:cNvCxnSpPr/>
          <p:nvPr/>
        </p:nvCxnSpPr>
        <p:spPr>
          <a:xfrm>
            <a:off x="9840031" y="4671867"/>
            <a:ext cx="183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49 Conector recto"/>
          <p:cNvCxnSpPr>
            <a:endCxn id="26" idx="1"/>
          </p:cNvCxnSpPr>
          <p:nvPr/>
        </p:nvCxnSpPr>
        <p:spPr>
          <a:xfrm flipV="1">
            <a:off x="1797269" y="6597869"/>
            <a:ext cx="4615743" cy="7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51 Conector recto"/>
          <p:cNvCxnSpPr/>
          <p:nvPr/>
        </p:nvCxnSpPr>
        <p:spPr>
          <a:xfrm>
            <a:off x="7864103" y="6605739"/>
            <a:ext cx="183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>
            <a:off x="1792009" y="8573844"/>
            <a:ext cx="625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 flipV="1">
            <a:off x="8050684" y="6605740"/>
            <a:ext cx="0" cy="19681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74 Conector recto"/>
          <p:cNvCxnSpPr/>
          <p:nvPr/>
        </p:nvCxnSpPr>
        <p:spPr>
          <a:xfrm>
            <a:off x="8069073" y="7633182"/>
            <a:ext cx="183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75 Conector recto"/>
          <p:cNvCxnSpPr/>
          <p:nvPr/>
        </p:nvCxnSpPr>
        <p:spPr>
          <a:xfrm flipV="1">
            <a:off x="10010846" y="4659959"/>
            <a:ext cx="0" cy="29758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76 Conector recto"/>
          <p:cNvCxnSpPr/>
          <p:nvPr/>
        </p:nvCxnSpPr>
        <p:spPr>
          <a:xfrm>
            <a:off x="9803277" y="7635795"/>
            <a:ext cx="183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"/>
          <p:cNvCxnSpPr/>
          <p:nvPr/>
        </p:nvCxnSpPr>
        <p:spPr>
          <a:xfrm>
            <a:off x="10010846" y="5880552"/>
            <a:ext cx="3232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80 Conector recto"/>
          <p:cNvCxnSpPr/>
          <p:nvPr/>
        </p:nvCxnSpPr>
        <p:spPr>
          <a:xfrm>
            <a:off x="11823123" y="6934216"/>
            <a:ext cx="183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83 Conector recto"/>
          <p:cNvCxnSpPr/>
          <p:nvPr/>
        </p:nvCxnSpPr>
        <p:spPr>
          <a:xfrm>
            <a:off x="9792733" y="8016767"/>
            <a:ext cx="2244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85 Conector recto"/>
          <p:cNvCxnSpPr/>
          <p:nvPr/>
        </p:nvCxnSpPr>
        <p:spPr>
          <a:xfrm>
            <a:off x="11838889" y="5391796"/>
            <a:ext cx="20049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13475882" y="7589792"/>
            <a:ext cx="3679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88 Conector recto"/>
          <p:cNvCxnSpPr>
            <a:stCxn id="19" idx="3"/>
            <a:endCxn id="27" idx="1"/>
          </p:cNvCxnSpPr>
          <p:nvPr/>
        </p:nvCxnSpPr>
        <p:spPr>
          <a:xfrm>
            <a:off x="3746898" y="2740573"/>
            <a:ext cx="35550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94 Conector recto"/>
          <p:cNvCxnSpPr/>
          <p:nvPr/>
        </p:nvCxnSpPr>
        <p:spPr>
          <a:xfrm flipV="1">
            <a:off x="5985468" y="4579898"/>
            <a:ext cx="29443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115 Rectángulo redondeado"/>
          <p:cNvSpPr/>
          <p:nvPr/>
        </p:nvSpPr>
        <p:spPr>
          <a:xfrm>
            <a:off x="3478861" y="1855030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1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18" name="117 Rectángulo redondeado"/>
          <p:cNvSpPr/>
          <p:nvPr/>
        </p:nvSpPr>
        <p:spPr>
          <a:xfrm>
            <a:off x="3883849" y="3786327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>
                <a:solidFill>
                  <a:srgbClr val="9D2449"/>
                </a:solidFill>
              </a:rPr>
              <a:t>2</a:t>
            </a:r>
          </a:p>
        </p:txBody>
      </p:sp>
      <p:sp>
        <p:nvSpPr>
          <p:cNvPr id="120" name="119 Rectángulo redondeado"/>
          <p:cNvSpPr/>
          <p:nvPr/>
        </p:nvSpPr>
        <p:spPr>
          <a:xfrm>
            <a:off x="5706710" y="3786326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3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22" name="121 Rectángulo redondeado"/>
          <p:cNvSpPr/>
          <p:nvPr/>
        </p:nvSpPr>
        <p:spPr>
          <a:xfrm>
            <a:off x="8462919" y="1855060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5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23" name="122 Rectángulo redondeado"/>
          <p:cNvSpPr/>
          <p:nvPr/>
        </p:nvSpPr>
        <p:spPr>
          <a:xfrm>
            <a:off x="7511460" y="3712802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4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28" name="127 Rectángulo redondeado"/>
          <p:cNvSpPr/>
          <p:nvPr/>
        </p:nvSpPr>
        <p:spPr>
          <a:xfrm>
            <a:off x="7716512" y="5748468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6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29" name="128 Rectángulo redondeado"/>
          <p:cNvSpPr/>
          <p:nvPr/>
        </p:nvSpPr>
        <p:spPr>
          <a:xfrm>
            <a:off x="9519048" y="3654936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7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30" name="129 Rectángulo redondeado"/>
          <p:cNvSpPr/>
          <p:nvPr/>
        </p:nvSpPr>
        <p:spPr>
          <a:xfrm>
            <a:off x="9461458" y="5715022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8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31" name="130 Rectángulo redondeado"/>
          <p:cNvSpPr/>
          <p:nvPr/>
        </p:nvSpPr>
        <p:spPr>
          <a:xfrm>
            <a:off x="11560628" y="3697052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9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32" name="131 Rectángulo redondeado"/>
          <p:cNvSpPr/>
          <p:nvPr/>
        </p:nvSpPr>
        <p:spPr>
          <a:xfrm>
            <a:off x="13249747" y="5667724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10</a:t>
            </a:r>
            <a:endParaRPr lang="es-MX" sz="1200" b="1" dirty="0">
              <a:solidFill>
                <a:srgbClr val="9D2449"/>
              </a:solidFill>
            </a:endParaRPr>
          </a:p>
        </p:txBody>
      </p:sp>
      <p:sp>
        <p:nvSpPr>
          <p:cNvPr id="133" name="132 Rectángulo redondeado"/>
          <p:cNvSpPr/>
          <p:nvPr/>
        </p:nvSpPr>
        <p:spPr>
          <a:xfrm>
            <a:off x="15013747" y="1742107"/>
            <a:ext cx="410105" cy="362591"/>
          </a:xfrm>
          <a:prstGeom prst="roundRect">
            <a:avLst/>
          </a:prstGeom>
          <a:solidFill>
            <a:srgbClr val="D4C19C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rgbClr val="9D2449"/>
                </a:solidFill>
              </a:rPr>
              <a:t>11</a:t>
            </a:r>
            <a:endParaRPr lang="es-MX" sz="1200" b="1" dirty="0">
              <a:solidFill>
                <a:srgbClr val="9D24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36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 redondeado"/>
          <p:cNvSpPr/>
          <p:nvPr/>
        </p:nvSpPr>
        <p:spPr>
          <a:xfrm>
            <a:off x="6823715" y="457200"/>
            <a:ext cx="1954988" cy="13112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Dirección General</a:t>
            </a:r>
          </a:p>
          <a:p>
            <a:pPr algn="ctr"/>
            <a:endParaRPr lang="es-MX" sz="1000" b="1" dirty="0" smtClean="0"/>
          </a:p>
          <a:p>
            <a:pPr algn="ctr"/>
            <a:r>
              <a:rPr lang="es-MX" sz="1000" dirty="0" smtClean="0"/>
              <a:t>instruye a Direcciones Normativas implementen proyecto de descentralización del IMSS A la Cd. De Morelia, </a:t>
            </a:r>
            <a:r>
              <a:rPr lang="es-MX" sz="1000" dirty="0" err="1" smtClean="0"/>
              <a:t>Mich</a:t>
            </a:r>
            <a:r>
              <a:rPr lang="es-MX" sz="1000" dirty="0" smtClean="0"/>
              <a:t>.</a:t>
            </a:r>
            <a:endParaRPr lang="es-MX" sz="1000" b="1" dirty="0">
              <a:solidFill>
                <a:schemeClr val="tx1"/>
              </a:solidFill>
            </a:endParaRPr>
          </a:p>
        </p:txBody>
      </p:sp>
      <p:cxnSp>
        <p:nvCxnSpPr>
          <p:cNvPr id="65" name="64 Conector recto"/>
          <p:cNvCxnSpPr>
            <a:stCxn id="19" idx="2"/>
          </p:cNvCxnSpPr>
          <p:nvPr/>
        </p:nvCxnSpPr>
        <p:spPr>
          <a:xfrm>
            <a:off x="7801209" y="1768408"/>
            <a:ext cx="0" cy="517592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 flipH="1">
            <a:off x="2346340" y="2286001"/>
            <a:ext cx="11595100" cy="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2343639" y="2278127"/>
            <a:ext cx="0" cy="610908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86 Rectángulo redondeado"/>
          <p:cNvSpPr/>
          <p:nvPr/>
        </p:nvSpPr>
        <p:spPr>
          <a:xfrm>
            <a:off x="1368846" y="2946840"/>
            <a:ext cx="1954988" cy="12310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Dirección de Administración</a:t>
            </a:r>
          </a:p>
          <a:p>
            <a:pPr algn="ctr"/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</a:rPr>
              <a:t>Coordina acciones inmobiliarias y de personal para descentralización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6823715" y="72521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1366145" y="342900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95 Rectángulo redondeado"/>
          <p:cNvSpPr/>
          <p:nvPr/>
        </p:nvSpPr>
        <p:spPr>
          <a:xfrm>
            <a:off x="1791827" y="4444550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Unidad de Administración</a:t>
            </a:r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CCSG realiza identificación de inmueble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97" name="96 Conector recto"/>
          <p:cNvCxnSpPr/>
          <p:nvPr/>
        </p:nvCxnSpPr>
        <p:spPr>
          <a:xfrm>
            <a:off x="1791827" y="4926712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>
          <a:xfrm flipH="1">
            <a:off x="594389" y="3666136"/>
            <a:ext cx="752852" cy="1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>
            <a:off x="594389" y="3670752"/>
            <a:ext cx="10092" cy="372137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101 Conector recto"/>
          <p:cNvCxnSpPr>
            <a:endCxn id="96" idx="1"/>
          </p:cNvCxnSpPr>
          <p:nvPr/>
        </p:nvCxnSpPr>
        <p:spPr>
          <a:xfrm>
            <a:off x="604481" y="5060061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109 Rectángulo redondeado"/>
          <p:cNvSpPr/>
          <p:nvPr/>
        </p:nvSpPr>
        <p:spPr>
          <a:xfrm>
            <a:off x="5729204" y="3679924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INHA</a:t>
            </a:r>
          </a:p>
          <a:p>
            <a:pPr algn="ctr"/>
            <a:endParaRPr lang="es-MX" sz="1000" b="1" dirty="0" smtClean="0"/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Gestiona ante SEP </a:t>
            </a:r>
            <a:r>
              <a:rPr lang="es-MX" sz="1000" dirty="0" err="1" smtClean="0"/>
              <a:t>redireccionamiento</a:t>
            </a:r>
            <a:r>
              <a:rPr lang="es-MX" sz="1000" dirty="0" smtClean="0"/>
              <a:t> de uso de inmueble (Museo vs Oficinas)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11" name="110 Conector recto"/>
          <p:cNvCxnSpPr/>
          <p:nvPr/>
        </p:nvCxnSpPr>
        <p:spPr>
          <a:xfrm>
            <a:off x="5744970" y="4045626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recto"/>
          <p:cNvCxnSpPr/>
          <p:nvPr/>
        </p:nvCxnSpPr>
        <p:spPr>
          <a:xfrm flipH="1">
            <a:off x="3759880" y="5064249"/>
            <a:ext cx="752852" cy="1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123 Conector recto"/>
          <p:cNvCxnSpPr/>
          <p:nvPr/>
        </p:nvCxnSpPr>
        <p:spPr>
          <a:xfrm flipH="1">
            <a:off x="4509978" y="4369595"/>
            <a:ext cx="2754" cy="690466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>
            <a:off x="4506949" y="4365406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4509978" y="4092933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Montserrat" pitchFamily="2" charset="77"/>
              </a:rPr>
              <a:t>Actual</a:t>
            </a:r>
            <a:endParaRPr lang="es-MX" sz="1200" b="1" dirty="0">
              <a:latin typeface="Montserrat" pitchFamily="2" charset="77"/>
            </a:endParaRPr>
          </a:p>
        </p:txBody>
      </p:sp>
      <p:sp>
        <p:nvSpPr>
          <p:cNvPr id="137" name="136 Rectángulo redondeado"/>
          <p:cNvSpPr/>
          <p:nvPr/>
        </p:nvSpPr>
        <p:spPr>
          <a:xfrm>
            <a:off x="1791822" y="6665013"/>
            <a:ext cx="1954988" cy="145421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Unidad de Personal</a:t>
            </a:r>
          </a:p>
          <a:p>
            <a:pPr algn="ctr"/>
            <a:r>
              <a:rPr lang="es-MX" sz="1000" dirty="0" smtClean="0"/>
              <a:t>(Coord. </a:t>
            </a:r>
            <a:r>
              <a:rPr lang="es-MX" sz="1000" dirty="0" err="1" smtClean="0"/>
              <a:t>Gest</a:t>
            </a:r>
            <a:r>
              <a:rPr lang="es-MX" sz="1000" dirty="0" smtClean="0"/>
              <a:t>. Recursos Humanos)</a:t>
            </a:r>
          </a:p>
          <a:p>
            <a:pPr algn="ctr"/>
            <a:endParaRPr lang="es-MX" sz="1000" dirty="0" smtClean="0"/>
          </a:p>
          <a:p>
            <a:pPr algn="ctr"/>
            <a:r>
              <a:rPr lang="es-MX" sz="1000" dirty="0" smtClean="0"/>
              <a:t>Planifica y cuantifica costos de reubicación de personal y nuevas contrataciones</a:t>
            </a:r>
            <a:endParaRPr lang="es-MX" sz="1000" b="1" dirty="0"/>
          </a:p>
          <a:p>
            <a:pPr algn="ctr"/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38" name="137 Conector recto"/>
          <p:cNvCxnSpPr/>
          <p:nvPr/>
        </p:nvCxnSpPr>
        <p:spPr>
          <a:xfrm>
            <a:off x="1807588" y="7238632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138 Conector recto"/>
          <p:cNvCxnSpPr/>
          <p:nvPr/>
        </p:nvCxnSpPr>
        <p:spPr>
          <a:xfrm>
            <a:off x="598131" y="7388947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1" name="140 Rectángulo redondeado"/>
          <p:cNvSpPr/>
          <p:nvPr/>
        </p:nvSpPr>
        <p:spPr>
          <a:xfrm>
            <a:off x="8718159" y="3046913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INHA/OOAD</a:t>
            </a:r>
          </a:p>
          <a:p>
            <a:pPr algn="ctr"/>
            <a:endParaRPr lang="es-MX" sz="1000" b="1" dirty="0" smtClean="0"/>
          </a:p>
          <a:p>
            <a:pPr algn="ctr"/>
            <a:r>
              <a:rPr lang="es-MX" sz="1000" dirty="0" smtClean="0"/>
              <a:t>Integran expediente para la  elaboración y formalización de Contrato de Comodato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42" name="141 Conector recto"/>
          <p:cNvCxnSpPr/>
          <p:nvPr/>
        </p:nvCxnSpPr>
        <p:spPr>
          <a:xfrm>
            <a:off x="8733925" y="3412615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H="1">
            <a:off x="7690513" y="4366077"/>
            <a:ext cx="376426" cy="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>
            <a:off x="8066939" y="3679924"/>
            <a:ext cx="0" cy="694654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1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7994345" y="3294541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Montserrat" pitchFamily="2" charset="77"/>
              </a:rPr>
              <a:t>Obtiene </a:t>
            </a:r>
          </a:p>
          <a:p>
            <a:r>
              <a:rPr lang="es-MX" sz="1000" b="1" dirty="0" smtClean="0">
                <a:latin typeface="Montserrat" pitchFamily="2" charset="77"/>
              </a:rPr>
              <a:t>cambio</a:t>
            </a:r>
            <a:endParaRPr lang="es-MX" sz="1000" b="1" dirty="0">
              <a:latin typeface="Montserrat" pitchFamily="2" charset="77"/>
            </a:endParaRPr>
          </a:p>
        </p:txBody>
      </p:sp>
      <p:cxnSp>
        <p:nvCxnSpPr>
          <p:cNvPr id="153" name="152 Conector recto"/>
          <p:cNvCxnSpPr/>
          <p:nvPr/>
        </p:nvCxnSpPr>
        <p:spPr>
          <a:xfrm>
            <a:off x="8066939" y="3679924"/>
            <a:ext cx="593673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7" name="156 Rectángulo redondeado"/>
          <p:cNvSpPr/>
          <p:nvPr/>
        </p:nvSpPr>
        <p:spPr>
          <a:xfrm>
            <a:off x="8698712" y="4728490"/>
            <a:ext cx="1954988" cy="285341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600" b="1" dirty="0" smtClean="0"/>
          </a:p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CCSG</a:t>
            </a:r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Realiza propuesta de asignación de espacios con plantilla proporcionada.</a:t>
            </a:r>
          </a:p>
          <a:p>
            <a:pPr marL="88900" indent="-88900">
              <a:buFont typeface="+mj-lt"/>
              <a:buAutoNum type="arabicPeriod"/>
            </a:pPr>
            <a:endParaRPr lang="es-MX" sz="1000" dirty="0" smtClean="0"/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Realiza, con </a:t>
            </a:r>
            <a:r>
              <a:rPr lang="es-MX" sz="1000" b="1" dirty="0" smtClean="0"/>
              <a:t>OOAD</a:t>
            </a:r>
            <a:r>
              <a:rPr lang="es-MX" sz="1000" dirty="0" smtClean="0"/>
              <a:t> contratación de servicios (telefonía, internet, vigilancia, limpieza, estacionamiento, entre otros).</a:t>
            </a:r>
          </a:p>
          <a:p>
            <a:pPr marL="88900" indent="-88900">
              <a:buFont typeface="+mj-lt"/>
              <a:buAutoNum type="arabicPeriod"/>
            </a:pPr>
            <a:endParaRPr lang="es-MX" sz="1000" dirty="0" smtClean="0"/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Coordina con OOAD logística de traslado y/o Adquisición de mobiliario</a:t>
            </a:r>
            <a:endParaRPr lang="es-MX" sz="1000" dirty="0"/>
          </a:p>
          <a:p>
            <a:pPr marL="88900" indent="-88900">
              <a:buFont typeface="+mj-lt"/>
              <a:buAutoNum type="arabicPeriod"/>
            </a:pPr>
            <a:endParaRPr lang="es-MX" sz="1000" b="1" dirty="0" smtClean="0"/>
          </a:p>
        </p:txBody>
      </p:sp>
      <p:cxnSp>
        <p:nvCxnSpPr>
          <p:cNvPr id="158" name="157 Conector recto"/>
          <p:cNvCxnSpPr/>
          <p:nvPr/>
        </p:nvCxnSpPr>
        <p:spPr>
          <a:xfrm>
            <a:off x="8733925" y="4969703"/>
            <a:ext cx="19197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161 Conector recto"/>
          <p:cNvCxnSpPr/>
          <p:nvPr/>
        </p:nvCxnSpPr>
        <p:spPr>
          <a:xfrm>
            <a:off x="9674464" y="4295435"/>
            <a:ext cx="0" cy="419393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8" name="167 Conector recto"/>
          <p:cNvCxnSpPr/>
          <p:nvPr/>
        </p:nvCxnSpPr>
        <p:spPr>
          <a:xfrm flipV="1">
            <a:off x="3759880" y="7388947"/>
            <a:ext cx="593673" cy="3175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1" name="170 Rectángulo redondeado"/>
          <p:cNvSpPr/>
          <p:nvPr/>
        </p:nvSpPr>
        <p:spPr>
          <a:xfrm>
            <a:off x="4404353" y="6665013"/>
            <a:ext cx="1954988" cy="145421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Unidad de Personal</a:t>
            </a:r>
          </a:p>
          <a:p>
            <a:pPr algn="ctr"/>
            <a:r>
              <a:rPr lang="es-MX" sz="1000" dirty="0" smtClean="0"/>
              <a:t>(Coord. </a:t>
            </a:r>
            <a:r>
              <a:rPr lang="es-MX" sz="1000" dirty="0" err="1" smtClean="0"/>
              <a:t>Gest</a:t>
            </a:r>
            <a:r>
              <a:rPr lang="es-MX" sz="1000" dirty="0" smtClean="0"/>
              <a:t>. Recursos Humanos)</a:t>
            </a:r>
          </a:p>
          <a:p>
            <a:pPr algn="ctr"/>
            <a:endParaRPr lang="es-MX" sz="1000" dirty="0"/>
          </a:p>
          <a:p>
            <a:pPr algn="ctr"/>
            <a:r>
              <a:rPr lang="es-MX" sz="1000" dirty="0" smtClean="0"/>
              <a:t>Remite plantilla a transferir a </a:t>
            </a:r>
            <a:r>
              <a:rPr lang="es-MX" sz="1000" b="1" dirty="0" smtClean="0"/>
              <a:t>UA/CCSG</a:t>
            </a:r>
            <a:endParaRPr lang="es-MX" sz="1000" b="1" dirty="0"/>
          </a:p>
          <a:p>
            <a:pPr algn="ctr"/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72" name="171 Conector recto"/>
          <p:cNvCxnSpPr/>
          <p:nvPr/>
        </p:nvCxnSpPr>
        <p:spPr>
          <a:xfrm>
            <a:off x="4391653" y="7379054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172 Conector recto"/>
          <p:cNvCxnSpPr/>
          <p:nvPr/>
        </p:nvCxnSpPr>
        <p:spPr>
          <a:xfrm>
            <a:off x="13938739" y="2278127"/>
            <a:ext cx="0" cy="610908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4" name="173 Rectángulo redondeado"/>
          <p:cNvSpPr/>
          <p:nvPr/>
        </p:nvSpPr>
        <p:spPr>
          <a:xfrm>
            <a:off x="12963946" y="2946840"/>
            <a:ext cx="1954988" cy="123102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Dirección de Administración</a:t>
            </a:r>
          </a:p>
          <a:p>
            <a:pPr algn="ctr"/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</a:rPr>
              <a:t>Coordina acciones de equipamiento tecnológico para descentralización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75" name="174 Conector recto"/>
          <p:cNvCxnSpPr/>
          <p:nvPr/>
        </p:nvCxnSpPr>
        <p:spPr>
          <a:xfrm>
            <a:off x="12961245" y="342900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177 Rectángulo redondeado"/>
          <p:cNvSpPr/>
          <p:nvPr/>
        </p:nvSpPr>
        <p:spPr>
          <a:xfrm>
            <a:off x="13042112" y="4663532"/>
            <a:ext cx="1954988" cy="235956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Coord. de </a:t>
            </a:r>
            <a:r>
              <a:rPr lang="es-MX" sz="1000" b="1" dirty="0" err="1" smtClean="0"/>
              <a:t>Mnto</a:t>
            </a:r>
            <a:r>
              <a:rPr lang="es-MX" sz="1000" b="1" dirty="0" smtClean="0"/>
              <a:t>. y </a:t>
            </a:r>
            <a:r>
              <a:rPr lang="es-MX" sz="1000" b="1" dirty="0" err="1" smtClean="0"/>
              <a:t>Servs</a:t>
            </a:r>
            <a:r>
              <a:rPr lang="es-MX" sz="1000" b="1" dirty="0" smtClean="0"/>
              <a:t>.</a:t>
            </a:r>
          </a:p>
          <a:p>
            <a:pPr algn="ctr"/>
            <a:r>
              <a:rPr lang="es-MX" sz="1000" b="1" dirty="0" smtClean="0"/>
              <a:t>Y Operación de Servicios de Cómputo</a:t>
            </a:r>
            <a:endParaRPr lang="es-MX" sz="1000" b="1" dirty="0" smtClean="0"/>
          </a:p>
          <a:p>
            <a:pPr algn="ctr"/>
            <a:endParaRPr lang="es-MX" sz="600" b="1" dirty="0" smtClean="0"/>
          </a:p>
          <a:p>
            <a:pPr marL="88900" indent="-88900">
              <a:buFont typeface="+mj-lt"/>
              <a:buAutoNum type="arabicPeriod"/>
            </a:pPr>
            <a:r>
              <a:rPr lang="es-MX" sz="1000" dirty="0" smtClean="0"/>
              <a:t>Realiza con </a:t>
            </a:r>
            <a:r>
              <a:rPr lang="es-MX" sz="1000" b="1" dirty="0" smtClean="0"/>
              <a:t>OOAD </a:t>
            </a:r>
            <a:r>
              <a:rPr lang="es-MX" sz="1000" dirty="0" smtClean="0"/>
              <a:t>acondicionamiento de la infraestructura en telecomunicaciones, internet y servicios de cómputo.</a:t>
            </a:r>
          </a:p>
        </p:txBody>
      </p:sp>
      <p:cxnSp>
        <p:nvCxnSpPr>
          <p:cNvPr id="179" name="178 Conector recto"/>
          <p:cNvCxnSpPr/>
          <p:nvPr/>
        </p:nvCxnSpPr>
        <p:spPr>
          <a:xfrm>
            <a:off x="13035553" y="5510040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179 Conector recto"/>
          <p:cNvCxnSpPr/>
          <p:nvPr/>
        </p:nvCxnSpPr>
        <p:spPr>
          <a:xfrm>
            <a:off x="14005164" y="4205077"/>
            <a:ext cx="0" cy="419393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06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 redondeado"/>
          <p:cNvSpPr/>
          <p:nvPr/>
        </p:nvSpPr>
        <p:spPr>
          <a:xfrm>
            <a:off x="6823715" y="457200"/>
            <a:ext cx="1954988" cy="13112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Dirección General</a:t>
            </a:r>
          </a:p>
          <a:p>
            <a:pPr algn="ctr"/>
            <a:endParaRPr lang="es-MX" sz="1000" b="1" dirty="0" smtClean="0"/>
          </a:p>
          <a:p>
            <a:pPr algn="ctr"/>
            <a:r>
              <a:rPr lang="es-MX" sz="1000" dirty="0" smtClean="0"/>
              <a:t>instruye a Direcciones Normativas implementen proyecto de descentralización del IMSS A la Cd. De Morelia, </a:t>
            </a:r>
            <a:r>
              <a:rPr lang="es-MX" sz="1000" dirty="0" err="1" smtClean="0"/>
              <a:t>Mich</a:t>
            </a:r>
            <a:r>
              <a:rPr lang="es-MX" sz="1000" dirty="0" smtClean="0"/>
              <a:t>.</a:t>
            </a:r>
            <a:endParaRPr lang="es-MX" sz="1000" b="1" dirty="0">
              <a:solidFill>
                <a:schemeClr val="tx1"/>
              </a:solidFill>
            </a:endParaRPr>
          </a:p>
        </p:txBody>
      </p:sp>
      <p:cxnSp>
        <p:nvCxnSpPr>
          <p:cNvPr id="65" name="64 Conector recto"/>
          <p:cNvCxnSpPr>
            <a:stCxn id="19" idx="2"/>
          </p:cNvCxnSpPr>
          <p:nvPr/>
        </p:nvCxnSpPr>
        <p:spPr>
          <a:xfrm>
            <a:off x="7801209" y="1768408"/>
            <a:ext cx="0" cy="517592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65 Conector recto"/>
          <p:cNvCxnSpPr/>
          <p:nvPr/>
        </p:nvCxnSpPr>
        <p:spPr>
          <a:xfrm flipH="1">
            <a:off x="2346340" y="2286000"/>
            <a:ext cx="10436772" cy="1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2343639" y="2278127"/>
            <a:ext cx="0" cy="610908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86 Rectángulo redondeado"/>
          <p:cNvSpPr/>
          <p:nvPr/>
        </p:nvSpPr>
        <p:spPr>
          <a:xfrm>
            <a:off x="1368846" y="2946840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r>
              <a:rPr lang="es-MX" sz="1000" b="1" dirty="0" smtClean="0"/>
              <a:t>Dirección de Administración</a:t>
            </a:r>
          </a:p>
          <a:p>
            <a:pPr algn="ctr"/>
            <a:endParaRPr lang="es-MX" sz="800" b="1" dirty="0">
              <a:solidFill>
                <a:schemeClr val="tx1"/>
              </a:solidFill>
            </a:endParaRPr>
          </a:p>
          <a:p>
            <a:pPr algn="ctr"/>
            <a:r>
              <a:rPr lang="es-MX" sz="1000" dirty="0" smtClean="0">
                <a:solidFill>
                  <a:schemeClr val="tx1"/>
                </a:solidFill>
              </a:rPr>
              <a:t>Coordina acciones inmobiliarias y de personal para descentralización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54" name="53 Conector recto"/>
          <p:cNvCxnSpPr/>
          <p:nvPr/>
        </p:nvCxnSpPr>
        <p:spPr>
          <a:xfrm>
            <a:off x="6823715" y="72521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>
            <a:off x="1366145" y="3429002"/>
            <a:ext cx="1954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95 Rectángulo redondeado"/>
          <p:cNvSpPr/>
          <p:nvPr/>
        </p:nvSpPr>
        <p:spPr>
          <a:xfrm>
            <a:off x="1791827" y="4444550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Unidad de Administración</a:t>
            </a:r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CCSG realiza identificación de inmueble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97" name="96 Conector recto"/>
          <p:cNvCxnSpPr/>
          <p:nvPr/>
        </p:nvCxnSpPr>
        <p:spPr>
          <a:xfrm>
            <a:off x="1791827" y="4926712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/>
          <p:nvPr/>
        </p:nvCxnSpPr>
        <p:spPr>
          <a:xfrm flipH="1">
            <a:off x="594389" y="3666136"/>
            <a:ext cx="752852" cy="1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99 Conector recto"/>
          <p:cNvCxnSpPr/>
          <p:nvPr/>
        </p:nvCxnSpPr>
        <p:spPr>
          <a:xfrm>
            <a:off x="594389" y="3670752"/>
            <a:ext cx="0" cy="3956624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2" name="101 Conector recto"/>
          <p:cNvCxnSpPr>
            <a:endCxn id="96" idx="1"/>
          </p:cNvCxnSpPr>
          <p:nvPr/>
        </p:nvCxnSpPr>
        <p:spPr>
          <a:xfrm>
            <a:off x="604481" y="5060061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0" name="109 Rectángulo redondeado"/>
          <p:cNvSpPr/>
          <p:nvPr/>
        </p:nvSpPr>
        <p:spPr>
          <a:xfrm>
            <a:off x="5729204" y="3679924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INHA</a:t>
            </a:r>
          </a:p>
          <a:p>
            <a:pPr algn="ctr"/>
            <a:endParaRPr lang="es-MX" sz="1000" b="1" dirty="0" smtClean="0"/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Gestiona ante SEP </a:t>
            </a:r>
            <a:r>
              <a:rPr lang="es-MX" sz="1000" dirty="0" err="1" smtClean="0"/>
              <a:t>redireccionamiento</a:t>
            </a:r>
            <a:r>
              <a:rPr lang="es-MX" sz="1000" dirty="0" smtClean="0"/>
              <a:t> de uso de inmueble (Museo vs Oficinas)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11" name="110 Conector recto"/>
          <p:cNvCxnSpPr/>
          <p:nvPr/>
        </p:nvCxnSpPr>
        <p:spPr>
          <a:xfrm>
            <a:off x="5744970" y="4045626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120 Conector recto"/>
          <p:cNvCxnSpPr/>
          <p:nvPr/>
        </p:nvCxnSpPr>
        <p:spPr>
          <a:xfrm flipH="1">
            <a:off x="3759880" y="5064249"/>
            <a:ext cx="752852" cy="1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4" name="123 Conector recto"/>
          <p:cNvCxnSpPr/>
          <p:nvPr/>
        </p:nvCxnSpPr>
        <p:spPr>
          <a:xfrm>
            <a:off x="4512732" y="4369595"/>
            <a:ext cx="0" cy="1389309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5" name="124 Conector recto"/>
          <p:cNvCxnSpPr/>
          <p:nvPr/>
        </p:nvCxnSpPr>
        <p:spPr>
          <a:xfrm>
            <a:off x="4506949" y="4365406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6" name="125 Conector recto"/>
          <p:cNvCxnSpPr/>
          <p:nvPr/>
        </p:nvCxnSpPr>
        <p:spPr>
          <a:xfrm>
            <a:off x="4506949" y="5758234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7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4509978" y="4092933"/>
            <a:ext cx="7088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smtClean="0">
                <a:latin typeface="Montserrat" pitchFamily="2" charset="77"/>
              </a:rPr>
              <a:t>Actual</a:t>
            </a:r>
            <a:endParaRPr lang="es-MX" sz="1200" b="1" dirty="0">
              <a:latin typeface="Montserrat" pitchFamily="2" charset="77"/>
            </a:endParaRPr>
          </a:p>
        </p:txBody>
      </p:sp>
      <p:sp>
        <p:nvSpPr>
          <p:cNvPr id="136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4512732" y="5758234"/>
            <a:ext cx="1184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 err="1" smtClean="0">
                <a:latin typeface="Montserrat" pitchFamily="2" charset="77"/>
              </a:rPr>
              <a:t>Nvo</a:t>
            </a:r>
            <a:r>
              <a:rPr lang="es-MX" sz="1200" b="1" dirty="0" smtClean="0">
                <a:latin typeface="Montserrat" pitchFamily="2" charset="77"/>
              </a:rPr>
              <a:t>. </a:t>
            </a:r>
            <a:r>
              <a:rPr lang="es-MX" sz="1200" b="1" dirty="0" err="1" smtClean="0">
                <a:latin typeface="Montserrat" pitchFamily="2" charset="77"/>
              </a:rPr>
              <a:t>Arrend</a:t>
            </a:r>
            <a:r>
              <a:rPr lang="es-MX" sz="1200" b="1" dirty="0" smtClean="0">
                <a:latin typeface="Montserrat" pitchFamily="2" charset="77"/>
              </a:rPr>
              <a:t>.</a:t>
            </a:r>
            <a:endParaRPr lang="es-MX" sz="1200" b="1" dirty="0">
              <a:latin typeface="Montserrat" pitchFamily="2" charset="77"/>
            </a:endParaRPr>
          </a:p>
        </p:txBody>
      </p:sp>
      <p:sp>
        <p:nvSpPr>
          <p:cNvPr id="137" name="136 Rectángulo redondeado"/>
          <p:cNvSpPr/>
          <p:nvPr/>
        </p:nvSpPr>
        <p:spPr>
          <a:xfrm>
            <a:off x="1791822" y="7011865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1000" b="1" dirty="0" smtClean="0"/>
          </a:p>
          <a:p>
            <a:pPr algn="ctr"/>
            <a:endParaRPr lang="es-MX" sz="1000" b="1" dirty="0"/>
          </a:p>
          <a:p>
            <a:pPr algn="ctr"/>
            <a:r>
              <a:rPr lang="es-MX" sz="1000" b="1" dirty="0" smtClean="0"/>
              <a:t>Unidad de Personal</a:t>
            </a:r>
          </a:p>
          <a:p>
            <a:pPr algn="ctr"/>
            <a:endParaRPr lang="es-MX" sz="1000" dirty="0" smtClean="0"/>
          </a:p>
          <a:p>
            <a:pPr algn="ctr"/>
            <a:endParaRPr lang="es-MX" sz="1000" dirty="0"/>
          </a:p>
          <a:p>
            <a:pPr algn="ctr"/>
            <a:r>
              <a:rPr lang="es-MX" sz="1000" dirty="0" smtClean="0"/>
              <a:t>Planifica y cuantifica costos de reubicación de personal y nuevas </a:t>
            </a:r>
            <a:r>
              <a:rPr lang="es-MX" sz="1000" dirty="0" err="1" smtClean="0"/>
              <a:t>contratataciones</a:t>
            </a:r>
            <a:endParaRPr lang="es-MX" sz="1000" b="1" dirty="0"/>
          </a:p>
          <a:p>
            <a:pPr algn="ctr"/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38" name="137 Conector recto"/>
          <p:cNvCxnSpPr/>
          <p:nvPr/>
        </p:nvCxnSpPr>
        <p:spPr>
          <a:xfrm>
            <a:off x="1807588" y="7494027"/>
            <a:ext cx="195228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138 Conector recto"/>
          <p:cNvCxnSpPr>
            <a:endCxn id="137" idx="1"/>
          </p:cNvCxnSpPr>
          <p:nvPr/>
        </p:nvCxnSpPr>
        <p:spPr>
          <a:xfrm>
            <a:off x="604476" y="7627376"/>
            <a:ext cx="1187346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0" name="139 Conector recto"/>
          <p:cNvCxnSpPr/>
          <p:nvPr/>
        </p:nvCxnSpPr>
        <p:spPr>
          <a:xfrm>
            <a:off x="2783731" y="8242887"/>
            <a:ext cx="0" cy="362621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1" name="140 Rectángulo redondeado"/>
          <p:cNvSpPr/>
          <p:nvPr/>
        </p:nvSpPr>
        <p:spPr>
          <a:xfrm>
            <a:off x="8718159" y="3046913"/>
            <a:ext cx="1954988" cy="1231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000" b="1" dirty="0" smtClean="0"/>
              <a:t>INHA/OOAD</a:t>
            </a:r>
          </a:p>
          <a:p>
            <a:pPr algn="ctr"/>
            <a:endParaRPr lang="es-MX" sz="1000" b="1" dirty="0" smtClean="0"/>
          </a:p>
          <a:p>
            <a:pPr algn="ctr"/>
            <a:endParaRPr lang="es-MX" sz="1000" b="1" dirty="0" smtClean="0"/>
          </a:p>
          <a:p>
            <a:pPr algn="ctr"/>
            <a:endParaRPr lang="es-MX" sz="1000" b="1" dirty="0"/>
          </a:p>
          <a:p>
            <a:pPr algn="ctr"/>
            <a:r>
              <a:rPr lang="es-MX" sz="1000" dirty="0" smtClean="0"/>
              <a:t>Elabora y formaliza Contrato de Comodato</a:t>
            </a:r>
            <a:endParaRPr lang="es-MX" sz="1000" dirty="0">
              <a:solidFill>
                <a:schemeClr val="tx1"/>
              </a:solidFill>
            </a:endParaRPr>
          </a:p>
        </p:txBody>
      </p:sp>
      <p:cxnSp>
        <p:nvCxnSpPr>
          <p:cNvPr id="142" name="141 Conector recto"/>
          <p:cNvCxnSpPr/>
          <p:nvPr/>
        </p:nvCxnSpPr>
        <p:spPr>
          <a:xfrm>
            <a:off x="8733925" y="3412615"/>
            <a:ext cx="19392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148 Conector recto"/>
          <p:cNvCxnSpPr/>
          <p:nvPr/>
        </p:nvCxnSpPr>
        <p:spPr>
          <a:xfrm flipH="1">
            <a:off x="7690513" y="4366077"/>
            <a:ext cx="376426" cy="0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0" name="149 Conector recto"/>
          <p:cNvCxnSpPr/>
          <p:nvPr/>
        </p:nvCxnSpPr>
        <p:spPr>
          <a:xfrm>
            <a:off x="8066939" y="3679924"/>
            <a:ext cx="0" cy="1389309"/>
          </a:xfrm>
          <a:prstGeom prst="line">
            <a:avLst/>
          </a:prstGeom>
          <a:ln w="15875"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1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7994345" y="3294541"/>
            <a:ext cx="761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Montserrat" pitchFamily="2" charset="77"/>
              </a:rPr>
              <a:t>Obtiene </a:t>
            </a:r>
          </a:p>
          <a:p>
            <a:r>
              <a:rPr lang="es-MX" sz="1000" b="1" dirty="0" smtClean="0">
                <a:latin typeface="Montserrat" pitchFamily="2" charset="77"/>
              </a:rPr>
              <a:t>cambio</a:t>
            </a:r>
            <a:endParaRPr lang="es-MX" sz="1000" b="1" dirty="0">
              <a:latin typeface="Montserrat" pitchFamily="2" charset="77"/>
            </a:endParaRPr>
          </a:p>
        </p:txBody>
      </p:sp>
      <p:cxnSp>
        <p:nvCxnSpPr>
          <p:cNvPr id="153" name="152 Conector recto"/>
          <p:cNvCxnSpPr/>
          <p:nvPr/>
        </p:nvCxnSpPr>
        <p:spPr>
          <a:xfrm>
            <a:off x="8066939" y="3679924"/>
            <a:ext cx="593673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4" name="153 Conector recto"/>
          <p:cNvCxnSpPr/>
          <p:nvPr/>
        </p:nvCxnSpPr>
        <p:spPr>
          <a:xfrm>
            <a:off x="8074989" y="5068606"/>
            <a:ext cx="593673" cy="0"/>
          </a:xfrm>
          <a:prstGeom prst="line">
            <a:avLst/>
          </a:prstGeom>
          <a:ln w="158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6" name="CuadroTexto 7">
            <a:extLst>
              <a:ext uri="{FF2B5EF4-FFF2-40B4-BE49-F238E27FC236}">
                <a16:creationId xmlns="" xmlns:a16="http://schemas.microsoft.com/office/drawing/2014/main" id="{B2BD39AF-AE43-D543-BF50-99372A6F77DA}"/>
              </a:ext>
            </a:extLst>
          </p:cNvPr>
          <p:cNvSpPr txBox="1"/>
          <p:nvPr/>
        </p:nvSpPr>
        <p:spPr>
          <a:xfrm>
            <a:off x="8094281" y="5068606"/>
            <a:ext cx="8803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000" b="1" dirty="0" smtClean="0">
                <a:latin typeface="Montserrat" pitchFamily="2" charset="77"/>
              </a:rPr>
              <a:t>Cambio</a:t>
            </a:r>
          </a:p>
          <a:p>
            <a:r>
              <a:rPr lang="es-MX" sz="1000" b="1" dirty="0" smtClean="0">
                <a:latin typeface="Montserrat" pitchFamily="2" charset="77"/>
              </a:rPr>
              <a:t>rechazado</a:t>
            </a:r>
            <a:endParaRPr lang="es-MX" sz="1000" b="1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6709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107878</TotalTime>
  <Words>517</Words>
  <Application>Microsoft Office PowerPoint</Application>
  <PresentationFormat>Personalizado</PresentationFormat>
  <Paragraphs>125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Portadas</vt:lpstr>
      <vt:lpstr>Agenda</vt:lpstr>
      <vt:lpstr>Contenido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Guillermo Enrique Gómez Parra</cp:lastModifiedBy>
  <cp:revision>6371</cp:revision>
  <cp:lastPrinted>2021-03-26T23:27:20Z</cp:lastPrinted>
  <dcterms:created xsi:type="dcterms:W3CDTF">2014-01-14T18:42:15Z</dcterms:created>
  <dcterms:modified xsi:type="dcterms:W3CDTF">2021-03-27T00:14:57Z</dcterms:modified>
</cp:coreProperties>
</file>