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4" r:id="rId4"/>
    <p:sldMasterId id="2147483686" r:id="rId5"/>
  </p:sldMasterIdLst>
  <p:notesMasterIdLst>
    <p:notesMasterId r:id="rId15"/>
  </p:notesMasterIdLst>
  <p:handoutMasterIdLst>
    <p:handoutMasterId r:id="rId16"/>
  </p:handoutMasterIdLst>
  <p:sldIdLst>
    <p:sldId id="270" r:id="rId6"/>
    <p:sldId id="279" r:id="rId7"/>
    <p:sldId id="280" r:id="rId8"/>
    <p:sldId id="329" r:id="rId9"/>
    <p:sldId id="328" r:id="rId10"/>
    <p:sldId id="314" r:id="rId11"/>
    <p:sldId id="317" r:id="rId12"/>
    <p:sldId id="326" r:id="rId13"/>
    <p:sldId id="330" r:id="rId14"/>
  </p:sldIdLst>
  <p:sldSz cx="15546388" cy="10059988"/>
  <p:notesSz cx="6810375" cy="9942513"/>
  <p:embeddedFontLst>
    <p:embeddedFont>
      <p:font typeface="Montserrat" panose="00000500000000000000" pitchFamily="2" charset="0"/>
      <p:regular r:id="rId17"/>
      <p:bold r:id="rId18"/>
      <p:italic r:id="rId19"/>
      <p:boldItalic r:id="rId20"/>
    </p:embeddedFont>
    <p:embeddedFont>
      <p:font typeface="Montserrat SemiBold" panose="00000700000000000000" pitchFamily="2" charset="0"/>
      <p:regular r:id="rId21"/>
      <p:bold r:id="rId22"/>
      <p:italic r:id="rId23"/>
      <p:boldItalic r:id="rId24"/>
    </p:embeddedFont>
  </p:embeddedFontLst>
  <p:defaultTextStyle>
    <a:defPPr>
      <a:defRPr lang="es-MX"/>
    </a:defPPr>
    <a:lvl1pPr marL="0" algn="l" defTabSz="1229014" rtl="0" eaLnBrk="1" latinLnBrk="0" hangingPunct="1">
      <a:defRPr sz="2419" kern="1200">
        <a:solidFill>
          <a:schemeClr val="tx1"/>
        </a:solidFill>
        <a:latin typeface="+mn-lt"/>
        <a:ea typeface="+mn-ea"/>
        <a:cs typeface="+mn-cs"/>
      </a:defRPr>
    </a:lvl1pPr>
    <a:lvl2pPr marL="614508" algn="l" defTabSz="1229014" rtl="0" eaLnBrk="1" latinLnBrk="0" hangingPunct="1">
      <a:defRPr sz="2419" kern="1200">
        <a:solidFill>
          <a:schemeClr val="tx1"/>
        </a:solidFill>
        <a:latin typeface="+mn-lt"/>
        <a:ea typeface="+mn-ea"/>
        <a:cs typeface="+mn-cs"/>
      </a:defRPr>
    </a:lvl2pPr>
    <a:lvl3pPr marL="1229014" algn="l" defTabSz="1229014" rtl="0" eaLnBrk="1" latinLnBrk="0" hangingPunct="1">
      <a:defRPr sz="2419" kern="1200">
        <a:solidFill>
          <a:schemeClr val="tx1"/>
        </a:solidFill>
        <a:latin typeface="+mn-lt"/>
        <a:ea typeface="+mn-ea"/>
        <a:cs typeface="+mn-cs"/>
      </a:defRPr>
    </a:lvl3pPr>
    <a:lvl4pPr marL="1843522" algn="l" defTabSz="1229014" rtl="0" eaLnBrk="1" latinLnBrk="0" hangingPunct="1">
      <a:defRPr sz="2419" kern="1200">
        <a:solidFill>
          <a:schemeClr val="tx1"/>
        </a:solidFill>
        <a:latin typeface="+mn-lt"/>
        <a:ea typeface="+mn-ea"/>
        <a:cs typeface="+mn-cs"/>
      </a:defRPr>
    </a:lvl4pPr>
    <a:lvl5pPr marL="2458028" algn="l" defTabSz="1229014" rtl="0" eaLnBrk="1" latinLnBrk="0" hangingPunct="1">
      <a:defRPr sz="2419" kern="1200">
        <a:solidFill>
          <a:schemeClr val="tx1"/>
        </a:solidFill>
        <a:latin typeface="+mn-lt"/>
        <a:ea typeface="+mn-ea"/>
        <a:cs typeface="+mn-cs"/>
      </a:defRPr>
    </a:lvl5pPr>
    <a:lvl6pPr marL="3072536" algn="l" defTabSz="1229014" rtl="0" eaLnBrk="1" latinLnBrk="0" hangingPunct="1">
      <a:defRPr sz="2419" kern="1200">
        <a:solidFill>
          <a:schemeClr val="tx1"/>
        </a:solidFill>
        <a:latin typeface="+mn-lt"/>
        <a:ea typeface="+mn-ea"/>
        <a:cs typeface="+mn-cs"/>
      </a:defRPr>
    </a:lvl6pPr>
    <a:lvl7pPr marL="3687042" algn="l" defTabSz="1229014" rtl="0" eaLnBrk="1" latinLnBrk="0" hangingPunct="1">
      <a:defRPr sz="2419" kern="1200">
        <a:solidFill>
          <a:schemeClr val="tx1"/>
        </a:solidFill>
        <a:latin typeface="+mn-lt"/>
        <a:ea typeface="+mn-ea"/>
        <a:cs typeface="+mn-cs"/>
      </a:defRPr>
    </a:lvl7pPr>
    <a:lvl8pPr marL="4301550" algn="l" defTabSz="1229014" rtl="0" eaLnBrk="1" latinLnBrk="0" hangingPunct="1">
      <a:defRPr sz="2419" kern="1200">
        <a:solidFill>
          <a:schemeClr val="tx1"/>
        </a:solidFill>
        <a:latin typeface="+mn-lt"/>
        <a:ea typeface="+mn-ea"/>
        <a:cs typeface="+mn-cs"/>
      </a:defRPr>
    </a:lvl8pPr>
    <a:lvl9pPr marL="4916058" algn="l" defTabSz="122901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48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DECEAD"/>
    <a:srgbClr val="BC945A"/>
    <a:srgbClr val="DEC9A2"/>
    <a:srgbClr val="911034"/>
    <a:srgbClr val="A42145"/>
    <a:srgbClr val="5B0F00"/>
    <a:srgbClr val="6E152E"/>
    <a:srgbClr val="691B31"/>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51"/>
    <p:restoredTop sz="96247" autoAdjust="0"/>
  </p:normalViewPr>
  <p:slideViewPr>
    <p:cSldViewPr snapToGrid="0" snapToObjects="1">
      <p:cViewPr varScale="1">
        <p:scale>
          <a:sx n="76" d="100"/>
          <a:sy n="76" d="100"/>
        </p:scale>
        <p:origin x="1254" y="54"/>
      </p:cViewPr>
      <p:guideLst>
        <p:guide orient="horz" pos="3168"/>
        <p:guide pos="4896"/>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2951163" cy="498852"/>
          </a:xfrm>
          <a:prstGeom prst="rect">
            <a:avLst/>
          </a:prstGeom>
        </p:spPr>
        <p:txBody>
          <a:bodyPr vert="horz" lIns="93744" tIns="46872" rIns="93744" bIns="46872"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857637" y="0"/>
            <a:ext cx="2951163" cy="498852"/>
          </a:xfrm>
          <a:prstGeom prst="rect">
            <a:avLst/>
          </a:prstGeom>
        </p:spPr>
        <p:txBody>
          <a:bodyPr vert="horz" lIns="93744" tIns="46872" rIns="93744" bIns="46872" rtlCol="0"/>
          <a:lstStyle>
            <a:lvl1pPr algn="r">
              <a:defRPr sz="1200"/>
            </a:lvl1pPr>
          </a:lstStyle>
          <a:p>
            <a:fld id="{F95092CE-056A-8E4F-AA38-7AF6D4E38A72}" type="datetimeFigureOut">
              <a:rPr lang="es-MX" smtClean="0"/>
              <a:t>19/06/2024</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9443663"/>
            <a:ext cx="2951163" cy="498851"/>
          </a:xfrm>
          <a:prstGeom prst="rect">
            <a:avLst/>
          </a:prstGeom>
        </p:spPr>
        <p:txBody>
          <a:bodyPr vert="horz" lIns="93744" tIns="46872" rIns="93744" bIns="46872"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857637" y="9443663"/>
            <a:ext cx="2951163" cy="498851"/>
          </a:xfrm>
          <a:prstGeom prst="rect">
            <a:avLst/>
          </a:prstGeom>
        </p:spPr>
        <p:txBody>
          <a:bodyPr vert="horz" lIns="93744" tIns="46872" rIns="93744" bIns="46872"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51163" cy="498852"/>
          </a:xfrm>
          <a:prstGeom prst="rect">
            <a:avLst/>
          </a:prstGeom>
        </p:spPr>
        <p:txBody>
          <a:bodyPr vert="horz" lIns="93744" tIns="46872" rIns="93744" bIns="46872" rtlCol="0"/>
          <a:lstStyle>
            <a:lvl1pPr algn="l">
              <a:defRPr sz="1200"/>
            </a:lvl1pPr>
          </a:lstStyle>
          <a:p>
            <a:endParaRPr lang="es-MX"/>
          </a:p>
        </p:txBody>
      </p:sp>
      <p:sp>
        <p:nvSpPr>
          <p:cNvPr id="3" name="Marcador de fecha 2"/>
          <p:cNvSpPr>
            <a:spLocks noGrp="1"/>
          </p:cNvSpPr>
          <p:nvPr>
            <p:ph type="dt" idx="1"/>
          </p:nvPr>
        </p:nvSpPr>
        <p:spPr>
          <a:xfrm>
            <a:off x="3857637" y="0"/>
            <a:ext cx="2951163" cy="498852"/>
          </a:xfrm>
          <a:prstGeom prst="rect">
            <a:avLst/>
          </a:prstGeom>
        </p:spPr>
        <p:txBody>
          <a:bodyPr vert="horz" lIns="93744" tIns="46872" rIns="93744" bIns="46872" rtlCol="0"/>
          <a:lstStyle>
            <a:lvl1pPr algn="r">
              <a:defRPr sz="1200"/>
            </a:lvl1pPr>
          </a:lstStyle>
          <a:p>
            <a:fld id="{1A0E016B-CAC3-6B4C-90C0-D7AA6A747DA3}" type="datetimeFigureOut">
              <a:rPr lang="es-MX" smtClean="0"/>
              <a:t>19/06/2024</a:t>
            </a:fld>
            <a:endParaRPr lang="es-MX"/>
          </a:p>
        </p:txBody>
      </p:sp>
      <p:sp>
        <p:nvSpPr>
          <p:cNvPr id="4" name="Marcador de imagen de diapositiva 3"/>
          <p:cNvSpPr>
            <a:spLocks noGrp="1" noRot="1" noChangeAspect="1"/>
          </p:cNvSpPr>
          <p:nvPr>
            <p:ph type="sldImg" idx="2"/>
          </p:nvPr>
        </p:nvSpPr>
        <p:spPr>
          <a:xfrm>
            <a:off x="812800" y="1243013"/>
            <a:ext cx="5184775" cy="3355975"/>
          </a:xfrm>
          <a:prstGeom prst="rect">
            <a:avLst/>
          </a:prstGeom>
          <a:noFill/>
          <a:ln w="12700">
            <a:solidFill>
              <a:prstClr val="black"/>
            </a:solidFill>
          </a:ln>
        </p:spPr>
        <p:txBody>
          <a:bodyPr vert="horz" lIns="93744" tIns="46872" rIns="93744" bIns="46872" rtlCol="0" anchor="ctr"/>
          <a:lstStyle/>
          <a:p>
            <a:endParaRPr lang="es-MX"/>
          </a:p>
        </p:txBody>
      </p:sp>
      <p:sp>
        <p:nvSpPr>
          <p:cNvPr id="5" name="Marcador de notas 4"/>
          <p:cNvSpPr>
            <a:spLocks noGrp="1"/>
          </p:cNvSpPr>
          <p:nvPr>
            <p:ph type="body" sz="quarter" idx="3"/>
          </p:nvPr>
        </p:nvSpPr>
        <p:spPr>
          <a:xfrm>
            <a:off x="681038" y="4784835"/>
            <a:ext cx="5448300" cy="3914865"/>
          </a:xfrm>
          <a:prstGeom prst="rect">
            <a:avLst/>
          </a:prstGeom>
        </p:spPr>
        <p:txBody>
          <a:bodyPr vert="horz" lIns="93744" tIns="46872" rIns="93744" bIns="46872"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9443663"/>
            <a:ext cx="2951163" cy="498851"/>
          </a:xfrm>
          <a:prstGeom prst="rect">
            <a:avLst/>
          </a:prstGeom>
        </p:spPr>
        <p:txBody>
          <a:bodyPr vert="horz" lIns="93744" tIns="46872" rIns="93744" bIns="46872"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57637" y="9443663"/>
            <a:ext cx="2951163" cy="498851"/>
          </a:xfrm>
          <a:prstGeom prst="rect">
            <a:avLst/>
          </a:prstGeom>
        </p:spPr>
        <p:txBody>
          <a:bodyPr vert="horz" lIns="93744" tIns="46872" rIns="93744" bIns="46872"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2</a:t>
            </a:fld>
            <a:endParaRPr lang="es-MX"/>
          </a:p>
        </p:txBody>
      </p:sp>
    </p:spTree>
    <p:extLst>
      <p:ext uri="{BB962C8B-B14F-4D97-AF65-F5344CB8AC3E}">
        <p14:creationId xmlns:p14="http://schemas.microsoft.com/office/powerpoint/2010/main" val="4183440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3</a:t>
            </a:fld>
            <a:endParaRPr lang="es-MX"/>
          </a:p>
        </p:txBody>
      </p:sp>
    </p:spTree>
    <p:extLst>
      <p:ext uri="{BB962C8B-B14F-4D97-AF65-F5344CB8AC3E}">
        <p14:creationId xmlns:p14="http://schemas.microsoft.com/office/powerpoint/2010/main" val="737870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4</a:t>
            </a:fld>
            <a:endParaRPr lang="es-MX"/>
          </a:p>
        </p:txBody>
      </p:sp>
    </p:spTree>
    <p:extLst>
      <p:ext uri="{BB962C8B-B14F-4D97-AF65-F5344CB8AC3E}">
        <p14:creationId xmlns:p14="http://schemas.microsoft.com/office/powerpoint/2010/main" val="472353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5</a:t>
            </a:fld>
            <a:endParaRPr lang="es-MX"/>
          </a:p>
        </p:txBody>
      </p:sp>
    </p:spTree>
    <p:extLst>
      <p:ext uri="{BB962C8B-B14F-4D97-AF65-F5344CB8AC3E}">
        <p14:creationId xmlns:p14="http://schemas.microsoft.com/office/powerpoint/2010/main" val="3148081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6</a:t>
            </a:fld>
            <a:endParaRPr lang="es-MX"/>
          </a:p>
        </p:txBody>
      </p:sp>
    </p:spTree>
    <p:extLst>
      <p:ext uri="{BB962C8B-B14F-4D97-AF65-F5344CB8AC3E}">
        <p14:creationId xmlns:p14="http://schemas.microsoft.com/office/powerpoint/2010/main" val="1571303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7</a:t>
            </a:fld>
            <a:endParaRPr lang="es-MX"/>
          </a:p>
        </p:txBody>
      </p:sp>
    </p:spTree>
    <p:extLst>
      <p:ext uri="{BB962C8B-B14F-4D97-AF65-F5344CB8AC3E}">
        <p14:creationId xmlns:p14="http://schemas.microsoft.com/office/powerpoint/2010/main" val="1926680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8</a:t>
            </a:fld>
            <a:endParaRPr lang="es-MX"/>
          </a:p>
        </p:txBody>
      </p:sp>
    </p:spTree>
    <p:extLst>
      <p:ext uri="{BB962C8B-B14F-4D97-AF65-F5344CB8AC3E}">
        <p14:creationId xmlns:p14="http://schemas.microsoft.com/office/powerpoint/2010/main" val="4021507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9</a:t>
            </a:fld>
            <a:endParaRPr lang="es-MX"/>
          </a:p>
        </p:txBody>
      </p:sp>
    </p:spTree>
    <p:extLst>
      <p:ext uri="{BB962C8B-B14F-4D97-AF65-F5344CB8AC3E}">
        <p14:creationId xmlns:p14="http://schemas.microsoft.com/office/powerpoint/2010/main" val="869857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8B449D-E851-8881-EF3B-97DA789CB0B3}"/>
              </a:ext>
            </a:extLst>
          </p:cNvPr>
          <p:cNvSpPr>
            <a:spLocks noGrp="1"/>
          </p:cNvSpPr>
          <p:nvPr>
            <p:ph type="ctrTitle"/>
          </p:nvPr>
        </p:nvSpPr>
        <p:spPr>
          <a:xfrm>
            <a:off x="1943299" y="1646392"/>
            <a:ext cx="11659791" cy="3502366"/>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713DF0A-F984-888A-6B41-3FB5BFA225AA}"/>
              </a:ext>
            </a:extLst>
          </p:cNvPr>
          <p:cNvSpPr>
            <a:spLocks noGrp="1"/>
          </p:cNvSpPr>
          <p:nvPr>
            <p:ph type="subTitle" idx="1"/>
          </p:nvPr>
        </p:nvSpPr>
        <p:spPr>
          <a:xfrm>
            <a:off x="1943299" y="5283823"/>
            <a:ext cx="11659791" cy="242883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3797A8E8-D9D8-EB57-37C8-E23AEDE2D355}"/>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5" name="Marcador de pie de página 4">
            <a:extLst>
              <a:ext uri="{FF2B5EF4-FFF2-40B4-BE49-F238E27FC236}">
                <a16:creationId xmlns:a16="http://schemas.microsoft.com/office/drawing/2014/main" id="{2E720684-3597-2BB9-03A1-EA96214DEA2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0D6B6A3-C116-D570-6AF0-9B665480BFA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064152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1D346-7A52-6DBC-A0E3-6A53C59C53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4364D3B-E9BC-0D82-3547-FDF60F6FFF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DC59253-398D-3EB3-067D-93AF77F58D5D}"/>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5" name="Marcador de pie de página 4">
            <a:extLst>
              <a:ext uri="{FF2B5EF4-FFF2-40B4-BE49-F238E27FC236}">
                <a16:creationId xmlns:a16="http://schemas.microsoft.com/office/drawing/2014/main" id="{4D36CA81-735D-3D3B-3519-C9A1420672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919181F-FA0C-BA5E-9BED-CF23D8F4088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4165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0F128-81A4-8143-7843-FC61E85511A4}"/>
              </a:ext>
            </a:extLst>
          </p:cNvPr>
          <p:cNvSpPr>
            <a:spLocks noGrp="1"/>
          </p:cNvSpPr>
          <p:nvPr>
            <p:ph type="title"/>
          </p:nvPr>
        </p:nvSpPr>
        <p:spPr>
          <a:xfrm>
            <a:off x="1060717" y="2508012"/>
            <a:ext cx="13408760" cy="4184675"/>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40E0654-CF07-49CC-9272-5700693BA2A6}"/>
              </a:ext>
            </a:extLst>
          </p:cNvPr>
          <p:cNvSpPr>
            <a:spLocks noGrp="1"/>
          </p:cNvSpPr>
          <p:nvPr>
            <p:ph type="body" idx="1"/>
          </p:nvPr>
        </p:nvSpPr>
        <p:spPr>
          <a:xfrm>
            <a:off x="1060717" y="6732276"/>
            <a:ext cx="13408760" cy="220062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7F53A27-CFE3-8459-C780-6A1F05129F60}"/>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5" name="Marcador de pie de página 4">
            <a:extLst>
              <a:ext uri="{FF2B5EF4-FFF2-40B4-BE49-F238E27FC236}">
                <a16:creationId xmlns:a16="http://schemas.microsoft.com/office/drawing/2014/main" id="{E2025DFD-AE8E-1805-0EE7-6C2EA7F2E2B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0B3EB82-C6EB-DE87-10FF-6F19B66739C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71025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8A0062-F8ED-07DF-F1DF-BF39D44BA8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8C07480-BF5D-99B5-B59E-DB8DB0A2E11E}"/>
              </a:ext>
            </a:extLst>
          </p:cNvPr>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9A05575-8559-1C81-73AF-32B157B57F71}"/>
              </a:ext>
            </a:extLst>
          </p:cNvPr>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E8FFA17-3554-2989-5A2C-E71AF0BB88FB}"/>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6" name="Marcador de pie de página 5">
            <a:extLst>
              <a:ext uri="{FF2B5EF4-FFF2-40B4-BE49-F238E27FC236}">
                <a16:creationId xmlns:a16="http://schemas.microsoft.com/office/drawing/2014/main" id="{A712BAC2-998F-0F70-138C-E8C17871933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059CDFD-849D-CB27-4C2D-0663D9E1954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7139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BA207-879F-7EF1-D407-0E853661CB35}"/>
              </a:ext>
            </a:extLst>
          </p:cNvPr>
          <p:cNvSpPr>
            <a:spLocks noGrp="1"/>
          </p:cNvSpPr>
          <p:nvPr>
            <p:ph type="title"/>
          </p:nvPr>
        </p:nvSpPr>
        <p:spPr>
          <a:xfrm>
            <a:off x="1070839" y="535602"/>
            <a:ext cx="13408760" cy="1944466"/>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F40207D-5B9D-21E8-E925-8846E7311C73}"/>
              </a:ext>
            </a:extLst>
          </p:cNvPr>
          <p:cNvSpPr>
            <a:spLocks noGrp="1"/>
          </p:cNvSpPr>
          <p:nvPr>
            <p:ph type="body" idx="1"/>
          </p:nvPr>
        </p:nvSpPr>
        <p:spPr>
          <a:xfrm>
            <a:off x="1070840" y="2466095"/>
            <a:ext cx="657685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D162E07-2127-AFBE-7348-32A482BB7B31}"/>
              </a:ext>
            </a:extLst>
          </p:cNvPr>
          <p:cNvSpPr>
            <a:spLocks noGrp="1"/>
          </p:cNvSpPr>
          <p:nvPr>
            <p:ph sz="half" idx="2"/>
          </p:nvPr>
        </p:nvSpPr>
        <p:spPr>
          <a:xfrm>
            <a:off x="1070840"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992F9EE2-323B-E532-16D4-14FD12B533AC}"/>
              </a:ext>
            </a:extLst>
          </p:cNvPr>
          <p:cNvSpPr>
            <a:spLocks noGrp="1"/>
          </p:cNvSpPr>
          <p:nvPr>
            <p:ph type="body" sz="quarter" idx="3"/>
          </p:nvPr>
        </p:nvSpPr>
        <p:spPr>
          <a:xfrm>
            <a:off x="7870359" y="2466095"/>
            <a:ext cx="660924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D32C950-6A1F-C2BD-C007-40F645F5B98C}"/>
              </a:ext>
            </a:extLst>
          </p:cNvPr>
          <p:cNvSpPr>
            <a:spLocks noGrp="1"/>
          </p:cNvSpPr>
          <p:nvPr>
            <p:ph sz="quarter" idx="4"/>
          </p:nvPr>
        </p:nvSpPr>
        <p:spPr>
          <a:xfrm>
            <a:off x="7870359"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0569EC5B-52D3-D76C-2EC2-43421E5E7DFD}"/>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8" name="Marcador de pie de página 7">
            <a:extLst>
              <a:ext uri="{FF2B5EF4-FFF2-40B4-BE49-F238E27FC236}">
                <a16:creationId xmlns:a16="http://schemas.microsoft.com/office/drawing/2014/main" id="{DFD94BAF-CFB5-E442-E021-012B553E79D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C122179E-27E6-AFAE-2167-E14C54EE73BE}"/>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12129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B35E2-2001-7CAB-A29D-9FCC738B2F4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AA2424D-12DA-FC4C-EB9E-A14A3BF2777B}"/>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4" name="Marcador de pie de página 3">
            <a:extLst>
              <a:ext uri="{FF2B5EF4-FFF2-40B4-BE49-F238E27FC236}">
                <a16:creationId xmlns:a16="http://schemas.microsoft.com/office/drawing/2014/main" id="{C12367E3-319A-4C3F-F3AC-40F3AC45742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9FDBFC1-FD16-18EA-8B05-7DABB44F3452}"/>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3487048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4B0DB34-964D-C878-E5BF-2AD1FBD6F487}"/>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3" name="Marcador de pie de página 2">
            <a:extLst>
              <a:ext uri="{FF2B5EF4-FFF2-40B4-BE49-F238E27FC236}">
                <a16:creationId xmlns:a16="http://schemas.microsoft.com/office/drawing/2014/main" id="{9055FF3D-262D-D38B-F70C-8D9418D41F40}"/>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3B6B89-C985-77EF-C3B8-CBC01B738D6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321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E3556-94FD-6A0C-4930-D357B1ADAD5F}"/>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9D64D3C-69DB-5128-3157-F3D6B68A9B26}"/>
              </a:ext>
            </a:extLst>
          </p:cNvPr>
          <p:cNvSpPr>
            <a:spLocks noGrp="1"/>
          </p:cNvSpPr>
          <p:nvPr>
            <p:ph idx="1"/>
          </p:nvPr>
        </p:nvSpPr>
        <p:spPr>
          <a:xfrm>
            <a:off x="6609240" y="1448453"/>
            <a:ext cx="7870359" cy="7149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09131436-6C0C-5370-0B03-5BA0731A52A6}"/>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5906D0-1423-DB99-8EE2-A794C98299C1}"/>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6" name="Marcador de pie de página 5">
            <a:extLst>
              <a:ext uri="{FF2B5EF4-FFF2-40B4-BE49-F238E27FC236}">
                <a16:creationId xmlns:a16="http://schemas.microsoft.com/office/drawing/2014/main" id="{E195BCAF-FA0E-567A-D5B9-4671BF1B3D1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AB6AD57-E52F-BB52-BCF4-42C4AE91AD67}"/>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87630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918935-683B-C99A-14D2-C50B4851D87B}"/>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36EA37F-A574-726B-73A9-3450DFA6F3AF}"/>
              </a:ext>
            </a:extLst>
          </p:cNvPr>
          <p:cNvSpPr>
            <a:spLocks noGrp="1"/>
          </p:cNvSpPr>
          <p:nvPr>
            <p:ph type="pic" idx="1"/>
          </p:nvPr>
        </p:nvSpPr>
        <p:spPr>
          <a:xfrm>
            <a:off x="6609240" y="1448453"/>
            <a:ext cx="7870359" cy="71491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A23A52C-C275-1D04-1863-F14AD2B73D25}"/>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9EF8AD-6D90-D4C0-E544-6C255AF98909}"/>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6" name="Marcador de pie de página 5">
            <a:extLst>
              <a:ext uri="{FF2B5EF4-FFF2-40B4-BE49-F238E27FC236}">
                <a16:creationId xmlns:a16="http://schemas.microsoft.com/office/drawing/2014/main" id="{C4C05F90-296E-6D94-B96D-E0F80CECFAF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DA68FA1-A47C-FCB9-5867-B066511FF6B0}"/>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20704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FF6696-4E85-2B9E-C7FC-7ABA159B79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47E7843-7B2F-B1D8-502A-1887F923D8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7C9AED1-A7C3-1CB3-CCA8-690D0AE4FCB2}"/>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5" name="Marcador de pie de página 4">
            <a:extLst>
              <a:ext uri="{FF2B5EF4-FFF2-40B4-BE49-F238E27FC236}">
                <a16:creationId xmlns:a16="http://schemas.microsoft.com/office/drawing/2014/main" id="{F4A4B670-5BDF-9ECA-53EA-4BF928AA429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E527F22-F546-3681-3D1D-AE7B5BC0564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3361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5D4E78-24E3-9E0D-3F63-EEBF3B4BEA43}"/>
              </a:ext>
            </a:extLst>
          </p:cNvPr>
          <p:cNvSpPr>
            <a:spLocks noGrp="1"/>
          </p:cNvSpPr>
          <p:nvPr>
            <p:ph type="title" orient="vert"/>
          </p:nvPr>
        </p:nvSpPr>
        <p:spPr>
          <a:xfrm>
            <a:off x="11125384" y="535601"/>
            <a:ext cx="3352190" cy="8525375"/>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D79262F-5C7D-52D7-AFD7-15D198C2170A}"/>
              </a:ext>
            </a:extLst>
          </p:cNvPr>
          <p:cNvSpPr>
            <a:spLocks noGrp="1"/>
          </p:cNvSpPr>
          <p:nvPr>
            <p:ph type="body" orient="vert" idx="1"/>
          </p:nvPr>
        </p:nvSpPr>
        <p:spPr>
          <a:xfrm>
            <a:off x="1068814"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51CDC8E-8B7B-2B1C-EC71-02A5895ACFE0}"/>
              </a:ext>
            </a:extLst>
          </p:cNvPr>
          <p:cNvSpPr>
            <a:spLocks noGrp="1"/>
          </p:cNvSpPr>
          <p:nvPr>
            <p:ph type="dt" sz="half" idx="10"/>
          </p:nvPr>
        </p:nvSpPr>
        <p:spPr/>
        <p:txBody>
          <a:bodyPr/>
          <a:lstStyle/>
          <a:p>
            <a:fld id="{0E4A9A52-4D1F-44CE-8DD5-34212579C088}" type="datetimeFigureOut">
              <a:rPr lang="es-MX" smtClean="0"/>
              <a:t>19/06/2024</a:t>
            </a:fld>
            <a:endParaRPr lang="es-MX"/>
          </a:p>
        </p:txBody>
      </p:sp>
      <p:sp>
        <p:nvSpPr>
          <p:cNvPr id="5" name="Marcador de pie de página 4">
            <a:extLst>
              <a:ext uri="{FF2B5EF4-FFF2-40B4-BE49-F238E27FC236}">
                <a16:creationId xmlns:a16="http://schemas.microsoft.com/office/drawing/2014/main" id="{D6192D30-4984-FEB8-F080-A69C1991863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1E8EFA-4AAF-716A-6AC3-A34FF2CA8F0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94248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979" y="1646392"/>
            <a:ext cx="13214430" cy="3502366"/>
          </a:xfrm>
        </p:spPr>
        <p:txBody>
          <a:bodyPr anchor="b"/>
          <a:lstStyle>
            <a:lvl1pPr algn="ctr">
              <a:defRPr sz="880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299" y="5283823"/>
            <a:ext cx="11659791" cy="2428834"/>
          </a:xfrm>
        </p:spPr>
        <p:txBody>
          <a:bodyPr/>
          <a:lstStyle>
            <a:lvl1pPr marL="0" indent="0" algn="ctr">
              <a:buNone/>
              <a:defRPr sz="3521"/>
            </a:lvl1pPr>
            <a:lvl2pPr marL="670667" indent="0" algn="ctr">
              <a:buNone/>
              <a:defRPr sz="2934"/>
            </a:lvl2pPr>
            <a:lvl3pPr marL="1341333" indent="0" algn="ctr">
              <a:buNone/>
              <a:defRPr sz="2640"/>
            </a:lvl3pPr>
            <a:lvl4pPr marL="2012000" indent="0" algn="ctr">
              <a:buNone/>
              <a:defRPr sz="2347"/>
            </a:lvl4pPr>
            <a:lvl5pPr marL="2682667" indent="0" algn="ctr">
              <a:buNone/>
              <a:defRPr sz="2347"/>
            </a:lvl5pPr>
            <a:lvl6pPr marL="3353333" indent="0" algn="ctr">
              <a:buNone/>
              <a:defRPr sz="2347"/>
            </a:lvl6pPr>
            <a:lvl7pPr marL="4024000" indent="0" algn="ctr">
              <a:buNone/>
              <a:defRPr sz="2347"/>
            </a:lvl7pPr>
            <a:lvl8pPr marL="4694667" indent="0" algn="ctr">
              <a:buNone/>
              <a:defRPr sz="2347"/>
            </a:lvl8pPr>
            <a:lvl9pPr marL="5365333"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19/06/2024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2321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19/06/2024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153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8" y="2508014"/>
            <a:ext cx="13408760" cy="4184675"/>
          </a:xfrm>
        </p:spPr>
        <p:txBody>
          <a:bodyPr anchor="b"/>
          <a:lstStyle>
            <a:lvl1pPr>
              <a:defRPr sz="880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8" y="6732277"/>
            <a:ext cx="13408760" cy="2200622"/>
          </a:xfrm>
        </p:spPr>
        <p:txBody>
          <a:bodyPr/>
          <a:lstStyle>
            <a:lvl1pPr marL="0" indent="0">
              <a:buNone/>
              <a:defRPr sz="3521">
                <a:solidFill>
                  <a:schemeClr val="tx1"/>
                </a:solidFill>
              </a:defRPr>
            </a:lvl1pPr>
            <a:lvl2pPr marL="670667" indent="0">
              <a:buNone/>
              <a:defRPr sz="2934">
                <a:solidFill>
                  <a:schemeClr val="tx1">
                    <a:tint val="75000"/>
                  </a:schemeClr>
                </a:solidFill>
              </a:defRPr>
            </a:lvl2pPr>
            <a:lvl3pPr marL="1341333" indent="0">
              <a:buNone/>
              <a:defRPr sz="2640">
                <a:solidFill>
                  <a:schemeClr val="tx1">
                    <a:tint val="75000"/>
                  </a:schemeClr>
                </a:solidFill>
              </a:defRPr>
            </a:lvl3pPr>
            <a:lvl4pPr marL="2012000" indent="0">
              <a:buNone/>
              <a:defRPr sz="2347">
                <a:solidFill>
                  <a:schemeClr val="tx1">
                    <a:tint val="75000"/>
                  </a:schemeClr>
                </a:solidFill>
              </a:defRPr>
            </a:lvl4pPr>
            <a:lvl5pPr marL="2682667" indent="0">
              <a:buNone/>
              <a:defRPr sz="2347">
                <a:solidFill>
                  <a:schemeClr val="tx1">
                    <a:tint val="75000"/>
                  </a:schemeClr>
                </a:solidFill>
              </a:defRPr>
            </a:lvl5pPr>
            <a:lvl6pPr marL="3353333" indent="0">
              <a:buNone/>
              <a:defRPr sz="2347">
                <a:solidFill>
                  <a:schemeClr val="tx1">
                    <a:tint val="75000"/>
                  </a:schemeClr>
                </a:solidFill>
              </a:defRPr>
            </a:lvl6pPr>
            <a:lvl7pPr marL="4024000" indent="0">
              <a:buNone/>
              <a:defRPr sz="2347">
                <a:solidFill>
                  <a:schemeClr val="tx1">
                    <a:tint val="75000"/>
                  </a:schemeClr>
                </a:solidFill>
              </a:defRPr>
            </a:lvl7pPr>
            <a:lvl8pPr marL="4694667" indent="0">
              <a:buNone/>
              <a:defRPr sz="2347">
                <a:solidFill>
                  <a:schemeClr val="tx1">
                    <a:tint val="75000"/>
                  </a:schemeClr>
                </a:solidFill>
              </a:defRPr>
            </a:lvl8pPr>
            <a:lvl9pPr marL="5365333"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19/06/2024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5803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19/06/2024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952000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39"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0" y="2466095"/>
            <a:ext cx="660924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70360"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19/06/2024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99969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19/06/2024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958914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19/06/2024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339247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40" y="1448454"/>
            <a:ext cx="7870359" cy="7149112"/>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19/06/2024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046391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40" y="1448454"/>
            <a:ext cx="7870359" cy="7149112"/>
          </a:xfrm>
        </p:spPr>
        <p:txBody>
          <a:bodyPr anchor="t"/>
          <a:lstStyle>
            <a:lvl1pPr marL="0" indent="0">
              <a:buNone/>
              <a:defRPr sz="4694"/>
            </a:lvl1pPr>
            <a:lvl2pPr marL="670667" indent="0">
              <a:buNone/>
              <a:defRPr sz="4107"/>
            </a:lvl2pPr>
            <a:lvl3pPr marL="1341333" indent="0">
              <a:buNone/>
              <a:defRPr sz="3521"/>
            </a:lvl3pPr>
            <a:lvl4pPr marL="2012000" indent="0">
              <a:buNone/>
              <a:defRPr sz="2934"/>
            </a:lvl4pPr>
            <a:lvl5pPr marL="2682667" indent="0">
              <a:buNone/>
              <a:defRPr sz="2934"/>
            </a:lvl5pPr>
            <a:lvl6pPr marL="3353333" indent="0">
              <a:buNone/>
              <a:defRPr sz="2934"/>
            </a:lvl6pPr>
            <a:lvl7pPr marL="4024000" indent="0">
              <a:buNone/>
              <a:defRPr sz="2934"/>
            </a:lvl7pPr>
            <a:lvl8pPr marL="4694667" indent="0">
              <a:buNone/>
              <a:defRPr sz="2934"/>
            </a:lvl8pPr>
            <a:lvl9pPr marL="5365333"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19/06/2024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319232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19/06/2024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49706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5" y="535601"/>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15"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19/06/2024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39666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A07E09-0C08-6080-D3EE-D8079E081791}"/>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3" name="Marcador de texto 3">
            <a:extLst>
              <a:ext uri="{FF2B5EF4-FFF2-40B4-BE49-F238E27FC236}">
                <a16:creationId xmlns:a16="http://schemas.microsoft.com/office/drawing/2014/main" id="{2B3F35EA-0B33-2775-F0CB-2E30599A5759}"/>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pic>
        <p:nvPicPr>
          <p:cNvPr id="25" name="Imagen 24" descr="Imagen que contiene Texto&#10;&#10;Descripción generada automáticamente">
            <a:extLst>
              <a:ext uri="{FF2B5EF4-FFF2-40B4-BE49-F238E27FC236}">
                <a16:creationId xmlns:a16="http://schemas.microsoft.com/office/drawing/2014/main" id="{586C1A0D-67BF-6759-88BF-E8741E23DD40}"/>
              </a:ext>
            </a:extLst>
          </p:cNvPr>
          <p:cNvPicPr>
            <a:picLocks noChangeAspect="1"/>
          </p:cNvPicPr>
          <p:nvPr userDrawn="1"/>
        </p:nvPicPr>
        <p:blipFill>
          <a:blip r:embed="rId3"/>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10655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19/06/2024</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53" y="2869063"/>
            <a:ext cx="14620082" cy="1944466"/>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53" y="5076669"/>
            <a:ext cx="14620082" cy="1669214"/>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1916416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19/06/2024</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B0C11-ACAC-5A13-6DD9-7667E62FB2C2}"/>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9" name="Marcador de texto 3">
            <a:extLst>
              <a:ext uri="{FF2B5EF4-FFF2-40B4-BE49-F238E27FC236}">
                <a16:creationId xmlns:a16="http://schemas.microsoft.com/office/drawing/2014/main" id="{1C2591FD-1D7E-7CC8-E355-6901A9CFC6B2}"/>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sp>
        <p:nvSpPr>
          <p:cNvPr id="10" name="Marcador de contenido 2">
            <a:extLst>
              <a:ext uri="{FF2B5EF4-FFF2-40B4-BE49-F238E27FC236}">
                <a16:creationId xmlns:a16="http://schemas.microsoft.com/office/drawing/2014/main" id="{10F8662F-F1C6-32E4-DC10-2B5505F7F3F2}"/>
              </a:ext>
            </a:extLst>
          </p:cNvPr>
          <p:cNvSpPr txBox="1">
            <a:spLocks/>
          </p:cNvSpPr>
          <p:nvPr userDrawn="1"/>
        </p:nvSpPr>
        <p:spPr>
          <a:xfrm>
            <a:off x="303114" y="2798656"/>
            <a:ext cx="12124400" cy="5834529"/>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s-MX" sz="2100" dirty="0">
                <a:solidFill>
                  <a:schemeClr val="tx1"/>
                </a:solidFill>
                <a:latin typeface="Montserrat SemiBold"/>
                <a:ea typeface="Montserrat SemiBold"/>
                <a:cs typeface="Montserrat SemiBold"/>
                <a:sym typeface="Montserrat SemiBold"/>
              </a:rPr>
              <a:t>Usar Tipografía Montserrat </a:t>
            </a:r>
            <a:r>
              <a:rPr lang="es-MX" sz="2100" dirty="0" err="1">
                <a:solidFill>
                  <a:schemeClr val="tx1"/>
                </a:solidFill>
                <a:latin typeface="Montserrat SemiBold"/>
                <a:ea typeface="Montserrat SemiBold"/>
                <a:cs typeface="Montserrat SemiBold"/>
                <a:sym typeface="Montserrat SemiBold"/>
              </a:rPr>
              <a:t>Semibold</a:t>
            </a:r>
            <a:r>
              <a:rPr lang="es-MX" sz="2100" dirty="0">
                <a:solidFill>
                  <a:schemeClr val="tx1"/>
                </a:solidFill>
                <a:latin typeface="Montserrat SemiBold"/>
                <a:ea typeface="Montserrat SemiBold"/>
                <a:cs typeface="Montserrat SemiBold"/>
                <a:sym typeface="Montserrat SemiBold"/>
              </a:rPr>
              <a:t> 21 puntos. </a:t>
            </a:r>
          </a:p>
          <a:p>
            <a:endParaRPr lang="es-MX" sz="2400" dirty="0"/>
          </a:p>
        </p:txBody>
      </p:sp>
      <p:pic>
        <p:nvPicPr>
          <p:cNvPr id="26" name="Imagen 25" descr="Imagen que contiene Texto&#10;&#10;Descripción generada automáticamente">
            <a:extLst>
              <a:ext uri="{FF2B5EF4-FFF2-40B4-BE49-F238E27FC236}">
                <a16:creationId xmlns:a16="http://schemas.microsoft.com/office/drawing/2014/main" id="{1DF79592-86A1-DA83-4464-C49C17C4C2A7}"/>
              </a:ext>
            </a:extLst>
          </p:cNvPr>
          <p:cNvPicPr>
            <a:picLocks noChangeAspect="1"/>
          </p:cNvPicPr>
          <p:nvPr userDrawn="1"/>
        </p:nvPicPr>
        <p:blipFill>
          <a:blip r:embed="rId3"/>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57844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19/06/2024</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19/06/2024</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2" name="Título 1">
            <a:extLst>
              <a:ext uri="{FF2B5EF4-FFF2-40B4-BE49-F238E27FC236}">
                <a16:creationId xmlns:a16="http://schemas.microsoft.com/office/drawing/2014/main" id="{D23CAB6B-7A5A-6B4E-A033-229957EF0369}"/>
              </a:ext>
            </a:extLst>
          </p:cNvPr>
          <p:cNvSpPr>
            <a:spLocks noGrp="1"/>
          </p:cNvSpPr>
          <p:nvPr>
            <p:ph type="title" hasCustomPrompt="1"/>
          </p:nvPr>
        </p:nvSpPr>
        <p:spPr>
          <a:xfrm>
            <a:off x="463153" y="2881768"/>
            <a:ext cx="14620082" cy="1944466"/>
          </a:xfrm>
          <a:prstGeom prst="rect">
            <a:avLst/>
          </a:prstGeom>
          <a:noFill/>
        </p:spPr>
        <p:txBody>
          <a:bodyPr/>
          <a:lstStyle>
            <a:lvl1pPr algn="ctr">
              <a:defRPr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3" name="Marcador de contenido 2">
            <a:extLst>
              <a:ext uri="{FF2B5EF4-FFF2-40B4-BE49-F238E27FC236}">
                <a16:creationId xmlns:a16="http://schemas.microsoft.com/office/drawing/2014/main" id="{C92E3075-A055-6542-91AB-F62814FD3EF7}"/>
              </a:ext>
            </a:extLst>
          </p:cNvPr>
          <p:cNvSpPr>
            <a:spLocks noGrp="1"/>
          </p:cNvSpPr>
          <p:nvPr>
            <p:ph idx="1" hasCustomPrompt="1"/>
          </p:nvPr>
        </p:nvSpPr>
        <p:spPr>
          <a:xfrm>
            <a:off x="463153" y="5029996"/>
            <a:ext cx="14620082" cy="1669214"/>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426895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729EC1-E778-C227-712A-A6A80204741B}"/>
              </a:ext>
            </a:extLst>
          </p:cNvPr>
          <p:cNvSpPr>
            <a:spLocks noGrp="1"/>
          </p:cNvSpPr>
          <p:nvPr>
            <p:ph type="title"/>
          </p:nvPr>
        </p:nvSpPr>
        <p:spPr>
          <a:xfrm>
            <a:off x="1068814" y="535602"/>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B0C3A24-04AA-B94B-88F5-B208D89EBC06}"/>
              </a:ext>
            </a:extLst>
          </p:cNvPr>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95F308C-CFEC-0B17-C37D-17FA88699F81}"/>
              </a:ext>
            </a:extLst>
          </p:cNvPr>
          <p:cNvSpPr>
            <a:spLocks noGrp="1"/>
          </p:cNvSpPr>
          <p:nvPr>
            <p:ph type="dt" sz="half" idx="2"/>
          </p:nvPr>
        </p:nvSpPr>
        <p:spPr>
          <a:xfrm>
            <a:off x="1068814" y="9324119"/>
            <a:ext cx="3497937" cy="535601"/>
          </a:xfrm>
          <a:prstGeom prst="rect">
            <a:avLst/>
          </a:prstGeom>
        </p:spPr>
        <p:txBody>
          <a:bodyPr vert="horz" lIns="91440" tIns="45720" rIns="91440" bIns="45720" rtlCol="0" anchor="ctr"/>
          <a:lstStyle>
            <a:lvl1pPr algn="l">
              <a:defRPr sz="1200">
                <a:solidFill>
                  <a:schemeClr val="tx1">
                    <a:tint val="75000"/>
                  </a:schemeClr>
                </a:solidFill>
              </a:defRPr>
            </a:lvl1pPr>
          </a:lstStyle>
          <a:p>
            <a:fld id="{0E4A9A52-4D1F-44CE-8DD5-34212579C088}" type="datetimeFigureOut">
              <a:rPr lang="es-MX" smtClean="0"/>
              <a:t>19/06/2024</a:t>
            </a:fld>
            <a:endParaRPr lang="es-MX"/>
          </a:p>
        </p:txBody>
      </p:sp>
      <p:sp>
        <p:nvSpPr>
          <p:cNvPr id="5" name="Marcador de pie de página 4">
            <a:extLst>
              <a:ext uri="{FF2B5EF4-FFF2-40B4-BE49-F238E27FC236}">
                <a16:creationId xmlns:a16="http://schemas.microsoft.com/office/drawing/2014/main" id="{53ACCE69-EA0B-AEF0-9B47-95F1869C552D}"/>
              </a:ext>
            </a:extLst>
          </p:cNvPr>
          <p:cNvSpPr>
            <a:spLocks noGrp="1"/>
          </p:cNvSpPr>
          <p:nvPr>
            <p:ph type="ftr" sz="quarter" idx="3"/>
          </p:nvPr>
        </p:nvSpPr>
        <p:spPr>
          <a:xfrm>
            <a:off x="5149741" y="9324119"/>
            <a:ext cx="5246906" cy="53560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3712900-2D2D-0C3A-B614-F94DD912CD48}"/>
              </a:ext>
            </a:extLst>
          </p:cNvPr>
          <p:cNvSpPr>
            <a:spLocks noGrp="1"/>
          </p:cNvSpPr>
          <p:nvPr>
            <p:ph type="sldNum" sz="quarter" idx="4"/>
          </p:nvPr>
        </p:nvSpPr>
        <p:spPr>
          <a:xfrm>
            <a:off x="10979637" y="9324119"/>
            <a:ext cx="3497937" cy="535601"/>
          </a:xfrm>
          <a:prstGeom prst="rect">
            <a:avLst/>
          </a:prstGeom>
        </p:spPr>
        <p:txBody>
          <a:bodyPr vert="horz" lIns="91440" tIns="45720" rIns="91440" bIns="45720" rtlCol="0" anchor="ctr"/>
          <a:lstStyle>
            <a:lvl1pPr algn="r">
              <a:defRPr sz="1200">
                <a:solidFill>
                  <a:schemeClr val="tx1">
                    <a:tint val="75000"/>
                  </a:schemeClr>
                </a:solidFill>
              </a:defRPr>
            </a:lvl1pPr>
          </a:lstStyle>
          <a:p>
            <a:fld id="{78974AED-1AC6-48BA-8CDF-3331ACDB72D3}" type="slidenum">
              <a:rPr lang="es-MX" smtClean="0"/>
              <a:t>‹Nº›</a:t>
            </a:fld>
            <a:endParaRPr lang="es-MX"/>
          </a:p>
        </p:txBody>
      </p:sp>
    </p:spTree>
    <p:extLst>
      <p:ext uri="{BB962C8B-B14F-4D97-AF65-F5344CB8AC3E}">
        <p14:creationId xmlns:p14="http://schemas.microsoft.com/office/powerpoint/2010/main" val="3396971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4" y="535603"/>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4" y="9324121"/>
            <a:ext cx="3497937" cy="535601"/>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19/06/2024</a:t>
            </a:fld>
            <a:endParaRPr lang="es-MX"/>
          </a:p>
        </p:txBody>
      </p:sp>
      <p:sp>
        <p:nvSpPr>
          <p:cNvPr id="5" name="Footer Placeholder 4"/>
          <p:cNvSpPr>
            <a:spLocks noGrp="1"/>
          </p:cNvSpPr>
          <p:nvPr>
            <p:ph type="ftr" sz="quarter" idx="3"/>
          </p:nvPr>
        </p:nvSpPr>
        <p:spPr>
          <a:xfrm>
            <a:off x="5149741" y="9324121"/>
            <a:ext cx="5246906" cy="535601"/>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9637" y="9324121"/>
            <a:ext cx="3497937" cy="535601"/>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05459852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9" r:id="rId12"/>
    <p:sldLayoutId id="2147483669" r:id="rId13"/>
    <p:sldLayoutId id="2147483664" r:id="rId14"/>
    <p:sldLayoutId id="2147483672" r:id="rId15"/>
    <p:sldLayoutId id="2147483673" r:id="rId16"/>
    <p:sldLayoutId id="2147483700" r:id="rId17"/>
  </p:sldLayoutIdLst>
  <p:txStyles>
    <p:title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p:titleStyle>
    <p:bodyStyle>
      <a:lvl1pPr marL="335333" indent="-335333" algn="l" defTabSz="1341333"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6000" indent="-335333" algn="l" defTabSz="1341333"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667" indent="-335333" algn="l" defTabSz="1341333"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8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9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30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333" rtl="0" eaLnBrk="1" latinLnBrk="0" hangingPunct="1">
        <a:defRPr sz="2640" kern="1200">
          <a:solidFill>
            <a:schemeClr val="tx1"/>
          </a:solidFill>
          <a:latin typeface="+mn-lt"/>
          <a:ea typeface="+mn-ea"/>
          <a:cs typeface="+mn-cs"/>
        </a:defRPr>
      </a:lvl1pPr>
      <a:lvl2pPr marL="670667" algn="l" defTabSz="1341333" rtl="0" eaLnBrk="1" latinLnBrk="0" hangingPunct="1">
        <a:defRPr sz="2640" kern="1200">
          <a:solidFill>
            <a:schemeClr val="tx1"/>
          </a:solidFill>
          <a:latin typeface="+mn-lt"/>
          <a:ea typeface="+mn-ea"/>
          <a:cs typeface="+mn-cs"/>
        </a:defRPr>
      </a:lvl2pPr>
      <a:lvl3pPr marL="1341333" algn="l" defTabSz="1341333" rtl="0" eaLnBrk="1" latinLnBrk="0" hangingPunct="1">
        <a:defRPr sz="2640" kern="1200">
          <a:solidFill>
            <a:schemeClr val="tx1"/>
          </a:solidFill>
          <a:latin typeface="+mn-lt"/>
          <a:ea typeface="+mn-ea"/>
          <a:cs typeface="+mn-cs"/>
        </a:defRPr>
      </a:lvl3pPr>
      <a:lvl4pPr marL="2012000" algn="l" defTabSz="1341333" rtl="0" eaLnBrk="1" latinLnBrk="0" hangingPunct="1">
        <a:defRPr sz="2640" kern="1200">
          <a:solidFill>
            <a:schemeClr val="tx1"/>
          </a:solidFill>
          <a:latin typeface="+mn-lt"/>
          <a:ea typeface="+mn-ea"/>
          <a:cs typeface="+mn-cs"/>
        </a:defRPr>
      </a:lvl4pPr>
      <a:lvl5pPr marL="2682667" algn="l" defTabSz="1341333" rtl="0" eaLnBrk="1" latinLnBrk="0" hangingPunct="1">
        <a:defRPr sz="2640" kern="1200">
          <a:solidFill>
            <a:schemeClr val="tx1"/>
          </a:solidFill>
          <a:latin typeface="+mn-lt"/>
          <a:ea typeface="+mn-ea"/>
          <a:cs typeface="+mn-cs"/>
        </a:defRPr>
      </a:lvl5pPr>
      <a:lvl6pPr marL="3353333" algn="l" defTabSz="1341333" rtl="0" eaLnBrk="1" latinLnBrk="0" hangingPunct="1">
        <a:defRPr sz="2640" kern="1200">
          <a:solidFill>
            <a:schemeClr val="tx1"/>
          </a:solidFill>
          <a:latin typeface="+mn-lt"/>
          <a:ea typeface="+mn-ea"/>
          <a:cs typeface="+mn-cs"/>
        </a:defRPr>
      </a:lvl6pPr>
      <a:lvl7pPr marL="4024000" algn="l" defTabSz="1341333" rtl="0" eaLnBrk="1" latinLnBrk="0" hangingPunct="1">
        <a:defRPr sz="2640" kern="1200">
          <a:solidFill>
            <a:schemeClr val="tx1"/>
          </a:solidFill>
          <a:latin typeface="+mn-lt"/>
          <a:ea typeface="+mn-ea"/>
          <a:cs typeface="+mn-cs"/>
        </a:defRPr>
      </a:lvl7pPr>
      <a:lvl8pPr marL="4694667" algn="l" defTabSz="1341333" rtl="0" eaLnBrk="1" latinLnBrk="0" hangingPunct="1">
        <a:defRPr sz="2640" kern="1200">
          <a:solidFill>
            <a:schemeClr val="tx1"/>
          </a:solidFill>
          <a:latin typeface="+mn-lt"/>
          <a:ea typeface="+mn-ea"/>
          <a:cs typeface="+mn-cs"/>
        </a:defRPr>
      </a:lvl8pPr>
      <a:lvl9pPr marL="5365333" algn="l" defTabSz="1341333"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microsoft.com/office/2007/relationships/hdphoto" Target="../media/hdphoto3.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14.sv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Imagen que contiene Texto&#10;&#10;Descripción generada automáticamente">
            <a:extLst>
              <a:ext uri="{FF2B5EF4-FFF2-40B4-BE49-F238E27FC236}">
                <a16:creationId xmlns:a16="http://schemas.microsoft.com/office/drawing/2014/main" id="{C3716BD0-9EEB-13D2-700C-D2DA8DCB769D}"/>
              </a:ext>
            </a:extLst>
          </p:cNvPr>
          <p:cNvPicPr>
            <a:picLocks noChangeAspect="1"/>
          </p:cNvPicPr>
          <p:nvPr/>
        </p:nvPicPr>
        <p:blipFill>
          <a:blip r:embed="rId2"/>
          <a:stretch>
            <a:fillRect/>
          </a:stretch>
        </p:blipFill>
        <p:spPr>
          <a:xfrm>
            <a:off x="4716413" y="8105469"/>
            <a:ext cx="3667648" cy="1034191"/>
          </a:xfrm>
          <a:prstGeom prst="rect">
            <a:avLst/>
          </a:prstGeom>
        </p:spPr>
      </p:pic>
      <p:sp>
        <p:nvSpPr>
          <p:cNvPr id="9" name="Título 1">
            <a:extLst>
              <a:ext uri="{FF2B5EF4-FFF2-40B4-BE49-F238E27FC236}">
                <a16:creationId xmlns:a16="http://schemas.microsoft.com/office/drawing/2014/main" id="{B489D3D8-85C6-E1BA-1833-C3544932C208}"/>
              </a:ext>
            </a:extLst>
          </p:cNvPr>
          <p:cNvSpPr txBox="1">
            <a:spLocks/>
          </p:cNvSpPr>
          <p:nvPr/>
        </p:nvSpPr>
        <p:spPr>
          <a:xfrm>
            <a:off x="776694" y="3128232"/>
            <a:ext cx="14422428" cy="1621440"/>
          </a:xfrm>
          <a:prstGeom prst="rect">
            <a:avLst/>
          </a:prstGeom>
          <a:noFill/>
        </p:spPr>
        <p:txBody>
          <a:bodyPr vert="horz" lIns="91440" tIns="45720" rIns="91440" bIns="45720" rtlCol="0" anchor="ctr">
            <a:noAutofit/>
          </a:bodyPr>
          <a:lstStyle>
            <a:lvl1pPr algn="ctr" defTabSz="1341333" rtl="0" eaLnBrk="1" latinLnBrk="0" hangingPunct="1">
              <a:lnSpc>
                <a:spcPct val="90000"/>
              </a:lnSpc>
              <a:spcBef>
                <a:spcPct val="0"/>
              </a:spcBef>
              <a:buNone/>
              <a:defRPr sz="6454" b="0" i="0" kern="1200">
                <a:solidFill>
                  <a:srgbClr val="245C4F"/>
                </a:solidFill>
                <a:latin typeface="Montserrat SemiBold" panose="00000700000000000000" pitchFamily="2" charset="0"/>
                <a:ea typeface="+mj-ea"/>
                <a:cs typeface="+mj-cs"/>
              </a:defRPr>
            </a:lvl1pPr>
          </a:lstStyle>
          <a:p>
            <a:pPr>
              <a:defRPr/>
            </a:pPr>
            <a:br>
              <a:rPr lang="es-MX" sz="4400" b="1" dirty="0">
                <a:solidFill>
                  <a:srgbClr val="285C4D"/>
                </a:solidFill>
                <a:cs typeface="Calibri"/>
              </a:rPr>
            </a:br>
            <a:r>
              <a:rPr lang="es-MX" sz="4400" b="1" dirty="0">
                <a:solidFill>
                  <a:srgbClr val="285C4D"/>
                </a:solidFill>
                <a:cs typeface="Calibri"/>
              </a:rPr>
              <a:t>Comité de Administración </a:t>
            </a:r>
          </a:p>
          <a:p>
            <a:pPr>
              <a:defRPr/>
            </a:pPr>
            <a:r>
              <a:rPr lang="es-MX" sz="4400" b="1" dirty="0">
                <a:solidFill>
                  <a:srgbClr val="285C4D"/>
                </a:solidFill>
                <a:cs typeface="Calibri"/>
              </a:rPr>
              <a:t>del Honorable Consejo Técnico</a:t>
            </a:r>
            <a:br>
              <a:rPr lang="es-MX" sz="4400" b="1" dirty="0">
                <a:solidFill>
                  <a:srgbClr val="285C4D"/>
                </a:solidFill>
              </a:rPr>
            </a:br>
            <a:endParaRPr lang="es-MX" sz="4400" b="1" dirty="0">
              <a:solidFill>
                <a:srgbClr val="285C4D"/>
              </a:solidFill>
            </a:endParaRPr>
          </a:p>
        </p:txBody>
      </p:sp>
      <p:sp>
        <p:nvSpPr>
          <p:cNvPr id="10" name="Rectángulo 9">
            <a:extLst>
              <a:ext uri="{FF2B5EF4-FFF2-40B4-BE49-F238E27FC236}">
                <a16:creationId xmlns:a16="http://schemas.microsoft.com/office/drawing/2014/main" id="{E10466DE-0A03-F184-8A61-A3EE8B2D8BF8}"/>
              </a:ext>
            </a:extLst>
          </p:cNvPr>
          <p:cNvSpPr/>
          <p:nvPr/>
        </p:nvSpPr>
        <p:spPr>
          <a:xfrm>
            <a:off x="7528894" y="838739"/>
            <a:ext cx="7693043" cy="877163"/>
          </a:xfrm>
          <a:prstGeom prst="rect">
            <a:avLst/>
          </a:prstGeom>
        </p:spPr>
        <p:txBody>
          <a:bodyPr wrap="square">
            <a:spAutoFit/>
          </a:bodyPr>
          <a:lstStyle/>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INSTITUTO MEXICANO DEL SEGURO SOCIAL</a:t>
            </a:r>
            <a:endParaRPr lang="es-MX" sz="459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endParaRPr>
          </a:p>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DIRECCIÓN DE ADMINISTRACIÓN</a:t>
            </a:r>
          </a:p>
        </p:txBody>
      </p:sp>
      <p:sp>
        <p:nvSpPr>
          <p:cNvPr id="14" name="Marcador de contenido 2">
            <a:extLst>
              <a:ext uri="{FF2B5EF4-FFF2-40B4-BE49-F238E27FC236}">
                <a16:creationId xmlns:a16="http://schemas.microsoft.com/office/drawing/2014/main" id="{984B6FC4-4DC8-DA6B-DD86-97C1A093C47A}"/>
              </a:ext>
            </a:extLst>
          </p:cNvPr>
          <p:cNvSpPr>
            <a:spLocks noGrp="1"/>
          </p:cNvSpPr>
          <p:nvPr>
            <p:ph idx="1"/>
          </p:nvPr>
        </p:nvSpPr>
        <p:spPr>
          <a:xfrm>
            <a:off x="1946551" y="5334016"/>
            <a:ext cx="12082714" cy="1209024"/>
          </a:xfrm>
          <a:prstGeom prst="rect">
            <a:avLst/>
          </a:prstGeom>
        </p:spPr>
        <p:txBody>
          <a:bodyPr>
            <a:noAutofit/>
          </a:bodyPr>
          <a:lstStyle/>
          <a:p>
            <a:pPr marL="0" indent="0" algn="ctr" defTabSz="914400">
              <a:lnSpc>
                <a:spcPct val="100000"/>
              </a:lnSpc>
              <a:spcBef>
                <a:spcPts val="0"/>
              </a:spcBef>
              <a:buNone/>
              <a:defRPr/>
            </a:pPr>
            <a:r>
              <a:rPr lang="es-MX" sz="2400" dirty="0">
                <a:solidFill>
                  <a:srgbClr val="BC945A"/>
                </a:solidFill>
                <a:latin typeface="Montserrat SemiBold" panose="00000700000000000000" pitchFamily="2" charset="0"/>
              </a:rPr>
              <a:t>Solicitud de autorización para la sustitución de un inmueble en arrendamiento, con destino de casa habitación para la Titular del Órgano de Operación Administrativa Desconcentrada Regional Colima.</a:t>
            </a:r>
          </a:p>
        </p:txBody>
      </p:sp>
      <p:sp>
        <p:nvSpPr>
          <p:cNvPr id="18" name="CuadroTexto 17">
            <a:extLst>
              <a:ext uri="{FF2B5EF4-FFF2-40B4-BE49-F238E27FC236}">
                <a16:creationId xmlns:a16="http://schemas.microsoft.com/office/drawing/2014/main" id="{73F5050E-8B16-BE97-0E02-66F06B27F072}"/>
              </a:ext>
            </a:extLst>
          </p:cNvPr>
          <p:cNvSpPr txBox="1"/>
          <p:nvPr/>
        </p:nvSpPr>
        <p:spPr>
          <a:xfrm>
            <a:off x="9211529" y="8545360"/>
            <a:ext cx="5601719" cy="415498"/>
          </a:xfrm>
          <a:prstGeom prst="rect">
            <a:avLst/>
          </a:prstGeom>
          <a:noFill/>
        </p:spPr>
        <p:txBody>
          <a:bodyPr wrap="square">
            <a:spAutoFit/>
          </a:bodyPr>
          <a:lstStyle/>
          <a:p>
            <a:pPr algn="ctr"/>
            <a:r>
              <a:rPr lang="es-MX" sz="2100" b="1" dirty="0">
                <a:solidFill>
                  <a:srgbClr val="BC945A"/>
                </a:solidFill>
                <a:latin typeface="Montserrat SemiBold" panose="00000700000000000000" pitchFamily="2" charset="0"/>
              </a:rPr>
              <a:t>Ciudad de México, junio de 2024</a:t>
            </a:r>
          </a:p>
        </p:txBody>
      </p:sp>
    </p:spTree>
    <p:extLst>
      <p:ext uri="{BB962C8B-B14F-4D97-AF65-F5344CB8AC3E}">
        <p14:creationId xmlns:p14="http://schemas.microsoft.com/office/powerpoint/2010/main" val="1761183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2</a:t>
            </a:fld>
            <a:endParaRPr lang="es-MX" sz="1600" dirty="0"/>
          </a:p>
        </p:txBody>
      </p:sp>
      <p:sp>
        <p:nvSpPr>
          <p:cNvPr id="2" name="Google Shape;151;p11">
            <a:extLst>
              <a:ext uri="{FF2B5EF4-FFF2-40B4-BE49-F238E27FC236}">
                <a16:creationId xmlns:a16="http://schemas.microsoft.com/office/drawing/2014/main" id="{DE0A3BFA-D239-3D50-A8D1-6C97DF4A0255}"/>
              </a:ext>
            </a:extLst>
          </p:cNvPr>
          <p:cNvSpPr txBox="1">
            <a:spLocks noGrp="1"/>
          </p:cNvSpPr>
          <p:nvPr>
            <p:ph type="title"/>
          </p:nvPr>
        </p:nvSpPr>
        <p:spPr>
          <a:xfrm>
            <a:off x="674571" y="1959764"/>
            <a:ext cx="2972648" cy="484653"/>
          </a:xfrm>
          <a:prstGeom prst="rect">
            <a:avLst/>
          </a:prstGeom>
          <a:noFill/>
          <a:ln>
            <a:noFill/>
          </a:ln>
        </p:spPr>
        <p:txBody>
          <a:bodyPr spcFirstLastPara="1" vert="horz" wrap="square" lIns="111575" tIns="55772" rIns="111575" bIns="55772" rtlCol="0" anchor="b" anchorCtr="0">
            <a:noAutofit/>
          </a:bodyPr>
          <a:lstStyle/>
          <a:p>
            <a:pPr algn="l">
              <a:buSzPct val="100000"/>
            </a:pPr>
            <a:r>
              <a:rPr lang="es-MX" sz="4000" dirty="0">
                <a:solidFill>
                  <a:srgbClr val="245C4F"/>
                </a:solidFill>
                <a:ea typeface="Montserrat"/>
                <a:cs typeface="Montserrat"/>
                <a:sym typeface="Montserrat"/>
              </a:rPr>
              <a:t>Contenido</a:t>
            </a:r>
            <a:endParaRPr sz="4000" dirty="0">
              <a:solidFill>
                <a:srgbClr val="6E152E"/>
              </a:solidFill>
            </a:endParaRPr>
          </a:p>
        </p:txBody>
      </p:sp>
      <p:sp>
        <p:nvSpPr>
          <p:cNvPr id="3" name="Google Shape;184;p11">
            <a:extLst>
              <a:ext uri="{FF2B5EF4-FFF2-40B4-BE49-F238E27FC236}">
                <a16:creationId xmlns:a16="http://schemas.microsoft.com/office/drawing/2014/main" id="{C0DFBAE1-4F52-61BF-D6DB-FDBC25DEEC04}"/>
              </a:ext>
            </a:extLst>
          </p:cNvPr>
          <p:cNvSpPr txBox="1"/>
          <p:nvPr/>
        </p:nvSpPr>
        <p:spPr>
          <a:xfrm>
            <a:off x="2799934" y="3066580"/>
            <a:ext cx="5747165" cy="4475366"/>
          </a:xfrm>
          <a:prstGeom prst="rect">
            <a:avLst/>
          </a:prstGeom>
          <a:noFill/>
          <a:ln>
            <a:noFill/>
          </a:ln>
        </p:spPr>
        <p:txBody>
          <a:bodyPr spcFirstLastPara="1" wrap="square" lIns="111575" tIns="55772" rIns="111575" bIns="55772" anchor="t" anchorCtr="0">
            <a:spAutoFit/>
          </a:bodyPr>
          <a:lstStyle/>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ea typeface="Montserrat SemiBold"/>
                <a:cs typeface="Montserrat SemiBold"/>
                <a:sym typeface="Montserrat SemiBold"/>
              </a:rPr>
              <a:t>Antecedentes</a:t>
            </a:r>
          </a:p>
          <a:p>
            <a:pPr marL="754897" indent="-754897" algn="just" defTabSz="1115948">
              <a:spcBef>
                <a:spcPts val="1498"/>
              </a:spcBef>
              <a:buClr>
                <a:srgbClr val="000000"/>
              </a:buClr>
              <a:buSzPts val="2000"/>
              <a:buFont typeface="+mj-lt"/>
              <a:buAutoNum type="romanUcPeriod"/>
            </a:pPr>
            <a:endParaRPr lang="es-MX" sz="2800" kern="0" dirty="0">
              <a:solidFill>
                <a:srgbClr val="000000"/>
              </a:solidFill>
              <a:latin typeface="Montserrat SemiBold" panose="00000700000000000000" pitchFamily="2" charset="0"/>
              <a:cs typeface="Arial"/>
              <a:sym typeface="Arial"/>
            </a:endParaRPr>
          </a:p>
          <a:p>
            <a:pPr marL="754897" indent="-754897" algn="just" defTabSz="1115948">
              <a:spcBef>
                <a:spcPts val="1498"/>
              </a:spcBef>
              <a:buClr>
                <a:srgbClr val="000000"/>
              </a:buClr>
              <a:buSzPts val="2000"/>
              <a:buFont typeface="+mj-lt"/>
              <a:buAutoNum type="romanUcPeriod"/>
            </a:pPr>
            <a:endParaRPr sz="2800" kern="0" dirty="0">
              <a:solidFill>
                <a:srgbClr val="000000"/>
              </a:solidFill>
              <a:latin typeface="Montserrat SemiBold" panose="00000700000000000000" pitchFamily="2" charset="0"/>
              <a:cs typeface="Arial"/>
              <a:sym typeface="Arial"/>
            </a:endParaRPr>
          </a:p>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sym typeface="Montserrat SemiBold"/>
              </a:rPr>
              <a:t>Desarrollo</a:t>
            </a:r>
          </a:p>
          <a:p>
            <a:pPr marL="754897" indent="-754897" algn="just" defTabSz="1115948">
              <a:spcBef>
                <a:spcPts val="1498"/>
              </a:spcBef>
              <a:buClr>
                <a:srgbClr val="000000"/>
              </a:buClr>
              <a:buSzPts val="2000"/>
              <a:buFont typeface="+mj-lt"/>
              <a:buAutoNum type="romanUcPeriod"/>
            </a:pPr>
            <a:endParaRPr lang="es-MX" sz="2800" b="1" kern="0" dirty="0">
              <a:solidFill>
                <a:srgbClr val="000000"/>
              </a:solidFill>
              <a:latin typeface="Montserrat SemiBold" panose="00000700000000000000" pitchFamily="2" charset="0"/>
              <a:sym typeface="Montserrat SemiBold"/>
            </a:endParaRPr>
          </a:p>
          <a:p>
            <a:pPr marL="754897" indent="-754897" algn="just" defTabSz="1115948">
              <a:spcBef>
                <a:spcPts val="1498"/>
              </a:spcBef>
              <a:buClr>
                <a:srgbClr val="000000"/>
              </a:buClr>
              <a:buSzPts val="2000"/>
              <a:buFont typeface="+mj-lt"/>
              <a:buAutoNum type="romanUcPeriod"/>
            </a:pPr>
            <a:endParaRPr lang="es-MX" sz="2800" b="1" kern="0" dirty="0">
              <a:solidFill>
                <a:srgbClr val="000000"/>
              </a:solidFill>
              <a:latin typeface="Montserrat SemiBold" panose="00000700000000000000" pitchFamily="2" charset="0"/>
              <a:sym typeface="Montserrat SemiBold"/>
            </a:endParaRPr>
          </a:p>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sym typeface="Montserrat SemiBold"/>
              </a:rPr>
              <a:t>Proyecto de Acuerdo</a:t>
            </a:r>
          </a:p>
        </p:txBody>
      </p:sp>
      <p:pic>
        <p:nvPicPr>
          <p:cNvPr id="4" name="8 Imagen">
            <a:extLst>
              <a:ext uri="{FF2B5EF4-FFF2-40B4-BE49-F238E27FC236}">
                <a16:creationId xmlns:a16="http://schemas.microsoft.com/office/drawing/2014/main" id="{10AD7401-15DE-40E9-DEF3-097A05354EC5}"/>
              </a:ext>
            </a:extLst>
          </p:cNvPr>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256292" y="3166643"/>
            <a:ext cx="814684" cy="723573"/>
          </a:xfrm>
          <a:prstGeom prst="rect">
            <a:avLst/>
          </a:prstGeom>
        </p:spPr>
      </p:pic>
      <p:pic>
        <p:nvPicPr>
          <p:cNvPr id="5" name="10 Imagen">
            <a:extLst>
              <a:ext uri="{FF2B5EF4-FFF2-40B4-BE49-F238E27FC236}">
                <a16:creationId xmlns:a16="http://schemas.microsoft.com/office/drawing/2014/main" id="{E44877B6-B272-C3D3-3C8E-24AD64E81BB5}"/>
              </a:ext>
            </a:extLst>
          </p:cNvPr>
          <p:cNvPicPr>
            <a:picLocks noChangeAspect="1"/>
          </p:cNvPicPr>
          <p:nvPr/>
        </p:nvPicPr>
        <p:blipFill rotWithShape="1">
          <a:blip r:embed="rId5" cstate="print">
            <a:duotone>
              <a:schemeClr val="accent2">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r="19883"/>
          <a:stretch/>
        </p:blipFill>
        <p:spPr>
          <a:xfrm>
            <a:off x="9357290" y="4717514"/>
            <a:ext cx="708447" cy="853106"/>
          </a:xfrm>
          <a:prstGeom prst="rect">
            <a:avLst/>
          </a:prstGeom>
        </p:spPr>
      </p:pic>
      <p:pic>
        <p:nvPicPr>
          <p:cNvPr id="7" name="Picture 15" descr="Apretón De Manos Reunión Acuerdo - Gráficos vectoriales gratis en Pixabay">
            <a:extLst>
              <a:ext uri="{FF2B5EF4-FFF2-40B4-BE49-F238E27FC236}">
                <a16:creationId xmlns:a16="http://schemas.microsoft.com/office/drawing/2014/main" id="{682F88CC-2F11-D614-7C86-C571476B007E}"/>
              </a:ext>
            </a:extLst>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6292" y="6759704"/>
            <a:ext cx="784879" cy="782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692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64282" y="99633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3</a:t>
            </a:fld>
            <a:endParaRPr lang="es-MX" sz="1600" dirty="0"/>
          </a:p>
        </p:txBody>
      </p:sp>
      <p:sp>
        <p:nvSpPr>
          <p:cNvPr id="9" name="Rectángulo 12">
            <a:extLst>
              <a:ext uri="{FF2B5EF4-FFF2-40B4-BE49-F238E27FC236}">
                <a16:creationId xmlns:a16="http://schemas.microsoft.com/office/drawing/2014/main" id="{ABF71584-2CCC-0D0E-68E0-49EAF3E0111C}"/>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 Antecedentes</a:t>
            </a:r>
          </a:p>
        </p:txBody>
      </p:sp>
      <p:pic>
        <p:nvPicPr>
          <p:cNvPr id="10"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18654" y="526151"/>
            <a:ext cx="562085" cy="692077"/>
          </a:xfrm>
          <a:prstGeom prst="rect">
            <a:avLst/>
          </a:prstGeom>
          <a:noFill/>
          <a:ln>
            <a:noFill/>
          </a:ln>
        </p:spPr>
      </p:pic>
      <p:sp>
        <p:nvSpPr>
          <p:cNvPr id="4" name="Rectangle 2">
            <a:extLst>
              <a:ext uri="{FF2B5EF4-FFF2-40B4-BE49-F238E27FC236}">
                <a16:creationId xmlns:a16="http://schemas.microsoft.com/office/drawing/2014/main" id="{F2AAE1BC-AE31-FA7A-2BFA-E8044543233A}"/>
              </a:ext>
            </a:extLst>
          </p:cNvPr>
          <p:cNvSpPr/>
          <p:nvPr/>
        </p:nvSpPr>
        <p:spPr>
          <a:xfrm>
            <a:off x="3597382" y="1993390"/>
            <a:ext cx="10420420" cy="4382453"/>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Mediante oficio </a:t>
            </a:r>
            <a:r>
              <a:rPr lang="es-MX" sz="2100" dirty="0" err="1">
                <a:latin typeface="Montserrat SemiBold" panose="00000700000000000000" pitchFamily="2" charset="0"/>
              </a:rPr>
              <a:t>N°</a:t>
            </a:r>
            <a:r>
              <a:rPr lang="es-MX" sz="2100" dirty="0">
                <a:latin typeface="Montserrat SemiBold" panose="00000700000000000000" pitchFamily="2" charset="0"/>
              </a:rPr>
              <a:t> 09/9001/030000/1020 de fecha 03 de mayo del 2020, el H. Consejo Técnico del Instituto Mexicano del Seguro Social, dictó Acuerdo ACDO.AS2.HTC.020520/</a:t>
            </a:r>
            <a:r>
              <a:rPr lang="es-MX" sz="2100" b="1" dirty="0">
                <a:latin typeface="Montserrat SemiBold" panose="00000700000000000000" pitchFamily="2" charset="0"/>
              </a:rPr>
              <a:t>130</a:t>
            </a:r>
            <a:r>
              <a:rPr lang="es-MX" sz="2100" dirty="0">
                <a:latin typeface="Montserrat SemiBold" panose="00000700000000000000" pitchFamily="2" charset="0"/>
              </a:rPr>
              <a:t>.P.DVIED, indicando en su punto Primero:</a:t>
            </a:r>
          </a:p>
          <a:p>
            <a:pPr lvl="0" algn="just">
              <a:buClr>
                <a:srgbClr val="C00000"/>
              </a:buClr>
              <a:buSzPct val="176000"/>
            </a:pPr>
            <a:endParaRPr lang="es-MX" sz="2100" dirty="0">
              <a:latin typeface="Montserrat SemiBold" panose="00000700000000000000" pitchFamily="2" charset="0"/>
            </a:endParaRPr>
          </a:p>
          <a:p>
            <a:pPr lvl="1" algn="just" defTabSz="921021">
              <a:buClr>
                <a:srgbClr val="C00000"/>
              </a:buClr>
              <a:buSzPct val="176000"/>
            </a:pPr>
            <a:r>
              <a:rPr lang="es-MX" sz="2100" dirty="0">
                <a:latin typeface="Montserrat SemiBold" panose="00000700000000000000" pitchFamily="2" charset="0"/>
              </a:rPr>
              <a:t> “</a:t>
            </a:r>
            <a:r>
              <a:rPr lang="es-MX" sz="2100" b="1" dirty="0">
                <a:latin typeface="Montserrat SemiBold" panose="00000700000000000000" pitchFamily="2" charset="0"/>
              </a:rPr>
              <a:t>Acuerda: Primero</a:t>
            </a:r>
            <a:r>
              <a:rPr lang="es-MX" sz="2100" dirty="0">
                <a:latin typeface="Montserrat SemiBold" panose="00000700000000000000" pitchFamily="2" charset="0"/>
              </a:rPr>
              <a:t>.- Autorizar el arrendamiento de casa habitación para los Titulares de los   Órganos de Operación Administrativa Desconcentrada del IMSS, establecidos en el artículo 2, fracción IV, inciso a), del Reglamento Interior del Instituto Mexicano del Seguro Social, cuando el Órgano de Operación correspondiente no cuente con inmueble propio destinado para ese fin y los Titulares no cuentan con inmueble propio  en la Ciudad sede del Órgano de Operación Administrativa Desconcentrada que le corresponda”.</a:t>
            </a:r>
          </a:p>
        </p:txBody>
      </p:sp>
      <p:pic>
        <p:nvPicPr>
          <p:cNvPr id="3" name="Picture 2">
            <a:extLst>
              <a:ext uri="{FF2B5EF4-FFF2-40B4-BE49-F238E27FC236}">
                <a16:creationId xmlns:a16="http://schemas.microsoft.com/office/drawing/2014/main" id="{67797C57-6810-5104-561A-727AAC566AE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60314" y="4450402"/>
            <a:ext cx="1473285" cy="11591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CuadroTexto 11">
            <a:extLst>
              <a:ext uri="{FF2B5EF4-FFF2-40B4-BE49-F238E27FC236}">
                <a16:creationId xmlns:a16="http://schemas.microsoft.com/office/drawing/2014/main" id="{3197A345-3613-5652-570F-43B537AF38C4}"/>
              </a:ext>
            </a:extLst>
          </p:cNvPr>
          <p:cNvSpPr txBox="1"/>
          <p:nvPr/>
        </p:nvSpPr>
        <p:spPr>
          <a:xfrm>
            <a:off x="2888572" y="1917191"/>
            <a:ext cx="478016"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1</a:t>
            </a:r>
          </a:p>
        </p:txBody>
      </p:sp>
      <p:cxnSp>
        <p:nvCxnSpPr>
          <p:cNvPr id="15" name="Conector recto 14">
            <a:extLst>
              <a:ext uri="{FF2B5EF4-FFF2-40B4-BE49-F238E27FC236}">
                <a16:creationId xmlns:a16="http://schemas.microsoft.com/office/drawing/2014/main" id="{FD4BCD37-3359-220A-AB8E-FEA6C95E98F6}"/>
              </a:ext>
            </a:extLst>
          </p:cNvPr>
          <p:cNvCxnSpPr>
            <a:cxnSpLocks/>
          </p:cNvCxnSpPr>
          <p:nvPr/>
        </p:nvCxnSpPr>
        <p:spPr>
          <a:xfrm>
            <a:off x="2615918" y="2187125"/>
            <a:ext cx="0" cy="6359975"/>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5">
            <a:extLst>
              <a:ext uri="{FF2B5EF4-FFF2-40B4-BE49-F238E27FC236}">
                <a16:creationId xmlns:a16="http://schemas.microsoft.com/office/drawing/2014/main" id="{50CDF5E6-3572-77BA-E2C2-72CDE7339C28}"/>
              </a:ext>
            </a:extLst>
          </p:cNvPr>
          <p:cNvSpPr/>
          <p:nvPr/>
        </p:nvSpPr>
        <p:spPr>
          <a:xfrm>
            <a:off x="195494" y="2060569"/>
            <a:ext cx="2330847" cy="1938992"/>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Autorización del HCT para arrendar Casas Habitación</a:t>
            </a:r>
            <a:endParaRPr lang="es-ES_tradnl" sz="2400" b="1" dirty="0">
              <a:solidFill>
                <a:srgbClr val="BC945A"/>
              </a:solidFill>
              <a:latin typeface="Montserrat SemiBold" panose="00000700000000000000" pitchFamily="2" charset="0"/>
            </a:endParaRPr>
          </a:p>
        </p:txBody>
      </p:sp>
      <p:sp>
        <p:nvSpPr>
          <p:cNvPr id="20" name="CuadroTexto 11">
            <a:extLst>
              <a:ext uri="{FF2B5EF4-FFF2-40B4-BE49-F238E27FC236}">
                <a16:creationId xmlns:a16="http://schemas.microsoft.com/office/drawing/2014/main" id="{808B6E65-B33A-6B8B-8D3B-ED8BD7A7BB7F}"/>
              </a:ext>
            </a:extLst>
          </p:cNvPr>
          <p:cNvSpPr txBox="1"/>
          <p:nvPr/>
        </p:nvSpPr>
        <p:spPr>
          <a:xfrm>
            <a:off x="2786972" y="6232425"/>
            <a:ext cx="631904"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2</a:t>
            </a:r>
          </a:p>
        </p:txBody>
      </p:sp>
      <p:sp>
        <p:nvSpPr>
          <p:cNvPr id="21" name="Rectangle 2">
            <a:extLst>
              <a:ext uri="{FF2B5EF4-FFF2-40B4-BE49-F238E27FC236}">
                <a16:creationId xmlns:a16="http://schemas.microsoft.com/office/drawing/2014/main" id="{F4BBAE62-CE3E-5078-0345-C58672D01F61}"/>
              </a:ext>
            </a:extLst>
          </p:cNvPr>
          <p:cNvSpPr/>
          <p:nvPr/>
        </p:nvSpPr>
        <p:spPr>
          <a:xfrm>
            <a:off x="3721504" y="6382799"/>
            <a:ext cx="10420420" cy="2705610"/>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Con oficio número 09 52 17 1000/1114/2020 de fecha 11 de septiembre de 2020, la Dirección de Administración comunicó a los OOAD la autorización de arrendamiento de casa habitación para los Titulares de los Órganos de Operación Administrativa Desconcentrada del Instituto Mexicano del Seguro Social (IMSS), dando a conocer los requisitos, superficies y montos máximos por zonas, para la contratación de inmuebles para casa habitación bajo la figura de arrendamiento.</a:t>
            </a:r>
          </a:p>
          <a:p>
            <a:pPr algn="just">
              <a:buClr>
                <a:srgbClr val="C00000"/>
              </a:buClr>
              <a:buSzPct val="176000"/>
            </a:pPr>
            <a:endParaRPr lang="es-MX" sz="2100" dirty="0">
              <a:latin typeface="Montserrat SemiBold" panose="00000700000000000000" pitchFamily="2" charset="0"/>
            </a:endParaRPr>
          </a:p>
        </p:txBody>
      </p:sp>
    </p:spTree>
    <p:extLst>
      <p:ext uri="{BB962C8B-B14F-4D97-AF65-F5344CB8AC3E}">
        <p14:creationId xmlns:p14="http://schemas.microsoft.com/office/powerpoint/2010/main" val="4251829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64282" y="99633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4</a:t>
            </a:fld>
            <a:endParaRPr lang="es-MX" sz="1600" dirty="0"/>
          </a:p>
        </p:txBody>
      </p:sp>
      <p:sp>
        <p:nvSpPr>
          <p:cNvPr id="9" name="Rectángulo 12">
            <a:extLst>
              <a:ext uri="{FF2B5EF4-FFF2-40B4-BE49-F238E27FC236}">
                <a16:creationId xmlns:a16="http://schemas.microsoft.com/office/drawing/2014/main" id="{ABF71584-2CCC-0D0E-68E0-49EAF3E0111C}"/>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 Antecedentes</a:t>
            </a:r>
          </a:p>
        </p:txBody>
      </p:sp>
      <p:pic>
        <p:nvPicPr>
          <p:cNvPr id="10"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18654" y="526151"/>
            <a:ext cx="562085" cy="692077"/>
          </a:xfrm>
          <a:prstGeom prst="rect">
            <a:avLst/>
          </a:prstGeom>
          <a:noFill/>
          <a:ln>
            <a:noFill/>
          </a:ln>
        </p:spPr>
      </p:pic>
      <p:sp>
        <p:nvSpPr>
          <p:cNvPr id="5" name="CuadroTexto 11">
            <a:extLst>
              <a:ext uri="{FF2B5EF4-FFF2-40B4-BE49-F238E27FC236}">
                <a16:creationId xmlns:a16="http://schemas.microsoft.com/office/drawing/2014/main" id="{3197A345-3613-5652-570F-43B537AF38C4}"/>
              </a:ext>
            </a:extLst>
          </p:cNvPr>
          <p:cNvSpPr txBox="1"/>
          <p:nvPr/>
        </p:nvSpPr>
        <p:spPr>
          <a:xfrm>
            <a:off x="2751159" y="1903982"/>
            <a:ext cx="631904"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3</a:t>
            </a:r>
          </a:p>
        </p:txBody>
      </p:sp>
      <p:cxnSp>
        <p:nvCxnSpPr>
          <p:cNvPr id="15" name="Conector recto 14">
            <a:extLst>
              <a:ext uri="{FF2B5EF4-FFF2-40B4-BE49-F238E27FC236}">
                <a16:creationId xmlns:a16="http://schemas.microsoft.com/office/drawing/2014/main" id="{FD4BCD37-3359-220A-AB8E-FEA6C95E98F6}"/>
              </a:ext>
            </a:extLst>
          </p:cNvPr>
          <p:cNvCxnSpPr>
            <a:cxnSpLocks/>
          </p:cNvCxnSpPr>
          <p:nvPr/>
        </p:nvCxnSpPr>
        <p:spPr>
          <a:xfrm>
            <a:off x="2615918" y="2187125"/>
            <a:ext cx="0" cy="4581975"/>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5">
            <a:extLst>
              <a:ext uri="{FF2B5EF4-FFF2-40B4-BE49-F238E27FC236}">
                <a16:creationId xmlns:a16="http://schemas.microsoft.com/office/drawing/2014/main" id="{50CDF5E6-3572-77BA-E2C2-72CDE7339C28}"/>
              </a:ext>
            </a:extLst>
          </p:cNvPr>
          <p:cNvSpPr/>
          <p:nvPr/>
        </p:nvSpPr>
        <p:spPr>
          <a:xfrm>
            <a:off x="37818" y="2035170"/>
            <a:ext cx="2330847" cy="4154984"/>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Circulares de informando Lineamientos de Contratación</a:t>
            </a:r>
          </a:p>
          <a:p>
            <a:pPr algn="just"/>
            <a:r>
              <a:rPr lang="es-MX" sz="2400" b="1" dirty="0">
                <a:solidFill>
                  <a:srgbClr val="BC945A"/>
                </a:solidFill>
                <a:latin typeface="Montserrat SemiBold" panose="00000700000000000000" pitchFamily="2" charset="0"/>
              </a:rPr>
              <a:t>de inmuebles  con destino a Casas Habitación para los TOOAD.</a:t>
            </a:r>
            <a:endParaRPr lang="es-ES_tradnl" sz="2400" b="1" dirty="0">
              <a:solidFill>
                <a:srgbClr val="BC945A"/>
              </a:solidFill>
              <a:latin typeface="Montserrat SemiBold" panose="00000700000000000000" pitchFamily="2" charset="0"/>
            </a:endParaRPr>
          </a:p>
        </p:txBody>
      </p:sp>
      <p:sp>
        <p:nvSpPr>
          <p:cNvPr id="20" name="CuadroTexto 11">
            <a:extLst>
              <a:ext uri="{FF2B5EF4-FFF2-40B4-BE49-F238E27FC236}">
                <a16:creationId xmlns:a16="http://schemas.microsoft.com/office/drawing/2014/main" id="{808B6E65-B33A-6B8B-8D3B-ED8BD7A7BB7F}"/>
              </a:ext>
            </a:extLst>
          </p:cNvPr>
          <p:cNvSpPr txBox="1"/>
          <p:nvPr/>
        </p:nvSpPr>
        <p:spPr>
          <a:xfrm>
            <a:off x="2751159" y="4683026"/>
            <a:ext cx="707245"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4</a:t>
            </a:r>
          </a:p>
        </p:txBody>
      </p:sp>
      <p:sp>
        <p:nvSpPr>
          <p:cNvPr id="21" name="Rectangle 2">
            <a:extLst>
              <a:ext uri="{FF2B5EF4-FFF2-40B4-BE49-F238E27FC236}">
                <a16:creationId xmlns:a16="http://schemas.microsoft.com/office/drawing/2014/main" id="{F4BBAE62-CE3E-5078-0345-C58672D01F61}"/>
              </a:ext>
            </a:extLst>
          </p:cNvPr>
          <p:cNvSpPr/>
          <p:nvPr/>
        </p:nvSpPr>
        <p:spPr>
          <a:xfrm>
            <a:off x="3518304" y="1917191"/>
            <a:ext cx="10420420" cy="2705610"/>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Con oficio número 09 52 17 1000/1328/2020 de fecha 11 de noviembre de 2020, la Dirección de Administración comunicó a los OOAD la forma de proceder para los casos en los que, en la contratación de arrendamiento de casas habitación, no puedan ajustarse a los 200 m2, debiendo justificar los motivos en el documento denominado “Escrito por el que se determine el costo beneficio para el arrendamiento del inmueble propuesto”.</a:t>
            </a: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r>
              <a:rPr lang="es-MX" sz="2100" dirty="0">
                <a:latin typeface="Montserrat SemiBold" panose="00000700000000000000" pitchFamily="2" charset="0"/>
              </a:rPr>
              <a:t>Con oficio número 09 52 17 1000/1055/2022 del 28 de noviembre de 2022, la Dirección de Administración comunicó a los OOAD la actualización de los montos máximos para la contratación de arrendamiento con destino para casas habitación.</a:t>
            </a: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endParaRPr lang="es-MX" sz="2100" dirty="0">
              <a:latin typeface="Montserrat SemiBold" panose="00000700000000000000" pitchFamily="2" charset="0"/>
            </a:endParaRPr>
          </a:p>
        </p:txBody>
      </p:sp>
    </p:spTree>
    <p:extLst>
      <p:ext uri="{BB962C8B-B14F-4D97-AF65-F5344CB8AC3E}">
        <p14:creationId xmlns:p14="http://schemas.microsoft.com/office/powerpoint/2010/main" val="2033904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64282" y="99633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5</a:t>
            </a:fld>
            <a:endParaRPr lang="es-MX" sz="1600" dirty="0"/>
          </a:p>
        </p:txBody>
      </p:sp>
      <p:sp>
        <p:nvSpPr>
          <p:cNvPr id="9" name="Rectángulo 12">
            <a:extLst>
              <a:ext uri="{FF2B5EF4-FFF2-40B4-BE49-F238E27FC236}">
                <a16:creationId xmlns:a16="http://schemas.microsoft.com/office/drawing/2014/main" id="{ABF71584-2CCC-0D0E-68E0-49EAF3E0111C}"/>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 Antecedentes</a:t>
            </a:r>
          </a:p>
        </p:txBody>
      </p:sp>
      <p:pic>
        <p:nvPicPr>
          <p:cNvPr id="10"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18654" y="526151"/>
            <a:ext cx="562085" cy="692077"/>
          </a:xfrm>
          <a:prstGeom prst="rect">
            <a:avLst/>
          </a:prstGeom>
          <a:noFill/>
          <a:ln>
            <a:noFill/>
          </a:ln>
        </p:spPr>
      </p:pic>
      <p:sp>
        <p:nvSpPr>
          <p:cNvPr id="4" name="Rectangle 2">
            <a:extLst>
              <a:ext uri="{FF2B5EF4-FFF2-40B4-BE49-F238E27FC236}">
                <a16:creationId xmlns:a16="http://schemas.microsoft.com/office/drawing/2014/main" id="{F2AAE1BC-AE31-FA7A-2BFA-E8044543233A}"/>
              </a:ext>
            </a:extLst>
          </p:cNvPr>
          <p:cNvSpPr/>
          <p:nvPr/>
        </p:nvSpPr>
        <p:spPr>
          <a:xfrm>
            <a:off x="3714406" y="2061694"/>
            <a:ext cx="9394718" cy="2705610"/>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Con Acuerdo número ACDO.SA2.HCT.250723/192.P.DA, de 25 de julio de 2023, el H. Consejo Técnico aprobó el Programa de Arrendamiento de Inmuebles para el año 2024, IMSS-Arrendatario Régimen Ordinario.</a:t>
            </a: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r>
              <a:rPr lang="es-MX" sz="2100" dirty="0">
                <a:latin typeface="Montserrat SemiBold" panose="00000700000000000000" pitchFamily="2" charset="0"/>
              </a:rPr>
              <a:t>Mediante Acuerdo ACDO.SA2.HCT.260124/21.P.DA, del 26 de enero de 2024, el mismo Cuerpo Colegiado autorizó la actualización del referido Programa de Arrendamiento Inmobiliario.</a:t>
            </a:r>
          </a:p>
        </p:txBody>
      </p:sp>
      <p:sp>
        <p:nvSpPr>
          <p:cNvPr id="5" name="CuadroTexto 11">
            <a:extLst>
              <a:ext uri="{FF2B5EF4-FFF2-40B4-BE49-F238E27FC236}">
                <a16:creationId xmlns:a16="http://schemas.microsoft.com/office/drawing/2014/main" id="{3197A345-3613-5652-570F-43B537AF38C4}"/>
              </a:ext>
            </a:extLst>
          </p:cNvPr>
          <p:cNvSpPr txBox="1"/>
          <p:nvPr/>
        </p:nvSpPr>
        <p:spPr>
          <a:xfrm>
            <a:off x="2888572" y="1917191"/>
            <a:ext cx="633507"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5</a:t>
            </a:r>
          </a:p>
        </p:txBody>
      </p:sp>
      <p:cxnSp>
        <p:nvCxnSpPr>
          <p:cNvPr id="15" name="Conector recto 14">
            <a:extLst>
              <a:ext uri="{FF2B5EF4-FFF2-40B4-BE49-F238E27FC236}">
                <a16:creationId xmlns:a16="http://schemas.microsoft.com/office/drawing/2014/main" id="{FD4BCD37-3359-220A-AB8E-FEA6C95E98F6}"/>
              </a:ext>
            </a:extLst>
          </p:cNvPr>
          <p:cNvCxnSpPr>
            <a:cxnSpLocks/>
          </p:cNvCxnSpPr>
          <p:nvPr/>
        </p:nvCxnSpPr>
        <p:spPr>
          <a:xfrm>
            <a:off x="2792872" y="2060569"/>
            <a:ext cx="0" cy="3381546"/>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5">
            <a:extLst>
              <a:ext uri="{FF2B5EF4-FFF2-40B4-BE49-F238E27FC236}">
                <a16:creationId xmlns:a16="http://schemas.microsoft.com/office/drawing/2014/main" id="{50CDF5E6-3572-77BA-E2C2-72CDE7339C28}"/>
              </a:ext>
            </a:extLst>
          </p:cNvPr>
          <p:cNvSpPr/>
          <p:nvPr/>
        </p:nvSpPr>
        <p:spPr>
          <a:xfrm>
            <a:off x="88902" y="2060569"/>
            <a:ext cx="2628334" cy="2677656"/>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Autorización del HCT del Programa de Arrendamiento Inmobiliario y su actualización.</a:t>
            </a:r>
            <a:endParaRPr lang="es-ES_tradnl" sz="2400" b="1" dirty="0">
              <a:solidFill>
                <a:srgbClr val="BC945A"/>
              </a:solidFill>
              <a:latin typeface="Montserrat SemiBold" panose="00000700000000000000" pitchFamily="2" charset="0"/>
            </a:endParaRPr>
          </a:p>
        </p:txBody>
      </p:sp>
      <p:sp>
        <p:nvSpPr>
          <p:cNvPr id="2" name="CuadroTexto 11">
            <a:extLst>
              <a:ext uri="{FF2B5EF4-FFF2-40B4-BE49-F238E27FC236}">
                <a16:creationId xmlns:a16="http://schemas.microsoft.com/office/drawing/2014/main" id="{08DE6A6A-4B54-CAD8-1ADC-1A19F6B5DB05}"/>
              </a:ext>
            </a:extLst>
          </p:cNvPr>
          <p:cNvSpPr txBox="1"/>
          <p:nvPr/>
        </p:nvSpPr>
        <p:spPr>
          <a:xfrm>
            <a:off x="2875900" y="3232909"/>
            <a:ext cx="667170"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6</a:t>
            </a:r>
          </a:p>
        </p:txBody>
      </p:sp>
      <p:pic>
        <p:nvPicPr>
          <p:cNvPr id="19" name="Gráfico 18" descr="Edificio con relleno sólido">
            <a:extLst>
              <a:ext uri="{FF2B5EF4-FFF2-40B4-BE49-F238E27FC236}">
                <a16:creationId xmlns:a16="http://schemas.microsoft.com/office/drawing/2014/main" id="{80F3C713-CE87-17B8-1FF6-A390C0A136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58796" y="5130496"/>
            <a:ext cx="1582004" cy="1582004"/>
          </a:xfrm>
          <a:prstGeom prst="rect">
            <a:avLst/>
          </a:prstGeom>
        </p:spPr>
      </p:pic>
    </p:spTree>
    <p:extLst>
      <p:ext uri="{BB962C8B-B14F-4D97-AF65-F5344CB8AC3E}">
        <p14:creationId xmlns:p14="http://schemas.microsoft.com/office/powerpoint/2010/main" val="319269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6</a:t>
            </a:fld>
            <a:endParaRPr lang="es-MX" sz="1600" dirty="0"/>
          </a:p>
        </p:txBody>
      </p:sp>
      <p:sp>
        <p:nvSpPr>
          <p:cNvPr id="5" name="Rectangle 2">
            <a:extLst>
              <a:ext uri="{FF2B5EF4-FFF2-40B4-BE49-F238E27FC236}">
                <a16:creationId xmlns:a16="http://schemas.microsoft.com/office/drawing/2014/main" id="{9D260EDC-9974-4A2F-15D0-0061B68C1FB1}"/>
              </a:ext>
            </a:extLst>
          </p:cNvPr>
          <p:cNvSpPr/>
          <p:nvPr/>
        </p:nvSpPr>
        <p:spPr>
          <a:xfrm>
            <a:off x="3833059" y="1658292"/>
            <a:ext cx="10276639" cy="3260170"/>
          </a:xfrm>
          <a:prstGeom prst="rect">
            <a:avLst/>
          </a:prstGeom>
        </p:spPr>
        <p:txBody>
          <a:bodyPr wrap="square">
            <a:noAutofit/>
          </a:bodyPr>
          <a:lstStyle/>
          <a:p>
            <a:pPr algn="just">
              <a:buClr>
                <a:srgbClr val="A42145"/>
              </a:buClr>
            </a:pPr>
            <a:r>
              <a:rPr lang="es-MX" sz="2100" dirty="0">
                <a:latin typeface="Montserrat SemiBold" panose="00000700000000000000" pitchFamily="2" charset="0"/>
              </a:rPr>
              <a:t>Con oficio número COL/069001050100/OD/361/2024 del 28 de mayo de 2024, dirigido a la Titular de la Coordinación Técnica de Administración de Activos, la Titular del OOAD Regional Colima, solicitó la sustitución del inmueble con destino de casa habitación actualmente en arrendamiento por ese OOAD, en virtud de que “las características que actualmente se requieren para la casa habitación autorizada no se cumplen con el contrato vigente, …”</a:t>
            </a:r>
          </a:p>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En respuesta al requerimiento anterior, la Coordinación Técnica de Administración de Activos emitió el oficio </a:t>
            </a:r>
            <a:r>
              <a:rPr lang="es-MX" sz="2100" dirty="0" err="1">
                <a:latin typeface="Montserrat SemiBold" panose="00000700000000000000" pitchFamily="2" charset="0"/>
              </a:rPr>
              <a:t>N°</a:t>
            </a:r>
            <a:r>
              <a:rPr lang="es-MX" sz="2100" dirty="0">
                <a:latin typeface="Montserrat SemiBold" panose="00000700000000000000" pitchFamily="2" charset="0"/>
              </a:rPr>
              <a:t> 09 53 43 14D0/7930 de fecha 12 de junio de 2024, tomando conocimiento de la solicitud de sustitución del arrendamiento, y requiriendo al OOAD el cumplimiento de los requisitos formales y normativos que deberá reunir para analizar su propuesta inmobiliaria, comunicándole que su solicitud sería sometida a la aprobación de ese H. Consejo Técnico.</a:t>
            </a:r>
          </a:p>
          <a:p>
            <a:pPr algn="just">
              <a:buClr>
                <a:srgbClr val="A42145"/>
              </a:buClr>
            </a:pPr>
            <a:endParaRPr lang="es-MX" sz="2100" dirty="0">
              <a:latin typeface="Montserrat SemiBold" panose="00000700000000000000" pitchFamily="2" charset="0"/>
            </a:endParaRPr>
          </a:p>
          <a:p>
            <a:pPr algn="just">
              <a:buClr>
                <a:srgbClr val="C00000"/>
              </a:buClr>
              <a:buSzPct val="176000"/>
            </a:pPr>
            <a:r>
              <a:rPr lang="es-MX" sz="2100" dirty="0">
                <a:latin typeface="Montserrat SemiBold" panose="00000700000000000000" pitchFamily="2" charset="0"/>
              </a:rPr>
              <a:t>La Coordinación Técnica de Administración de Activos, determinó la inexistencia de inmuebles propiedad del Instituto o que se tuvieran en arrendamiento, mismos que pudieran emplearse para ser ocupados por el personal antes indicado; </a:t>
            </a:r>
          </a:p>
          <a:p>
            <a:pPr lvl="0" algn="just">
              <a:buClr>
                <a:srgbClr val="C00000"/>
              </a:buClr>
              <a:buSzPct val="176000"/>
            </a:pPr>
            <a:endParaRPr lang="es-MX" sz="2100" dirty="0">
              <a:latin typeface="Montserrat SemiBold" panose="00000700000000000000" pitchFamily="2" charset="0"/>
            </a:endParaRPr>
          </a:p>
        </p:txBody>
      </p:sp>
      <p:sp>
        <p:nvSpPr>
          <p:cNvPr id="7" name="CuadroTexto 11">
            <a:extLst>
              <a:ext uri="{FF2B5EF4-FFF2-40B4-BE49-F238E27FC236}">
                <a16:creationId xmlns:a16="http://schemas.microsoft.com/office/drawing/2014/main" id="{E51AF0D1-12B5-A760-D636-4B6E1A3B137D}"/>
              </a:ext>
            </a:extLst>
          </p:cNvPr>
          <p:cNvSpPr txBox="1"/>
          <p:nvPr/>
        </p:nvSpPr>
        <p:spPr>
          <a:xfrm>
            <a:off x="2984683" y="1438142"/>
            <a:ext cx="838691"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a.</a:t>
            </a:r>
          </a:p>
        </p:txBody>
      </p:sp>
      <p:sp>
        <p:nvSpPr>
          <p:cNvPr id="8" name="CuadroTexto 12">
            <a:extLst>
              <a:ext uri="{FF2B5EF4-FFF2-40B4-BE49-F238E27FC236}">
                <a16:creationId xmlns:a16="http://schemas.microsoft.com/office/drawing/2014/main" id="{8841CDB8-62F2-C4E4-0535-ECABCA0D13E2}"/>
              </a:ext>
            </a:extLst>
          </p:cNvPr>
          <p:cNvSpPr txBox="1"/>
          <p:nvPr/>
        </p:nvSpPr>
        <p:spPr>
          <a:xfrm>
            <a:off x="2954225" y="4100386"/>
            <a:ext cx="899605"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b.</a:t>
            </a:r>
          </a:p>
        </p:txBody>
      </p:sp>
      <p:cxnSp>
        <p:nvCxnSpPr>
          <p:cNvPr id="11" name="Conector recto 10">
            <a:extLst>
              <a:ext uri="{FF2B5EF4-FFF2-40B4-BE49-F238E27FC236}">
                <a16:creationId xmlns:a16="http://schemas.microsoft.com/office/drawing/2014/main" id="{4682977B-B86E-28DF-1DB5-5989463EFD1E}"/>
              </a:ext>
            </a:extLst>
          </p:cNvPr>
          <p:cNvCxnSpPr>
            <a:cxnSpLocks/>
          </p:cNvCxnSpPr>
          <p:nvPr/>
        </p:nvCxnSpPr>
        <p:spPr>
          <a:xfrm>
            <a:off x="2727008" y="1762361"/>
            <a:ext cx="0" cy="6707377"/>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3" name="Rectángulo 5">
            <a:extLst>
              <a:ext uri="{FF2B5EF4-FFF2-40B4-BE49-F238E27FC236}">
                <a16:creationId xmlns:a16="http://schemas.microsoft.com/office/drawing/2014/main" id="{C6BB15BC-F19A-74FB-BA30-3BB1A12A28FE}"/>
              </a:ext>
            </a:extLst>
          </p:cNvPr>
          <p:cNvSpPr/>
          <p:nvPr/>
        </p:nvSpPr>
        <p:spPr>
          <a:xfrm>
            <a:off x="248715" y="1700023"/>
            <a:ext cx="2330847" cy="1200329"/>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Justificación y Solicitud del OOAD.</a:t>
            </a:r>
            <a:endParaRPr lang="es-ES_tradnl" sz="2400" b="1" dirty="0">
              <a:solidFill>
                <a:srgbClr val="BC945A"/>
              </a:solidFill>
              <a:latin typeface="Montserrat SemiBold" panose="00000700000000000000" pitchFamily="2" charset="0"/>
            </a:endParaRPr>
          </a:p>
        </p:txBody>
      </p:sp>
      <p:sp>
        <p:nvSpPr>
          <p:cNvPr id="4" name="CuadroTexto 12">
            <a:extLst>
              <a:ext uri="{FF2B5EF4-FFF2-40B4-BE49-F238E27FC236}">
                <a16:creationId xmlns:a16="http://schemas.microsoft.com/office/drawing/2014/main" id="{5944801D-98A6-3512-C625-B2BD28127A9C}"/>
              </a:ext>
            </a:extLst>
          </p:cNvPr>
          <p:cNvSpPr txBox="1"/>
          <p:nvPr/>
        </p:nvSpPr>
        <p:spPr>
          <a:xfrm>
            <a:off x="2999607" y="6592871"/>
            <a:ext cx="819455"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c.</a:t>
            </a:r>
          </a:p>
        </p:txBody>
      </p:sp>
      <p:sp>
        <p:nvSpPr>
          <p:cNvPr id="13" name="Rectángulo 12">
            <a:extLst>
              <a:ext uri="{FF2B5EF4-FFF2-40B4-BE49-F238E27FC236}">
                <a16:creationId xmlns:a16="http://schemas.microsoft.com/office/drawing/2014/main" id="{C34180BF-22B5-B291-D195-6C2300B83045}"/>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II. Desarrollo</a:t>
            </a:r>
          </a:p>
        </p:txBody>
      </p:sp>
      <p:pic>
        <p:nvPicPr>
          <p:cNvPr id="17" name="10 Imagen">
            <a:extLst>
              <a:ext uri="{FF2B5EF4-FFF2-40B4-BE49-F238E27FC236}">
                <a16:creationId xmlns:a16="http://schemas.microsoft.com/office/drawing/2014/main" id="{CC0FE91A-D9DD-54AB-56DD-968419AC0F81}"/>
              </a:ext>
            </a:extLst>
          </p:cNvPr>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9883"/>
          <a:stretch/>
        </p:blipFill>
        <p:spPr>
          <a:xfrm>
            <a:off x="4747190" y="396370"/>
            <a:ext cx="708447" cy="853106"/>
          </a:xfrm>
          <a:prstGeom prst="rect">
            <a:avLst/>
          </a:prstGeom>
        </p:spPr>
      </p:pic>
    </p:spTree>
    <p:extLst>
      <p:ext uri="{BB962C8B-B14F-4D97-AF65-F5344CB8AC3E}">
        <p14:creationId xmlns:p14="http://schemas.microsoft.com/office/powerpoint/2010/main" val="4068863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7</a:t>
            </a:fld>
            <a:endParaRPr lang="es-MX" sz="1600" dirty="0"/>
          </a:p>
        </p:txBody>
      </p:sp>
      <p:cxnSp>
        <p:nvCxnSpPr>
          <p:cNvPr id="5" name="Conector recto 10">
            <a:extLst>
              <a:ext uri="{FF2B5EF4-FFF2-40B4-BE49-F238E27FC236}">
                <a16:creationId xmlns:a16="http://schemas.microsoft.com/office/drawing/2014/main" id="{21C60339-5C34-A8A2-7A2D-BDFFB79C28F4}"/>
              </a:ext>
            </a:extLst>
          </p:cNvPr>
          <p:cNvCxnSpPr>
            <a:cxnSpLocks/>
          </p:cNvCxnSpPr>
          <p:nvPr/>
        </p:nvCxnSpPr>
        <p:spPr>
          <a:xfrm>
            <a:off x="3217030" y="1993391"/>
            <a:ext cx="64727" cy="4369309"/>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1" name="Rectángulo 10">
            <a:extLst>
              <a:ext uri="{FF2B5EF4-FFF2-40B4-BE49-F238E27FC236}">
                <a16:creationId xmlns:a16="http://schemas.microsoft.com/office/drawing/2014/main" id="{A05C20AC-68AC-32EA-D5C2-8DF36ED44670}"/>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II. Desarrollo</a:t>
            </a:r>
          </a:p>
        </p:txBody>
      </p:sp>
      <p:pic>
        <p:nvPicPr>
          <p:cNvPr id="14" name="10 Imagen">
            <a:extLst>
              <a:ext uri="{FF2B5EF4-FFF2-40B4-BE49-F238E27FC236}">
                <a16:creationId xmlns:a16="http://schemas.microsoft.com/office/drawing/2014/main" id="{A23D0030-BA0F-6896-6344-DD8EFFBB1147}"/>
              </a:ext>
            </a:extLst>
          </p:cNvPr>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9883"/>
          <a:stretch/>
        </p:blipFill>
        <p:spPr>
          <a:xfrm>
            <a:off x="4747190" y="396370"/>
            <a:ext cx="708447" cy="853106"/>
          </a:xfrm>
          <a:prstGeom prst="rect">
            <a:avLst/>
          </a:prstGeom>
        </p:spPr>
      </p:pic>
      <p:sp>
        <p:nvSpPr>
          <p:cNvPr id="16" name="Rectangle 2">
            <a:extLst>
              <a:ext uri="{FF2B5EF4-FFF2-40B4-BE49-F238E27FC236}">
                <a16:creationId xmlns:a16="http://schemas.microsoft.com/office/drawing/2014/main" id="{09C6075F-57E7-8F66-C9F5-0227E911D59C}"/>
              </a:ext>
            </a:extLst>
          </p:cNvPr>
          <p:cNvSpPr/>
          <p:nvPr/>
        </p:nvSpPr>
        <p:spPr>
          <a:xfrm>
            <a:off x="4654157" y="1721978"/>
            <a:ext cx="10276639" cy="5072522"/>
          </a:xfrm>
          <a:prstGeom prst="rect">
            <a:avLst/>
          </a:prstGeom>
        </p:spPr>
        <p:txBody>
          <a:bodyPr wrap="square">
            <a:noAutofit/>
          </a:bodyPr>
          <a:lstStyle/>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Se consultó la página del Instituto de Administración y Avalúos de Bienes Nacionales, sin que se hubiera encontrado disponible algún inmueble federal con las características requeridas para el servicio.</a:t>
            </a:r>
          </a:p>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El requerimiento de sustitución de este arrendamiento no fue incluido en la proyección para el ejercicio 2024 como tal, ya que en el Programa de Arrendamiento de Inmuebles para el año 2024, IMSS-Arrendatario Régimen Ordinario, la figura proyectada fue la de “Renovación con Incremento”. </a:t>
            </a:r>
          </a:p>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La sustitución solicitada, tampoco fue </a:t>
            </a:r>
            <a:r>
              <a:rPr lang="es-MX" sz="2100" dirty="0" err="1">
                <a:latin typeface="Montserrat SemiBold" panose="00000700000000000000" pitchFamily="2" charset="0"/>
              </a:rPr>
              <a:t>cosniderada</a:t>
            </a:r>
            <a:r>
              <a:rPr lang="es-MX" sz="2100" dirty="0">
                <a:latin typeface="Montserrat SemiBold" panose="00000700000000000000" pitchFamily="2" charset="0"/>
              </a:rPr>
              <a:t> en el Acuerdo ACDO.SA2.HCT.260124/21.P.DA, del 26 de enero de 2024, por el que el mismo Cuerpo Colegiado autorizó la actualización del referido Programa de Arrendamiento Inmobiliario.</a:t>
            </a:r>
          </a:p>
          <a:p>
            <a:pPr lvl="0" algn="just">
              <a:buClr>
                <a:srgbClr val="C00000"/>
              </a:buClr>
              <a:buSzPct val="176000"/>
            </a:pPr>
            <a:endParaRPr lang="es-MX" sz="2100" dirty="0">
              <a:latin typeface="Montserrat SemiBold" panose="00000700000000000000" pitchFamily="2" charset="0"/>
            </a:endParaRPr>
          </a:p>
        </p:txBody>
      </p:sp>
      <p:sp>
        <p:nvSpPr>
          <p:cNvPr id="17" name="Rectángulo 5">
            <a:extLst>
              <a:ext uri="{FF2B5EF4-FFF2-40B4-BE49-F238E27FC236}">
                <a16:creationId xmlns:a16="http://schemas.microsoft.com/office/drawing/2014/main" id="{91971FF5-7831-BC6B-C53F-DD44205DC220}"/>
              </a:ext>
            </a:extLst>
          </p:cNvPr>
          <p:cNvSpPr/>
          <p:nvPr/>
        </p:nvSpPr>
        <p:spPr>
          <a:xfrm>
            <a:off x="257713" y="1934643"/>
            <a:ext cx="2330847" cy="1200329"/>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Justificación y Solicitud del OOAD</a:t>
            </a:r>
            <a:endParaRPr lang="es-ES_tradnl" sz="2400" b="1" dirty="0">
              <a:solidFill>
                <a:srgbClr val="BC945A"/>
              </a:solidFill>
              <a:latin typeface="Montserrat SemiBold" panose="00000700000000000000" pitchFamily="2" charset="0"/>
            </a:endParaRPr>
          </a:p>
        </p:txBody>
      </p:sp>
      <p:sp>
        <p:nvSpPr>
          <p:cNvPr id="18" name="CuadroTexto 12">
            <a:extLst>
              <a:ext uri="{FF2B5EF4-FFF2-40B4-BE49-F238E27FC236}">
                <a16:creationId xmlns:a16="http://schemas.microsoft.com/office/drawing/2014/main" id="{F7AF8FCF-2F05-EEBA-F723-E42069834453}"/>
              </a:ext>
            </a:extLst>
          </p:cNvPr>
          <p:cNvSpPr txBox="1"/>
          <p:nvPr/>
        </p:nvSpPr>
        <p:spPr>
          <a:xfrm>
            <a:off x="3460783" y="1827523"/>
            <a:ext cx="901209"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d.</a:t>
            </a:r>
          </a:p>
        </p:txBody>
      </p:sp>
      <p:sp>
        <p:nvSpPr>
          <p:cNvPr id="19" name="CuadroTexto 12">
            <a:extLst>
              <a:ext uri="{FF2B5EF4-FFF2-40B4-BE49-F238E27FC236}">
                <a16:creationId xmlns:a16="http://schemas.microsoft.com/office/drawing/2014/main" id="{15F8EFA8-665D-0851-15D9-3F60D48A8571}"/>
              </a:ext>
            </a:extLst>
          </p:cNvPr>
          <p:cNvSpPr txBox="1"/>
          <p:nvPr/>
        </p:nvSpPr>
        <p:spPr>
          <a:xfrm>
            <a:off x="3510477" y="3134972"/>
            <a:ext cx="851515"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e.</a:t>
            </a:r>
          </a:p>
        </p:txBody>
      </p:sp>
      <p:pic>
        <p:nvPicPr>
          <p:cNvPr id="20" name="Picture 6">
            <a:extLst>
              <a:ext uri="{FF2B5EF4-FFF2-40B4-BE49-F238E27FC236}">
                <a16:creationId xmlns:a16="http://schemas.microsoft.com/office/drawing/2014/main" id="{CF7DBE39-41A9-ACA9-7F34-540FCEDF60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13886">
            <a:off x="1332660" y="3275808"/>
            <a:ext cx="1093964" cy="1001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7">
            <a:extLst>
              <a:ext uri="{FF2B5EF4-FFF2-40B4-BE49-F238E27FC236}">
                <a16:creationId xmlns:a16="http://schemas.microsoft.com/office/drawing/2014/main" id="{298CF3BD-6D9B-F693-2DC7-AE41F56181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13886">
            <a:off x="1255577" y="4176587"/>
            <a:ext cx="1171047" cy="36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CuadroTexto 12">
            <a:extLst>
              <a:ext uri="{FF2B5EF4-FFF2-40B4-BE49-F238E27FC236}">
                <a16:creationId xmlns:a16="http://schemas.microsoft.com/office/drawing/2014/main" id="{3607BDE9-D4BB-A41B-4DA8-6099F9308A20}"/>
              </a:ext>
            </a:extLst>
          </p:cNvPr>
          <p:cNvSpPr txBox="1"/>
          <p:nvPr/>
        </p:nvSpPr>
        <p:spPr>
          <a:xfrm>
            <a:off x="3640563" y="5200413"/>
            <a:ext cx="655949"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f.</a:t>
            </a:r>
          </a:p>
        </p:txBody>
      </p:sp>
      <p:sp>
        <p:nvSpPr>
          <p:cNvPr id="26" name="CuadroTexto 25">
            <a:extLst>
              <a:ext uri="{FF2B5EF4-FFF2-40B4-BE49-F238E27FC236}">
                <a16:creationId xmlns:a16="http://schemas.microsoft.com/office/drawing/2014/main" id="{3BE5EFAA-2CE1-ED28-FF31-01F06EB78C45}"/>
              </a:ext>
            </a:extLst>
          </p:cNvPr>
          <p:cNvSpPr txBox="1"/>
          <p:nvPr/>
        </p:nvSpPr>
        <p:spPr>
          <a:xfrm>
            <a:off x="2133600" y="7050934"/>
            <a:ext cx="12957241" cy="2031325"/>
          </a:xfrm>
          <a:prstGeom prst="rect">
            <a:avLst/>
          </a:prstGeom>
          <a:noFill/>
        </p:spPr>
        <p:txBody>
          <a:bodyPr wrap="square">
            <a:spAutoFit/>
          </a:bodyPr>
          <a:lstStyle/>
          <a:p>
            <a:pPr algn="just">
              <a:buClr>
                <a:srgbClr val="A42145"/>
              </a:buClr>
            </a:pPr>
            <a:r>
              <a:rPr lang="es-MX" sz="2100" dirty="0">
                <a:latin typeface="Montserrat SemiBold" panose="00000700000000000000" pitchFamily="2" charset="0"/>
              </a:rPr>
              <a:t>En razón de lo anterior, se requiere someter a la autorización de ese Órgano de Gobierno, la contratación de un nuevo arrendamiento en sustitución del inmueble actual con destino de casa habitación para la Titular del Órgano de Operación Administrativa Desconcentrada Regional Colima, a fin de que peste se incluya en el Programa de Arrendamiento de Inmuebles para el año 2024, IMSS-Arrendatario Régimen Ordinario.</a:t>
            </a:r>
          </a:p>
          <a:p>
            <a:pPr algn="just">
              <a:buClr>
                <a:srgbClr val="A42145"/>
              </a:buClr>
            </a:pPr>
            <a:endParaRPr lang="es-MX" sz="2100" dirty="0">
              <a:latin typeface="Montserrat SemiBold" panose="00000700000000000000" pitchFamily="2" charset="0"/>
            </a:endParaRPr>
          </a:p>
        </p:txBody>
      </p:sp>
    </p:spTree>
    <p:extLst>
      <p:ext uri="{BB962C8B-B14F-4D97-AF65-F5344CB8AC3E}">
        <p14:creationId xmlns:p14="http://schemas.microsoft.com/office/powerpoint/2010/main" val="340794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8</a:t>
            </a:fld>
            <a:endParaRPr lang="es-MX" sz="1600" dirty="0"/>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1225286" y="780555"/>
            <a:ext cx="13408759"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4000" dirty="0">
                <a:solidFill>
                  <a:srgbClr val="245C4F"/>
                </a:solidFill>
              </a:rPr>
              <a:t>III. Proyecto de Acuerdo</a:t>
            </a:r>
          </a:p>
        </p:txBody>
      </p:sp>
      <p:pic>
        <p:nvPicPr>
          <p:cNvPr id="23"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7929665" y="831355"/>
            <a:ext cx="626170" cy="720786"/>
          </a:xfrm>
          <a:prstGeom prst="rect">
            <a:avLst/>
          </a:prstGeom>
          <a:noFill/>
          <a:ln>
            <a:noFill/>
          </a:ln>
        </p:spPr>
      </p:pic>
      <p:sp>
        <p:nvSpPr>
          <p:cNvPr id="12" name="1 CuadroTexto">
            <a:extLst>
              <a:ext uri="{FF2B5EF4-FFF2-40B4-BE49-F238E27FC236}">
                <a16:creationId xmlns:a16="http://schemas.microsoft.com/office/drawing/2014/main" id="{C71D0421-3313-AC26-36CF-BB57574B5AFE}"/>
              </a:ext>
            </a:extLst>
          </p:cNvPr>
          <p:cNvSpPr txBox="1">
            <a:spLocks noChangeArrowheads="1"/>
          </p:cNvSpPr>
          <p:nvPr/>
        </p:nvSpPr>
        <p:spPr bwMode="auto">
          <a:xfrm>
            <a:off x="1112785" y="1626533"/>
            <a:ext cx="1365842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MX" sz="2100" dirty="0">
                <a:latin typeface="Montserrat SemiBold" panose="00000700000000000000" pitchFamily="2" charset="0"/>
                <a:cs typeface="Montserrat Regular"/>
              </a:rPr>
              <a:t>“Este Consejo Técnico, con fundamento en lo dispuesto por los artículos 251, fracciones IV y XXXVII, 263 y 264, fracciones III, XIV y XVII, de la Ley del Seguro Social; 5, 57 y 58, fracción XIV, de la Ley Federal de las Entidades Paraestatales; 31, fracciones XVI y XX, del Reglamento Interior del Instituto Mexicano del Seguro Social; de conformidad con el planteamiento presentado por el Director General, por conducto de la persona Titular de la Dirección de Administración, en términos del oficio número ____, de ___ de ______ de 2024, así como el dictamen del Comité de Administración del propio Órgano de Gobierno, emitido en reunión celebrada el día ____ del mismo mes y año</a:t>
            </a:r>
            <a:r>
              <a:rPr lang="es-ES_tradnl" altLang="es-MX" sz="2100" b="1" dirty="0">
                <a:latin typeface="Montserrat SemiBold" panose="00000700000000000000" pitchFamily="2" charset="0"/>
                <a:ea typeface="Arial Unicode MS" pitchFamily="34" charset="-128"/>
                <a:cs typeface="Arial Unicode MS" pitchFamily="34" charset="-128"/>
              </a:rPr>
              <a:t>:</a:t>
            </a:r>
          </a:p>
        </p:txBody>
      </p:sp>
      <p:sp>
        <p:nvSpPr>
          <p:cNvPr id="13" name="Rectángulo 1">
            <a:extLst>
              <a:ext uri="{FF2B5EF4-FFF2-40B4-BE49-F238E27FC236}">
                <a16:creationId xmlns:a16="http://schemas.microsoft.com/office/drawing/2014/main" id="{28F7412C-E653-9738-E3AC-446AC6FDEFBA}"/>
              </a:ext>
            </a:extLst>
          </p:cNvPr>
          <p:cNvSpPr/>
          <p:nvPr/>
        </p:nvSpPr>
        <p:spPr>
          <a:xfrm>
            <a:off x="1146175" y="4493536"/>
            <a:ext cx="13566980" cy="2246769"/>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Primero.</a:t>
            </a:r>
            <a:r>
              <a:rPr lang="es-MX" altLang="es-MX" sz="2000" dirty="0">
                <a:latin typeface="Montserrat SemiBold" panose="00000700000000000000" pitchFamily="2" charset="0"/>
                <a:ea typeface="Arial Unicode MS" pitchFamily="34" charset="-128"/>
                <a:cs typeface="Arial Unicode MS" pitchFamily="34" charset="-128"/>
              </a:rPr>
              <a:t> Primero.- Autorizar que se incluya en el Programa de Arrendamiento de Inmuebles para el año 2024, IMSS-Arrendatario Régimen Ordinario, aprobado mediante el similar ACDO.SA2.HCT.250723/192.P.DA, de 25 de julio de 2023, y actualizado mediante Acuerdo ACDO.SA2.HCT.260124/21.P.DA, del 26 de enero de 2024, la celebración de un contrato de arrendamiento de un inmueble, para ser destinado a casa habitación para la persona Titular del Órgano de Operación Administrativa Desconcentrada Regional Colima, en sustitución del que actualmente se tiene arrendado.</a:t>
            </a:r>
            <a:endParaRPr lang="es-MX" sz="2000" dirty="0">
              <a:latin typeface="Montserrat SemiBold" panose="00000700000000000000" pitchFamily="2" charset="0"/>
            </a:endParaRPr>
          </a:p>
        </p:txBody>
      </p:sp>
      <p:sp>
        <p:nvSpPr>
          <p:cNvPr id="2" name="Rectángulo 1">
            <a:extLst>
              <a:ext uri="{FF2B5EF4-FFF2-40B4-BE49-F238E27FC236}">
                <a16:creationId xmlns:a16="http://schemas.microsoft.com/office/drawing/2014/main" id="{B6A47BF8-065E-8E4D-8BF0-1438F1F7F3C9}"/>
              </a:ext>
            </a:extLst>
          </p:cNvPr>
          <p:cNvSpPr/>
          <p:nvPr/>
        </p:nvSpPr>
        <p:spPr>
          <a:xfrm>
            <a:off x="1146175" y="6929652"/>
            <a:ext cx="13566980" cy="1631216"/>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Segundo.</a:t>
            </a:r>
            <a:r>
              <a:rPr lang="es-MX" altLang="es-MX" sz="2000" dirty="0">
                <a:latin typeface="Montserrat SemiBold" panose="00000700000000000000" pitchFamily="2" charset="0"/>
                <a:ea typeface="Arial Unicode MS" pitchFamily="34" charset="-128"/>
                <a:cs typeface="Arial Unicode MS" pitchFamily="34" charset="-128"/>
              </a:rPr>
              <a:t> Autorizar a la persona Titular del Órgano de Operación Administrativa Desconcentrada Regional Colima, para que, una vez integrado el expediente correspondiente, de conformidad con las Políticas para la Administración Inmobiliaria del Instituto Mexicano del Seguro Social y sus anexos, y cumplidos los requisitos normativos aplicables, celebre el contrato de arrendamiento referido en el punto que precede. </a:t>
            </a:r>
            <a:endParaRPr lang="es-MX" sz="2000" dirty="0">
              <a:latin typeface="Montserrat SemiBold" panose="00000700000000000000" pitchFamily="2" charset="0"/>
            </a:endParaRPr>
          </a:p>
        </p:txBody>
      </p:sp>
    </p:spTree>
    <p:extLst>
      <p:ext uri="{BB962C8B-B14F-4D97-AF65-F5344CB8AC3E}">
        <p14:creationId xmlns:p14="http://schemas.microsoft.com/office/powerpoint/2010/main" val="4173388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9</a:t>
            </a:fld>
            <a:endParaRPr lang="es-MX" sz="1600" dirty="0"/>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1225286" y="780555"/>
            <a:ext cx="13408759"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4000" dirty="0">
                <a:solidFill>
                  <a:srgbClr val="245C4F"/>
                </a:solidFill>
              </a:rPr>
              <a:t>III. Proyecto de Acuerdo</a:t>
            </a:r>
          </a:p>
        </p:txBody>
      </p:sp>
      <p:pic>
        <p:nvPicPr>
          <p:cNvPr id="23"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7929665" y="831355"/>
            <a:ext cx="626170" cy="720786"/>
          </a:xfrm>
          <a:prstGeom prst="rect">
            <a:avLst/>
          </a:prstGeom>
          <a:noFill/>
          <a:ln>
            <a:noFill/>
          </a:ln>
        </p:spPr>
      </p:pic>
      <p:sp>
        <p:nvSpPr>
          <p:cNvPr id="13" name="Rectángulo 1">
            <a:extLst>
              <a:ext uri="{FF2B5EF4-FFF2-40B4-BE49-F238E27FC236}">
                <a16:creationId xmlns:a16="http://schemas.microsoft.com/office/drawing/2014/main" id="{28F7412C-E653-9738-E3AC-446AC6FDEFBA}"/>
              </a:ext>
            </a:extLst>
          </p:cNvPr>
          <p:cNvSpPr/>
          <p:nvPr/>
        </p:nvSpPr>
        <p:spPr>
          <a:xfrm>
            <a:off x="1225286" y="2006951"/>
            <a:ext cx="13566980" cy="1323439"/>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Tercero.</a:t>
            </a:r>
            <a:r>
              <a:rPr lang="es-MX" altLang="es-MX" sz="2000" dirty="0">
                <a:latin typeface="Montserrat SemiBold" panose="00000700000000000000" pitchFamily="2" charset="0"/>
                <a:ea typeface="Arial Unicode MS" pitchFamily="34" charset="-128"/>
                <a:cs typeface="Arial Unicode MS" pitchFamily="34" charset="-128"/>
              </a:rPr>
              <a:t> La Dirección de Administración deberá informar el resultado de la autorización referida en el punto Primero de este Acuerdo, en el informe de resultados del Programa de Arrendamiento Inmobiliario IMSS-Arrendatario Régimen Ordinario 2024, durante el primer trimestre del ejercicio fiscal 2025.”</a:t>
            </a:r>
            <a:endParaRPr lang="es-MX" sz="2000" dirty="0">
              <a:latin typeface="Montserrat SemiBold" panose="00000700000000000000" pitchFamily="2" charset="0"/>
            </a:endParaRPr>
          </a:p>
        </p:txBody>
      </p:sp>
    </p:spTree>
    <p:extLst>
      <p:ext uri="{BB962C8B-B14F-4D97-AF65-F5344CB8AC3E}">
        <p14:creationId xmlns:p14="http://schemas.microsoft.com/office/powerpoint/2010/main" val="282335088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DEC9A2"/>
        </a:solidFill>
        <a:ln>
          <a:noFill/>
        </a:ln>
      </a:spPr>
      <a:bodyPr wrap="square">
        <a:spAutoFit/>
      </a:bodyPr>
      <a:lstStyle>
        <a:defPPr algn="just">
          <a:spcAft>
            <a:spcPts val="600"/>
          </a:spcAft>
          <a:defRPr sz="2100" b="1" dirty="0">
            <a:solidFill>
              <a:srgbClr val="000000"/>
            </a:solidFill>
            <a:latin typeface="Montserrat SemiBold" panose="00000700000000000000" pitchFamily="2" charset="0"/>
          </a:defRPr>
        </a:defPPr>
      </a:lst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0AF1BCFD9EA8914F9663FB3516E04481" ma:contentTypeVersion="7" ma:contentTypeDescription="Crear nuevo documento." ma:contentTypeScope="" ma:versionID="b16b730c234caab563a82a96b1b3e5c4">
  <xsd:schema xmlns:xsd="http://www.w3.org/2001/XMLSchema" xmlns:xs="http://www.w3.org/2001/XMLSchema" xmlns:p="http://schemas.microsoft.com/office/2006/metadata/properties" xmlns:ns3="a2770f74-af22-49e5-9708-c040837a78ef" xmlns:ns4="d663ee2f-dbcc-4065-8641-473277385670" targetNamespace="http://schemas.microsoft.com/office/2006/metadata/properties" ma:root="true" ma:fieldsID="85f16a97b0614c5008e38895a16f121e" ns3:_="" ns4:_="">
    <xsd:import namespace="a2770f74-af22-49e5-9708-c040837a78ef"/>
    <xsd:import namespace="d663ee2f-dbcc-4065-8641-47327738567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SearchPropertie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70f74-af22-49e5-9708-c040837a78ef"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3ee2f-dbcc-4065-8641-47327738567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F71CDF-9BCA-4E4E-86DF-AC74A01B238E}">
  <ds:schemaRefs>
    <ds:schemaRef ds:uri="http://schemas.microsoft.com/office/2006/documentManagement/types"/>
    <ds:schemaRef ds:uri="d663ee2f-dbcc-4065-8641-473277385670"/>
    <ds:schemaRef ds:uri="http://purl.org/dc/terms/"/>
    <ds:schemaRef ds:uri="http://purl.org/dc/elements/1.1/"/>
    <ds:schemaRef ds:uri="a2770f74-af22-49e5-9708-c040837a78ef"/>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6EB4DD2-DAE0-49CF-98FA-1370D657C379}">
  <ds:schemaRefs>
    <ds:schemaRef ds:uri="http://schemas.microsoft.com/sharepoint/v3/contenttype/forms"/>
  </ds:schemaRefs>
</ds:datastoreItem>
</file>

<file path=customXml/itemProps3.xml><?xml version="1.0" encoding="utf-8"?>
<ds:datastoreItem xmlns:ds="http://schemas.openxmlformats.org/officeDocument/2006/customXml" ds:itemID="{9375DC98-A372-4560-83A1-CE417D25B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70f74-af22-49e5-9708-c040837a78ef"/>
    <ds:schemaRef ds:uri="d663ee2f-dbcc-4065-8641-4732773856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7265</TotalTime>
  <Words>1305</Words>
  <Application>Microsoft Office PowerPoint</Application>
  <PresentationFormat>Personalizado</PresentationFormat>
  <Paragraphs>84</Paragraphs>
  <Slides>9</Slides>
  <Notes>8</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9</vt:i4>
      </vt:variant>
    </vt:vector>
  </HeadingPairs>
  <TitlesOfParts>
    <vt:vector size="16" baseType="lpstr">
      <vt:lpstr>Calibri</vt:lpstr>
      <vt:lpstr>Arial</vt:lpstr>
      <vt:lpstr>Montserrat SemiBold</vt:lpstr>
      <vt:lpstr>Montserrat</vt:lpstr>
      <vt:lpstr>Calibri Light</vt:lpstr>
      <vt:lpstr>Diseño personalizado</vt:lpstr>
      <vt:lpstr>Tema de Office</vt:lpstr>
      <vt:lpstr>Presentación de PowerPoint</vt:lpstr>
      <vt:lpstr>Contenido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183</cp:revision>
  <cp:lastPrinted>2024-01-19T03:03:17Z</cp:lastPrinted>
  <dcterms:created xsi:type="dcterms:W3CDTF">2018-12-04T03:27:02Z</dcterms:created>
  <dcterms:modified xsi:type="dcterms:W3CDTF">2024-06-20T01:56:07Z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0x0101000AF1BCFD9EA8914F9663FB3516E04481</vt:lpwstr>
  </property>
</Properties>
</file>