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4" r:id="rId4"/>
    <p:sldMasterId id="2147483686" r:id="rId5"/>
  </p:sldMasterIdLst>
  <p:notesMasterIdLst>
    <p:notesMasterId r:id="rId17"/>
  </p:notesMasterIdLst>
  <p:handoutMasterIdLst>
    <p:handoutMasterId r:id="rId18"/>
  </p:handoutMasterIdLst>
  <p:sldIdLst>
    <p:sldId id="257" r:id="rId6"/>
    <p:sldId id="304" r:id="rId7"/>
    <p:sldId id="305" r:id="rId8"/>
    <p:sldId id="306" r:id="rId9"/>
    <p:sldId id="292" r:id="rId10"/>
    <p:sldId id="301" r:id="rId11"/>
    <p:sldId id="299" r:id="rId12"/>
    <p:sldId id="284" r:id="rId13"/>
    <p:sldId id="295" r:id="rId14"/>
    <p:sldId id="307" r:id="rId15"/>
    <p:sldId id="286" r:id="rId16"/>
  </p:sldIdLst>
  <p:sldSz cx="15546388" cy="10059988"/>
  <p:notesSz cx="7010400" cy="9296400"/>
  <p:embeddedFontLst>
    <p:embeddedFont>
      <p:font typeface="Montserrat" panose="00000500000000000000" pitchFamily="2" charset="0"/>
      <p:regular r:id="rId19"/>
      <p:bold r:id="rId20"/>
      <p:italic r:id="rId21"/>
      <p:boldItalic r:id="rId22"/>
    </p:embeddedFont>
    <p:embeddedFont>
      <p:font typeface="Montserrat SemiBold" panose="00000700000000000000" pitchFamily="2" charset="0"/>
      <p:bold r:id="rId23"/>
      <p:boldItalic r:id="rId24"/>
    </p:embeddedFont>
    <p:embeddedFont>
      <p:font typeface="Noto Sans" panose="020B0502040504020204" pitchFamily="34" charset="0"/>
      <p:regular r:id="rId25"/>
      <p:bold r:id="rId26"/>
      <p:italic r:id="rId27"/>
      <p:boldItalic r:id="rId28"/>
    </p:embeddedFont>
    <p:embeddedFont>
      <p:font typeface="Noto Sans Regular" panose="020B0502040504020204" pitchFamily="34" charset="0"/>
      <p:regular r:id="rId29"/>
    </p:embeddedFont>
    <p:embeddedFont>
      <p:font typeface="Noto Sans SemiBold" panose="020B0502040504020204" pitchFamily="34" charset="0"/>
      <p:bold r:id="rId30"/>
      <p:boldItalic r:id="rId31"/>
    </p:embeddedFont>
  </p:embeddedFontLst>
  <p:defaultTextStyle>
    <a:defPPr>
      <a:defRPr lang="es-MX"/>
    </a:defPPr>
    <a:lvl1pPr marL="0" algn="l" defTabSz="1229014" rtl="0" eaLnBrk="1" latinLnBrk="0" hangingPunct="1">
      <a:defRPr sz="2419" kern="1200">
        <a:solidFill>
          <a:schemeClr val="tx1"/>
        </a:solidFill>
        <a:latin typeface="+mn-lt"/>
        <a:ea typeface="+mn-ea"/>
        <a:cs typeface="+mn-cs"/>
      </a:defRPr>
    </a:lvl1pPr>
    <a:lvl2pPr marL="614508" algn="l" defTabSz="1229014" rtl="0" eaLnBrk="1" latinLnBrk="0" hangingPunct="1">
      <a:defRPr sz="2419" kern="1200">
        <a:solidFill>
          <a:schemeClr val="tx1"/>
        </a:solidFill>
        <a:latin typeface="+mn-lt"/>
        <a:ea typeface="+mn-ea"/>
        <a:cs typeface="+mn-cs"/>
      </a:defRPr>
    </a:lvl2pPr>
    <a:lvl3pPr marL="1229014" algn="l" defTabSz="1229014" rtl="0" eaLnBrk="1" latinLnBrk="0" hangingPunct="1">
      <a:defRPr sz="2419" kern="1200">
        <a:solidFill>
          <a:schemeClr val="tx1"/>
        </a:solidFill>
        <a:latin typeface="+mn-lt"/>
        <a:ea typeface="+mn-ea"/>
        <a:cs typeface="+mn-cs"/>
      </a:defRPr>
    </a:lvl3pPr>
    <a:lvl4pPr marL="1843522" algn="l" defTabSz="1229014" rtl="0" eaLnBrk="1" latinLnBrk="0" hangingPunct="1">
      <a:defRPr sz="2419" kern="1200">
        <a:solidFill>
          <a:schemeClr val="tx1"/>
        </a:solidFill>
        <a:latin typeface="+mn-lt"/>
        <a:ea typeface="+mn-ea"/>
        <a:cs typeface="+mn-cs"/>
      </a:defRPr>
    </a:lvl4pPr>
    <a:lvl5pPr marL="2458028" algn="l" defTabSz="1229014" rtl="0" eaLnBrk="1" latinLnBrk="0" hangingPunct="1">
      <a:defRPr sz="2419" kern="1200">
        <a:solidFill>
          <a:schemeClr val="tx1"/>
        </a:solidFill>
        <a:latin typeface="+mn-lt"/>
        <a:ea typeface="+mn-ea"/>
        <a:cs typeface="+mn-cs"/>
      </a:defRPr>
    </a:lvl5pPr>
    <a:lvl6pPr marL="3072536" algn="l" defTabSz="1229014" rtl="0" eaLnBrk="1" latinLnBrk="0" hangingPunct="1">
      <a:defRPr sz="2419" kern="1200">
        <a:solidFill>
          <a:schemeClr val="tx1"/>
        </a:solidFill>
        <a:latin typeface="+mn-lt"/>
        <a:ea typeface="+mn-ea"/>
        <a:cs typeface="+mn-cs"/>
      </a:defRPr>
    </a:lvl6pPr>
    <a:lvl7pPr marL="3687042" algn="l" defTabSz="1229014" rtl="0" eaLnBrk="1" latinLnBrk="0" hangingPunct="1">
      <a:defRPr sz="2419" kern="1200">
        <a:solidFill>
          <a:schemeClr val="tx1"/>
        </a:solidFill>
        <a:latin typeface="+mn-lt"/>
        <a:ea typeface="+mn-ea"/>
        <a:cs typeface="+mn-cs"/>
      </a:defRPr>
    </a:lvl7pPr>
    <a:lvl8pPr marL="4301550" algn="l" defTabSz="1229014" rtl="0" eaLnBrk="1" latinLnBrk="0" hangingPunct="1">
      <a:defRPr sz="2419" kern="1200">
        <a:solidFill>
          <a:schemeClr val="tx1"/>
        </a:solidFill>
        <a:latin typeface="+mn-lt"/>
        <a:ea typeface="+mn-ea"/>
        <a:cs typeface="+mn-cs"/>
      </a:defRPr>
    </a:lvl8pPr>
    <a:lvl9pPr marL="4916058" algn="l" defTabSz="122901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48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C4F"/>
    <a:srgbClr val="A42145"/>
    <a:srgbClr val="DEC9A2"/>
    <a:srgbClr val="BC945A"/>
    <a:srgbClr val="911034"/>
    <a:srgbClr val="5B0F00"/>
    <a:srgbClr val="6E152E"/>
    <a:srgbClr val="691B31"/>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40"/>
    <p:restoredTop sz="96247" autoAdjust="0"/>
  </p:normalViewPr>
  <p:slideViewPr>
    <p:cSldViewPr snapToGrid="0" snapToObjects="1">
      <p:cViewPr varScale="1">
        <p:scale>
          <a:sx n="74" d="100"/>
          <a:sy n="74" d="100"/>
        </p:scale>
        <p:origin x="1302" y="78"/>
      </p:cViewPr>
      <p:guideLst>
        <p:guide orient="horz" pos="3168"/>
        <p:guide pos="4896"/>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handoutMaster" Target="handoutMasters/handout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5.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927D54E-8C2E-5140-8C91-3FEA4A3AB80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F2D13BB7-3677-894F-9A14-A006787831D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95092CE-056A-8E4F-AA38-7AF6D4E38A72}" type="datetimeFigureOut">
              <a:rPr lang="es-MX" smtClean="0"/>
              <a:t>29/01/2025</a:t>
            </a:fld>
            <a:endParaRPr lang="es-MX"/>
          </a:p>
        </p:txBody>
      </p:sp>
      <p:sp>
        <p:nvSpPr>
          <p:cNvPr id="4" name="Marcador de pie de página 3">
            <a:extLst>
              <a:ext uri="{FF2B5EF4-FFF2-40B4-BE49-F238E27FC236}">
                <a16:creationId xmlns:a16="http://schemas.microsoft.com/office/drawing/2014/main" id="{21DC28EA-8CAC-E143-B39A-5889FAF7299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68C73B85-DAD0-4144-A9F5-B99516FD338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283F5F3-A0C0-064E-A21B-3D52FC9E23D3}" type="slidenum">
              <a:rPr lang="es-MX" smtClean="0"/>
              <a:t>‹Nº›</a:t>
            </a:fld>
            <a:endParaRPr lang="es-MX"/>
          </a:p>
        </p:txBody>
      </p:sp>
    </p:spTree>
    <p:extLst>
      <p:ext uri="{BB962C8B-B14F-4D97-AF65-F5344CB8AC3E}">
        <p14:creationId xmlns:p14="http://schemas.microsoft.com/office/powerpoint/2010/main" val="2495397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A0E016B-CAC3-6B4C-90C0-D7AA6A747DA3}" type="datetimeFigureOut">
              <a:rPr lang="es-MX" smtClean="0"/>
              <a:t>29/01/2025</a:t>
            </a:fld>
            <a:endParaRPr lang="es-MX"/>
          </a:p>
        </p:txBody>
      </p:sp>
      <p:sp>
        <p:nvSpPr>
          <p:cNvPr id="4" name="Marcador de imagen de diapositiva 3"/>
          <p:cNvSpPr>
            <a:spLocks noGrp="1" noRot="1" noChangeAspect="1"/>
          </p:cNvSpPr>
          <p:nvPr>
            <p:ph type="sldImg" idx="2"/>
          </p:nvPr>
        </p:nvSpPr>
        <p:spPr>
          <a:xfrm>
            <a:off x="1081088" y="1162050"/>
            <a:ext cx="4848225"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ABF3107-FFE8-3645-B89F-777090C37BF5}" type="slidenum">
              <a:rPr lang="es-MX" smtClean="0"/>
              <a:t>‹Nº›</a:t>
            </a:fld>
            <a:endParaRPr lang="es-MX"/>
          </a:p>
        </p:txBody>
      </p:sp>
    </p:spTree>
    <p:extLst>
      <p:ext uri="{BB962C8B-B14F-4D97-AF65-F5344CB8AC3E}">
        <p14:creationId xmlns:p14="http://schemas.microsoft.com/office/powerpoint/2010/main" val="3198904202"/>
      </p:ext>
    </p:extLst>
  </p:cSld>
  <p:clrMap bg1="lt1" tx1="dk1" bg2="lt2" tx2="dk2" accent1="accent1" accent2="accent2" accent3="accent3" accent4="accent4" accent5="accent5" accent6="accent6" hlink="hlink" folHlink="folHlink"/>
  <p:notesStyle>
    <a:lvl1pPr marL="0" algn="l" defTabSz="1229014" rtl="0" eaLnBrk="1" latinLnBrk="0" hangingPunct="1">
      <a:defRPr sz="1613" kern="1200">
        <a:solidFill>
          <a:schemeClr val="tx1"/>
        </a:solidFill>
        <a:latin typeface="+mn-lt"/>
        <a:ea typeface="+mn-ea"/>
        <a:cs typeface="+mn-cs"/>
      </a:defRPr>
    </a:lvl1pPr>
    <a:lvl2pPr marL="614508" algn="l" defTabSz="1229014" rtl="0" eaLnBrk="1" latinLnBrk="0" hangingPunct="1">
      <a:defRPr sz="1613" kern="1200">
        <a:solidFill>
          <a:schemeClr val="tx1"/>
        </a:solidFill>
        <a:latin typeface="+mn-lt"/>
        <a:ea typeface="+mn-ea"/>
        <a:cs typeface="+mn-cs"/>
      </a:defRPr>
    </a:lvl2pPr>
    <a:lvl3pPr marL="1229014" algn="l" defTabSz="1229014" rtl="0" eaLnBrk="1" latinLnBrk="0" hangingPunct="1">
      <a:defRPr sz="1613" kern="1200">
        <a:solidFill>
          <a:schemeClr val="tx1"/>
        </a:solidFill>
        <a:latin typeface="+mn-lt"/>
        <a:ea typeface="+mn-ea"/>
        <a:cs typeface="+mn-cs"/>
      </a:defRPr>
    </a:lvl3pPr>
    <a:lvl4pPr marL="1843522" algn="l" defTabSz="1229014" rtl="0" eaLnBrk="1" latinLnBrk="0" hangingPunct="1">
      <a:defRPr sz="1613" kern="1200">
        <a:solidFill>
          <a:schemeClr val="tx1"/>
        </a:solidFill>
        <a:latin typeface="+mn-lt"/>
        <a:ea typeface="+mn-ea"/>
        <a:cs typeface="+mn-cs"/>
      </a:defRPr>
    </a:lvl4pPr>
    <a:lvl5pPr marL="2458028" algn="l" defTabSz="1229014" rtl="0" eaLnBrk="1" latinLnBrk="0" hangingPunct="1">
      <a:defRPr sz="1613" kern="1200">
        <a:solidFill>
          <a:schemeClr val="tx1"/>
        </a:solidFill>
        <a:latin typeface="+mn-lt"/>
        <a:ea typeface="+mn-ea"/>
        <a:cs typeface="+mn-cs"/>
      </a:defRPr>
    </a:lvl5pPr>
    <a:lvl6pPr marL="3072536" algn="l" defTabSz="1229014" rtl="0" eaLnBrk="1" latinLnBrk="0" hangingPunct="1">
      <a:defRPr sz="1613" kern="1200">
        <a:solidFill>
          <a:schemeClr val="tx1"/>
        </a:solidFill>
        <a:latin typeface="+mn-lt"/>
        <a:ea typeface="+mn-ea"/>
        <a:cs typeface="+mn-cs"/>
      </a:defRPr>
    </a:lvl6pPr>
    <a:lvl7pPr marL="3687042" algn="l" defTabSz="1229014" rtl="0" eaLnBrk="1" latinLnBrk="0" hangingPunct="1">
      <a:defRPr sz="1613" kern="1200">
        <a:solidFill>
          <a:schemeClr val="tx1"/>
        </a:solidFill>
        <a:latin typeface="+mn-lt"/>
        <a:ea typeface="+mn-ea"/>
        <a:cs typeface="+mn-cs"/>
      </a:defRPr>
    </a:lvl7pPr>
    <a:lvl8pPr marL="4301550" algn="l" defTabSz="1229014" rtl="0" eaLnBrk="1" latinLnBrk="0" hangingPunct="1">
      <a:defRPr sz="1613" kern="1200">
        <a:solidFill>
          <a:schemeClr val="tx1"/>
        </a:solidFill>
        <a:latin typeface="+mn-lt"/>
        <a:ea typeface="+mn-ea"/>
        <a:cs typeface="+mn-cs"/>
      </a:defRPr>
    </a:lvl8pPr>
    <a:lvl9pPr marL="4916058" algn="l" defTabSz="1229014"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779463" y="685800"/>
            <a:ext cx="529907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5</a:t>
            </a:fld>
            <a:endParaRPr lang="es-MX"/>
          </a:p>
        </p:txBody>
      </p:sp>
    </p:spTree>
    <p:extLst>
      <p:ext uri="{BB962C8B-B14F-4D97-AF65-F5344CB8AC3E}">
        <p14:creationId xmlns:p14="http://schemas.microsoft.com/office/powerpoint/2010/main" val="451528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DAA8D-094B-A01A-DE4E-8331FF58E14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AFA1A06-3AC6-07FA-BE6A-6C016E333DE3}"/>
              </a:ext>
            </a:extLst>
          </p:cNvPr>
          <p:cNvSpPr>
            <a:spLocks noGrp="1" noRot="1" noChangeAspect="1"/>
          </p:cNvSpPr>
          <p:nvPr>
            <p:ph type="sldImg"/>
          </p:nvPr>
        </p:nvSpPr>
        <p:spPr>
          <a:xfrm>
            <a:off x="1081088" y="1162050"/>
            <a:ext cx="4848225" cy="3136900"/>
          </a:xfrm>
        </p:spPr>
      </p:sp>
      <p:sp>
        <p:nvSpPr>
          <p:cNvPr id="3" name="Marcador de notas 2">
            <a:extLst>
              <a:ext uri="{FF2B5EF4-FFF2-40B4-BE49-F238E27FC236}">
                <a16:creationId xmlns:a16="http://schemas.microsoft.com/office/drawing/2014/main" id="{3062178B-FAFC-E428-D9BF-123D2026F75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E5BA4B40-71D3-5FC5-EBA3-E669E517BB9D}"/>
              </a:ext>
            </a:extLst>
          </p:cNvPr>
          <p:cNvSpPr>
            <a:spLocks noGrp="1"/>
          </p:cNvSpPr>
          <p:nvPr>
            <p:ph type="sldNum" sz="quarter" idx="5"/>
          </p:nvPr>
        </p:nvSpPr>
        <p:spPr/>
        <p:txBody>
          <a:bodyPr/>
          <a:lstStyle/>
          <a:p>
            <a:fld id="{4ABF3107-FFE8-3645-B89F-777090C37BF5}" type="slidenum">
              <a:rPr lang="es-MX" smtClean="0"/>
              <a:t>6</a:t>
            </a:fld>
            <a:endParaRPr lang="es-MX"/>
          </a:p>
        </p:txBody>
      </p:sp>
    </p:spTree>
    <p:extLst>
      <p:ext uri="{BB962C8B-B14F-4D97-AF65-F5344CB8AC3E}">
        <p14:creationId xmlns:p14="http://schemas.microsoft.com/office/powerpoint/2010/main" val="1925096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7</a:t>
            </a:fld>
            <a:endParaRPr lang="es-MX"/>
          </a:p>
        </p:txBody>
      </p:sp>
    </p:spTree>
    <p:extLst>
      <p:ext uri="{BB962C8B-B14F-4D97-AF65-F5344CB8AC3E}">
        <p14:creationId xmlns:p14="http://schemas.microsoft.com/office/powerpoint/2010/main" val="2767719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8</a:t>
            </a:fld>
            <a:endParaRPr lang="es-MX"/>
          </a:p>
        </p:txBody>
      </p:sp>
    </p:spTree>
    <p:extLst>
      <p:ext uri="{BB962C8B-B14F-4D97-AF65-F5344CB8AC3E}">
        <p14:creationId xmlns:p14="http://schemas.microsoft.com/office/powerpoint/2010/main" val="2271261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9</a:t>
            </a:fld>
            <a:endParaRPr lang="es-MX"/>
          </a:p>
        </p:txBody>
      </p:sp>
    </p:spTree>
    <p:extLst>
      <p:ext uri="{BB962C8B-B14F-4D97-AF65-F5344CB8AC3E}">
        <p14:creationId xmlns:p14="http://schemas.microsoft.com/office/powerpoint/2010/main" val="2246950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550BF-62B3-0B3B-2470-E29B9899C354}"/>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90F0FFB-8E3C-5F98-B6E8-E60991443F6C}"/>
              </a:ext>
            </a:extLst>
          </p:cNvPr>
          <p:cNvSpPr>
            <a:spLocks noGrp="1" noRot="1" noChangeAspect="1"/>
          </p:cNvSpPr>
          <p:nvPr>
            <p:ph type="sldImg"/>
          </p:nvPr>
        </p:nvSpPr>
        <p:spPr>
          <a:xfrm>
            <a:off x="1081088" y="1162050"/>
            <a:ext cx="4848225" cy="3136900"/>
          </a:xfrm>
        </p:spPr>
      </p:sp>
      <p:sp>
        <p:nvSpPr>
          <p:cNvPr id="3" name="Marcador de notas 2">
            <a:extLst>
              <a:ext uri="{FF2B5EF4-FFF2-40B4-BE49-F238E27FC236}">
                <a16:creationId xmlns:a16="http://schemas.microsoft.com/office/drawing/2014/main" id="{C838CFC9-DDBC-3AC1-EA04-C884F7AEB210}"/>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702E08B-C409-5840-A685-88055892DB3F}"/>
              </a:ext>
            </a:extLst>
          </p:cNvPr>
          <p:cNvSpPr>
            <a:spLocks noGrp="1"/>
          </p:cNvSpPr>
          <p:nvPr>
            <p:ph type="sldNum" sz="quarter" idx="5"/>
          </p:nvPr>
        </p:nvSpPr>
        <p:spPr/>
        <p:txBody>
          <a:bodyPr/>
          <a:lstStyle/>
          <a:p>
            <a:fld id="{4ABF3107-FFE8-3645-B89F-777090C37BF5}" type="slidenum">
              <a:rPr lang="es-MX" smtClean="0"/>
              <a:t>10</a:t>
            </a:fld>
            <a:endParaRPr lang="es-MX"/>
          </a:p>
        </p:txBody>
      </p:sp>
    </p:spTree>
    <p:extLst>
      <p:ext uri="{BB962C8B-B14F-4D97-AF65-F5344CB8AC3E}">
        <p14:creationId xmlns:p14="http://schemas.microsoft.com/office/powerpoint/2010/main" val="2156385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081088" y="1162050"/>
            <a:ext cx="4848225" cy="31369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11</a:t>
            </a:fld>
            <a:endParaRPr lang="es-MX"/>
          </a:p>
        </p:txBody>
      </p:sp>
    </p:spTree>
    <p:extLst>
      <p:ext uri="{BB962C8B-B14F-4D97-AF65-F5344CB8AC3E}">
        <p14:creationId xmlns:p14="http://schemas.microsoft.com/office/powerpoint/2010/main" val="2669747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8B449D-E851-8881-EF3B-97DA789CB0B3}"/>
              </a:ext>
            </a:extLst>
          </p:cNvPr>
          <p:cNvSpPr>
            <a:spLocks noGrp="1"/>
          </p:cNvSpPr>
          <p:nvPr>
            <p:ph type="ctrTitle"/>
          </p:nvPr>
        </p:nvSpPr>
        <p:spPr>
          <a:xfrm>
            <a:off x="1943299" y="1646392"/>
            <a:ext cx="11659791" cy="3502366"/>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E713DF0A-F984-888A-6B41-3FB5BFA225AA}"/>
              </a:ext>
            </a:extLst>
          </p:cNvPr>
          <p:cNvSpPr>
            <a:spLocks noGrp="1"/>
          </p:cNvSpPr>
          <p:nvPr>
            <p:ph type="subTitle" idx="1"/>
          </p:nvPr>
        </p:nvSpPr>
        <p:spPr>
          <a:xfrm>
            <a:off x="1943299" y="5283823"/>
            <a:ext cx="11659791" cy="242883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3797A8E8-D9D8-EB57-37C8-E23AEDE2D355}"/>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2E720684-3597-2BB9-03A1-EA96214DEA2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0D6B6A3-C116-D570-6AF0-9B665480BFA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064152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1D346-7A52-6DBC-A0E3-6A53C59C53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4364D3B-E9BC-0D82-3547-FDF60F6FFF4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DC59253-398D-3EB3-067D-93AF77F58D5D}"/>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4D36CA81-735D-3D3B-3519-C9A1420672C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919181F-FA0C-BA5E-9BED-CF23D8F4088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4165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40F128-81A4-8143-7843-FC61E85511A4}"/>
              </a:ext>
            </a:extLst>
          </p:cNvPr>
          <p:cNvSpPr>
            <a:spLocks noGrp="1"/>
          </p:cNvSpPr>
          <p:nvPr>
            <p:ph type="title"/>
          </p:nvPr>
        </p:nvSpPr>
        <p:spPr>
          <a:xfrm>
            <a:off x="1060717" y="2508012"/>
            <a:ext cx="13408760" cy="4184675"/>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40E0654-CF07-49CC-9272-5700693BA2A6}"/>
              </a:ext>
            </a:extLst>
          </p:cNvPr>
          <p:cNvSpPr>
            <a:spLocks noGrp="1"/>
          </p:cNvSpPr>
          <p:nvPr>
            <p:ph type="body" idx="1"/>
          </p:nvPr>
        </p:nvSpPr>
        <p:spPr>
          <a:xfrm>
            <a:off x="1060717" y="6732276"/>
            <a:ext cx="13408760" cy="220062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7F53A27-CFE3-8459-C780-6A1F05129F60}"/>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E2025DFD-AE8E-1805-0EE7-6C2EA7F2E2B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0B3EB82-C6EB-DE87-10FF-6F19B66739C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71025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8A0062-F8ED-07DF-F1DF-BF39D44BA8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8C07480-BF5D-99B5-B59E-DB8DB0A2E11E}"/>
              </a:ext>
            </a:extLst>
          </p:cNvPr>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19A05575-8559-1C81-73AF-32B157B57F71}"/>
              </a:ext>
            </a:extLst>
          </p:cNvPr>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BE8FFA17-3554-2989-5A2C-E71AF0BB88FB}"/>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6" name="Marcador de pie de página 5">
            <a:extLst>
              <a:ext uri="{FF2B5EF4-FFF2-40B4-BE49-F238E27FC236}">
                <a16:creationId xmlns:a16="http://schemas.microsoft.com/office/drawing/2014/main" id="{A712BAC2-998F-0F70-138C-E8C17871933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059CDFD-849D-CB27-4C2D-0663D9E1954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7139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7BA207-879F-7EF1-D407-0E853661CB35}"/>
              </a:ext>
            </a:extLst>
          </p:cNvPr>
          <p:cNvSpPr>
            <a:spLocks noGrp="1"/>
          </p:cNvSpPr>
          <p:nvPr>
            <p:ph type="title"/>
          </p:nvPr>
        </p:nvSpPr>
        <p:spPr>
          <a:xfrm>
            <a:off x="1070839" y="535602"/>
            <a:ext cx="13408760" cy="1944466"/>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F40207D-5B9D-21E8-E925-8846E7311C73}"/>
              </a:ext>
            </a:extLst>
          </p:cNvPr>
          <p:cNvSpPr>
            <a:spLocks noGrp="1"/>
          </p:cNvSpPr>
          <p:nvPr>
            <p:ph type="body" idx="1"/>
          </p:nvPr>
        </p:nvSpPr>
        <p:spPr>
          <a:xfrm>
            <a:off x="1070840" y="2466095"/>
            <a:ext cx="657685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D162E07-2127-AFBE-7348-32A482BB7B31}"/>
              </a:ext>
            </a:extLst>
          </p:cNvPr>
          <p:cNvSpPr>
            <a:spLocks noGrp="1"/>
          </p:cNvSpPr>
          <p:nvPr>
            <p:ph sz="half" idx="2"/>
          </p:nvPr>
        </p:nvSpPr>
        <p:spPr>
          <a:xfrm>
            <a:off x="1070840"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992F9EE2-323B-E532-16D4-14FD12B533AC}"/>
              </a:ext>
            </a:extLst>
          </p:cNvPr>
          <p:cNvSpPr>
            <a:spLocks noGrp="1"/>
          </p:cNvSpPr>
          <p:nvPr>
            <p:ph type="body" sz="quarter" idx="3"/>
          </p:nvPr>
        </p:nvSpPr>
        <p:spPr>
          <a:xfrm>
            <a:off x="7870359" y="2466095"/>
            <a:ext cx="660924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D32C950-6A1F-C2BD-C007-40F645F5B98C}"/>
              </a:ext>
            </a:extLst>
          </p:cNvPr>
          <p:cNvSpPr>
            <a:spLocks noGrp="1"/>
          </p:cNvSpPr>
          <p:nvPr>
            <p:ph sz="quarter" idx="4"/>
          </p:nvPr>
        </p:nvSpPr>
        <p:spPr>
          <a:xfrm>
            <a:off x="7870359"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0569EC5B-52D3-D76C-2EC2-43421E5E7DFD}"/>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8" name="Marcador de pie de página 7">
            <a:extLst>
              <a:ext uri="{FF2B5EF4-FFF2-40B4-BE49-F238E27FC236}">
                <a16:creationId xmlns:a16="http://schemas.microsoft.com/office/drawing/2014/main" id="{DFD94BAF-CFB5-E442-E021-012B553E79D0}"/>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C122179E-27E6-AFAE-2167-E14C54EE73BE}"/>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121294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2B35E2-2001-7CAB-A29D-9FCC738B2F4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8AA2424D-12DA-FC4C-EB9E-A14A3BF2777B}"/>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4" name="Marcador de pie de página 3">
            <a:extLst>
              <a:ext uri="{FF2B5EF4-FFF2-40B4-BE49-F238E27FC236}">
                <a16:creationId xmlns:a16="http://schemas.microsoft.com/office/drawing/2014/main" id="{C12367E3-319A-4C3F-F3AC-40F3AC45742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9FDBFC1-FD16-18EA-8B05-7DABB44F3452}"/>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3487048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4B0DB34-964D-C878-E5BF-2AD1FBD6F487}"/>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3" name="Marcador de pie de página 2">
            <a:extLst>
              <a:ext uri="{FF2B5EF4-FFF2-40B4-BE49-F238E27FC236}">
                <a16:creationId xmlns:a16="http://schemas.microsoft.com/office/drawing/2014/main" id="{9055FF3D-262D-D38B-F70C-8D9418D41F40}"/>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A63B6B89-C985-77EF-C3B8-CBC01B738D6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321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BE3556-94FD-6A0C-4930-D357B1ADAD5F}"/>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C9D64D3C-69DB-5128-3157-F3D6B68A9B26}"/>
              </a:ext>
            </a:extLst>
          </p:cNvPr>
          <p:cNvSpPr>
            <a:spLocks noGrp="1"/>
          </p:cNvSpPr>
          <p:nvPr>
            <p:ph idx="1"/>
          </p:nvPr>
        </p:nvSpPr>
        <p:spPr>
          <a:xfrm>
            <a:off x="6609240" y="1448453"/>
            <a:ext cx="7870359" cy="7149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09131436-6C0C-5370-0B03-5BA0731A52A6}"/>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5906D0-1423-DB99-8EE2-A794C98299C1}"/>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6" name="Marcador de pie de página 5">
            <a:extLst>
              <a:ext uri="{FF2B5EF4-FFF2-40B4-BE49-F238E27FC236}">
                <a16:creationId xmlns:a16="http://schemas.microsoft.com/office/drawing/2014/main" id="{E195BCAF-FA0E-567A-D5B9-4671BF1B3D1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AB6AD57-E52F-BB52-BCF4-42C4AE91AD67}"/>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876304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918935-683B-C99A-14D2-C50B4851D87B}"/>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36EA37F-A574-726B-73A9-3450DFA6F3AF}"/>
              </a:ext>
            </a:extLst>
          </p:cNvPr>
          <p:cNvSpPr>
            <a:spLocks noGrp="1"/>
          </p:cNvSpPr>
          <p:nvPr>
            <p:ph type="pic" idx="1"/>
          </p:nvPr>
        </p:nvSpPr>
        <p:spPr>
          <a:xfrm>
            <a:off x="6609240" y="1448453"/>
            <a:ext cx="7870359" cy="71491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A23A52C-C275-1D04-1863-F14AD2B73D25}"/>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E9EF8AD-6D90-D4C0-E544-6C255AF98909}"/>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6" name="Marcador de pie de página 5">
            <a:extLst>
              <a:ext uri="{FF2B5EF4-FFF2-40B4-BE49-F238E27FC236}">
                <a16:creationId xmlns:a16="http://schemas.microsoft.com/office/drawing/2014/main" id="{C4C05F90-296E-6D94-B96D-E0F80CECFAF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DA68FA1-A47C-FCB9-5867-B066511FF6B0}"/>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207040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FF6696-4E85-2B9E-C7FC-7ABA159B79F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47E7843-7B2F-B1D8-502A-1887F923D80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7C9AED1-A7C3-1CB3-CCA8-690D0AE4FCB2}"/>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F4A4B670-5BDF-9ECA-53EA-4BF928AA429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E527F22-F546-3681-3D1D-AE7B5BC0564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3361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5D4E78-24E3-9E0D-3F63-EEBF3B4BEA43}"/>
              </a:ext>
            </a:extLst>
          </p:cNvPr>
          <p:cNvSpPr>
            <a:spLocks noGrp="1"/>
          </p:cNvSpPr>
          <p:nvPr>
            <p:ph type="title" orient="vert"/>
          </p:nvPr>
        </p:nvSpPr>
        <p:spPr>
          <a:xfrm>
            <a:off x="11125384" y="535601"/>
            <a:ext cx="3352190" cy="8525375"/>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3D79262F-5C7D-52D7-AFD7-15D198C2170A}"/>
              </a:ext>
            </a:extLst>
          </p:cNvPr>
          <p:cNvSpPr>
            <a:spLocks noGrp="1"/>
          </p:cNvSpPr>
          <p:nvPr>
            <p:ph type="body" orient="vert" idx="1"/>
          </p:nvPr>
        </p:nvSpPr>
        <p:spPr>
          <a:xfrm>
            <a:off x="1068814"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51CDC8E-8B7B-2B1C-EC71-02A5895ACFE0}"/>
              </a:ext>
            </a:extLst>
          </p:cNvPr>
          <p:cNvSpPr>
            <a:spLocks noGrp="1"/>
          </p:cNvSpPr>
          <p:nvPr>
            <p:ph type="dt" sz="half" idx="10"/>
          </p:nvPr>
        </p:nvSpPr>
        <p:spPr/>
        <p:txBody>
          <a:body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D6192D30-4984-FEB8-F080-A69C1991863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21E8EFA-4AAF-716A-6AC3-A34FF2CA8F0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94248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979" y="1646392"/>
            <a:ext cx="13214430" cy="3502366"/>
          </a:xfrm>
        </p:spPr>
        <p:txBody>
          <a:bodyPr anchor="b"/>
          <a:lstStyle>
            <a:lvl1pPr algn="ctr">
              <a:defRPr sz="8801"/>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299" y="5283823"/>
            <a:ext cx="11659791" cy="2428834"/>
          </a:xfrm>
        </p:spPr>
        <p:txBody>
          <a:bodyPr/>
          <a:lstStyle>
            <a:lvl1pPr marL="0" indent="0" algn="ctr">
              <a:buNone/>
              <a:defRPr sz="3521"/>
            </a:lvl1pPr>
            <a:lvl2pPr marL="670667" indent="0" algn="ctr">
              <a:buNone/>
              <a:defRPr sz="2934"/>
            </a:lvl2pPr>
            <a:lvl3pPr marL="1341333" indent="0" algn="ctr">
              <a:buNone/>
              <a:defRPr sz="2640"/>
            </a:lvl3pPr>
            <a:lvl4pPr marL="2012000" indent="0" algn="ctr">
              <a:buNone/>
              <a:defRPr sz="2347"/>
            </a:lvl4pPr>
            <a:lvl5pPr marL="2682667" indent="0" algn="ctr">
              <a:buNone/>
              <a:defRPr sz="2347"/>
            </a:lvl5pPr>
            <a:lvl6pPr marL="3353333" indent="0" algn="ctr">
              <a:buNone/>
              <a:defRPr sz="2347"/>
            </a:lvl6pPr>
            <a:lvl7pPr marL="4024000" indent="0" algn="ctr">
              <a:buNone/>
              <a:defRPr sz="2347"/>
            </a:lvl7pPr>
            <a:lvl8pPr marL="4694667" indent="0" algn="ctr">
              <a:buNone/>
              <a:defRPr sz="2347"/>
            </a:lvl8pPr>
            <a:lvl9pPr marL="5365333"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23214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71530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718" y="2508014"/>
            <a:ext cx="13408760" cy="4184675"/>
          </a:xfrm>
        </p:spPr>
        <p:txBody>
          <a:bodyPr anchor="b"/>
          <a:lstStyle>
            <a:lvl1pPr>
              <a:defRPr sz="880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718" y="6732277"/>
            <a:ext cx="13408760" cy="2200622"/>
          </a:xfrm>
        </p:spPr>
        <p:txBody>
          <a:bodyPr/>
          <a:lstStyle>
            <a:lvl1pPr marL="0" indent="0">
              <a:buNone/>
              <a:defRPr sz="3521">
                <a:solidFill>
                  <a:schemeClr val="tx1"/>
                </a:solidFill>
              </a:defRPr>
            </a:lvl1pPr>
            <a:lvl2pPr marL="670667" indent="0">
              <a:buNone/>
              <a:defRPr sz="2934">
                <a:solidFill>
                  <a:schemeClr val="tx1">
                    <a:tint val="75000"/>
                  </a:schemeClr>
                </a:solidFill>
              </a:defRPr>
            </a:lvl2pPr>
            <a:lvl3pPr marL="1341333" indent="0">
              <a:buNone/>
              <a:defRPr sz="2640">
                <a:solidFill>
                  <a:schemeClr val="tx1">
                    <a:tint val="75000"/>
                  </a:schemeClr>
                </a:solidFill>
              </a:defRPr>
            </a:lvl3pPr>
            <a:lvl4pPr marL="2012000" indent="0">
              <a:buNone/>
              <a:defRPr sz="2347">
                <a:solidFill>
                  <a:schemeClr val="tx1">
                    <a:tint val="75000"/>
                  </a:schemeClr>
                </a:solidFill>
              </a:defRPr>
            </a:lvl4pPr>
            <a:lvl5pPr marL="2682667" indent="0">
              <a:buNone/>
              <a:defRPr sz="2347">
                <a:solidFill>
                  <a:schemeClr val="tx1">
                    <a:tint val="75000"/>
                  </a:schemeClr>
                </a:solidFill>
              </a:defRPr>
            </a:lvl5pPr>
            <a:lvl6pPr marL="3353333" indent="0">
              <a:buNone/>
              <a:defRPr sz="2347">
                <a:solidFill>
                  <a:schemeClr val="tx1">
                    <a:tint val="75000"/>
                  </a:schemeClr>
                </a:solidFill>
              </a:defRPr>
            </a:lvl6pPr>
            <a:lvl7pPr marL="4024000" indent="0">
              <a:buNone/>
              <a:defRPr sz="2347">
                <a:solidFill>
                  <a:schemeClr val="tx1">
                    <a:tint val="75000"/>
                  </a:schemeClr>
                </a:solidFill>
              </a:defRPr>
            </a:lvl7pPr>
            <a:lvl8pPr marL="4694667" indent="0">
              <a:buNone/>
              <a:defRPr sz="2347">
                <a:solidFill>
                  <a:schemeClr val="tx1">
                    <a:tint val="75000"/>
                  </a:schemeClr>
                </a:solidFill>
              </a:defRPr>
            </a:lvl8pPr>
            <a:lvl9pPr marL="5365333" indent="0">
              <a:buNone/>
              <a:defRPr sz="2347">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895803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952000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839" y="535603"/>
            <a:ext cx="13408760" cy="194446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841" y="2466095"/>
            <a:ext cx="657685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841"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70360" y="2466095"/>
            <a:ext cx="660924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70360"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2B8DF0E-90BF-EC4E-8934-156187A1162F}" type="datetimeFigureOut">
              <a:rPr lang="es-MX" smtClean="0"/>
              <a:t>29/01/2025</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99969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2B8DF0E-90BF-EC4E-8934-156187A1162F}" type="datetimeFigureOut">
              <a:rPr lang="es-MX" smtClean="0"/>
              <a:t>29/01/2025</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958914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8DF0E-90BF-EC4E-8934-156187A1162F}" type="datetimeFigureOut">
              <a:rPr lang="es-MX" smtClean="0"/>
              <a:t>29/01/2025</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339247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9240" y="1448454"/>
            <a:ext cx="7870359" cy="7149112"/>
          </a:xfrm>
        </p:spPr>
        <p:txBody>
          <a:bodyPr/>
          <a:lstStyle>
            <a:lvl1pPr>
              <a:defRPr sz="4694"/>
            </a:lvl1pPr>
            <a:lvl2pPr>
              <a:defRPr sz="4107"/>
            </a:lvl2pPr>
            <a:lvl3pPr>
              <a:defRPr sz="3521"/>
            </a:lvl3pPr>
            <a:lvl4pPr>
              <a:defRPr sz="2934"/>
            </a:lvl4pPr>
            <a:lvl5pPr>
              <a:defRPr sz="2934"/>
            </a:lvl5pPr>
            <a:lvl6pPr>
              <a:defRPr sz="2934"/>
            </a:lvl6pPr>
            <a:lvl7pPr>
              <a:defRPr sz="2934"/>
            </a:lvl7pPr>
            <a:lvl8pPr>
              <a:defRPr sz="2934"/>
            </a:lvl8pPr>
            <a:lvl9pPr>
              <a:defRPr sz="2934"/>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046391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9240" y="1448454"/>
            <a:ext cx="7870359" cy="7149112"/>
          </a:xfrm>
        </p:spPr>
        <p:txBody>
          <a:bodyPr anchor="t"/>
          <a:lstStyle>
            <a:lvl1pPr marL="0" indent="0">
              <a:buNone/>
              <a:defRPr sz="4694"/>
            </a:lvl1pPr>
            <a:lvl2pPr marL="670667" indent="0">
              <a:buNone/>
              <a:defRPr sz="4107"/>
            </a:lvl2pPr>
            <a:lvl3pPr marL="1341333" indent="0">
              <a:buNone/>
              <a:defRPr sz="3521"/>
            </a:lvl3pPr>
            <a:lvl4pPr marL="2012000" indent="0">
              <a:buNone/>
              <a:defRPr sz="2934"/>
            </a:lvl4pPr>
            <a:lvl5pPr marL="2682667" indent="0">
              <a:buNone/>
              <a:defRPr sz="2934"/>
            </a:lvl5pPr>
            <a:lvl6pPr marL="3353333" indent="0">
              <a:buNone/>
              <a:defRPr sz="2934"/>
            </a:lvl6pPr>
            <a:lvl7pPr marL="4024000" indent="0">
              <a:buNone/>
              <a:defRPr sz="2934"/>
            </a:lvl7pPr>
            <a:lvl8pPr marL="4694667" indent="0">
              <a:buNone/>
              <a:defRPr sz="2934"/>
            </a:lvl8pPr>
            <a:lvl9pPr marL="5365333" indent="0">
              <a:buNone/>
              <a:defRPr sz="2934"/>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319232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49706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5385" y="535601"/>
            <a:ext cx="3352190" cy="852537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815"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39666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A07E09-0C08-6080-D3EE-D8079E081791}"/>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3" name="Marcador de texto 3">
            <a:extLst>
              <a:ext uri="{FF2B5EF4-FFF2-40B4-BE49-F238E27FC236}">
                <a16:creationId xmlns:a16="http://schemas.microsoft.com/office/drawing/2014/main" id="{2B3F35EA-0B33-2775-F0CB-2E30599A5759}"/>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pic>
        <p:nvPicPr>
          <p:cNvPr id="25" name="Imagen 24" descr="Imagen que contiene Texto&#10;&#10;Descripción generada automáticamente">
            <a:extLst>
              <a:ext uri="{FF2B5EF4-FFF2-40B4-BE49-F238E27FC236}">
                <a16:creationId xmlns:a16="http://schemas.microsoft.com/office/drawing/2014/main" id="{586C1A0D-67BF-6759-88BF-E8741E23DD40}"/>
              </a:ext>
            </a:extLst>
          </p:cNvPr>
          <p:cNvPicPr>
            <a:picLocks noChangeAspect="1"/>
          </p:cNvPicPr>
          <p:nvPr userDrawn="1"/>
        </p:nvPicPr>
        <p:blipFill>
          <a:blip r:embed="rId2"/>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1065561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p:txBody>
          <a:bodyPr/>
          <a:lstStyle/>
          <a:p>
            <a:fld id="{62B8DF0E-90BF-EC4E-8934-156187A1162F}" type="datetimeFigureOut">
              <a:rPr lang="es-MX" smtClean="0"/>
              <a:t>29/01/2025</a:t>
            </a:fld>
            <a:endParaRPr lang="es-MX"/>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463153" y="2869063"/>
            <a:ext cx="14620082" cy="1944466"/>
          </a:xfrm>
          <a:prstGeom prst="rect">
            <a:avLst/>
          </a:prstGeom>
          <a:noFill/>
        </p:spPr>
        <p:txBody>
          <a:bodyPr/>
          <a:lstStyle>
            <a:lvl1pPr algn="ctr">
              <a:defRPr b="0" i="0">
                <a:solidFill>
                  <a:srgbClr val="DEC9A2"/>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8"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463153" y="5076669"/>
            <a:ext cx="14620082" cy="1669214"/>
          </a:xfrm>
          <a:prstGeom prst="rect">
            <a:avLst/>
          </a:prstGeom>
        </p:spPr>
        <p:txBody>
          <a:bodyPr>
            <a:normAutofit/>
          </a:bodyPr>
          <a:lstStyle>
            <a:lvl1pPr marL="0" indent="0" algn="ctr">
              <a:buNone/>
              <a:defRPr sz="2400" b="0" i="0">
                <a:solidFill>
                  <a:schemeClr val="bg1"/>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19164162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Encabezado de sección">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7008830" y="1461884"/>
            <a:ext cx="7293847" cy="4184675"/>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1068814" y="9324121"/>
            <a:ext cx="3497937" cy="535601"/>
          </a:xfrm>
        </p:spPr>
        <p:txBody>
          <a:bodyPr/>
          <a:lstStyle/>
          <a:p>
            <a:fld id="{62B8DF0E-90BF-EC4E-8934-156187A1162F}" type="datetimeFigureOut">
              <a:rPr lang="es-MX" smtClean="0"/>
              <a:t>29/01/2025</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5149741" y="9324121"/>
            <a:ext cx="5246906" cy="535601"/>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10979637" y="9324121"/>
            <a:ext cx="3497937" cy="535601"/>
          </a:xfrm>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0389748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B0C11-ACAC-5A13-6DD9-7667E62FB2C2}"/>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9" name="Marcador de texto 3">
            <a:extLst>
              <a:ext uri="{FF2B5EF4-FFF2-40B4-BE49-F238E27FC236}">
                <a16:creationId xmlns:a16="http://schemas.microsoft.com/office/drawing/2014/main" id="{1C2591FD-1D7E-7CC8-E355-6901A9CFC6B2}"/>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sp>
        <p:nvSpPr>
          <p:cNvPr id="10" name="Marcador de contenido 2">
            <a:extLst>
              <a:ext uri="{FF2B5EF4-FFF2-40B4-BE49-F238E27FC236}">
                <a16:creationId xmlns:a16="http://schemas.microsoft.com/office/drawing/2014/main" id="{10F8662F-F1C6-32E4-DC10-2B5505F7F3F2}"/>
              </a:ext>
            </a:extLst>
          </p:cNvPr>
          <p:cNvSpPr txBox="1">
            <a:spLocks/>
          </p:cNvSpPr>
          <p:nvPr userDrawn="1"/>
        </p:nvSpPr>
        <p:spPr>
          <a:xfrm>
            <a:off x="303114" y="2798656"/>
            <a:ext cx="12124400" cy="5834529"/>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400" b="0" i="0" kern="1200">
                <a:solidFill>
                  <a:schemeClr val="tx1">
                    <a:tint val="75000"/>
                  </a:schemeClr>
                </a:solidFill>
                <a:latin typeface="Montserrat" pitchFamily="2" charset="77"/>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s-MX" sz="2100" dirty="0">
                <a:solidFill>
                  <a:schemeClr val="tx1"/>
                </a:solidFill>
                <a:latin typeface="Montserrat SemiBold"/>
                <a:ea typeface="Montserrat SemiBold"/>
                <a:cs typeface="Montserrat SemiBold"/>
                <a:sym typeface="Montserrat SemiBold"/>
              </a:rPr>
              <a:t>Usar Tipografía Montserrat </a:t>
            </a:r>
            <a:r>
              <a:rPr lang="es-MX" sz="2100" dirty="0" err="1">
                <a:solidFill>
                  <a:schemeClr val="tx1"/>
                </a:solidFill>
                <a:latin typeface="Montserrat SemiBold"/>
                <a:ea typeface="Montserrat SemiBold"/>
                <a:cs typeface="Montserrat SemiBold"/>
                <a:sym typeface="Montserrat SemiBold"/>
              </a:rPr>
              <a:t>Semibold</a:t>
            </a:r>
            <a:r>
              <a:rPr lang="es-MX" sz="2100" dirty="0">
                <a:solidFill>
                  <a:schemeClr val="tx1"/>
                </a:solidFill>
                <a:latin typeface="Montserrat SemiBold"/>
                <a:ea typeface="Montserrat SemiBold"/>
                <a:cs typeface="Montserrat SemiBold"/>
                <a:sym typeface="Montserrat SemiBold"/>
              </a:rPr>
              <a:t> 21 puntos. </a:t>
            </a:r>
          </a:p>
          <a:p>
            <a:endParaRPr lang="es-MX" sz="2400" dirty="0"/>
          </a:p>
        </p:txBody>
      </p:sp>
      <p:pic>
        <p:nvPicPr>
          <p:cNvPr id="26" name="Imagen 25" descr="Imagen que contiene Texto&#10;&#10;Descripción generada automáticamente">
            <a:extLst>
              <a:ext uri="{FF2B5EF4-FFF2-40B4-BE49-F238E27FC236}">
                <a16:creationId xmlns:a16="http://schemas.microsoft.com/office/drawing/2014/main" id="{1DF79592-86A1-DA83-4464-C49C17C4C2A7}"/>
              </a:ext>
            </a:extLst>
          </p:cNvPr>
          <p:cNvPicPr>
            <a:picLocks noChangeAspect="1"/>
          </p:cNvPicPr>
          <p:nvPr userDrawn="1"/>
        </p:nvPicPr>
        <p:blipFill>
          <a:blip r:embed="rId2"/>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578447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62B8DF0E-90BF-EC4E-8934-156187A1162F}" type="datetimeFigureOut">
              <a:rPr lang="es-MX" smtClean="0"/>
              <a:t>29/01/2025</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387849" y="4617846"/>
            <a:ext cx="12912888" cy="824296"/>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30334973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ítulo y objetos" userDrawn="1">
  <p:cSld name="1_Título y objetos">
    <p:spTree>
      <p:nvGrpSpPr>
        <p:cNvPr id="1" name="Shape 17"/>
        <p:cNvGrpSpPr/>
        <p:nvPr/>
      </p:nvGrpSpPr>
      <p:grpSpPr>
        <a:xfrm>
          <a:off x="0" y="0"/>
          <a:ext cx="0" cy="0"/>
          <a:chOff x="0" y="0"/>
          <a:chExt cx="0" cy="0"/>
        </a:xfrm>
      </p:grpSpPr>
      <p:pic>
        <p:nvPicPr>
          <p:cNvPr id="3" name="Imagen 2">
            <a:extLst>
              <a:ext uri="{FF2B5EF4-FFF2-40B4-BE49-F238E27FC236}">
                <a16:creationId xmlns:a16="http://schemas.microsoft.com/office/drawing/2014/main" id="{87A095EE-1BB4-009F-5082-9C127FC7B001}"/>
              </a:ext>
            </a:extLst>
          </p:cNvPr>
          <p:cNvPicPr>
            <a:picLocks noChangeAspect="1"/>
          </p:cNvPicPr>
          <p:nvPr userDrawn="1"/>
        </p:nvPicPr>
        <p:blipFill>
          <a:blip r:embed="rId2"/>
          <a:stretch>
            <a:fillRect/>
          </a:stretch>
        </p:blipFill>
        <p:spPr>
          <a:xfrm>
            <a:off x="12838" y="0"/>
            <a:ext cx="15533550" cy="10068308"/>
          </a:xfrm>
          <a:prstGeom prst="rect">
            <a:avLst/>
          </a:prstGeom>
        </p:spPr>
      </p:pic>
      <p:pic>
        <p:nvPicPr>
          <p:cNvPr id="4" name="Imagen 3">
            <a:extLst>
              <a:ext uri="{FF2B5EF4-FFF2-40B4-BE49-F238E27FC236}">
                <a16:creationId xmlns:a16="http://schemas.microsoft.com/office/drawing/2014/main" id="{6B37F61D-AFFB-0E88-233D-D155AA91D843}"/>
              </a:ext>
            </a:extLst>
          </p:cNvPr>
          <p:cNvPicPr>
            <a:picLocks noChangeAspect="1"/>
          </p:cNvPicPr>
          <p:nvPr userDrawn="1"/>
        </p:nvPicPr>
        <p:blipFill>
          <a:blip r:embed="rId3"/>
          <a:stretch>
            <a:fillRect/>
          </a:stretch>
        </p:blipFill>
        <p:spPr>
          <a:xfrm>
            <a:off x="2679271" y="324120"/>
            <a:ext cx="10187848" cy="1631135"/>
          </a:xfrm>
          <a:prstGeom prst="rect">
            <a:avLst/>
          </a:prstGeom>
        </p:spPr>
      </p:pic>
    </p:spTree>
    <p:extLst>
      <p:ext uri="{BB962C8B-B14F-4D97-AF65-F5344CB8AC3E}">
        <p14:creationId xmlns:p14="http://schemas.microsoft.com/office/powerpoint/2010/main" val="2962822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os objetos" userDrawn="1">
  <p:cSld name="1_Dos objetos">
    <p:spTree>
      <p:nvGrpSpPr>
        <p:cNvPr id="1" name="Shape 29"/>
        <p:cNvGrpSpPr/>
        <p:nvPr/>
      </p:nvGrpSpPr>
      <p:grpSpPr>
        <a:xfrm>
          <a:off x="0" y="0"/>
          <a:ext cx="0" cy="0"/>
          <a:chOff x="0" y="0"/>
          <a:chExt cx="0" cy="0"/>
        </a:xfrm>
      </p:grpSpPr>
      <p:pic>
        <p:nvPicPr>
          <p:cNvPr id="3" name="Imagen 2">
            <a:extLst>
              <a:ext uri="{FF2B5EF4-FFF2-40B4-BE49-F238E27FC236}">
                <a16:creationId xmlns:a16="http://schemas.microsoft.com/office/drawing/2014/main" id="{2B5E1AA1-E7F1-EB3D-D29B-CCC8ACFB2FFF}"/>
              </a:ext>
            </a:extLst>
          </p:cNvPr>
          <p:cNvPicPr>
            <a:picLocks noChangeAspect="1"/>
          </p:cNvPicPr>
          <p:nvPr userDrawn="1"/>
        </p:nvPicPr>
        <p:blipFill>
          <a:blip r:embed="rId2"/>
          <a:stretch>
            <a:fillRect/>
          </a:stretch>
        </p:blipFill>
        <p:spPr>
          <a:xfrm>
            <a:off x="4977" y="0"/>
            <a:ext cx="15536434" cy="10059988"/>
          </a:xfrm>
          <a:prstGeom prst="rect">
            <a:avLst/>
          </a:prstGeom>
        </p:spPr>
      </p:pic>
      <p:pic>
        <p:nvPicPr>
          <p:cNvPr id="4" name="Imagen 3">
            <a:extLst>
              <a:ext uri="{FF2B5EF4-FFF2-40B4-BE49-F238E27FC236}">
                <a16:creationId xmlns:a16="http://schemas.microsoft.com/office/drawing/2014/main" id="{4BB6AA57-802E-34C7-0CE5-A1DB628DC475}"/>
              </a:ext>
            </a:extLst>
          </p:cNvPr>
          <p:cNvPicPr>
            <a:picLocks noChangeAspect="1"/>
          </p:cNvPicPr>
          <p:nvPr userDrawn="1"/>
        </p:nvPicPr>
        <p:blipFill>
          <a:blip r:embed="rId3"/>
          <a:stretch>
            <a:fillRect/>
          </a:stretch>
        </p:blipFill>
        <p:spPr>
          <a:xfrm>
            <a:off x="10195953" y="506845"/>
            <a:ext cx="4841483" cy="1578052"/>
          </a:xfrm>
          <a:prstGeom prst="rect">
            <a:avLst/>
          </a:prstGeom>
        </p:spPr>
      </p:pic>
    </p:spTree>
    <p:extLst>
      <p:ext uri="{BB962C8B-B14F-4D97-AF65-F5344CB8AC3E}">
        <p14:creationId xmlns:p14="http://schemas.microsoft.com/office/powerpoint/2010/main" val="1614665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jp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l="-7000" r="-7000"/>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0729EC1-E778-C227-712A-A6A80204741B}"/>
              </a:ext>
            </a:extLst>
          </p:cNvPr>
          <p:cNvSpPr>
            <a:spLocks noGrp="1"/>
          </p:cNvSpPr>
          <p:nvPr>
            <p:ph type="title"/>
          </p:nvPr>
        </p:nvSpPr>
        <p:spPr>
          <a:xfrm>
            <a:off x="1068814" y="535602"/>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B0C3A24-04AA-B94B-88F5-B208D89EBC06}"/>
              </a:ext>
            </a:extLst>
          </p:cNvPr>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95F308C-CFEC-0B17-C37D-17FA88699F81}"/>
              </a:ext>
            </a:extLst>
          </p:cNvPr>
          <p:cNvSpPr>
            <a:spLocks noGrp="1"/>
          </p:cNvSpPr>
          <p:nvPr>
            <p:ph type="dt" sz="half" idx="2"/>
          </p:nvPr>
        </p:nvSpPr>
        <p:spPr>
          <a:xfrm>
            <a:off x="1068814" y="9324119"/>
            <a:ext cx="3497937" cy="535601"/>
          </a:xfrm>
          <a:prstGeom prst="rect">
            <a:avLst/>
          </a:prstGeom>
        </p:spPr>
        <p:txBody>
          <a:bodyPr vert="horz" lIns="91440" tIns="45720" rIns="91440" bIns="45720" rtlCol="0" anchor="ctr"/>
          <a:lstStyle>
            <a:lvl1pPr algn="l">
              <a:defRPr sz="1200">
                <a:solidFill>
                  <a:schemeClr val="tx1">
                    <a:tint val="75000"/>
                  </a:schemeClr>
                </a:solidFill>
              </a:defRPr>
            </a:lvl1pPr>
          </a:lstStyle>
          <a:p>
            <a:fld id="{0E4A9A52-4D1F-44CE-8DD5-34212579C088}" type="datetimeFigureOut">
              <a:rPr lang="es-MX" smtClean="0"/>
              <a:t>29/01/2025</a:t>
            </a:fld>
            <a:endParaRPr lang="es-MX"/>
          </a:p>
        </p:txBody>
      </p:sp>
      <p:sp>
        <p:nvSpPr>
          <p:cNvPr id="5" name="Marcador de pie de página 4">
            <a:extLst>
              <a:ext uri="{FF2B5EF4-FFF2-40B4-BE49-F238E27FC236}">
                <a16:creationId xmlns:a16="http://schemas.microsoft.com/office/drawing/2014/main" id="{53ACCE69-EA0B-AEF0-9B47-95F1869C552D}"/>
              </a:ext>
            </a:extLst>
          </p:cNvPr>
          <p:cNvSpPr>
            <a:spLocks noGrp="1"/>
          </p:cNvSpPr>
          <p:nvPr>
            <p:ph type="ftr" sz="quarter" idx="3"/>
          </p:nvPr>
        </p:nvSpPr>
        <p:spPr>
          <a:xfrm>
            <a:off x="5149741" y="9324119"/>
            <a:ext cx="5246906" cy="53560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23712900-2D2D-0C3A-B614-F94DD912CD48}"/>
              </a:ext>
            </a:extLst>
          </p:cNvPr>
          <p:cNvSpPr>
            <a:spLocks noGrp="1"/>
          </p:cNvSpPr>
          <p:nvPr>
            <p:ph type="sldNum" sz="quarter" idx="4"/>
          </p:nvPr>
        </p:nvSpPr>
        <p:spPr>
          <a:xfrm>
            <a:off x="10979637" y="9324119"/>
            <a:ext cx="3497937" cy="535601"/>
          </a:xfrm>
          <a:prstGeom prst="rect">
            <a:avLst/>
          </a:prstGeom>
        </p:spPr>
        <p:txBody>
          <a:bodyPr vert="horz" lIns="91440" tIns="45720" rIns="91440" bIns="45720" rtlCol="0" anchor="ctr"/>
          <a:lstStyle>
            <a:lvl1pPr algn="r">
              <a:defRPr sz="1200">
                <a:solidFill>
                  <a:schemeClr val="tx1">
                    <a:tint val="75000"/>
                  </a:schemeClr>
                </a:solidFill>
              </a:defRPr>
            </a:lvl1pPr>
          </a:lstStyle>
          <a:p>
            <a:fld id="{78974AED-1AC6-48BA-8CDF-3331ACDB72D3}" type="slidenum">
              <a:rPr lang="es-MX" smtClean="0"/>
              <a:t>‹Nº›</a:t>
            </a:fld>
            <a:endParaRPr lang="es-MX"/>
          </a:p>
        </p:txBody>
      </p:sp>
    </p:spTree>
    <p:extLst>
      <p:ext uri="{BB962C8B-B14F-4D97-AF65-F5344CB8AC3E}">
        <p14:creationId xmlns:p14="http://schemas.microsoft.com/office/powerpoint/2010/main" val="339697129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814" y="535603"/>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814" y="9324121"/>
            <a:ext cx="3497937" cy="535601"/>
          </a:xfrm>
          <a:prstGeom prst="rect">
            <a:avLst/>
          </a:prstGeom>
        </p:spPr>
        <p:txBody>
          <a:bodyPr vert="horz" lIns="91440" tIns="45720" rIns="91440" bIns="45720" rtlCol="0" anchor="ctr"/>
          <a:lstStyle>
            <a:lvl1pPr algn="l">
              <a:defRPr sz="1760">
                <a:solidFill>
                  <a:schemeClr val="tx1">
                    <a:tint val="75000"/>
                  </a:schemeClr>
                </a:solidFill>
              </a:defRPr>
            </a:lvl1pPr>
          </a:lstStyle>
          <a:p>
            <a:fld id="{62B8DF0E-90BF-EC4E-8934-156187A1162F}" type="datetimeFigureOut">
              <a:rPr lang="es-MX" smtClean="0"/>
              <a:t>29/01/2025</a:t>
            </a:fld>
            <a:endParaRPr lang="es-MX"/>
          </a:p>
        </p:txBody>
      </p:sp>
      <p:sp>
        <p:nvSpPr>
          <p:cNvPr id="5" name="Footer Placeholder 4"/>
          <p:cNvSpPr>
            <a:spLocks noGrp="1"/>
          </p:cNvSpPr>
          <p:nvPr>
            <p:ph type="ftr" sz="quarter" idx="3"/>
          </p:nvPr>
        </p:nvSpPr>
        <p:spPr>
          <a:xfrm>
            <a:off x="5149741" y="9324121"/>
            <a:ext cx="5246906" cy="535601"/>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0979637" y="9324121"/>
            <a:ext cx="3497937" cy="535601"/>
          </a:xfrm>
          <a:prstGeom prst="rect">
            <a:avLst/>
          </a:prstGeom>
        </p:spPr>
        <p:txBody>
          <a:bodyPr vert="horz" lIns="91440" tIns="45720" rIns="91440" bIns="45720" rtlCol="0" anchor="ctr"/>
          <a:lstStyle>
            <a:lvl1pPr algn="r">
              <a:defRPr sz="1760">
                <a:solidFill>
                  <a:schemeClr val="tx1">
                    <a:tint val="75000"/>
                  </a:schemeClr>
                </a:solidFill>
              </a:defRPr>
            </a:lvl1pPr>
          </a:lstStyle>
          <a:p>
            <a:fld id="{C119739B-ACC7-1A4E-906B-A9546BA1AB75}" type="slidenum">
              <a:rPr lang="es-MX" smtClean="0"/>
              <a:t>‹Nº›</a:t>
            </a:fld>
            <a:endParaRPr lang="es-MX"/>
          </a:p>
        </p:txBody>
      </p:sp>
    </p:spTree>
    <p:extLst>
      <p:ext uri="{BB962C8B-B14F-4D97-AF65-F5344CB8AC3E}">
        <p14:creationId xmlns:p14="http://schemas.microsoft.com/office/powerpoint/2010/main" val="305459852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9" r:id="rId12"/>
    <p:sldLayoutId id="2147483669" r:id="rId13"/>
    <p:sldLayoutId id="2147483664" r:id="rId14"/>
    <p:sldLayoutId id="2147483672" r:id="rId15"/>
    <p:sldLayoutId id="2147483673" r:id="rId16"/>
    <p:sldLayoutId id="2147483701" r:id="rId17"/>
    <p:sldLayoutId id="2147483702" r:id="rId18"/>
  </p:sldLayoutIdLst>
  <p:txStyles>
    <p:titleStyle>
      <a:lvl1pPr algn="l" defTabSz="1341333" rtl="0" eaLnBrk="1" latinLnBrk="0" hangingPunct="1">
        <a:lnSpc>
          <a:spcPct val="90000"/>
        </a:lnSpc>
        <a:spcBef>
          <a:spcPct val="0"/>
        </a:spcBef>
        <a:buNone/>
        <a:defRPr sz="6454" kern="1200">
          <a:solidFill>
            <a:schemeClr val="tx1"/>
          </a:solidFill>
          <a:latin typeface="+mj-lt"/>
          <a:ea typeface="+mj-ea"/>
          <a:cs typeface="+mj-cs"/>
        </a:defRPr>
      </a:lvl1pPr>
    </p:titleStyle>
    <p:bodyStyle>
      <a:lvl1pPr marL="335333" indent="-335333" algn="l" defTabSz="1341333"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6000" indent="-335333" algn="l" defTabSz="1341333" rtl="0" eaLnBrk="1" latinLnBrk="0" hangingPunct="1">
        <a:lnSpc>
          <a:spcPct val="90000"/>
        </a:lnSpc>
        <a:spcBef>
          <a:spcPts val="733"/>
        </a:spcBef>
        <a:buFont typeface="Arial" panose="020B0604020202020204" pitchFamily="34" charset="0"/>
        <a:buChar char="•"/>
        <a:defRPr sz="3521" kern="1200">
          <a:solidFill>
            <a:schemeClr val="tx1"/>
          </a:solidFill>
          <a:latin typeface="+mn-lt"/>
          <a:ea typeface="+mn-ea"/>
          <a:cs typeface="+mn-cs"/>
        </a:defRPr>
      </a:lvl2pPr>
      <a:lvl3pPr marL="1676667" indent="-335333" algn="l" defTabSz="1341333" rtl="0" eaLnBrk="1" latinLnBrk="0" hangingPunct="1">
        <a:lnSpc>
          <a:spcPct val="90000"/>
        </a:lnSpc>
        <a:spcBef>
          <a:spcPts val="733"/>
        </a:spcBef>
        <a:buFont typeface="Arial" panose="020B0604020202020204" pitchFamily="34" charset="0"/>
        <a:buChar char="•"/>
        <a:defRPr sz="2934" kern="1200">
          <a:solidFill>
            <a:schemeClr val="tx1"/>
          </a:solidFill>
          <a:latin typeface="+mn-lt"/>
          <a:ea typeface="+mn-ea"/>
          <a:cs typeface="+mn-cs"/>
        </a:defRPr>
      </a:lvl3pPr>
      <a:lvl4pPr marL="2347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8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9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30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700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333" rtl="0" eaLnBrk="1" latinLnBrk="0" hangingPunct="1">
        <a:defRPr sz="2640" kern="1200">
          <a:solidFill>
            <a:schemeClr val="tx1"/>
          </a:solidFill>
          <a:latin typeface="+mn-lt"/>
          <a:ea typeface="+mn-ea"/>
          <a:cs typeface="+mn-cs"/>
        </a:defRPr>
      </a:lvl1pPr>
      <a:lvl2pPr marL="670667" algn="l" defTabSz="1341333" rtl="0" eaLnBrk="1" latinLnBrk="0" hangingPunct="1">
        <a:defRPr sz="2640" kern="1200">
          <a:solidFill>
            <a:schemeClr val="tx1"/>
          </a:solidFill>
          <a:latin typeface="+mn-lt"/>
          <a:ea typeface="+mn-ea"/>
          <a:cs typeface="+mn-cs"/>
        </a:defRPr>
      </a:lvl2pPr>
      <a:lvl3pPr marL="1341333" algn="l" defTabSz="1341333" rtl="0" eaLnBrk="1" latinLnBrk="0" hangingPunct="1">
        <a:defRPr sz="2640" kern="1200">
          <a:solidFill>
            <a:schemeClr val="tx1"/>
          </a:solidFill>
          <a:latin typeface="+mn-lt"/>
          <a:ea typeface="+mn-ea"/>
          <a:cs typeface="+mn-cs"/>
        </a:defRPr>
      </a:lvl3pPr>
      <a:lvl4pPr marL="2012000" algn="l" defTabSz="1341333" rtl="0" eaLnBrk="1" latinLnBrk="0" hangingPunct="1">
        <a:defRPr sz="2640" kern="1200">
          <a:solidFill>
            <a:schemeClr val="tx1"/>
          </a:solidFill>
          <a:latin typeface="+mn-lt"/>
          <a:ea typeface="+mn-ea"/>
          <a:cs typeface="+mn-cs"/>
        </a:defRPr>
      </a:lvl4pPr>
      <a:lvl5pPr marL="2682667" algn="l" defTabSz="1341333" rtl="0" eaLnBrk="1" latinLnBrk="0" hangingPunct="1">
        <a:defRPr sz="2640" kern="1200">
          <a:solidFill>
            <a:schemeClr val="tx1"/>
          </a:solidFill>
          <a:latin typeface="+mn-lt"/>
          <a:ea typeface="+mn-ea"/>
          <a:cs typeface="+mn-cs"/>
        </a:defRPr>
      </a:lvl5pPr>
      <a:lvl6pPr marL="3353333" algn="l" defTabSz="1341333" rtl="0" eaLnBrk="1" latinLnBrk="0" hangingPunct="1">
        <a:defRPr sz="2640" kern="1200">
          <a:solidFill>
            <a:schemeClr val="tx1"/>
          </a:solidFill>
          <a:latin typeface="+mn-lt"/>
          <a:ea typeface="+mn-ea"/>
          <a:cs typeface="+mn-cs"/>
        </a:defRPr>
      </a:lvl6pPr>
      <a:lvl7pPr marL="4024000" algn="l" defTabSz="1341333" rtl="0" eaLnBrk="1" latinLnBrk="0" hangingPunct="1">
        <a:defRPr sz="2640" kern="1200">
          <a:solidFill>
            <a:schemeClr val="tx1"/>
          </a:solidFill>
          <a:latin typeface="+mn-lt"/>
          <a:ea typeface="+mn-ea"/>
          <a:cs typeface="+mn-cs"/>
        </a:defRPr>
      </a:lvl7pPr>
      <a:lvl8pPr marL="4694667" algn="l" defTabSz="1341333" rtl="0" eaLnBrk="1" latinLnBrk="0" hangingPunct="1">
        <a:defRPr sz="2640" kern="1200">
          <a:solidFill>
            <a:schemeClr val="tx1"/>
          </a:solidFill>
          <a:latin typeface="+mn-lt"/>
          <a:ea typeface="+mn-ea"/>
          <a:cs typeface="+mn-cs"/>
        </a:defRPr>
      </a:lvl8pPr>
      <a:lvl9pPr marL="5365333" algn="l" defTabSz="1341333"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7"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9.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p:nvPr/>
        </p:nvSpPr>
        <p:spPr>
          <a:xfrm>
            <a:off x="3201194" y="3176680"/>
            <a:ext cx="9144000" cy="876093"/>
          </a:xfrm>
          <a:prstGeom prst="rect">
            <a:avLst/>
          </a:prstGeom>
          <a:noFill/>
          <a:ln>
            <a:noFill/>
          </a:ln>
        </p:spPr>
        <p:txBody>
          <a:bodyPr spcFirstLastPara="1" wrap="square" lIns="91425" tIns="45700" rIns="91425" bIns="45700" anchor="ctr" anchorCtr="0">
            <a:noAutofit/>
          </a:bodyPr>
          <a:lstStyle/>
          <a:p>
            <a:pPr algn="ctr">
              <a:lnSpc>
                <a:spcPct val="90000"/>
              </a:lnSpc>
              <a:buClr>
                <a:srgbClr val="EDD899"/>
              </a:buClr>
              <a:buSzPts val="4400"/>
            </a:pPr>
            <a:r>
              <a:rPr lang="es-MX" sz="4400" b="1" dirty="0">
                <a:solidFill>
                  <a:srgbClr val="EDD899"/>
                </a:solidFill>
                <a:latin typeface="Noto Sans"/>
                <a:ea typeface="Noto Sans"/>
                <a:cs typeface="Noto Sans"/>
                <a:sym typeface="Noto Sans"/>
              </a:rPr>
              <a:t>Comité de Administración </a:t>
            </a:r>
          </a:p>
          <a:p>
            <a:pPr algn="ctr">
              <a:lnSpc>
                <a:spcPct val="90000"/>
              </a:lnSpc>
              <a:buClr>
                <a:srgbClr val="EDD899"/>
              </a:buClr>
              <a:buSzPts val="4400"/>
            </a:pPr>
            <a:r>
              <a:rPr lang="es-MX" sz="4400" b="1" dirty="0">
                <a:solidFill>
                  <a:srgbClr val="EDD899"/>
                </a:solidFill>
                <a:latin typeface="Noto Sans"/>
                <a:ea typeface="Noto Sans"/>
                <a:cs typeface="Noto Sans"/>
                <a:sym typeface="Noto Sans"/>
              </a:rPr>
              <a:t>del Honorable Consejo Técnico</a:t>
            </a:r>
            <a:endParaRPr sz="4400" dirty="0"/>
          </a:p>
        </p:txBody>
      </p:sp>
      <p:cxnSp>
        <p:nvCxnSpPr>
          <p:cNvPr id="94" name="Google Shape;94;p2"/>
          <p:cNvCxnSpPr/>
          <p:nvPr/>
        </p:nvCxnSpPr>
        <p:spPr>
          <a:xfrm>
            <a:off x="4506891" y="4384219"/>
            <a:ext cx="6524368" cy="0"/>
          </a:xfrm>
          <a:prstGeom prst="straightConnector1">
            <a:avLst/>
          </a:prstGeom>
          <a:noFill/>
          <a:ln w="38100" cap="flat" cmpd="sng">
            <a:solidFill>
              <a:srgbClr val="EDD899"/>
            </a:solidFill>
            <a:prstDash val="solid"/>
            <a:miter lim="800000"/>
            <a:headEnd type="none" w="sm" len="sm"/>
            <a:tailEnd type="none" w="sm" len="sm"/>
          </a:ln>
        </p:spPr>
      </p:cxnSp>
      <p:sp>
        <p:nvSpPr>
          <p:cNvPr id="3" name="CuadroTexto 2">
            <a:extLst>
              <a:ext uri="{FF2B5EF4-FFF2-40B4-BE49-F238E27FC236}">
                <a16:creationId xmlns:a16="http://schemas.microsoft.com/office/drawing/2014/main" id="{BFB477F0-BF08-CF84-C2DD-1F1A30C17198}"/>
              </a:ext>
            </a:extLst>
          </p:cNvPr>
          <p:cNvSpPr txBox="1"/>
          <p:nvPr/>
        </p:nvSpPr>
        <p:spPr>
          <a:xfrm>
            <a:off x="9417801" y="8535019"/>
            <a:ext cx="5601719" cy="461665"/>
          </a:xfrm>
          <a:prstGeom prst="rect">
            <a:avLst/>
          </a:prstGeom>
          <a:noFill/>
        </p:spPr>
        <p:txBody>
          <a:bodyPr wrap="square">
            <a:spAutoFit/>
          </a:bodyPr>
          <a:lstStyle/>
          <a:p>
            <a:pPr algn="ctr"/>
            <a:r>
              <a:rPr lang="es-MX" sz="2400" b="1" dirty="0">
                <a:solidFill>
                  <a:srgbClr val="EDD899"/>
                </a:solidFill>
                <a:latin typeface="Noto Sans"/>
                <a:ea typeface="Noto Sans"/>
                <a:cs typeface="Noto Sans"/>
              </a:rPr>
              <a:t>Ciudad de México, febrero de 2025.</a:t>
            </a:r>
          </a:p>
        </p:txBody>
      </p:sp>
      <p:sp>
        <p:nvSpPr>
          <p:cNvPr id="7" name="CuadroTexto 6">
            <a:extLst>
              <a:ext uri="{FF2B5EF4-FFF2-40B4-BE49-F238E27FC236}">
                <a16:creationId xmlns:a16="http://schemas.microsoft.com/office/drawing/2014/main" id="{2EBED482-B8D7-D78C-8802-2D544F6F9CB0}"/>
              </a:ext>
            </a:extLst>
          </p:cNvPr>
          <p:cNvSpPr txBox="1"/>
          <p:nvPr/>
        </p:nvSpPr>
        <p:spPr>
          <a:xfrm>
            <a:off x="7642448" y="1494279"/>
            <a:ext cx="5677705" cy="400110"/>
          </a:xfrm>
          <a:prstGeom prst="rect">
            <a:avLst/>
          </a:prstGeom>
          <a:noFill/>
        </p:spPr>
        <p:txBody>
          <a:bodyPr wrap="square">
            <a:spAutoFit/>
          </a:bodyPr>
          <a:lstStyle/>
          <a:p>
            <a:r>
              <a:rPr kumimoji="0" lang="es-MX" sz="2000" b="1" i="0" u="none" strike="noStrike" kern="0" cap="none" spc="0" normalizeH="0" baseline="0" noProof="0" dirty="0">
                <a:ln>
                  <a:noFill/>
                </a:ln>
                <a:solidFill>
                  <a:schemeClr val="bg1"/>
                </a:solidFill>
                <a:effectLst/>
                <a:uLnTx/>
                <a:uFillTx/>
                <a:latin typeface="Noto Sans"/>
                <a:ea typeface="Noto Sans"/>
                <a:cs typeface="Noto Sans"/>
                <a:sym typeface="Noto Sans"/>
              </a:rPr>
              <a:t>Dirección de  Administración </a:t>
            </a:r>
            <a:endParaRPr lang="es-MX" sz="1050" dirty="0">
              <a:solidFill>
                <a:schemeClr val="bg1"/>
              </a:solidFill>
            </a:endParaRPr>
          </a:p>
        </p:txBody>
      </p:sp>
      <p:sp>
        <p:nvSpPr>
          <p:cNvPr id="2" name="CuadroTexto 1">
            <a:extLst>
              <a:ext uri="{FF2B5EF4-FFF2-40B4-BE49-F238E27FC236}">
                <a16:creationId xmlns:a16="http://schemas.microsoft.com/office/drawing/2014/main" id="{9E1E2A62-1EC7-32FE-7C63-5797CA944647}"/>
              </a:ext>
            </a:extLst>
          </p:cNvPr>
          <p:cNvSpPr txBox="1"/>
          <p:nvPr/>
        </p:nvSpPr>
        <p:spPr>
          <a:xfrm>
            <a:off x="1292719" y="4754590"/>
            <a:ext cx="13401066" cy="1255728"/>
          </a:xfrm>
          <a:prstGeom prst="rect">
            <a:avLst/>
          </a:prstGeom>
          <a:noFill/>
        </p:spPr>
        <p:txBody>
          <a:bodyPr wrap="square">
            <a:spAutoFit/>
          </a:bodyPr>
          <a:lstStyle>
            <a:defPPr marR="0" lvl="0" algn="l" rtl="0">
              <a:lnSpc>
                <a:spcPct val="100000"/>
              </a:lnSpc>
              <a:spcBef>
                <a:spcPts val="0"/>
              </a:spcBef>
              <a:spcAft>
                <a:spcPts val="0"/>
              </a:spcAft>
            </a:defPPr>
            <a:lvl1pPr algn="just" defTabSz="1341333">
              <a:lnSpc>
                <a:spcPct val="90000"/>
              </a:lnSpc>
              <a:buClr>
                <a:schemeClr val="lt1"/>
              </a:buClr>
              <a:buSzPts val="2800"/>
              <a:defRPr sz="2800" b="1">
                <a:solidFill>
                  <a:schemeClr val="lt1"/>
                </a:solidFill>
                <a:latin typeface="Noto Sans"/>
                <a:ea typeface="Noto Sans"/>
                <a:cs typeface="Noto Sans"/>
              </a:defRPr>
            </a:lvl1pPr>
          </a:lstStyle>
          <a:p>
            <a:r>
              <a:rPr lang="es-MX" dirty="0"/>
              <a:t>Solicitud de autorización para la actualización del Programa de Arrendamiento Inmobiliario para el año 2025, IMSS – Arrendatario: Régimen Ordinario.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84;p11">
            <a:extLst>
              <a:ext uri="{FF2B5EF4-FFF2-40B4-BE49-F238E27FC236}">
                <a16:creationId xmlns:a16="http://schemas.microsoft.com/office/drawing/2014/main" id="{C0DFBAE1-4F52-61BF-D6DB-FDBC25DEEC04}"/>
              </a:ext>
            </a:extLst>
          </p:cNvPr>
          <p:cNvSpPr txBox="1"/>
          <p:nvPr/>
        </p:nvSpPr>
        <p:spPr>
          <a:xfrm>
            <a:off x="3940935" y="3066580"/>
            <a:ext cx="6774288" cy="4044479"/>
          </a:xfrm>
          <a:prstGeom prst="rect">
            <a:avLst/>
          </a:prstGeom>
          <a:noFill/>
          <a:ln>
            <a:noFill/>
          </a:ln>
        </p:spPr>
        <p:txBody>
          <a:bodyPr spcFirstLastPara="1" wrap="square" lIns="111575" tIns="55772" rIns="111575" bIns="55772" anchor="t" anchorCtr="0">
            <a:spAutoFit/>
          </a:bodyPr>
          <a:lstStyle/>
          <a:p>
            <a:pPr marL="754897" indent="-754897" algn="just" defTabSz="1115948">
              <a:spcBef>
                <a:spcPts val="1498"/>
              </a:spcBef>
              <a:buClr>
                <a:srgbClr val="000000"/>
              </a:buClr>
              <a:buSzPts val="2000"/>
              <a:buFont typeface="+mj-lt"/>
              <a:buAutoNum type="romanUcPeriod"/>
            </a:pPr>
            <a:r>
              <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rPr>
              <a:t>Antecedentes</a:t>
            </a:r>
          </a:p>
          <a:p>
            <a:pPr marL="754897" indent="-754897" algn="just" defTabSz="1115948">
              <a:spcBef>
                <a:spcPts val="1498"/>
              </a:spcBef>
              <a:buClr>
                <a:srgbClr val="000000"/>
              </a:buClr>
              <a:buSzPts val="2000"/>
              <a:buFont typeface="+mj-lt"/>
              <a:buAutoNum type="romanUcPeriod"/>
            </a:pPr>
            <a:endParaRPr lang="es-MX" sz="2400"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754897" indent="-754897" algn="just" defTabSz="1115948">
              <a:spcBef>
                <a:spcPts val="1498"/>
              </a:spcBef>
              <a:buClr>
                <a:srgbClr val="000000"/>
              </a:buClr>
              <a:buSzPts val="2000"/>
              <a:buFont typeface="+mj-lt"/>
              <a:buAutoNum type="romanUcPeriod"/>
            </a:pPr>
            <a:endParaRPr lang="es-MX" sz="2400"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754897" indent="-754897" algn="just" defTabSz="1115948">
              <a:spcBef>
                <a:spcPts val="1498"/>
              </a:spcBef>
              <a:buClr>
                <a:srgbClr val="000000"/>
              </a:buClr>
              <a:buSzPts val="2000"/>
              <a:buFont typeface="+mj-lt"/>
              <a:buAutoNum type="romanUcPeriod"/>
            </a:pPr>
            <a:r>
              <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rPr>
              <a:t>Desarrollo</a:t>
            </a:r>
          </a:p>
          <a:p>
            <a:pPr marL="754897" indent="-754897" algn="just" defTabSz="1115948">
              <a:spcBef>
                <a:spcPts val="1498"/>
              </a:spcBef>
              <a:buClr>
                <a:srgbClr val="000000"/>
              </a:buClr>
              <a:buSzPts val="2000"/>
              <a:buFont typeface="+mj-lt"/>
              <a:buAutoNum type="romanUcPeriod"/>
            </a:pPr>
            <a:endPar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endParaRPr>
          </a:p>
          <a:p>
            <a:pPr marL="754897" indent="-754897" algn="just" defTabSz="1115948">
              <a:spcBef>
                <a:spcPts val="1498"/>
              </a:spcBef>
              <a:buClr>
                <a:srgbClr val="000000"/>
              </a:buClr>
              <a:buSzPts val="2000"/>
              <a:buFont typeface="+mj-lt"/>
              <a:buAutoNum type="romanUcPeriod"/>
            </a:pPr>
            <a:endPar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endParaRPr>
          </a:p>
          <a:p>
            <a:pPr marL="754897" indent="-754897" algn="just" defTabSz="1115948">
              <a:spcBef>
                <a:spcPts val="1498"/>
              </a:spcBef>
              <a:buClr>
                <a:srgbClr val="000000"/>
              </a:buClr>
              <a:buSzPts val="2000"/>
              <a:buFont typeface="+mj-lt"/>
              <a:buAutoNum type="romanUcPeriod"/>
            </a:pPr>
            <a:r>
              <a:rPr lang="es-MX" sz="2400" b="1" kern="0" dirty="0">
                <a:solidFill>
                  <a:srgbClr val="245C4F"/>
                </a:solidFill>
                <a:latin typeface="Noto Sans" panose="020B0502040504020204" pitchFamily="34" charset="0"/>
                <a:ea typeface="Noto Sans" panose="020B0502040504020204" pitchFamily="34" charset="0"/>
                <a:cs typeface="Noto Sans" panose="020B0502040504020204" pitchFamily="34" charset="0"/>
                <a:sym typeface="Montserrat SemiBold"/>
              </a:rPr>
              <a:t>Proyecto de Acuerdo</a:t>
            </a:r>
          </a:p>
        </p:txBody>
      </p:sp>
      <p:sp>
        <p:nvSpPr>
          <p:cNvPr id="3" name="Google Shape;151;p11">
            <a:extLst>
              <a:ext uri="{FF2B5EF4-FFF2-40B4-BE49-F238E27FC236}">
                <a16:creationId xmlns:a16="http://schemas.microsoft.com/office/drawing/2014/main" id="{DE0A3BFA-D239-3D50-A8D1-6C97DF4A0255}"/>
              </a:ext>
            </a:extLst>
          </p:cNvPr>
          <p:cNvSpPr txBox="1">
            <a:spLocks/>
          </p:cNvSpPr>
          <p:nvPr/>
        </p:nvSpPr>
        <p:spPr>
          <a:xfrm>
            <a:off x="1254120" y="2097274"/>
            <a:ext cx="2972648" cy="484653"/>
          </a:xfrm>
          <a:prstGeom prst="rect">
            <a:avLst/>
          </a:prstGeom>
          <a:noFill/>
          <a:ln>
            <a:noFill/>
          </a:ln>
        </p:spPr>
        <p:txBody>
          <a:bodyPr spcFirstLastPara="1" vert="horz" wrap="square" lIns="111575" tIns="55772" rIns="111575" bIns="55772" rtlCol="0" anchor="b" anchorCtr="0">
            <a:noAutofit/>
          </a:bodyPr>
          <a:lstStyle>
            <a:lvl1pPr algn="l" defTabSz="1341333" rtl="0" eaLnBrk="1" latinLnBrk="0" hangingPunct="1">
              <a:lnSpc>
                <a:spcPct val="90000"/>
              </a:lnSpc>
              <a:spcBef>
                <a:spcPct val="0"/>
              </a:spcBef>
              <a:buNone/>
              <a:defRPr sz="6454" kern="1200">
                <a:solidFill>
                  <a:schemeClr val="tx1"/>
                </a:solidFill>
                <a:latin typeface="+mj-lt"/>
                <a:ea typeface="+mj-ea"/>
                <a:cs typeface="+mj-cs"/>
              </a:defRPr>
            </a:lvl1pPr>
          </a:lstStyle>
          <a:p>
            <a:pPr>
              <a:buSzPct val="100000"/>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Montserrat"/>
              </a:rPr>
              <a:t>Contenido</a:t>
            </a:r>
            <a:endPar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7" name="Gráfico 6" descr="Blog contorno">
            <a:extLst>
              <a:ext uri="{FF2B5EF4-FFF2-40B4-BE49-F238E27FC236}">
                <a16:creationId xmlns:a16="http://schemas.microsoft.com/office/drawing/2014/main" id="{596C0B10-047B-F10E-4E7C-D9C0E2133DDB}"/>
              </a:ext>
            </a:extLst>
          </p:cNvPr>
          <p:cNvPicPr>
            <a:picLocks noChangeAspect="1"/>
          </p:cNvPicPr>
          <p:nvPr/>
        </p:nvPicPr>
        <p:blipFill>
          <a:blip r:embed="rId2">
            <a:duotone>
              <a:srgbClr val="A5A5A5">
                <a:shade val="45000"/>
                <a:satMod val="135000"/>
              </a:srgbClr>
              <a:prstClr val="white"/>
            </a:duotone>
            <a:clrChange>
              <a:clrFrom>
                <a:srgbClr val="000000">
                  <a:alpha val="0"/>
                </a:srgbClr>
              </a:clrFrom>
              <a:clrTo>
                <a:srgbClr val="000000">
                  <a:alpha val="0"/>
                </a:srgbClr>
              </a:clrTo>
            </a:clrChange>
            <a:extLst>
              <a:ext uri="{96DAC541-7B7A-43D3-8B79-37D633B846F1}">
                <asvg:svgBlip xmlns:asvg="http://schemas.microsoft.com/office/drawing/2016/SVG/main" r:embed="rId3"/>
              </a:ext>
            </a:extLst>
          </a:blip>
          <a:stretch>
            <a:fillRect/>
          </a:stretch>
        </p:blipFill>
        <p:spPr>
          <a:xfrm>
            <a:off x="10715223" y="3222426"/>
            <a:ext cx="756415" cy="756415"/>
          </a:xfrm>
          <a:prstGeom prst="rect">
            <a:avLst/>
          </a:prstGeom>
        </p:spPr>
      </p:pic>
      <p:pic>
        <p:nvPicPr>
          <p:cNvPr id="8" name="Gráfico 7" descr="Portapapeles parcialmente comprobado contorno">
            <a:extLst>
              <a:ext uri="{FF2B5EF4-FFF2-40B4-BE49-F238E27FC236}">
                <a16:creationId xmlns:a16="http://schemas.microsoft.com/office/drawing/2014/main" id="{BA96AA5D-923C-8F0E-07F4-762608CA1D5E}"/>
              </a:ext>
            </a:extLst>
          </p:cNvPr>
          <p:cNvPicPr>
            <a:picLocks noChangeAspect="1"/>
          </p:cNvPicPr>
          <p:nvPr/>
        </p:nvPicPr>
        <p:blipFill>
          <a:blip r:embed="rId4">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5"/>
              </a:ext>
            </a:extLst>
          </a:blip>
          <a:stretch>
            <a:fillRect/>
          </a:stretch>
        </p:blipFill>
        <p:spPr>
          <a:xfrm>
            <a:off x="10716987" y="4977639"/>
            <a:ext cx="756415" cy="756415"/>
          </a:xfrm>
          <a:prstGeom prst="rect">
            <a:avLst/>
          </a:prstGeom>
        </p:spPr>
      </p:pic>
      <p:pic>
        <p:nvPicPr>
          <p:cNvPr id="9" name="Picture 15" descr="Apretón De Manos Reunión Acuerdo - Gráficos vectoriales gratis en Pixabay">
            <a:extLst>
              <a:ext uri="{FF2B5EF4-FFF2-40B4-BE49-F238E27FC236}">
                <a16:creationId xmlns:a16="http://schemas.microsoft.com/office/drawing/2014/main" id="{B331FC0D-898E-F4EB-84BB-C1CFBBA4FC87}"/>
              </a:ext>
            </a:extLst>
          </p:cNvPr>
          <p:cNvPicPr>
            <a:picLocks noChangeAspect="1" noChangeArrowheads="1"/>
          </p:cNvPicPr>
          <p:nvPr/>
        </p:nvPicPr>
        <p:blipFill>
          <a:blip r:embed="rId6" cstate="print">
            <a:duotone>
              <a:srgbClr val="A5A5A5">
                <a:shade val="45000"/>
                <a:satMod val="135000"/>
              </a:srgbClr>
              <a:prstClr val="white"/>
            </a:duotone>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0715222" y="6404924"/>
            <a:ext cx="756415" cy="719682"/>
          </a:xfrm>
          <a:prstGeom prst="rect">
            <a:avLst/>
          </a:prstGeom>
          <a:noFill/>
          <a:ln>
            <a:noFill/>
          </a:ln>
          <a:effectLst>
            <a:outerShdw blurRad="50800" dist="50800" dir="5400000" algn="ctr" rotWithShape="0">
              <a:sysClr val="window" lastClr="FFFFFF"/>
            </a:outerShdw>
          </a:effectLst>
          <a:extLst>
            <a:ext uri="{909E8E84-426E-40DD-AFC4-6F175D3DCCD1}">
              <a14:hiddenFill xmlns:a14="http://schemas.microsoft.com/office/drawing/2010/main">
                <a:solidFill>
                  <a:srgbClr val="FFFFFF"/>
                </a:solidFill>
              </a14:hiddenFill>
            </a:ext>
          </a:extLst>
        </p:spPr>
      </p:pic>
      <p:sp>
        <p:nvSpPr>
          <p:cNvPr id="10" name="Marcador de número de diapositiva 3">
            <a:extLst>
              <a:ext uri="{FF2B5EF4-FFF2-40B4-BE49-F238E27FC236}">
                <a16:creationId xmlns:a16="http://schemas.microsoft.com/office/drawing/2014/main" id="{FE72FACA-DFEF-B15E-5EC0-CC8107D17629}"/>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2</a:t>
            </a:fld>
            <a:endParaRPr lang="es-MX" sz="2040" dirty="0">
              <a:solidFill>
                <a:srgbClr val="235C4F"/>
              </a:solidFill>
            </a:endParaRPr>
          </a:p>
        </p:txBody>
      </p:sp>
    </p:spTree>
    <p:extLst>
      <p:ext uri="{BB962C8B-B14F-4D97-AF65-F5344CB8AC3E}">
        <p14:creationId xmlns:p14="http://schemas.microsoft.com/office/powerpoint/2010/main" val="3801331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2">
            <a:extLst>
              <a:ext uri="{FF2B5EF4-FFF2-40B4-BE49-F238E27FC236}">
                <a16:creationId xmlns:a16="http://schemas.microsoft.com/office/drawing/2014/main" id="{ABF71584-2CCC-0D0E-68E0-49EAF3E0111C}"/>
              </a:ext>
            </a:extLst>
          </p:cNvPr>
          <p:cNvSpPr/>
          <p:nvPr/>
        </p:nvSpPr>
        <p:spPr>
          <a:xfrm>
            <a:off x="927279" y="964676"/>
            <a:ext cx="4121239" cy="452432"/>
          </a:xfrm>
          <a:prstGeom prst="rect">
            <a:avLst/>
          </a:prstGeom>
        </p:spPr>
        <p:txBody>
          <a:bodyPr wrap="square">
            <a:spAutoFit/>
          </a:bodyPr>
          <a:lstStyle/>
          <a:p>
            <a:pPr defTabSz="1166055">
              <a:lnSpc>
                <a:spcPct val="90000"/>
              </a:lnSpc>
              <a:buClr>
                <a:srgbClr val="245C4F"/>
              </a:buClr>
              <a:buSzPct val="100000"/>
            </a:pPr>
            <a:r>
              <a:rPr lang="es-ES" sz="2600" b="1" dirty="0">
                <a:solidFill>
                  <a:srgbClr val="245C4F"/>
                </a:solidFill>
                <a:latin typeface="Noto Sans SemiBold" panose="020B0502040504020204" pitchFamily="34" charset="0"/>
                <a:ea typeface="Noto Sans SemiBold" panose="020B0502040504020204" pitchFamily="34" charset="0"/>
                <a:cs typeface="Noto Sans SemiBold" panose="020B0502040504020204" pitchFamily="34" charset="0"/>
              </a:rPr>
              <a:t>I. Antecedentes.</a:t>
            </a:r>
          </a:p>
        </p:txBody>
      </p:sp>
      <p:sp>
        <p:nvSpPr>
          <p:cNvPr id="3" name="CuadroTexto 3">
            <a:extLst>
              <a:ext uri="{FF2B5EF4-FFF2-40B4-BE49-F238E27FC236}">
                <a16:creationId xmlns:a16="http://schemas.microsoft.com/office/drawing/2014/main" id="{7CCE6333-634D-5A7E-C7C6-DF44420636C0}"/>
              </a:ext>
            </a:extLst>
          </p:cNvPr>
          <p:cNvSpPr txBox="1"/>
          <p:nvPr/>
        </p:nvSpPr>
        <p:spPr>
          <a:xfrm>
            <a:off x="927279" y="2165238"/>
            <a:ext cx="13966606" cy="5355312"/>
          </a:xfrm>
          <a:prstGeom prst="rect">
            <a:avLst/>
          </a:prstGeom>
          <a:noFill/>
        </p:spPr>
        <p:txBody>
          <a:bodyPr wrap="square" rtlCol="0">
            <a:spAutoFit/>
          </a:bodyPr>
          <a:lstStyle/>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El Instituto Mexicano del Seguro Social es un organismo descentralizado que forma parte de la Administración Pública Federal, con personalidad jurídica y patrimonio propios, que cuenta con calidad de órgano fiscalizador y autonomía de gestión.</a:t>
            </a:r>
          </a:p>
          <a:p>
            <a:pPr algn="just"/>
            <a:endPar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Es el caso que, al tratarse del máximo exponente de la Seguridad Social a nivel nacional, la Normatividad Institucional contempla la posibilidad de celebrar contratos de arrendamiento de inmuebles ubicados en aquellas entidades federativas en las que no se cuenta con infraestructura propia, resultando como alternativas viables, inmuebles de propiedad privada que se encuentren en condiciones técnicas, de seguridad, ubicación, mejor propuesta económica y que se apeguen a la normatividad y requisitos de este Instituto.</a:t>
            </a: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Dentro de las estrategias de operación en materia de arrendamiento inmobiliario, año con año los Órganos de Operación Administrativa Desconcentrada Estatales y Regionales (OOAD) emiten la proyección de sus respectivas necesidades, planteando las figuras inmobiliarias requeridas (renovación sin incremento, renovación con incremento, cancelación, sustitución y nuevo arrendamiento).</a:t>
            </a:r>
          </a:p>
          <a:p>
            <a:pPr algn="just"/>
            <a:endPar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En ese sentido, por Acuerdo número ACDO.SA2.HCT.240924/355.P.DA, dictado por el Consejo Técnico en sesión de 24 de septiembre de 2024, se aprobó el </a:t>
            </a:r>
            <a:r>
              <a:rPr lang="es-ES"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Programa de Arrendamiento Inmobiliario para el año 2025, IMSS-Arrendatario Régimen Ordinario</a:t>
            </a:r>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que contiene las estrategias de planeación y operación para un total de 292 operaciones, consistentes en: la renovación de 211 contratos, la sustitución de 45 inmuebles arrendados, la cancelación de 4 arrendamientos, así como la contratación de 32 nuevos arrendamientos; con un presupuesto total de 522.1 millones de pesos.</a:t>
            </a:r>
            <a:endParaRPr lang="es-MX" sz="1800" dirty="0">
              <a:solidFill>
                <a:srgbClr val="245C4F"/>
              </a:solidFill>
              <a:latin typeface="Montserrat SemiBold" panose="00000700000000000000" pitchFamily="2" charset="0"/>
            </a:endParaRPr>
          </a:p>
        </p:txBody>
      </p:sp>
      <p:pic>
        <p:nvPicPr>
          <p:cNvPr id="5" name="Gráfico 4" descr="Blog contorno">
            <a:extLst>
              <a:ext uri="{FF2B5EF4-FFF2-40B4-BE49-F238E27FC236}">
                <a16:creationId xmlns:a16="http://schemas.microsoft.com/office/drawing/2014/main" id="{5E9CEA4E-7EB3-E990-A27E-7B3E8D0286FD}"/>
              </a:ext>
            </a:extLst>
          </p:cNvPr>
          <p:cNvPicPr>
            <a:picLocks noChangeAspect="1"/>
          </p:cNvPicPr>
          <p:nvPr/>
        </p:nvPicPr>
        <p:blipFill>
          <a:blip r:embed="rId2">
            <a:duotone>
              <a:srgbClr val="A5A5A5">
                <a:shade val="45000"/>
                <a:satMod val="135000"/>
              </a:srgbClr>
              <a:prstClr val="white"/>
            </a:duotone>
            <a:clrChange>
              <a:clrFrom>
                <a:srgbClr val="000000">
                  <a:alpha val="0"/>
                </a:srgbClr>
              </a:clrFrom>
              <a:clrTo>
                <a:srgbClr val="000000">
                  <a:alpha val="0"/>
                </a:srgbClr>
              </a:clrTo>
            </a:clrChange>
            <a:extLst>
              <a:ext uri="{96DAC541-7B7A-43D3-8B79-37D633B846F1}">
                <asvg:svgBlip xmlns:asvg="http://schemas.microsoft.com/office/drawing/2016/SVG/main" r:embed="rId3"/>
              </a:ext>
            </a:extLst>
          </a:blip>
          <a:stretch>
            <a:fillRect/>
          </a:stretch>
        </p:blipFill>
        <p:spPr>
          <a:xfrm>
            <a:off x="3850784" y="812684"/>
            <a:ext cx="756415" cy="756415"/>
          </a:xfrm>
          <a:prstGeom prst="rect">
            <a:avLst/>
          </a:prstGeom>
        </p:spPr>
      </p:pic>
      <p:sp>
        <p:nvSpPr>
          <p:cNvPr id="6" name="Marcador de número de diapositiva 3">
            <a:extLst>
              <a:ext uri="{FF2B5EF4-FFF2-40B4-BE49-F238E27FC236}">
                <a16:creationId xmlns:a16="http://schemas.microsoft.com/office/drawing/2014/main" id="{7B8661D4-A4DC-9307-54D5-132A1244DDA6}"/>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3</a:t>
            </a:fld>
            <a:endParaRPr lang="es-MX" sz="2040" dirty="0">
              <a:solidFill>
                <a:srgbClr val="235C4F"/>
              </a:solidFill>
            </a:endParaRPr>
          </a:p>
        </p:txBody>
      </p:sp>
    </p:spTree>
    <p:extLst>
      <p:ext uri="{BB962C8B-B14F-4D97-AF65-F5344CB8AC3E}">
        <p14:creationId xmlns:p14="http://schemas.microsoft.com/office/powerpoint/2010/main" val="2021575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2573027-D87D-2962-131B-81CCCD3E513B}"/>
              </a:ext>
            </a:extLst>
          </p:cNvPr>
          <p:cNvSpPr/>
          <p:nvPr/>
        </p:nvSpPr>
        <p:spPr>
          <a:xfrm>
            <a:off x="1838255" y="4136231"/>
            <a:ext cx="12565334" cy="4260794"/>
          </a:xfrm>
          <a:prstGeom prst="rect">
            <a:avLst/>
          </a:prstGeom>
        </p:spPr>
        <p:txBody>
          <a:bodyPr wrap="square">
            <a:noAutofit/>
          </a:bodyPr>
          <a:lstStyle/>
          <a:p>
            <a:pPr marL="342900" indent="-342900" algn="just">
              <a:buClr>
                <a:srgbClr val="911034"/>
              </a:buClr>
              <a:buSzPct val="100000"/>
              <a:buFont typeface="+mj-lt"/>
              <a:buAutoNum type="alphaLcParen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Optimizar la utilización de inmuebles propios, habilitando inmuebles subutilizados, depurando superficies propias y rentadas para su óptimo aprovechamiento.</a:t>
            </a:r>
          </a:p>
          <a:p>
            <a:pPr marL="342900" indent="-342900" algn="just">
              <a:buClr>
                <a:srgbClr val="911034"/>
              </a:buClr>
              <a:buSzPct val="100000"/>
              <a:buFont typeface="+mj-lt"/>
              <a:buAutoNum type="alphaLcParenR"/>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342900" indent="-342900" algn="just">
              <a:buClr>
                <a:srgbClr val="911034"/>
              </a:buClr>
              <a:buSzPct val="100000"/>
              <a:buFont typeface="+mj-lt"/>
              <a:buAutoNum type="alphaLcParen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Autorizar el incremento de renta debidamente justificada, negociando preferentemente la renovación de contratos sin incremento y otorgando el incremento en plazos no menores a dos años.</a:t>
            </a:r>
          </a:p>
          <a:p>
            <a:pPr marL="342900" indent="-342900" algn="just">
              <a:buClr>
                <a:srgbClr val="911034"/>
              </a:buClr>
              <a:buSzPct val="100000"/>
              <a:buFont typeface="+mj-lt"/>
              <a:buAutoNum type="alphaLcParenR"/>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342900" indent="-342900" algn="just">
              <a:buClr>
                <a:srgbClr val="911034"/>
              </a:buClr>
              <a:buSzPct val="100000"/>
              <a:buFont typeface="+mj-lt"/>
              <a:buAutoNum type="alphaLcParen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Sustituir inmuebles en apego a los programas institucionales enfocados en la baja y enajenación de bienes resguardados. Se elaborarán estudios de mercado considerando al menos tres alternativas inmobiliarias, así como agotar la búsqueda de inmuebles propios o federales disponibles en el Instituto de Administración y Avalúos de Bienes Nacionales (INDAABIN).</a:t>
            </a:r>
          </a:p>
          <a:p>
            <a:pPr marL="342900" indent="-342900" algn="just">
              <a:buClr>
                <a:srgbClr val="911034"/>
              </a:buClr>
              <a:buSzPct val="100000"/>
              <a:buFont typeface="+mj-lt"/>
              <a:buAutoNum type="alphaLcParenR"/>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342900" indent="-342900" algn="just">
              <a:buClr>
                <a:srgbClr val="911034"/>
              </a:buClr>
              <a:buSzPct val="100000"/>
              <a:buFont typeface="+mj-lt"/>
              <a:buAutoNum type="alphaLcParenR"/>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Contratar nuevos arrendamientos vigilando que los inmuebles seleccionados representen la mejor propuesta económica, de ubicación, condiciones técnicas y de seguridad, que permitan un mejor aprovechamiento del inmueble, lo que se traduzca en ahorro en los tiempos y gastos de operación. </a:t>
            </a:r>
          </a:p>
        </p:txBody>
      </p:sp>
      <p:sp>
        <p:nvSpPr>
          <p:cNvPr id="3" name="CuadroTexto 10">
            <a:extLst>
              <a:ext uri="{FF2B5EF4-FFF2-40B4-BE49-F238E27FC236}">
                <a16:creationId xmlns:a16="http://schemas.microsoft.com/office/drawing/2014/main" id="{048DE67C-9C8C-FEE1-19AB-C51FCDA85B31}"/>
              </a:ext>
            </a:extLst>
          </p:cNvPr>
          <p:cNvSpPr txBox="1"/>
          <p:nvPr/>
        </p:nvSpPr>
        <p:spPr>
          <a:xfrm>
            <a:off x="893089" y="2236974"/>
            <a:ext cx="9343587" cy="461665"/>
          </a:xfrm>
          <a:prstGeom prst="rect">
            <a:avLst/>
          </a:prstGeom>
          <a:noFill/>
        </p:spPr>
        <p:txBody>
          <a:bodyPr wrap="square">
            <a:spAutoFit/>
          </a:bodyPr>
          <a:lstStyle/>
          <a:p>
            <a:r>
              <a:rPr lang="es-MX" sz="24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Justificación.</a:t>
            </a:r>
          </a:p>
        </p:txBody>
      </p:sp>
      <p:sp>
        <p:nvSpPr>
          <p:cNvPr id="4" name="CuadroTexto 7">
            <a:extLst>
              <a:ext uri="{FF2B5EF4-FFF2-40B4-BE49-F238E27FC236}">
                <a16:creationId xmlns:a16="http://schemas.microsoft.com/office/drawing/2014/main" id="{953FB279-3DFC-C4D6-564D-C04BA6179661}"/>
              </a:ext>
            </a:extLst>
          </p:cNvPr>
          <p:cNvSpPr txBox="1"/>
          <p:nvPr/>
        </p:nvSpPr>
        <p:spPr>
          <a:xfrm>
            <a:off x="893089" y="1137879"/>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SemiBold" panose="020B0502040504020204" pitchFamily="34" charset="0"/>
                <a:ea typeface="Noto Sans SemiBold" panose="020B0502040504020204" pitchFamily="34" charset="0"/>
                <a:cs typeface="Noto Sans SemiBold" panose="020B0502040504020204" pitchFamily="34" charset="0"/>
              </a:rPr>
              <a:t>II. Desarrollo.</a:t>
            </a:r>
          </a:p>
        </p:txBody>
      </p:sp>
      <p:sp>
        <p:nvSpPr>
          <p:cNvPr id="5" name="Rectangle 2">
            <a:extLst>
              <a:ext uri="{FF2B5EF4-FFF2-40B4-BE49-F238E27FC236}">
                <a16:creationId xmlns:a16="http://schemas.microsoft.com/office/drawing/2014/main" id="{79066BD7-1D53-6A4E-2A36-C3B47997CB04}"/>
              </a:ext>
            </a:extLst>
          </p:cNvPr>
          <p:cNvSpPr/>
          <p:nvPr/>
        </p:nvSpPr>
        <p:spPr>
          <a:xfrm>
            <a:off x="893089" y="2970441"/>
            <a:ext cx="14455666" cy="1113218"/>
          </a:xfrm>
          <a:prstGeom prst="rect">
            <a:avLst/>
          </a:prstGeom>
          <a:noFill/>
        </p:spPr>
        <p:txBody>
          <a:bodyPr wrap="square">
            <a:noAutofit/>
          </a:bodyPr>
          <a:lstStyle/>
          <a:p>
            <a:pPr algn="just"/>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Con posterioridad a la aprobación del referido Programa y previo a la conclusión del ejercicio 2024, surgieron nuevas necesidades para la prestación de los servicios de los OOAD, las cuales fueron manifestadas a la Dirección de Administración, concluyendo que los requerimientos son motivados principalmente por:</a:t>
            </a: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pic>
        <p:nvPicPr>
          <p:cNvPr id="6" name="Gráfico 5" descr="Portapapeles parcialmente comprobado contorno">
            <a:extLst>
              <a:ext uri="{FF2B5EF4-FFF2-40B4-BE49-F238E27FC236}">
                <a16:creationId xmlns:a16="http://schemas.microsoft.com/office/drawing/2014/main" id="{1F10D134-102D-D3E9-8E2E-96324E29C374}"/>
              </a:ext>
            </a:extLst>
          </p:cNvPr>
          <p:cNvPicPr>
            <a:picLocks noChangeAspect="1"/>
          </p:cNvPicPr>
          <p:nvPr/>
        </p:nvPicPr>
        <p:blipFill>
          <a:blip r:embed="rId2">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3"/>
              </a:ext>
            </a:extLst>
          </a:blip>
          <a:stretch>
            <a:fillRect/>
          </a:stretch>
        </p:blipFill>
        <p:spPr>
          <a:xfrm>
            <a:off x="3466182" y="966451"/>
            <a:ext cx="756415" cy="756415"/>
          </a:xfrm>
          <a:prstGeom prst="rect">
            <a:avLst/>
          </a:prstGeom>
        </p:spPr>
      </p:pic>
      <p:sp>
        <p:nvSpPr>
          <p:cNvPr id="7" name="Marcador de número de diapositiva 3">
            <a:extLst>
              <a:ext uri="{FF2B5EF4-FFF2-40B4-BE49-F238E27FC236}">
                <a16:creationId xmlns:a16="http://schemas.microsoft.com/office/drawing/2014/main" id="{CED8878A-1C82-237B-ED65-E01A2463F091}"/>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4</a:t>
            </a:fld>
            <a:endParaRPr lang="es-MX" sz="2040" dirty="0">
              <a:solidFill>
                <a:srgbClr val="235C4F"/>
              </a:solidFill>
            </a:endParaRPr>
          </a:p>
        </p:txBody>
      </p:sp>
    </p:spTree>
    <p:extLst>
      <p:ext uri="{BB962C8B-B14F-4D97-AF65-F5344CB8AC3E}">
        <p14:creationId xmlns:p14="http://schemas.microsoft.com/office/powerpoint/2010/main" val="1174302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6688BF0-6F3E-6C2D-9DFA-A54F58006E16}"/>
              </a:ext>
            </a:extLst>
          </p:cNvPr>
          <p:cNvSpPr txBox="1"/>
          <p:nvPr/>
        </p:nvSpPr>
        <p:spPr>
          <a:xfrm>
            <a:off x="5563597" y="2704729"/>
            <a:ext cx="3945750" cy="400110"/>
          </a:xfrm>
          <a:prstGeom prst="rect">
            <a:avLst/>
          </a:prstGeom>
          <a:noFill/>
        </p:spPr>
        <p:txBody>
          <a:bodyPr wrap="square">
            <a:spAutoFit/>
          </a:bodyPr>
          <a:lstStyle/>
          <a:p>
            <a:pPr algn="ctr"/>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Modificaciones 1/2</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9" name="CuadroTexto 8">
            <a:extLst>
              <a:ext uri="{FF2B5EF4-FFF2-40B4-BE49-F238E27FC236}">
                <a16:creationId xmlns:a16="http://schemas.microsoft.com/office/drawing/2014/main" id="{767BEE87-24F9-8FF1-112B-091E4621729F}"/>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sp>
        <p:nvSpPr>
          <p:cNvPr id="4" name="Rectangle 2">
            <a:extLst>
              <a:ext uri="{FF2B5EF4-FFF2-40B4-BE49-F238E27FC236}">
                <a16:creationId xmlns:a16="http://schemas.microsoft.com/office/drawing/2014/main" id="{177B0467-9C60-A60A-62B9-F7A08E4A2415}"/>
              </a:ext>
            </a:extLst>
          </p:cNvPr>
          <p:cNvSpPr/>
          <p:nvPr/>
        </p:nvSpPr>
        <p:spPr>
          <a:xfrm>
            <a:off x="501463" y="1861181"/>
            <a:ext cx="14095776" cy="689709"/>
          </a:xfrm>
          <a:prstGeom prst="rect">
            <a:avLst/>
          </a:prstGeom>
        </p:spPr>
        <p:txBody>
          <a:bodyPr wrap="square">
            <a:noAutofit/>
          </a:bodyPr>
          <a:lstStyle/>
          <a:p>
            <a:pPr algn="just">
              <a:buClr>
                <a:srgbClr val="C00000"/>
              </a:buClr>
              <a:buSzPct val="176000"/>
            </a:pPr>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Derivado de lo anterior, los OOAD solicitaron formalmente realizar las modificaciones a las figuras anteriormente autorizadas por ese Órgano Superior, remitiendo para tal efecto sus proyecciones con los cambios, así como sus nuevas necesidades.</a:t>
            </a: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graphicFrame>
        <p:nvGraphicFramePr>
          <p:cNvPr id="12" name="Tabla 11">
            <a:extLst>
              <a:ext uri="{FF2B5EF4-FFF2-40B4-BE49-F238E27FC236}">
                <a16:creationId xmlns:a16="http://schemas.microsoft.com/office/drawing/2014/main" id="{326BAB56-DFC9-F443-30D8-384FAA9F9320}"/>
              </a:ext>
            </a:extLst>
          </p:cNvPr>
          <p:cNvGraphicFramePr>
            <a:graphicFrameLocks noGrp="1"/>
          </p:cNvGraphicFramePr>
          <p:nvPr>
            <p:extLst>
              <p:ext uri="{D42A27DB-BD31-4B8C-83A1-F6EECF244321}">
                <p14:modId xmlns:p14="http://schemas.microsoft.com/office/powerpoint/2010/main" val="2770057858"/>
              </p:ext>
            </p:extLst>
          </p:nvPr>
        </p:nvGraphicFramePr>
        <p:xfrm>
          <a:off x="482909" y="3117661"/>
          <a:ext cx="14551357" cy="5111913"/>
        </p:xfrm>
        <a:graphic>
          <a:graphicData uri="http://schemas.openxmlformats.org/drawingml/2006/table">
            <a:tbl>
              <a:tblPr>
                <a:tableStyleId>{5C22544A-7EE6-4342-B048-85BDC9FD1C3A}</a:tableStyleId>
              </a:tblPr>
              <a:tblGrid>
                <a:gridCol w="560244">
                  <a:extLst>
                    <a:ext uri="{9D8B030D-6E8A-4147-A177-3AD203B41FA5}">
                      <a16:colId xmlns:a16="http://schemas.microsoft.com/office/drawing/2014/main" val="4036386862"/>
                    </a:ext>
                  </a:extLst>
                </a:gridCol>
                <a:gridCol w="1652133">
                  <a:extLst>
                    <a:ext uri="{9D8B030D-6E8A-4147-A177-3AD203B41FA5}">
                      <a16:colId xmlns:a16="http://schemas.microsoft.com/office/drawing/2014/main" val="3355200672"/>
                    </a:ext>
                  </a:extLst>
                </a:gridCol>
                <a:gridCol w="3990329">
                  <a:extLst>
                    <a:ext uri="{9D8B030D-6E8A-4147-A177-3AD203B41FA5}">
                      <a16:colId xmlns:a16="http://schemas.microsoft.com/office/drawing/2014/main" val="3467179369"/>
                    </a:ext>
                  </a:extLst>
                </a:gridCol>
                <a:gridCol w="2362611">
                  <a:extLst>
                    <a:ext uri="{9D8B030D-6E8A-4147-A177-3AD203B41FA5}">
                      <a16:colId xmlns:a16="http://schemas.microsoft.com/office/drawing/2014/main" val="43470729"/>
                    </a:ext>
                  </a:extLst>
                </a:gridCol>
                <a:gridCol w="1915297">
                  <a:extLst>
                    <a:ext uri="{9D8B030D-6E8A-4147-A177-3AD203B41FA5}">
                      <a16:colId xmlns:a16="http://schemas.microsoft.com/office/drawing/2014/main" val="828283293"/>
                    </a:ext>
                  </a:extLst>
                </a:gridCol>
                <a:gridCol w="1322173">
                  <a:extLst>
                    <a:ext uri="{9D8B030D-6E8A-4147-A177-3AD203B41FA5}">
                      <a16:colId xmlns:a16="http://schemas.microsoft.com/office/drawing/2014/main" val="1246657546"/>
                    </a:ext>
                  </a:extLst>
                </a:gridCol>
                <a:gridCol w="2748570">
                  <a:extLst>
                    <a:ext uri="{9D8B030D-6E8A-4147-A177-3AD203B41FA5}">
                      <a16:colId xmlns:a16="http://schemas.microsoft.com/office/drawing/2014/main" val="385464774"/>
                    </a:ext>
                  </a:extLst>
                </a:gridCol>
              </a:tblGrid>
              <a:tr h="383191">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OOAD</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Dirección del Inmueble arrendado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Servicio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Autorizado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Solicitud de Modificación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 de Oficio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extLst>
                  <a:ext uri="{0D108BD9-81ED-4DB2-BD59-A6C34878D82A}">
                    <a16:rowId xmlns:a16="http://schemas.microsoft.com/office/drawing/2014/main" val="4167373443"/>
                  </a:ext>
                </a:extLst>
              </a:tr>
              <a:tr h="572100">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Aguascalientes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Boulevard a Zacatecas No. 701, Fraccionamiento Las Hadas, C.P. 20140, Aguascalientes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de la Subdelegación Metropolitana Norte</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019001/05100/607/2024</a:t>
                      </a:r>
                    </a:p>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28 de octubre de 2024</a:t>
                      </a:r>
                    </a:p>
                    <a:p>
                      <a:pPr algn="ctr" rtl="0" fontAlgn="ctr"/>
                      <a:endPar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59464771"/>
                  </a:ext>
                </a:extLst>
              </a:tr>
              <a:tr h="758485">
                <a:tc>
                  <a:txBody>
                    <a:bodyPr/>
                    <a:lstStyle/>
                    <a:p>
                      <a:pPr algn="ctr" rtl="0" fontAlgn="ctr"/>
                      <a:r>
                        <a:rPr lang="es-MX" sz="1300" b="0" i="0" u="none" strike="noStrike" kern="120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2</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Aguascalientes</a:t>
                      </a:r>
                    </a:p>
                    <a:p>
                      <a:pPr algn="ctr" rtl="0" fontAlgn="ctr"/>
                      <a:endPar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Calle Carolina Villanueva N° 314, Ciudad Industrial, C.P. 20290, Aguascalientes, Aguascalientes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Almacén Delegacional, Archivo de Concentración y Bajas y Oficinas de la Coordinación Delegacional</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019001/05100/607/2024</a:t>
                      </a:r>
                    </a:p>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28 de octubre de 2024</a:t>
                      </a:r>
                    </a:p>
                    <a:p>
                      <a:pPr algn="ctr" rtl="0" fontAlgn="ctr"/>
                      <a:endPar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37663563"/>
                  </a:ext>
                </a:extLst>
              </a:tr>
              <a:tr h="570975">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3</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Baja California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Boulevard Lázaro Cárdenas No. 2209-C, Colonia Plutarco Elías Calles </a:t>
                      </a:r>
                      <a:r>
                        <a:rPr lang="es-MX" sz="1300" b="0" i="0" u="none" strike="noStrike" kern="1200" dirty="0" err="1">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Deleg</a:t>
                      </a: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 Gonzalez Ortega C.P 21379, Mexicali, Baja California.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Subdelegacionales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029001-150100/3274/2024 </a:t>
                      </a:r>
                    </a:p>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16 de diciembre de 2024</a:t>
                      </a:r>
                    </a:p>
                    <a:p>
                      <a:pPr algn="ctr" rtl="0" fontAlgn="ctr"/>
                      <a:endPar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86824881"/>
                  </a:ext>
                </a:extLst>
              </a:tr>
              <a:tr h="758485">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Coahuila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Calle Egipto esquina José Sarmiento S/N, Fraccionamiento Virreyes Obrera, C.P. 25220, Saltillo, Coahuila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Archivo de Concentración y Oficina de Servicios Generales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p>
                      <a:pPr algn="ctr" rtl="0" fontAlgn="ctr"/>
                      <a:endPar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p>
                      <a:pPr algn="ctr" rtl="0" fontAlgn="ctr"/>
                      <a:endPar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059001 100100/938/2024</a:t>
                      </a:r>
                    </a:p>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17 de diciembre de 2024</a:t>
                      </a:r>
                    </a:p>
                    <a:p>
                      <a:pPr algn="ctr" rtl="0" fontAlgn="ctr"/>
                      <a:endPar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71634136"/>
                  </a:ext>
                </a:extLst>
              </a:tr>
              <a:tr h="570975">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5</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Coahuila</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Calle Presidente Cárdenas No. 197 Oriente, Zona Centro, C.P. 25000, Saltillo, Coahuila</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Tienda</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a:lnSpc>
                          <a:spcPct val="115000"/>
                        </a:lnSpc>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059001 100100/938/2024</a:t>
                      </a:r>
                    </a:p>
                    <a:p>
                      <a:pPr algn="ctr">
                        <a:lnSpc>
                          <a:spcPct val="115000"/>
                        </a:lnSpc>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17 de diciembre de 2024</a:t>
                      </a:r>
                    </a:p>
                  </a:txBody>
                  <a:tcPr marL="8255" marR="8255" marT="825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68974077"/>
                  </a:ext>
                </a:extLst>
              </a:tr>
              <a:tr h="758485">
                <a:tc>
                  <a:txBody>
                    <a:bodyPr/>
                    <a:lstStyle/>
                    <a:p>
                      <a:pPr algn="ctr" rtl="0" fontAlgn="ctr"/>
                      <a:r>
                        <a:rPr lang="es-MX" sz="1300" b="0" i="0" u="none" strike="noStrike" kern="120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6</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Jalisco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Calle Matamoros N°. 516, Colonia Centro, C.P. 47650, Tepatitlán, Jalisco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 Y Archivo del Hospital General de Zona No. 21</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14660611000/548/2024</a:t>
                      </a:r>
                    </a:p>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10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48371542"/>
                  </a:ext>
                </a:extLst>
              </a:tr>
              <a:tr h="570838">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7</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Calle Pino Suárez Sur No. 44, Colonia Centro, Código Postal 59600, en Zamora, Michoacán.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Tienda IMSS-SNTSS Zamora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179 001 100 100/877/2024</a:t>
                      </a:r>
                    </a:p>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84950273"/>
                  </a:ext>
                </a:extLst>
              </a:tr>
            </a:tbl>
          </a:graphicData>
        </a:graphic>
      </p:graphicFrame>
      <p:pic>
        <p:nvPicPr>
          <p:cNvPr id="3" name="Gráfico 2" descr="Portapapeles parcialmente comprobado contorno">
            <a:extLst>
              <a:ext uri="{FF2B5EF4-FFF2-40B4-BE49-F238E27FC236}">
                <a16:creationId xmlns:a16="http://schemas.microsoft.com/office/drawing/2014/main" id="{6C5F5579-4D16-D1E5-CB67-CDEC42F01F98}"/>
              </a:ext>
            </a:extLst>
          </p:cNvPr>
          <p:cNvPicPr>
            <a:picLocks noChangeAspect="1"/>
          </p:cNvPicPr>
          <p:nvPr/>
        </p:nvPicPr>
        <p:blipFill>
          <a:blip r:embed="rId3">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4"/>
              </a:ext>
            </a:extLst>
          </a:blip>
          <a:stretch>
            <a:fillRect/>
          </a:stretch>
        </p:blipFill>
        <p:spPr>
          <a:xfrm>
            <a:off x="3079815" y="720148"/>
            <a:ext cx="756415" cy="756415"/>
          </a:xfrm>
          <a:prstGeom prst="rect">
            <a:avLst/>
          </a:prstGeom>
        </p:spPr>
      </p:pic>
      <p:sp>
        <p:nvSpPr>
          <p:cNvPr id="5" name="Marcador de número de diapositiva 3">
            <a:extLst>
              <a:ext uri="{FF2B5EF4-FFF2-40B4-BE49-F238E27FC236}">
                <a16:creationId xmlns:a16="http://schemas.microsoft.com/office/drawing/2014/main" id="{8C007C80-6B31-6817-9EC5-C84C4BB3E454}"/>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5</a:t>
            </a:fld>
            <a:endParaRPr lang="es-MX" sz="2040" dirty="0">
              <a:solidFill>
                <a:srgbClr val="235C4F"/>
              </a:solidFill>
            </a:endParaRPr>
          </a:p>
        </p:txBody>
      </p:sp>
    </p:spTree>
    <p:extLst>
      <p:ext uri="{BB962C8B-B14F-4D97-AF65-F5344CB8AC3E}">
        <p14:creationId xmlns:p14="http://schemas.microsoft.com/office/powerpoint/2010/main" val="4109751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9B40B-679B-425D-DDBE-DEF3477144EE}"/>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B2BCC4E1-0249-E87B-98E3-4CF191858915}"/>
              </a:ext>
            </a:extLst>
          </p:cNvPr>
          <p:cNvSpPr txBox="1"/>
          <p:nvPr/>
        </p:nvSpPr>
        <p:spPr>
          <a:xfrm>
            <a:off x="6145062" y="1696013"/>
            <a:ext cx="3283061" cy="400110"/>
          </a:xfrm>
          <a:prstGeom prst="rect">
            <a:avLst/>
          </a:prstGeom>
          <a:noFill/>
        </p:spPr>
        <p:txBody>
          <a:bodyPr wrap="square">
            <a:spAutoFit/>
          </a:bodyPr>
          <a:lstStyle/>
          <a:p>
            <a:pPr algn="ctr"/>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Modificaciones 2/2</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graphicFrame>
        <p:nvGraphicFramePr>
          <p:cNvPr id="3" name="Tabla 2">
            <a:extLst>
              <a:ext uri="{FF2B5EF4-FFF2-40B4-BE49-F238E27FC236}">
                <a16:creationId xmlns:a16="http://schemas.microsoft.com/office/drawing/2014/main" id="{F92220F7-28F9-5936-6C39-319625AC5D5D}"/>
              </a:ext>
            </a:extLst>
          </p:cNvPr>
          <p:cNvGraphicFramePr>
            <a:graphicFrameLocks noGrp="1"/>
          </p:cNvGraphicFramePr>
          <p:nvPr>
            <p:extLst>
              <p:ext uri="{D42A27DB-BD31-4B8C-83A1-F6EECF244321}">
                <p14:modId xmlns:p14="http://schemas.microsoft.com/office/powerpoint/2010/main" val="1431379563"/>
              </p:ext>
            </p:extLst>
          </p:nvPr>
        </p:nvGraphicFramePr>
        <p:xfrm>
          <a:off x="775886" y="2072843"/>
          <a:ext cx="13819030" cy="6034653"/>
        </p:xfrm>
        <a:graphic>
          <a:graphicData uri="http://schemas.openxmlformats.org/drawingml/2006/table">
            <a:tbl>
              <a:tblPr>
                <a:tableStyleId>{5C22544A-7EE6-4342-B048-85BDC9FD1C3A}</a:tableStyleId>
              </a:tblPr>
              <a:tblGrid>
                <a:gridCol w="410809">
                  <a:extLst>
                    <a:ext uri="{9D8B030D-6E8A-4147-A177-3AD203B41FA5}">
                      <a16:colId xmlns:a16="http://schemas.microsoft.com/office/drawing/2014/main" val="4036386862"/>
                    </a:ext>
                  </a:extLst>
                </a:gridCol>
                <a:gridCol w="1690226">
                  <a:extLst>
                    <a:ext uri="{9D8B030D-6E8A-4147-A177-3AD203B41FA5}">
                      <a16:colId xmlns:a16="http://schemas.microsoft.com/office/drawing/2014/main" val="3355200672"/>
                    </a:ext>
                  </a:extLst>
                </a:gridCol>
                <a:gridCol w="3626001">
                  <a:extLst>
                    <a:ext uri="{9D8B030D-6E8A-4147-A177-3AD203B41FA5}">
                      <a16:colId xmlns:a16="http://schemas.microsoft.com/office/drawing/2014/main" val="3467179369"/>
                    </a:ext>
                  </a:extLst>
                </a:gridCol>
                <a:gridCol w="2103411">
                  <a:extLst>
                    <a:ext uri="{9D8B030D-6E8A-4147-A177-3AD203B41FA5}">
                      <a16:colId xmlns:a16="http://schemas.microsoft.com/office/drawing/2014/main" val="43470729"/>
                    </a:ext>
                  </a:extLst>
                </a:gridCol>
                <a:gridCol w="1968330">
                  <a:extLst>
                    <a:ext uri="{9D8B030D-6E8A-4147-A177-3AD203B41FA5}">
                      <a16:colId xmlns:a16="http://schemas.microsoft.com/office/drawing/2014/main" val="828283293"/>
                    </a:ext>
                  </a:extLst>
                </a:gridCol>
                <a:gridCol w="1061354">
                  <a:extLst>
                    <a:ext uri="{9D8B030D-6E8A-4147-A177-3AD203B41FA5}">
                      <a16:colId xmlns:a16="http://schemas.microsoft.com/office/drawing/2014/main" val="1246657546"/>
                    </a:ext>
                  </a:extLst>
                </a:gridCol>
                <a:gridCol w="2958899">
                  <a:extLst>
                    <a:ext uri="{9D8B030D-6E8A-4147-A177-3AD203B41FA5}">
                      <a16:colId xmlns:a16="http://schemas.microsoft.com/office/drawing/2014/main" val="385464774"/>
                    </a:ext>
                  </a:extLst>
                </a:gridCol>
              </a:tblGrid>
              <a:tr h="448045">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OOAD</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Dirección del Inmueble arrendado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Servicio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Autorizado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Solicitud de Modificación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0" i="0" u="none" strike="noStrike" kern="1200" dirty="0">
                          <a:solidFill>
                            <a:schemeClr val="bg1"/>
                          </a:solidFill>
                          <a:effectLst/>
                          <a:latin typeface="Noto Sans Regular" panose="020B0502040504020204" pitchFamily="34" charset="0"/>
                          <a:ea typeface="Noto Sans Regular" panose="020B0502040504020204" pitchFamily="34" charset="0"/>
                          <a:cs typeface="Noto Sans Regular" panose="020B0502040504020204" pitchFamily="34" charset="0"/>
                        </a:rPr>
                        <a:t>No. de Oficio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extLst>
                  <a:ext uri="{0D108BD9-81ED-4DB2-BD59-A6C34878D82A}">
                    <a16:rowId xmlns:a16="http://schemas.microsoft.com/office/drawing/2014/main" val="4167373443"/>
                  </a:ext>
                </a:extLst>
              </a:tr>
              <a:tr h="750440">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8</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Av. Francisco y Madero Poniente N° 3980, Hacienda San Diego, CP 55183 Morelia, Michoacán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Tienda IMSS-SNTSS N° 27</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179 001 100 100/877/2024</a:t>
                      </a:r>
                    </a:p>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59464771"/>
                  </a:ext>
                </a:extLst>
              </a:tr>
              <a:tr h="619323">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9</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Morelos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Calle Paraíso N° 24, Colonia Barrio de San Miguel , C.P. 62520, Tepoztlán, Morelos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UMF N° 19</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 189001050100/1609/2024 de 26 de noviembre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37663563"/>
                  </a:ext>
                </a:extLst>
              </a:tr>
              <a:tr h="719986">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10</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Morelos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Avenida Morelos Sur No. 137, Local Interior 6, Colonia Las Palmas, C.P. 62050, Cuernavaca, Morelos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Tienda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 189001050100/0988/2024 de fecha 24 de agosto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86824881"/>
                  </a:ext>
                </a:extLst>
              </a:tr>
              <a:tr h="708338">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11</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Oaxaca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Calle Reforma N° 905, Colonia Centro, Oaxaca de Juárez, Oaxaca, CP 68000</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Delegacionales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 219001140100/DCSG/PI/4820/2024 del 30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71634136"/>
                  </a:ext>
                </a:extLst>
              </a:tr>
              <a:tr h="682580">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12</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endPar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Puebla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Avenida Revolución No. 5, Colonia Centro, Tlatlauquitepec, C.P. 73900, Puebla, Puebla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Unidad de Medicina Familiar N º. 46</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 189001050100/599/2024 de fecha 16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68974077"/>
                  </a:ext>
                </a:extLst>
              </a:tr>
              <a:tr h="682580">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13</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Puebla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Calle Avenida 7 Poniente 114-B, Colonia Centro, C.P. 72760, San Pedro Cholula, Puebla,</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Centro de Seguridad Social</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 229001130100/DC/607/2024 de fecha 18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48371542"/>
                  </a:ext>
                </a:extLst>
              </a:tr>
              <a:tr h="622542">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Quintana Roo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Avenida Carmen Ochoa de Merino </a:t>
                      </a:r>
                      <a:r>
                        <a:rPr lang="es-MX" sz="1300" b="0" i="0" u="none" strike="noStrike" kern="1200" dirty="0" err="1">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Nº</a:t>
                      </a: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 149, Colonia Centro, C.P. 77000, Chetumal, Municipio de Othón P. Blanco, Chetumal, Quintana Roo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Oficinas Administrativas Subdelegacionales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con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 </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 JSA/249001100100/000913/2024 de fecha 24 de junio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9679320"/>
                  </a:ext>
                </a:extLst>
              </a:tr>
              <a:tr h="622542">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15</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Zacatecas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Carretera Guadalupe-Ciudad Cuauhtémoc No. 11, Zona Industrial, C.P. 98604, Guadalupe, Zacatecas</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Archivo de Concentración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Renovación sin Incremento</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kern="120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Sustitución</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349001100100/JAS/0842/2024</a:t>
                      </a:r>
                    </a:p>
                    <a:p>
                      <a:pPr marL="0" marR="0" lvl="0" indent="0" algn="ctr" defTabSz="1341333" rtl="0" eaLnBrk="1" fontAlgn="ctr" latinLnBrk="0" hangingPunct="1">
                        <a:lnSpc>
                          <a:spcPct val="100000"/>
                        </a:lnSpc>
                        <a:spcBef>
                          <a:spcPts val="0"/>
                        </a:spcBef>
                        <a:spcAft>
                          <a:spcPts val="0"/>
                        </a:spcAft>
                        <a:buClrTx/>
                        <a:buSzTx/>
                        <a:buFontTx/>
                        <a:buNone/>
                        <a:tabLst/>
                        <a:defRPr/>
                      </a:pPr>
                      <a:r>
                        <a:rPr lang="es-MX" sz="1300" b="0" i="0" u="none" strike="noStrike" kern="1200" noProof="0"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16 de diciembre de 2024</a:t>
                      </a:r>
                    </a:p>
                  </a:txBody>
                  <a:tcPr marL="8339" marR="8339" marT="8339"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84892559"/>
                  </a:ext>
                </a:extLst>
              </a:tr>
            </a:tbl>
          </a:graphicData>
        </a:graphic>
      </p:graphicFrame>
      <p:sp>
        <p:nvSpPr>
          <p:cNvPr id="4" name="CuadroTexto 3">
            <a:extLst>
              <a:ext uri="{FF2B5EF4-FFF2-40B4-BE49-F238E27FC236}">
                <a16:creationId xmlns:a16="http://schemas.microsoft.com/office/drawing/2014/main" id="{30ADB59C-D8D5-7201-9977-85D4F97F5699}"/>
              </a:ext>
            </a:extLst>
          </p:cNvPr>
          <p:cNvSpPr txBox="1"/>
          <p:nvPr/>
        </p:nvSpPr>
        <p:spPr>
          <a:xfrm>
            <a:off x="729427" y="76893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pic>
        <p:nvPicPr>
          <p:cNvPr id="5" name="Gráfico 4" descr="Portapapeles parcialmente comprobado contorno">
            <a:extLst>
              <a:ext uri="{FF2B5EF4-FFF2-40B4-BE49-F238E27FC236}">
                <a16:creationId xmlns:a16="http://schemas.microsoft.com/office/drawing/2014/main" id="{DFC4D87D-3284-A918-292A-A27FFA76F05E}"/>
              </a:ext>
            </a:extLst>
          </p:cNvPr>
          <p:cNvPicPr>
            <a:picLocks noChangeAspect="1"/>
          </p:cNvPicPr>
          <p:nvPr/>
        </p:nvPicPr>
        <p:blipFill>
          <a:blip r:embed="rId3">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4"/>
              </a:ext>
            </a:extLst>
          </a:blip>
          <a:stretch>
            <a:fillRect/>
          </a:stretch>
        </p:blipFill>
        <p:spPr>
          <a:xfrm>
            <a:off x="3079815" y="681511"/>
            <a:ext cx="756415" cy="756415"/>
          </a:xfrm>
          <a:prstGeom prst="rect">
            <a:avLst/>
          </a:prstGeom>
        </p:spPr>
      </p:pic>
      <p:sp>
        <p:nvSpPr>
          <p:cNvPr id="7" name="Marcador de número de diapositiva 3">
            <a:extLst>
              <a:ext uri="{FF2B5EF4-FFF2-40B4-BE49-F238E27FC236}">
                <a16:creationId xmlns:a16="http://schemas.microsoft.com/office/drawing/2014/main" id="{DBD657AA-F5C1-F51D-E1B5-460CF1E15495}"/>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6</a:t>
            </a:fld>
            <a:endParaRPr lang="es-MX" sz="2040" dirty="0">
              <a:solidFill>
                <a:srgbClr val="235C4F"/>
              </a:solidFill>
            </a:endParaRPr>
          </a:p>
        </p:txBody>
      </p:sp>
    </p:spTree>
    <p:extLst>
      <p:ext uri="{BB962C8B-B14F-4D97-AF65-F5344CB8AC3E}">
        <p14:creationId xmlns:p14="http://schemas.microsoft.com/office/powerpoint/2010/main" val="2168512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a:extLst>
              <a:ext uri="{FF2B5EF4-FFF2-40B4-BE49-F238E27FC236}">
                <a16:creationId xmlns:a16="http://schemas.microsoft.com/office/drawing/2014/main" id="{6E68B6BA-7373-8677-7198-C9D9BFBD639C}"/>
              </a:ext>
            </a:extLst>
          </p:cNvPr>
          <p:cNvSpPr txBox="1"/>
          <p:nvPr/>
        </p:nvSpPr>
        <p:spPr>
          <a:xfrm>
            <a:off x="5527825" y="2912948"/>
            <a:ext cx="4041177" cy="400110"/>
          </a:xfrm>
          <a:prstGeom prst="rect">
            <a:avLst/>
          </a:prstGeom>
          <a:noFill/>
        </p:spPr>
        <p:txBody>
          <a:bodyPr wrap="square">
            <a:spAutoFit/>
          </a:bodyPr>
          <a:lstStyle/>
          <a:p>
            <a:pPr algn="ctr"/>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Nuevos Arrendamientos</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graphicFrame>
        <p:nvGraphicFramePr>
          <p:cNvPr id="9" name="Tabla 8">
            <a:extLst>
              <a:ext uri="{FF2B5EF4-FFF2-40B4-BE49-F238E27FC236}">
                <a16:creationId xmlns:a16="http://schemas.microsoft.com/office/drawing/2014/main" id="{7C0BA756-6759-28C7-A90D-D3B89DF8CB6F}"/>
              </a:ext>
            </a:extLst>
          </p:cNvPr>
          <p:cNvGraphicFramePr>
            <a:graphicFrameLocks noGrp="1"/>
          </p:cNvGraphicFramePr>
          <p:nvPr>
            <p:extLst>
              <p:ext uri="{D42A27DB-BD31-4B8C-83A1-F6EECF244321}">
                <p14:modId xmlns:p14="http://schemas.microsoft.com/office/powerpoint/2010/main" val="2648715763"/>
              </p:ext>
            </p:extLst>
          </p:nvPr>
        </p:nvGraphicFramePr>
        <p:xfrm>
          <a:off x="602985" y="3348453"/>
          <a:ext cx="14487856" cy="4630721"/>
        </p:xfrm>
        <a:graphic>
          <a:graphicData uri="http://schemas.openxmlformats.org/drawingml/2006/table">
            <a:tbl>
              <a:tblPr>
                <a:tableStyleId>{5C22544A-7EE6-4342-B048-85BDC9FD1C3A}</a:tableStyleId>
              </a:tblPr>
              <a:tblGrid>
                <a:gridCol w="755418">
                  <a:extLst>
                    <a:ext uri="{9D8B030D-6E8A-4147-A177-3AD203B41FA5}">
                      <a16:colId xmlns:a16="http://schemas.microsoft.com/office/drawing/2014/main" val="4036386862"/>
                    </a:ext>
                  </a:extLst>
                </a:gridCol>
                <a:gridCol w="2212297">
                  <a:extLst>
                    <a:ext uri="{9D8B030D-6E8A-4147-A177-3AD203B41FA5}">
                      <a16:colId xmlns:a16="http://schemas.microsoft.com/office/drawing/2014/main" val="3355200672"/>
                    </a:ext>
                  </a:extLst>
                </a:gridCol>
                <a:gridCol w="5090965">
                  <a:extLst>
                    <a:ext uri="{9D8B030D-6E8A-4147-A177-3AD203B41FA5}">
                      <a16:colId xmlns:a16="http://schemas.microsoft.com/office/drawing/2014/main" val="3467179369"/>
                    </a:ext>
                  </a:extLst>
                </a:gridCol>
                <a:gridCol w="3422822">
                  <a:extLst>
                    <a:ext uri="{9D8B030D-6E8A-4147-A177-3AD203B41FA5}">
                      <a16:colId xmlns:a16="http://schemas.microsoft.com/office/drawing/2014/main" val="43470729"/>
                    </a:ext>
                  </a:extLst>
                </a:gridCol>
                <a:gridCol w="3006354">
                  <a:extLst>
                    <a:ext uri="{9D8B030D-6E8A-4147-A177-3AD203B41FA5}">
                      <a16:colId xmlns:a16="http://schemas.microsoft.com/office/drawing/2014/main" val="828283293"/>
                    </a:ext>
                  </a:extLst>
                </a:gridCol>
              </a:tblGrid>
              <a:tr h="288086">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No.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OOAD</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Dirección del Inmueble </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Servicio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tc>
                  <a:txBody>
                    <a:bodyPr/>
                    <a:lstStyle/>
                    <a:p>
                      <a:pPr algn="ctr" rtl="0" fontAlgn="ctr"/>
                      <a:r>
                        <a:rPr lang="es-MX" sz="1300" b="1" i="0" u="none" strike="noStrike" dirty="0">
                          <a:solidFill>
                            <a:srgbClr val="FFFFFF"/>
                          </a:solidFill>
                          <a:effectLst/>
                          <a:latin typeface="Noto Sans Regular" panose="020B0502040504020204" pitchFamily="34" charset="0"/>
                          <a:ea typeface="Noto Sans Regular" panose="020B0502040504020204" pitchFamily="34" charset="0"/>
                          <a:cs typeface="Noto Sans Regular" panose="020B0502040504020204" pitchFamily="34" charset="0"/>
                        </a:rPr>
                        <a:t>No. de Oficio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245C4F"/>
                    </a:solidFill>
                  </a:tcPr>
                </a:tc>
                <a:extLst>
                  <a:ext uri="{0D108BD9-81ED-4DB2-BD59-A6C34878D82A}">
                    <a16:rowId xmlns:a16="http://schemas.microsoft.com/office/drawing/2014/main" val="4167373443"/>
                  </a:ext>
                </a:extLst>
              </a:tr>
              <a:tr h="562958">
                <a:tc>
                  <a:txBody>
                    <a:bodyPr/>
                    <a:lstStyle/>
                    <a:p>
                      <a:pPr algn="ctr" rtl="0" fontAlgn="ctr"/>
                      <a:r>
                        <a:rPr lang="es-MX" sz="1300" b="1"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D.F. Sur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Calle Altadena N° 23, Colonia Nápoles, Alcaldía Benito Juárez, CP 03810, Ciudad de México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Sub-Almacén para alojar bienes terapéuticos y no terapéuticos</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389001050100/603/2024 del 05 de diciembre de 2024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059464771"/>
                  </a:ext>
                </a:extLst>
              </a:tr>
              <a:tr h="684343">
                <a:tc>
                  <a:txBody>
                    <a:bodyPr/>
                    <a:lstStyle/>
                    <a:p>
                      <a:pPr algn="ctr" rtl="0" fontAlgn="ctr"/>
                      <a:r>
                        <a:rPr lang="es-MX" sz="1300" b="1"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Durango</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Calle Níspero No. 214, del Fraccionamiento Campestre Jacarandas, en Durango, </a:t>
                      </a:r>
                      <a:r>
                        <a:rPr lang="es-MX" sz="1300" b="0" i="0" u="none" strike="noStrike" dirty="0" err="1">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Dgo</a:t>
                      </a:r>
                      <a:endPar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109001 100100/2024/0308</a:t>
                      </a:r>
                    </a:p>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10 de octubre de 2024</a:t>
                      </a:r>
                    </a:p>
                    <a:p>
                      <a:pPr algn="ctr" rtl="0" fontAlgn="ctr"/>
                      <a:endPar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537663563"/>
                  </a:ext>
                </a:extLst>
              </a:tr>
              <a:tr h="684343">
                <a:tc>
                  <a:txBody>
                    <a:bodyPr/>
                    <a:lstStyle/>
                    <a:p>
                      <a:pPr algn="ctr" rtl="0" fontAlgn="ctr"/>
                      <a:r>
                        <a:rPr lang="es-MX" sz="1300" b="1"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Centro de Seguridad Social en Morelia</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179001 100 100/877/2024</a:t>
                      </a:r>
                    </a:p>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2024</a:t>
                      </a:r>
                    </a:p>
                    <a:p>
                      <a:pPr algn="ctr" rtl="0" fontAlgn="ctr"/>
                      <a:endPar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55132811"/>
                  </a:ext>
                </a:extLst>
              </a:tr>
              <a:tr h="684343">
                <a:tc>
                  <a:txBody>
                    <a:bodyPr/>
                    <a:lstStyle/>
                    <a:p>
                      <a:pPr algn="ctr" rtl="0" fontAlgn="ctr"/>
                      <a:r>
                        <a:rPr lang="es-MX" sz="1300" b="1"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Michoacán</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pt-BR"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 para OAS Zamora</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179001 100 100/877/2024</a:t>
                      </a:r>
                    </a:p>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09 de diciembre de 2024</a:t>
                      </a:r>
                    </a:p>
                    <a:p>
                      <a:pPr algn="ctr" rtl="0" fontAlgn="ctr"/>
                      <a:endPar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771634136"/>
                  </a:ext>
                </a:extLst>
              </a:tr>
              <a:tr h="1042305">
                <a:tc>
                  <a:txBody>
                    <a:bodyPr/>
                    <a:lstStyle/>
                    <a:p>
                      <a:pPr algn="ctr" rtl="0" fontAlgn="ctr"/>
                      <a:r>
                        <a:rPr lang="es-MX" sz="1300" b="1"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Nuevo León</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Casa Habitación TOOAD</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209001050100/12528/2024</a:t>
                      </a:r>
                    </a:p>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12 de diciembre de 2024</a:t>
                      </a:r>
                    </a:p>
                    <a:p>
                      <a:pPr algn="ctr" rtl="0" fontAlgn="ctr"/>
                      <a:endPar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68974077"/>
                  </a:ext>
                </a:extLst>
              </a:tr>
              <a:tr h="684343">
                <a:tc>
                  <a:txBody>
                    <a:bodyPr/>
                    <a:lstStyle/>
                    <a:p>
                      <a:pPr algn="ctr" rtl="0" fontAlgn="ctr"/>
                      <a:r>
                        <a:rPr lang="es-MX" sz="1300" b="1"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6</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Zacatecas</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Por definir</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Bodega de Bienes Embargados</a:t>
                      </a:r>
                    </a:p>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Fresnillo Zacatecas</a:t>
                      </a:r>
                    </a:p>
                    <a:p>
                      <a:pPr algn="ctr" rtl="0" fontAlgn="ctr"/>
                      <a:endPar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349001 100100/JSA/0002/2025</a:t>
                      </a:r>
                    </a:p>
                    <a:p>
                      <a:pPr algn="ctr" rtl="0" fontAlgn="ctr"/>
                      <a:r>
                        <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rPr>
                        <a:t>Del 07 de enero de 2025</a:t>
                      </a:r>
                    </a:p>
                    <a:p>
                      <a:pPr algn="ctr" rtl="0" fontAlgn="ctr"/>
                      <a:endParaRPr lang="es-MX" sz="1300" b="0" i="0" u="none" strike="noStrike" dirty="0">
                        <a:solidFill>
                          <a:schemeClr val="tx1"/>
                        </a:solidFill>
                        <a:effectLst/>
                        <a:latin typeface="Noto Sans Regular" panose="020B0502040504020204" pitchFamily="34" charset="0"/>
                        <a:ea typeface="Noto Sans Regular" panose="020B0502040504020204" pitchFamily="34" charset="0"/>
                        <a:cs typeface="Noto Sans Regular" panose="020B0502040504020204" pitchFamily="34" charset="0"/>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48371542"/>
                  </a:ext>
                </a:extLst>
              </a:tr>
            </a:tbl>
          </a:graphicData>
        </a:graphic>
      </p:graphicFrame>
      <p:sp>
        <p:nvSpPr>
          <p:cNvPr id="3" name="Rectangle 2">
            <a:extLst>
              <a:ext uri="{FF2B5EF4-FFF2-40B4-BE49-F238E27FC236}">
                <a16:creationId xmlns:a16="http://schemas.microsoft.com/office/drawing/2014/main" id="{A149063A-958D-36E5-85D7-B09E55D9180A}"/>
              </a:ext>
            </a:extLst>
          </p:cNvPr>
          <p:cNvSpPr/>
          <p:nvPr/>
        </p:nvSpPr>
        <p:spPr>
          <a:xfrm>
            <a:off x="725306" y="1901577"/>
            <a:ext cx="14095776" cy="1006159"/>
          </a:xfrm>
          <a:prstGeom prst="rect">
            <a:avLst/>
          </a:prstGeom>
        </p:spPr>
        <p:txBody>
          <a:bodyPr wrap="square">
            <a:noAutofit/>
          </a:bodyPr>
          <a:lstStyle/>
          <a:p>
            <a:pPr algn="just">
              <a:buClr>
                <a:srgbClr val="C00000"/>
              </a:buClr>
              <a:buSzPct val="176000"/>
            </a:pPr>
            <a:r>
              <a:rPr lang="es-ES"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En ese mismo sentido, es necesario incluir en el Programa de Arrendamiento Inmobiliario para el ejercicio 2025, las siguientes necesidades. </a:t>
            </a:r>
            <a:endPar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2" name="CuadroTexto 1">
            <a:extLst>
              <a:ext uri="{FF2B5EF4-FFF2-40B4-BE49-F238E27FC236}">
                <a16:creationId xmlns:a16="http://schemas.microsoft.com/office/drawing/2014/main" id="{37B934E6-85E0-4EAE-2C80-4D975011A187}"/>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pic>
        <p:nvPicPr>
          <p:cNvPr id="4" name="Gráfico 3" descr="Portapapeles parcialmente comprobado contorno">
            <a:extLst>
              <a:ext uri="{FF2B5EF4-FFF2-40B4-BE49-F238E27FC236}">
                <a16:creationId xmlns:a16="http://schemas.microsoft.com/office/drawing/2014/main" id="{0749D4A2-2282-9793-40A7-1BD30F4B8B13}"/>
              </a:ext>
            </a:extLst>
          </p:cNvPr>
          <p:cNvPicPr>
            <a:picLocks noChangeAspect="1"/>
          </p:cNvPicPr>
          <p:nvPr/>
        </p:nvPicPr>
        <p:blipFill>
          <a:blip r:embed="rId3">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4"/>
              </a:ext>
            </a:extLst>
          </a:blip>
          <a:stretch>
            <a:fillRect/>
          </a:stretch>
        </p:blipFill>
        <p:spPr>
          <a:xfrm>
            <a:off x="3079815" y="720148"/>
            <a:ext cx="756415" cy="756415"/>
          </a:xfrm>
          <a:prstGeom prst="rect">
            <a:avLst/>
          </a:prstGeom>
        </p:spPr>
      </p:pic>
      <p:sp>
        <p:nvSpPr>
          <p:cNvPr id="5" name="Marcador de número de diapositiva 3">
            <a:extLst>
              <a:ext uri="{FF2B5EF4-FFF2-40B4-BE49-F238E27FC236}">
                <a16:creationId xmlns:a16="http://schemas.microsoft.com/office/drawing/2014/main" id="{F632E2BC-E836-E50D-68C6-11F49F74F3ED}"/>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7</a:t>
            </a:fld>
            <a:endParaRPr lang="es-MX" sz="2040" dirty="0">
              <a:solidFill>
                <a:srgbClr val="235C4F"/>
              </a:solidFill>
            </a:endParaRPr>
          </a:p>
        </p:txBody>
      </p:sp>
    </p:spTree>
    <p:extLst>
      <p:ext uri="{BB962C8B-B14F-4D97-AF65-F5344CB8AC3E}">
        <p14:creationId xmlns:p14="http://schemas.microsoft.com/office/powerpoint/2010/main" val="2008007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F2B0FA3-4614-6BC7-A5A7-D147E3EEBEF9}"/>
              </a:ext>
            </a:extLst>
          </p:cNvPr>
          <p:cNvSpPr/>
          <p:nvPr/>
        </p:nvSpPr>
        <p:spPr>
          <a:xfrm>
            <a:off x="485026" y="2262788"/>
            <a:ext cx="14409229" cy="1005304"/>
          </a:xfrm>
          <a:prstGeom prst="rect">
            <a:avLst/>
          </a:prstGeom>
          <a:noFill/>
        </p:spPr>
        <p:txBody>
          <a:bodyPr wrap="square">
            <a:noAutofit/>
          </a:bodyPr>
          <a:lstStyle/>
          <a:p>
            <a:pPr lvl="0" algn="just">
              <a:buClr>
                <a:srgbClr val="C00000"/>
              </a:buClr>
              <a:buSzPct val="176000"/>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Derivado de lo anterior, una vez consideradas las propuestas de modificación y las necesidades de nuevos arrendamientos, el Programa de Arrendamiento Inmobiliario, para el año 2025, IMSS – Arrendatario: Régimen Ordinario, quedaría de la siguiente manera:</a:t>
            </a:r>
          </a:p>
        </p:txBody>
      </p:sp>
      <p:sp>
        <p:nvSpPr>
          <p:cNvPr id="5" name="Rectangle 2">
            <a:extLst>
              <a:ext uri="{FF2B5EF4-FFF2-40B4-BE49-F238E27FC236}">
                <a16:creationId xmlns:a16="http://schemas.microsoft.com/office/drawing/2014/main" id="{86461D3C-0D90-EB6F-A911-5678F843127B}"/>
              </a:ext>
            </a:extLst>
          </p:cNvPr>
          <p:cNvSpPr/>
          <p:nvPr/>
        </p:nvSpPr>
        <p:spPr>
          <a:xfrm>
            <a:off x="652131" y="3384766"/>
            <a:ext cx="14242125" cy="4412434"/>
          </a:xfrm>
          <a:prstGeom prst="rect">
            <a:avLst/>
          </a:prstGeom>
        </p:spPr>
        <p:txBody>
          <a:bodyPr wrap="square">
            <a:noAutofit/>
          </a:bodyPr>
          <a:lstStyle/>
          <a:p>
            <a:pPr marL="1081088" lvl="1" indent="-625475" algn="just">
              <a:buClr>
                <a:srgbClr val="911034"/>
              </a:buClr>
              <a:buSzPct val="176000"/>
              <a:buFont typeface="+mj-lt"/>
              <a:buAutoNum type="romanUcPeriod"/>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Cancelación de </a:t>
            </a: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4</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arrendamientos.</a:t>
            </a:r>
          </a:p>
          <a:p>
            <a:pPr marL="457189" lvl="1" algn="just">
              <a:buClr>
                <a:srgbClr val="C00000"/>
              </a:buClr>
              <a:buSzPct val="176000"/>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1081088" lvl="1" indent="-625475" algn="just">
              <a:buClr>
                <a:srgbClr val="911034"/>
              </a:buClr>
              <a:buSzPct val="176000"/>
              <a:buFont typeface="+mj-lt"/>
              <a:buAutoNum type="romanUcPeriod" startAt="2"/>
              <a:tabLst>
                <a:tab pos="901700" algn="l"/>
              </a:tabLst>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Renovación de 210 contratos:</a:t>
            </a:r>
          </a:p>
          <a:p>
            <a:pPr marL="1071695" lvl="2" algn="just">
              <a:buClr>
                <a:srgbClr val="911034"/>
              </a:buClr>
              <a:buSzPct val="176000"/>
            </a:pP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97</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Renovaciones con incremento. </a:t>
            </a:r>
          </a:p>
          <a:p>
            <a:pPr marL="1071695" lvl="2" algn="just">
              <a:buClr>
                <a:srgbClr val="911034"/>
              </a:buClr>
              <a:buSzPct val="176000"/>
            </a:pP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113</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Renovaciones sin incremento.</a:t>
            </a:r>
          </a:p>
          <a:p>
            <a:pPr marL="457189" lvl="1" algn="just">
              <a:buClr>
                <a:srgbClr val="C00000"/>
              </a:buClr>
              <a:buSzPct val="176000"/>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1081088" lvl="1" indent="-625475" algn="just">
              <a:buClr>
                <a:srgbClr val="911034"/>
              </a:buClr>
              <a:buSzPct val="176000"/>
              <a:buFont typeface="+mj-lt"/>
              <a:buAutoNum type="romanUcPeriod" startAt="3"/>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Sustitución de </a:t>
            </a: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44</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inmuebles arrendados.</a:t>
            </a:r>
          </a:p>
          <a:p>
            <a:pPr marL="800089" lvl="1" indent="-342900" algn="just">
              <a:buClr>
                <a:srgbClr val="C00000"/>
              </a:buClr>
              <a:buSzPct val="176000"/>
              <a:buFont typeface="+mj-lt"/>
              <a:buAutoNum type="romanUcPeriod" startAt="3"/>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1081088" lvl="1" indent="-625475" algn="just">
              <a:buClr>
                <a:srgbClr val="911034"/>
              </a:buClr>
              <a:buSzPct val="176000"/>
              <a:buFont typeface="+mj-lt"/>
              <a:buAutoNum type="romanUcPeriod" startAt="3"/>
            </a:pP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Contratación de </a:t>
            </a: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34</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Nuevos Arrendamientos, destacando que </a:t>
            </a: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11</a:t>
            </a:r>
            <a:r>
              <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 de ellos, son para destino de resguardo de bienes terapéuticos y no terapéuticos para el servicio médico.</a:t>
            </a:r>
          </a:p>
          <a:p>
            <a:pPr marL="457189" lvl="1" algn="just">
              <a:buClr>
                <a:srgbClr val="911034"/>
              </a:buClr>
              <a:buSzPct val="176000"/>
            </a:pPr>
            <a:endParaRPr lang="es-MX"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0" lvl="1" algn="just">
              <a:buClr>
                <a:srgbClr val="911034"/>
              </a:buClr>
              <a:buSzPct val="176000"/>
            </a:pPr>
            <a:endPar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a:p>
            <a:pPr marL="0" lvl="1" algn="just">
              <a:buClr>
                <a:srgbClr val="911034"/>
              </a:buClr>
              <a:buSzPct val="176000"/>
            </a:pPr>
            <a:r>
              <a:rPr lang="es-ES" sz="18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Cabe resaltar que las modificaciones solicitadas al presente Programa no implican un incremento al recurso previamente autorizado, por lo que las operaciones inmobiliarias contempladas quedan cubiertas con los </a:t>
            </a:r>
            <a:r>
              <a:rPr 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522.1 millones de pesos, asignados mediante Acuerdo número ACDO.SA2.HCT.240924/355.P.DA. </a:t>
            </a:r>
          </a:p>
          <a:p>
            <a:pPr marL="0" lvl="1" algn="just">
              <a:buClr>
                <a:srgbClr val="911034"/>
              </a:buClr>
              <a:buSzPct val="176000"/>
            </a:pPr>
            <a:endParaRPr lang="es-ES" sz="1800" b="1" dirty="0">
              <a:solidFill>
                <a:srgbClr val="A42145"/>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2" name="CuadroTexto 1">
            <a:extLst>
              <a:ext uri="{FF2B5EF4-FFF2-40B4-BE49-F238E27FC236}">
                <a16:creationId xmlns:a16="http://schemas.microsoft.com/office/drawing/2014/main" id="{C6FCA3ED-0758-76EE-69FB-61908B42F155}"/>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pic>
        <p:nvPicPr>
          <p:cNvPr id="3" name="Gráfico 2" descr="Portapapeles parcialmente comprobado contorno">
            <a:extLst>
              <a:ext uri="{FF2B5EF4-FFF2-40B4-BE49-F238E27FC236}">
                <a16:creationId xmlns:a16="http://schemas.microsoft.com/office/drawing/2014/main" id="{B59FEBCA-CA16-3605-7D5C-07540851495F}"/>
              </a:ext>
            </a:extLst>
          </p:cNvPr>
          <p:cNvPicPr>
            <a:picLocks noChangeAspect="1"/>
          </p:cNvPicPr>
          <p:nvPr/>
        </p:nvPicPr>
        <p:blipFill>
          <a:blip r:embed="rId3">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4"/>
              </a:ext>
            </a:extLst>
          </a:blip>
          <a:stretch>
            <a:fillRect/>
          </a:stretch>
        </p:blipFill>
        <p:spPr>
          <a:xfrm>
            <a:off x="3079815" y="720148"/>
            <a:ext cx="756415" cy="756415"/>
          </a:xfrm>
          <a:prstGeom prst="rect">
            <a:avLst/>
          </a:prstGeom>
        </p:spPr>
      </p:pic>
      <p:sp>
        <p:nvSpPr>
          <p:cNvPr id="7" name="Marcador de número de diapositiva 3">
            <a:extLst>
              <a:ext uri="{FF2B5EF4-FFF2-40B4-BE49-F238E27FC236}">
                <a16:creationId xmlns:a16="http://schemas.microsoft.com/office/drawing/2014/main" id="{6398F528-F741-84A5-BBEF-0954B311841D}"/>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8</a:t>
            </a:fld>
            <a:endParaRPr lang="es-MX" sz="2040" dirty="0">
              <a:solidFill>
                <a:srgbClr val="235C4F"/>
              </a:solidFill>
            </a:endParaRPr>
          </a:p>
        </p:txBody>
      </p:sp>
    </p:spTree>
    <p:extLst>
      <p:ext uri="{BB962C8B-B14F-4D97-AF65-F5344CB8AC3E}">
        <p14:creationId xmlns:p14="http://schemas.microsoft.com/office/powerpoint/2010/main" val="2845921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BF4A111C-B4B2-4F91-52E9-52106652872E}"/>
              </a:ext>
            </a:extLst>
          </p:cNvPr>
          <p:cNvSpPr txBox="1"/>
          <p:nvPr/>
        </p:nvSpPr>
        <p:spPr>
          <a:xfrm>
            <a:off x="492186" y="2111274"/>
            <a:ext cx="9343587" cy="400110"/>
          </a:xfrm>
          <a:prstGeom prst="rect">
            <a:avLst/>
          </a:prstGeom>
          <a:noFill/>
        </p:spPr>
        <p:txBody>
          <a:bodyPr wrap="square">
            <a:spAutoFit/>
          </a:bodyPr>
          <a:lstStyle/>
          <a:p>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Figuras de Ocupación (1/2)</a:t>
            </a:r>
          </a:p>
        </p:txBody>
      </p:sp>
      <p:sp>
        <p:nvSpPr>
          <p:cNvPr id="2" name="Rectangle 2">
            <a:extLst>
              <a:ext uri="{FF2B5EF4-FFF2-40B4-BE49-F238E27FC236}">
                <a16:creationId xmlns:a16="http://schemas.microsoft.com/office/drawing/2014/main" id="{480C5CCC-7233-6AE7-DD9D-136EC93D041E}"/>
              </a:ext>
            </a:extLst>
          </p:cNvPr>
          <p:cNvSpPr/>
          <p:nvPr/>
        </p:nvSpPr>
        <p:spPr>
          <a:xfrm>
            <a:off x="492186" y="1635748"/>
            <a:ext cx="14409229" cy="400110"/>
          </a:xfrm>
          <a:prstGeom prst="rect">
            <a:avLst/>
          </a:prstGeom>
          <a:noFill/>
        </p:spPr>
        <p:txBody>
          <a:bodyPr wrap="square">
            <a:noAutofit/>
          </a:bodyPr>
          <a:lstStyle/>
          <a:p>
            <a:pPr lvl="0" algn="just">
              <a:buClr>
                <a:srgbClr val="C00000"/>
              </a:buClr>
              <a:buSzPct val="176000"/>
            </a:pPr>
            <a:r>
              <a:rPr lang="es-MX" sz="2000"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A continuación, se muestra el Programa por OOAD:</a:t>
            </a:r>
          </a:p>
        </p:txBody>
      </p:sp>
      <p:graphicFrame>
        <p:nvGraphicFramePr>
          <p:cNvPr id="4" name="Tabla 3">
            <a:extLst>
              <a:ext uri="{FF2B5EF4-FFF2-40B4-BE49-F238E27FC236}">
                <a16:creationId xmlns:a16="http://schemas.microsoft.com/office/drawing/2014/main" id="{31B9256C-BB67-22C2-0149-9C5DEC95C6F3}"/>
              </a:ext>
            </a:extLst>
          </p:cNvPr>
          <p:cNvGraphicFramePr>
            <a:graphicFrameLocks noGrp="1"/>
          </p:cNvGraphicFramePr>
          <p:nvPr>
            <p:extLst>
              <p:ext uri="{D42A27DB-BD31-4B8C-83A1-F6EECF244321}">
                <p14:modId xmlns:p14="http://schemas.microsoft.com/office/powerpoint/2010/main" val="2705691336"/>
              </p:ext>
            </p:extLst>
          </p:nvPr>
        </p:nvGraphicFramePr>
        <p:xfrm>
          <a:off x="492186" y="2588654"/>
          <a:ext cx="13809189" cy="5521151"/>
        </p:xfrm>
        <a:graphic>
          <a:graphicData uri="http://schemas.openxmlformats.org/drawingml/2006/table">
            <a:tbl>
              <a:tblPr/>
              <a:tblGrid>
                <a:gridCol w="1039108">
                  <a:extLst>
                    <a:ext uri="{9D8B030D-6E8A-4147-A177-3AD203B41FA5}">
                      <a16:colId xmlns:a16="http://schemas.microsoft.com/office/drawing/2014/main" val="3852318221"/>
                    </a:ext>
                  </a:extLst>
                </a:gridCol>
                <a:gridCol w="2488388">
                  <a:extLst>
                    <a:ext uri="{9D8B030D-6E8A-4147-A177-3AD203B41FA5}">
                      <a16:colId xmlns:a16="http://schemas.microsoft.com/office/drawing/2014/main" val="1337138336"/>
                    </a:ext>
                  </a:extLst>
                </a:gridCol>
                <a:gridCol w="1722731">
                  <a:extLst>
                    <a:ext uri="{9D8B030D-6E8A-4147-A177-3AD203B41FA5}">
                      <a16:colId xmlns:a16="http://schemas.microsoft.com/office/drawing/2014/main" val="1407413171"/>
                    </a:ext>
                  </a:extLst>
                </a:gridCol>
                <a:gridCol w="1640696">
                  <a:extLst>
                    <a:ext uri="{9D8B030D-6E8A-4147-A177-3AD203B41FA5}">
                      <a16:colId xmlns:a16="http://schemas.microsoft.com/office/drawing/2014/main" val="156711155"/>
                    </a:ext>
                  </a:extLst>
                </a:gridCol>
                <a:gridCol w="1558661">
                  <a:extLst>
                    <a:ext uri="{9D8B030D-6E8A-4147-A177-3AD203B41FA5}">
                      <a16:colId xmlns:a16="http://schemas.microsoft.com/office/drawing/2014/main" val="3617655663"/>
                    </a:ext>
                  </a:extLst>
                </a:gridCol>
                <a:gridCol w="1476626">
                  <a:extLst>
                    <a:ext uri="{9D8B030D-6E8A-4147-A177-3AD203B41FA5}">
                      <a16:colId xmlns:a16="http://schemas.microsoft.com/office/drawing/2014/main" val="1841562963"/>
                    </a:ext>
                  </a:extLst>
                </a:gridCol>
                <a:gridCol w="1914145">
                  <a:extLst>
                    <a:ext uri="{9D8B030D-6E8A-4147-A177-3AD203B41FA5}">
                      <a16:colId xmlns:a16="http://schemas.microsoft.com/office/drawing/2014/main" val="4074487820"/>
                    </a:ext>
                  </a:extLst>
                </a:gridCol>
                <a:gridCol w="1968834">
                  <a:extLst>
                    <a:ext uri="{9D8B030D-6E8A-4147-A177-3AD203B41FA5}">
                      <a16:colId xmlns:a16="http://schemas.microsoft.com/office/drawing/2014/main" val="749870471"/>
                    </a:ext>
                  </a:extLst>
                </a:gridCol>
              </a:tblGrid>
              <a:tr h="851652">
                <a:tc>
                  <a:txBody>
                    <a:bodyPr/>
                    <a:lstStyle/>
                    <a:p>
                      <a:pPr algn="ctr" rtl="0" fontAlgn="ctr"/>
                      <a:r>
                        <a:rPr lang="es-MX" sz="1400" b="1" i="0" u="none" strike="noStrike" dirty="0">
                          <a:solidFill>
                            <a:srgbClr val="FFFFFF"/>
                          </a:solidFill>
                          <a:effectLst/>
                          <a:latin typeface="Montserrat" panose="00000500000000000000" pitchFamily="2" charset="0"/>
                        </a:rPr>
                        <a:t>No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OOAD</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con Incremento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Sin Incremento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Sustitución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Cancelación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Nuevos Arrendamientos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Programa de Arrendamiento 2025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extLst>
                  <a:ext uri="{0D108BD9-81ED-4DB2-BD59-A6C34878D82A}">
                    <a16:rowId xmlns:a16="http://schemas.microsoft.com/office/drawing/2014/main" val="3377193620"/>
                  </a:ext>
                </a:extLst>
              </a:tr>
              <a:tr h="259826">
                <a:tc>
                  <a:txBody>
                    <a:bodyPr/>
                    <a:lstStyle/>
                    <a:p>
                      <a:pPr algn="ctr" rtl="0" fontAlgn="ctr"/>
                      <a:r>
                        <a:rPr lang="es-MX" sz="1200" b="1"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Montserrat" panose="00000500000000000000" pitchFamily="2" charset="0"/>
                        </a:rPr>
                        <a:t>AGUASCALIENTES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489185896"/>
                  </a:ext>
                </a:extLst>
              </a:tr>
              <a:tr h="259826">
                <a:tc>
                  <a:txBody>
                    <a:bodyPr/>
                    <a:lstStyle/>
                    <a:p>
                      <a:pPr algn="ctr" rtl="0" fontAlgn="ctr"/>
                      <a:r>
                        <a:rPr lang="es-MX" sz="1200" b="1"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Montserrat" panose="00000500000000000000" pitchFamily="2" charset="0"/>
                        </a:rPr>
                        <a:t>BAJA CALIFORNIA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803592127"/>
                  </a:ext>
                </a:extLst>
              </a:tr>
              <a:tr h="259826">
                <a:tc>
                  <a:txBody>
                    <a:bodyPr/>
                    <a:lstStyle/>
                    <a:p>
                      <a:pPr algn="ctr" rtl="0" fontAlgn="ctr"/>
                      <a:r>
                        <a:rPr lang="es-MX" sz="1200" b="1" i="0" u="none" strike="noStrike">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Montserrat" panose="00000500000000000000" pitchFamily="2" charset="0"/>
                        </a:rPr>
                        <a:t>BAJA CALIFORNIA SUR</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21876654"/>
                  </a:ext>
                </a:extLst>
              </a:tr>
              <a:tr h="259826">
                <a:tc>
                  <a:txBody>
                    <a:bodyPr/>
                    <a:lstStyle/>
                    <a:p>
                      <a:pPr algn="ctr" rtl="0" fontAlgn="ctr"/>
                      <a:r>
                        <a:rPr lang="es-MX" sz="1200" b="1" i="0" u="none" strike="noStrike">
                          <a:solidFill>
                            <a:schemeClr val="tx1"/>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Montserrat" panose="00000500000000000000" pitchFamily="2" charset="0"/>
                        </a:rPr>
                        <a:t>CAMPECHE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569887271"/>
                  </a:ext>
                </a:extLst>
              </a:tr>
              <a:tr h="259826">
                <a:tc>
                  <a:txBody>
                    <a:bodyPr/>
                    <a:lstStyle/>
                    <a:p>
                      <a:pPr algn="ctr" rtl="0" fontAlgn="ctr"/>
                      <a:r>
                        <a:rPr lang="es-MX" sz="1200" b="1" i="0" u="none" strike="noStrike">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Montserrat" panose="00000500000000000000" pitchFamily="2" charset="0"/>
                        </a:rPr>
                        <a:t>COAHUILA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1 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9</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54879657"/>
                  </a:ext>
                </a:extLst>
              </a:tr>
              <a:tr h="259826">
                <a:tc>
                  <a:txBody>
                    <a:bodyPr/>
                    <a:lstStyle/>
                    <a:p>
                      <a:pPr algn="ctr" rtl="0" fontAlgn="ctr"/>
                      <a:r>
                        <a:rPr lang="es-MX" sz="1200" b="1" i="0" u="none" strike="noStrike">
                          <a:solidFill>
                            <a:schemeClr val="tx1"/>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Montserrat" panose="00000500000000000000" pitchFamily="2" charset="0"/>
                        </a:rPr>
                        <a:t>COLIMA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54414751"/>
                  </a:ext>
                </a:extLst>
              </a:tr>
              <a:tr h="259826">
                <a:tc>
                  <a:txBody>
                    <a:bodyPr/>
                    <a:lstStyle/>
                    <a:p>
                      <a:pPr algn="ctr" rtl="0" fontAlgn="ctr"/>
                      <a:r>
                        <a:rPr lang="es-MX" sz="1200" b="1" i="0" u="none" strike="noStrike">
                          <a:solidFill>
                            <a:schemeClr val="tx1"/>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Montserrat" panose="00000500000000000000" pitchFamily="2" charset="0"/>
                        </a:rPr>
                        <a:t>CHIAPAS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184843896"/>
                  </a:ext>
                </a:extLst>
              </a:tr>
              <a:tr h="259826">
                <a:tc>
                  <a:txBody>
                    <a:bodyPr/>
                    <a:lstStyle/>
                    <a:p>
                      <a:pPr algn="ctr" rtl="0" fontAlgn="ctr"/>
                      <a:r>
                        <a:rPr lang="es-MX" sz="1200" b="1" i="0" u="none" strike="noStrike">
                          <a:solidFill>
                            <a:schemeClr val="tx1"/>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Montserrat" panose="00000500000000000000" pitchFamily="2" charset="0"/>
                        </a:rPr>
                        <a:t>CHIHUAHUA</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16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728922261"/>
                  </a:ext>
                </a:extLst>
              </a:tr>
              <a:tr h="259826">
                <a:tc>
                  <a:txBody>
                    <a:bodyPr/>
                    <a:lstStyle/>
                    <a:p>
                      <a:pPr algn="ctr" rtl="0" fontAlgn="ctr"/>
                      <a:r>
                        <a:rPr lang="es-MX" sz="1200" b="1" i="0" u="none" strike="noStrike">
                          <a:solidFill>
                            <a:schemeClr val="tx1"/>
                          </a:solidFill>
                          <a:effectLst/>
                          <a:latin typeface="Montserrat" panose="00000500000000000000" pitchFamily="2" charset="0"/>
                        </a:rPr>
                        <a:t>9</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Montserrat" panose="00000500000000000000" pitchFamily="2" charset="0"/>
                        </a:rPr>
                        <a:t>NIVEL CENTRAL</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721258643"/>
                  </a:ext>
                </a:extLst>
              </a:tr>
              <a:tr h="259826">
                <a:tc>
                  <a:txBody>
                    <a:bodyPr/>
                    <a:lstStyle/>
                    <a:p>
                      <a:pPr algn="ctr" rtl="0" fontAlgn="ctr"/>
                      <a:r>
                        <a:rPr lang="es-MX" sz="1200" b="1" i="0" u="none" strike="noStrike">
                          <a:solidFill>
                            <a:schemeClr val="tx1"/>
                          </a:solidFill>
                          <a:effectLst/>
                          <a:latin typeface="Montserrat" panose="00000500000000000000" pitchFamily="2" charset="0"/>
                        </a:rPr>
                        <a:t>10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Montserrat" panose="00000500000000000000" pitchFamily="2" charset="0"/>
                        </a:rPr>
                        <a:t>DURANGO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endParaRPr lang="es-MX" sz="1200" b="0" i="0" u="none" strike="noStrike" dirty="0">
                        <a:solidFill>
                          <a:schemeClr val="tx1"/>
                        </a:solidFill>
                        <a:effectLst/>
                        <a:latin typeface="Montserrat" panose="00000500000000000000" pitchFamily="2" charset="0"/>
                      </a:endParaRP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Montserrat" panose="00000500000000000000" pitchFamily="2" charset="0"/>
                        </a:rPr>
                        <a:t>13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606163065"/>
                  </a:ext>
                </a:extLst>
              </a:tr>
              <a:tr h="259826">
                <a:tc>
                  <a:txBody>
                    <a:bodyPr/>
                    <a:lstStyle/>
                    <a:p>
                      <a:pPr algn="ctr" rtl="0" fontAlgn="ctr"/>
                      <a:r>
                        <a:rPr lang="es-MX" sz="1200" b="1" i="0" u="none" strike="noStrike">
                          <a:solidFill>
                            <a:schemeClr val="tx1"/>
                          </a:solidFill>
                          <a:effectLst/>
                          <a:latin typeface="Montserrat" panose="00000500000000000000" pitchFamily="2" charset="0"/>
                        </a:rPr>
                        <a:t>11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Montserrat" panose="00000500000000000000" pitchFamily="2" charset="0"/>
                        </a:rPr>
                        <a:t>GUANAJUATO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9</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901819"/>
                  </a:ext>
                </a:extLst>
              </a:tr>
              <a:tr h="259826">
                <a:tc>
                  <a:txBody>
                    <a:bodyPr/>
                    <a:lstStyle/>
                    <a:p>
                      <a:pPr algn="ctr" rtl="0" fontAlgn="ctr"/>
                      <a:r>
                        <a:rPr lang="es-MX" sz="1200" b="1" i="0" u="none" strike="noStrike">
                          <a:solidFill>
                            <a:schemeClr val="tx1"/>
                          </a:solidFill>
                          <a:effectLst/>
                          <a:latin typeface="Montserrat" panose="00000500000000000000" pitchFamily="2" charset="0"/>
                        </a:rPr>
                        <a:t>12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Montserrat" panose="00000500000000000000" pitchFamily="2" charset="0"/>
                        </a:rPr>
                        <a:t>GUERRERO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152843871"/>
                  </a:ext>
                </a:extLst>
              </a:tr>
              <a:tr h="259826">
                <a:tc>
                  <a:txBody>
                    <a:bodyPr/>
                    <a:lstStyle/>
                    <a:p>
                      <a:pPr algn="ctr" rtl="0" fontAlgn="ctr"/>
                      <a:r>
                        <a:rPr lang="es-MX" sz="1200" b="1" i="0" u="none" strike="noStrike">
                          <a:solidFill>
                            <a:schemeClr val="tx1"/>
                          </a:solidFill>
                          <a:effectLst/>
                          <a:latin typeface="Montserrat" panose="00000500000000000000" pitchFamily="2" charset="0"/>
                        </a:rPr>
                        <a:t>13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Montserrat" panose="00000500000000000000" pitchFamily="2" charset="0"/>
                        </a:rPr>
                        <a:t>HIDALGO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98300379"/>
                  </a:ext>
                </a:extLst>
              </a:tr>
              <a:tr h="252457">
                <a:tc>
                  <a:txBody>
                    <a:bodyPr/>
                    <a:lstStyle/>
                    <a:p>
                      <a:pPr algn="ctr" rtl="0" fontAlgn="ctr"/>
                      <a:r>
                        <a:rPr lang="es-MX" sz="1200" b="1" i="0" u="none" strike="noStrike">
                          <a:solidFill>
                            <a:schemeClr val="tx1"/>
                          </a:solidFill>
                          <a:effectLst/>
                          <a:latin typeface="Montserrat" panose="00000500000000000000" pitchFamily="2" charset="0"/>
                        </a:rPr>
                        <a:t>14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Montserrat" panose="00000500000000000000" pitchFamily="2" charset="0"/>
                        </a:rPr>
                        <a:t>JALISCO</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20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34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806553341"/>
                  </a:ext>
                </a:extLst>
              </a:tr>
              <a:tr h="259826">
                <a:tc>
                  <a:txBody>
                    <a:bodyPr/>
                    <a:lstStyle/>
                    <a:p>
                      <a:pPr algn="ctr" rtl="0" fontAlgn="ctr"/>
                      <a:r>
                        <a:rPr lang="es-MX" sz="1200" b="1" i="0" u="none" strike="noStrike">
                          <a:solidFill>
                            <a:schemeClr val="tx1"/>
                          </a:solidFill>
                          <a:effectLst/>
                          <a:latin typeface="Montserrat" panose="00000500000000000000" pitchFamily="2" charset="0"/>
                        </a:rPr>
                        <a:t>15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Montserrat" panose="00000500000000000000" pitchFamily="2" charset="0"/>
                        </a:rPr>
                        <a:t>EDO. MEX. OTE.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452438747"/>
                  </a:ext>
                </a:extLst>
              </a:tr>
              <a:tr h="259826">
                <a:tc>
                  <a:txBody>
                    <a:bodyPr/>
                    <a:lstStyle/>
                    <a:p>
                      <a:pPr algn="ctr" rtl="0" fontAlgn="ctr"/>
                      <a:r>
                        <a:rPr lang="es-MX" sz="1200" b="1" i="0" u="none" strike="noStrike">
                          <a:solidFill>
                            <a:schemeClr val="tx1"/>
                          </a:solidFill>
                          <a:effectLst/>
                          <a:latin typeface="Montserrat" panose="00000500000000000000" pitchFamily="2" charset="0"/>
                        </a:rPr>
                        <a:t>16</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Montserrat" panose="00000500000000000000" pitchFamily="2" charset="0"/>
                        </a:rPr>
                        <a:t>EDO. MEX. PTE.</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Montserrat" panose="00000500000000000000" pitchFamily="2" charset="0"/>
                        </a:rPr>
                        <a:t>10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057518134"/>
                  </a:ext>
                </a:extLst>
              </a:tr>
              <a:tr h="259826">
                <a:tc>
                  <a:txBody>
                    <a:bodyPr/>
                    <a:lstStyle/>
                    <a:p>
                      <a:pPr algn="ctr" rtl="0" fontAlgn="ctr"/>
                      <a:r>
                        <a:rPr lang="es-MX" sz="1200" b="1" i="0" u="none" strike="noStrike">
                          <a:solidFill>
                            <a:schemeClr val="tx1"/>
                          </a:solidFill>
                          <a:effectLst/>
                          <a:latin typeface="Montserrat" panose="00000500000000000000" pitchFamily="2" charset="0"/>
                        </a:rPr>
                        <a:t>17</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Montserrat" panose="00000500000000000000" pitchFamily="2" charset="0"/>
                        </a:rPr>
                        <a:t>MICHOACAN</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3</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4</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Montserrat" panose="00000500000000000000" pitchFamily="2" charset="0"/>
                        </a:rPr>
                        <a:t>10</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275086399"/>
                  </a:ext>
                </a:extLst>
              </a:tr>
              <a:tr h="259826">
                <a:tc>
                  <a:txBody>
                    <a:bodyPr/>
                    <a:lstStyle/>
                    <a:p>
                      <a:pPr algn="ctr" rtl="0" fontAlgn="ctr"/>
                      <a:r>
                        <a:rPr lang="es-MX" sz="1200" b="1" i="0" u="none" strike="noStrike">
                          <a:solidFill>
                            <a:schemeClr val="tx1"/>
                          </a:solidFill>
                          <a:effectLst/>
                          <a:latin typeface="Montserrat" panose="00000500000000000000" pitchFamily="2" charset="0"/>
                        </a:rPr>
                        <a:t>18</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Montserrat" panose="00000500000000000000" pitchFamily="2" charset="0"/>
                        </a:rPr>
                        <a:t>MORELOS</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2</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Montserrat" panose="00000500000000000000" pitchFamily="2" charset="0"/>
                        </a:rPr>
                        <a:t>5</a:t>
                      </a:r>
                    </a:p>
                  </a:txBody>
                  <a:tcPr marL="9525" marR="9525" marT="9525"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538458145"/>
                  </a:ext>
                </a:extLst>
              </a:tr>
            </a:tbl>
          </a:graphicData>
        </a:graphic>
      </p:graphicFrame>
      <p:sp>
        <p:nvSpPr>
          <p:cNvPr id="3" name="CuadroTexto 2">
            <a:extLst>
              <a:ext uri="{FF2B5EF4-FFF2-40B4-BE49-F238E27FC236}">
                <a16:creationId xmlns:a16="http://schemas.microsoft.com/office/drawing/2014/main" id="{52482E4A-3BFE-B5F0-BD1C-6492ED6779BB}"/>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pic>
        <p:nvPicPr>
          <p:cNvPr id="5" name="Gráfico 4" descr="Portapapeles parcialmente comprobado contorno">
            <a:extLst>
              <a:ext uri="{FF2B5EF4-FFF2-40B4-BE49-F238E27FC236}">
                <a16:creationId xmlns:a16="http://schemas.microsoft.com/office/drawing/2014/main" id="{60B40F94-2366-2983-2389-FA5A93EA69D7}"/>
              </a:ext>
            </a:extLst>
          </p:cNvPr>
          <p:cNvPicPr>
            <a:picLocks noChangeAspect="1"/>
          </p:cNvPicPr>
          <p:nvPr/>
        </p:nvPicPr>
        <p:blipFill>
          <a:blip r:embed="rId3">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4"/>
              </a:ext>
            </a:extLst>
          </a:blip>
          <a:stretch>
            <a:fillRect/>
          </a:stretch>
        </p:blipFill>
        <p:spPr>
          <a:xfrm>
            <a:off x="3079815" y="720148"/>
            <a:ext cx="756415" cy="756415"/>
          </a:xfrm>
          <a:prstGeom prst="rect">
            <a:avLst/>
          </a:prstGeom>
        </p:spPr>
      </p:pic>
      <p:sp>
        <p:nvSpPr>
          <p:cNvPr id="7" name="Marcador de número de diapositiva 3">
            <a:extLst>
              <a:ext uri="{FF2B5EF4-FFF2-40B4-BE49-F238E27FC236}">
                <a16:creationId xmlns:a16="http://schemas.microsoft.com/office/drawing/2014/main" id="{41FBDBB8-B0A1-5B50-E484-CC7FFA09F0CD}"/>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9</a:t>
            </a:fld>
            <a:endParaRPr lang="es-MX" sz="2040" dirty="0">
              <a:solidFill>
                <a:srgbClr val="235C4F"/>
              </a:solidFill>
            </a:endParaRPr>
          </a:p>
        </p:txBody>
      </p:sp>
    </p:spTree>
    <p:extLst>
      <p:ext uri="{BB962C8B-B14F-4D97-AF65-F5344CB8AC3E}">
        <p14:creationId xmlns:p14="http://schemas.microsoft.com/office/powerpoint/2010/main" val="26267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B23A3-148A-84EA-0819-1D185672142A}"/>
            </a:ext>
          </a:extLst>
        </p:cNvPr>
        <p:cNvGrpSpPr/>
        <p:nvPr/>
      </p:nvGrpSpPr>
      <p:grpSpPr>
        <a:xfrm>
          <a:off x="0" y="0"/>
          <a:ext cx="0" cy="0"/>
          <a:chOff x="0" y="0"/>
          <a:chExt cx="0" cy="0"/>
        </a:xfrm>
      </p:grpSpPr>
      <p:sp>
        <p:nvSpPr>
          <p:cNvPr id="9" name="CuadroTexto 8">
            <a:extLst>
              <a:ext uri="{FF2B5EF4-FFF2-40B4-BE49-F238E27FC236}">
                <a16:creationId xmlns:a16="http://schemas.microsoft.com/office/drawing/2014/main" id="{8A4B9D4F-792B-6A0F-6DA1-9F41E80D4099}"/>
              </a:ext>
            </a:extLst>
          </p:cNvPr>
          <p:cNvSpPr txBox="1"/>
          <p:nvPr/>
        </p:nvSpPr>
        <p:spPr>
          <a:xfrm>
            <a:off x="517943" y="2014082"/>
            <a:ext cx="9343587" cy="400110"/>
          </a:xfrm>
          <a:prstGeom prst="rect">
            <a:avLst/>
          </a:prstGeom>
          <a:noFill/>
        </p:spPr>
        <p:txBody>
          <a:bodyPr wrap="square">
            <a:spAutoFit/>
          </a:bodyPr>
          <a:lstStyle/>
          <a:p>
            <a:r>
              <a:rPr lang="es-MX" sz="20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rPr>
              <a:t>Figuras de Ocupación (2/2)</a:t>
            </a:r>
          </a:p>
        </p:txBody>
      </p:sp>
      <p:graphicFrame>
        <p:nvGraphicFramePr>
          <p:cNvPr id="7" name="Tabla 6">
            <a:extLst>
              <a:ext uri="{FF2B5EF4-FFF2-40B4-BE49-F238E27FC236}">
                <a16:creationId xmlns:a16="http://schemas.microsoft.com/office/drawing/2014/main" id="{FF886B00-82A9-7FD5-E085-58EFD1EB6866}"/>
              </a:ext>
            </a:extLst>
          </p:cNvPr>
          <p:cNvGraphicFramePr>
            <a:graphicFrameLocks noGrp="1"/>
          </p:cNvGraphicFramePr>
          <p:nvPr>
            <p:extLst>
              <p:ext uri="{D42A27DB-BD31-4B8C-83A1-F6EECF244321}">
                <p14:modId xmlns:p14="http://schemas.microsoft.com/office/powerpoint/2010/main" val="1036290175"/>
              </p:ext>
            </p:extLst>
          </p:nvPr>
        </p:nvGraphicFramePr>
        <p:xfrm>
          <a:off x="543701" y="2472044"/>
          <a:ext cx="13687453" cy="5595038"/>
        </p:xfrm>
        <a:graphic>
          <a:graphicData uri="http://schemas.openxmlformats.org/drawingml/2006/table">
            <a:tbl>
              <a:tblPr/>
              <a:tblGrid>
                <a:gridCol w="1029947">
                  <a:extLst>
                    <a:ext uri="{9D8B030D-6E8A-4147-A177-3AD203B41FA5}">
                      <a16:colId xmlns:a16="http://schemas.microsoft.com/office/drawing/2014/main" val="1962840988"/>
                    </a:ext>
                  </a:extLst>
                </a:gridCol>
                <a:gridCol w="2466451">
                  <a:extLst>
                    <a:ext uri="{9D8B030D-6E8A-4147-A177-3AD203B41FA5}">
                      <a16:colId xmlns:a16="http://schemas.microsoft.com/office/drawing/2014/main" val="1939082036"/>
                    </a:ext>
                  </a:extLst>
                </a:gridCol>
                <a:gridCol w="1707544">
                  <a:extLst>
                    <a:ext uri="{9D8B030D-6E8A-4147-A177-3AD203B41FA5}">
                      <a16:colId xmlns:a16="http://schemas.microsoft.com/office/drawing/2014/main" val="3044453091"/>
                    </a:ext>
                  </a:extLst>
                </a:gridCol>
                <a:gridCol w="1626233">
                  <a:extLst>
                    <a:ext uri="{9D8B030D-6E8A-4147-A177-3AD203B41FA5}">
                      <a16:colId xmlns:a16="http://schemas.microsoft.com/office/drawing/2014/main" val="309129410"/>
                    </a:ext>
                  </a:extLst>
                </a:gridCol>
                <a:gridCol w="1486789">
                  <a:extLst>
                    <a:ext uri="{9D8B030D-6E8A-4147-A177-3AD203B41FA5}">
                      <a16:colId xmlns:a16="http://schemas.microsoft.com/office/drawing/2014/main" val="837027226"/>
                    </a:ext>
                  </a:extLst>
                </a:gridCol>
                <a:gridCol w="1521740">
                  <a:extLst>
                    <a:ext uri="{9D8B030D-6E8A-4147-A177-3AD203B41FA5}">
                      <a16:colId xmlns:a16="http://schemas.microsoft.com/office/drawing/2014/main" val="665177384"/>
                    </a:ext>
                  </a:extLst>
                </a:gridCol>
                <a:gridCol w="1897271">
                  <a:extLst>
                    <a:ext uri="{9D8B030D-6E8A-4147-A177-3AD203B41FA5}">
                      <a16:colId xmlns:a16="http://schemas.microsoft.com/office/drawing/2014/main" val="1827427587"/>
                    </a:ext>
                  </a:extLst>
                </a:gridCol>
                <a:gridCol w="1951478">
                  <a:extLst>
                    <a:ext uri="{9D8B030D-6E8A-4147-A177-3AD203B41FA5}">
                      <a16:colId xmlns:a16="http://schemas.microsoft.com/office/drawing/2014/main" val="2002511022"/>
                    </a:ext>
                  </a:extLst>
                </a:gridCol>
              </a:tblGrid>
              <a:tr h="824827">
                <a:tc>
                  <a:txBody>
                    <a:bodyPr/>
                    <a:lstStyle/>
                    <a:p>
                      <a:pPr algn="ctr" rtl="0" fontAlgn="ctr"/>
                      <a:r>
                        <a:rPr lang="es-MX" sz="1400" b="1" i="0" u="none" strike="noStrike" dirty="0">
                          <a:solidFill>
                            <a:srgbClr val="FFFFFF"/>
                          </a:solidFill>
                          <a:effectLst/>
                          <a:latin typeface="Montserrat" panose="00000500000000000000" pitchFamily="2" charset="0"/>
                        </a:rPr>
                        <a:t>No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OOAD</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con Incremento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Renovación Sin Incremento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Sustitución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Cancelación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Nuevos Arrendamientos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tc>
                  <a:txBody>
                    <a:bodyPr/>
                    <a:lstStyle/>
                    <a:p>
                      <a:pPr algn="ctr" rtl="0" fontAlgn="ctr"/>
                      <a:r>
                        <a:rPr lang="es-MX" sz="1400" b="1" i="0" u="none" strike="noStrike" dirty="0">
                          <a:solidFill>
                            <a:srgbClr val="FFFFFF"/>
                          </a:solidFill>
                          <a:effectLst/>
                          <a:latin typeface="Montserrat" panose="00000500000000000000" pitchFamily="2" charset="0"/>
                        </a:rPr>
                        <a:t>Programa de Arrendamiento 2025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solidFill>
                      <a:srgbClr val="245C4F"/>
                    </a:solidFill>
                  </a:tcPr>
                </a:tc>
                <a:extLst>
                  <a:ext uri="{0D108BD9-81ED-4DB2-BD59-A6C34878D82A}">
                    <a16:rowId xmlns:a16="http://schemas.microsoft.com/office/drawing/2014/main" val="3083634039"/>
                  </a:ext>
                </a:extLst>
              </a:tr>
              <a:tr h="251643">
                <a:tc>
                  <a:txBody>
                    <a:bodyPr/>
                    <a:lstStyle/>
                    <a:p>
                      <a:pPr algn="ctr" rtl="0" fontAlgn="ctr"/>
                      <a:r>
                        <a:rPr lang="es-MX" sz="1200" b="1" i="0" u="none" strike="noStrike" dirty="0">
                          <a:solidFill>
                            <a:schemeClr val="tx1"/>
                          </a:solidFill>
                          <a:effectLst/>
                          <a:latin typeface="Montserrat" panose="00000500000000000000" pitchFamily="2" charset="0"/>
                        </a:rPr>
                        <a:t>19</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NAYARIT</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616660933"/>
                  </a:ext>
                </a:extLst>
              </a:tr>
              <a:tr h="251643">
                <a:tc>
                  <a:txBody>
                    <a:bodyPr/>
                    <a:lstStyle/>
                    <a:p>
                      <a:pPr algn="ctr" rtl="0" fontAlgn="ctr"/>
                      <a:r>
                        <a:rPr lang="es-MX" sz="1200" b="1" i="0" u="none" strike="noStrike" dirty="0">
                          <a:solidFill>
                            <a:schemeClr val="tx1"/>
                          </a:solidFill>
                          <a:effectLst/>
                          <a:latin typeface="Montserrat" panose="00000500000000000000" pitchFamily="2" charset="0"/>
                        </a:rPr>
                        <a:t>20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NUEVO LEON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11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002893988"/>
                  </a:ext>
                </a:extLst>
              </a:tr>
              <a:tr h="251643">
                <a:tc>
                  <a:txBody>
                    <a:bodyPr/>
                    <a:lstStyle/>
                    <a:p>
                      <a:pPr algn="ctr" rtl="0" fontAlgn="ctr"/>
                      <a:r>
                        <a:rPr lang="es-MX" sz="1200" b="1" i="0" u="none" strike="noStrike" dirty="0">
                          <a:solidFill>
                            <a:schemeClr val="tx1"/>
                          </a:solidFill>
                          <a:effectLst/>
                          <a:latin typeface="Montserrat" panose="00000500000000000000" pitchFamily="2" charset="0"/>
                        </a:rPr>
                        <a:t>21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OAXACA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Montserrat" panose="00000500000000000000" pitchFamily="2" charset="0"/>
                        </a:rPr>
                        <a:t>20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370594200"/>
                  </a:ext>
                </a:extLst>
              </a:tr>
              <a:tr h="251643">
                <a:tc>
                  <a:txBody>
                    <a:bodyPr/>
                    <a:lstStyle/>
                    <a:p>
                      <a:pPr algn="ctr" rtl="0" fontAlgn="ctr"/>
                      <a:r>
                        <a:rPr lang="es-MX" sz="1200" b="1" i="0" u="none" strike="noStrike">
                          <a:solidFill>
                            <a:schemeClr val="tx1"/>
                          </a:solidFill>
                          <a:effectLst/>
                          <a:latin typeface="Montserrat" panose="00000500000000000000" pitchFamily="2" charset="0"/>
                        </a:rPr>
                        <a:t>22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PUEBLA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14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602059471"/>
                  </a:ext>
                </a:extLst>
              </a:tr>
              <a:tr h="251643">
                <a:tc>
                  <a:txBody>
                    <a:bodyPr/>
                    <a:lstStyle/>
                    <a:p>
                      <a:pPr algn="ctr" rtl="0" fontAlgn="ctr"/>
                      <a:r>
                        <a:rPr lang="es-MX" sz="1200" b="1" i="0" u="none" strike="noStrike">
                          <a:solidFill>
                            <a:schemeClr val="tx1"/>
                          </a:solidFill>
                          <a:effectLst/>
                          <a:latin typeface="Montserrat" panose="00000500000000000000" pitchFamily="2" charset="0"/>
                        </a:rPr>
                        <a:t>23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QUERETARO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941796957"/>
                  </a:ext>
                </a:extLst>
              </a:tr>
              <a:tr h="251643">
                <a:tc>
                  <a:txBody>
                    <a:bodyPr/>
                    <a:lstStyle/>
                    <a:p>
                      <a:pPr algn="ctr" rtl="0" fontAlgn="ctr"/>
                      <a:r>
                        <a:rPr lang="es-MX" sz="1200" b="1" i="0" u="none" strike="noStrike">
                          <a:solidFill>
                            <a:schemeClr val="tx1"/>
                          </a:solidFill>
                          <a:effectLst/>
                          <a:latin typeface="Montserrat" panose="00000500000000000000" pitchFamily="2" charset="0"/>
                        </a:rPr>
                        <a:t>24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QUINTANA ROO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706864121"/>
                  </a:ext>
                </a:extLst>
              </a:tr>
              <a:tr h="251643">
                <a:tc>
                  <a:txBody>
                    <a:bodyPr/>
                    <a:lstStyle/>
                    <a:p>
                      <a:pPr algn="ctr" rtl="0" fontAlgn="ctr"/>
                      <a:r>
                        <a:rPr lang="es-MX" sz="1200" b="1" i="0" u="none" strike="noStrike">
                          <a:solidFill>
                            <a:schemeClr val="tx1"/>
                          </a:solidFill>
                          <a:effectLst/>
                          <a:latin typeface="Montserrat" panose="00000500000000000000" pitchFamily="2" charset="0"/>
                        </a:rPr>
                        <a:t>25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SAN LUIS POTOSI</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868950899"/>
                  </a:ext>
                </a:extLst>
              </a:tr>
              <a:tr h="251643">
                <a:tc>
                  <a:txBody>
                    <a:bodyPr/>
                    <a:lstStyle/>
                    <a:p>
                      <a:pPr algn="ctr" rtl="0" fontAlgn="ctr"/>
                      <a:r>
                        <a:rPr lang="es-MX" sz="1200" b="1" i="0" u="none" strike="noStrike">
                          <a:solidFill>
                            <a:schemeClr val="tx1"/>
                          </a:solidFill>
                          <a:effectLst/>
                          <a:latin typeface="Montserrat" panose="00000500000000000000" pitchFamily="2" charset="0"/>
                        </a:rPr>
                        <a:t>26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SINALOA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13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06626448"/>
                  </a:ext>
                </a:extLst>
              </a:tr>
              <a:tr h="251643">
                <a:tc>
                  <a:txBody>
                    <a:bodyPr/>
                    <a:lstStyle/>
                    <a:p>
                      <a:pPr algn="ctr" rtl="0" fontAlgn="ctr"/>
                      <a:r>
                        <a:rPr lang="es-MX" sz="1200" b="1" i="0" u="none" strike="noStrike">
                          <a:solidFill>
                            <a:schemeClr val="tx1"/>
                          </a:solidFill>
                          <a:effectLst/>
                          <a:latin typeface="Montserrat" panose="00000500000000000000" pitchFamily="2" charset="0"/>
                        </a:rPr>
                        <a:t>27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chemeClr val="tx1"/>
                          </a:solidFill>
                          <a:effectLst/>
                          <a:latin typeface="Montserrat" panose="00000500000000000000" pitchFamily="2" charset="0"/>
                        </a:rPr>
                        <a:t>SONORA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9</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18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36813888"/>
                  </a:ext>
                </a:extLst>
              </a:tr>
              <a:tr h="251643">
                <a:tc>
                  <a:txBody>
                    <a:bodyPr/>
                    <a:lstStyle/>
                    <a:p>
                      <a:pPr algn="ctr" rtl="0" fontAlgn="ctr"/>
                      <a:r>
                        <a:rPr lang="es-MX" sz="1200" b="1" i="0" u="none" strike="noStrike">
                          <a:solidFill>
                            <a:schemeClr val="tx1"/>
                          </a:solidFill>
                          <a:effectLst/>
                          <a:latin typeface="Montserrat" panose="00000500000000000000" pitchFamily="2" charset="0"/>
                        </a:rPr>
                        <a:t>28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chemeClr val="tx1"/>
                          </a:solidFill>
                          <a:effectLst/>
                          <a:latin typeface="Montserrat" panose="00000500000000000000" pitchFamily="2" charset="0"/>
                        </a:rPr>
                        <a:t>TABASCO</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4039461970"/>
                  </a:ext>
                </a:extLst>
              </a:tr>
              <a:tr h="226889">
                <a:tc>
                  <a:txBody>
                    <a:bodyPr/>
                    <a:lstStyle/>
                    <a:p>
                      <a:pPr algn="ctr" rtl="0" fontAlgn="ctr"/>
                      <a:r>
                        <a:rPr lang="es-MX" sz="1200" b="1" i="0" u="none" strike="noStrike">
                          <a:solidFill>
                            <a:schemeClr val="tx1"/>
                          </a:solidFill>
                          <a:effectLst/>
                          <a:latin typeface="Montserrat" panose="00000500000000000000" pitchFamily="2" charset="0"/>
                        </a:rPr>
                        <a:t>29</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TAMAULIPAS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019435143"/>
                  </a:ext>
                </a:extLst>
              </a:tr>
              <a:tr h="251643">
                <a:tc>
                  <a:txBody>
                    <a:bodyPr/>
                    <a:lstStyle/>
                    <a:p>
                      <a:pPr algn="ctr" rtl="0" fontAlgn="ctr"/>
                      <a:r>
                        <a:rPr lang="es-MX" sz="1200" b="1" i="0" u="none" strike="noStrike">
                          <a:solidFill>
                            <a:schemeClr val="tx1"/>
                          </a:solidFill>
                          <a:effectLst/>
                          <a:latin typeface="Montserrat" panose="00000500000000000000" pitchFamily="2" charset="0"/>
                        </a:rPr>
                        <a:t>30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a:solidFill>
                            <a:schemeClr val="tx1"/>
                          </a:solidFill>
                          <a:effectLst/>
                          <a:latin typeface="Montserrat" panose="00000500000000000000" pitchFamily="2" charset="0"/>
                        </a:rPr>
                        <a:t>TLAXCALA</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832249803"/>
                  </a:ext>
                </a:extLst>
              </a:tr>
              <a:tr h="251643">
                <a:tc>
                  <a:txBody>
                    <a:bodyPr/>
                    <a:lstStyle/>
                    <a:p>
                      <a:pPr algn="ctr" rtl="0" fontAlgn="ctr"/>
                      <a:r>
                        <a:rPr lang="es-MX" sz="1200" b="1" i="0" u="none" strike="noStrike">
                          <a:solidFill>
                            <a:schemeClr val="tx1"/>
                          </a:solidFill>
                          <a:effectLst/>
                          <a:latin typeface="Montserrat" panose="00000500000000000000" pitchFamily="2" charset="0"/>
                        </a:rPr>
                        <a:t>31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VERACRUZ NORTE</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8</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175675693"/>
                  </a:ext>
                </a:extLst>
              </a:tr>
              <a:tr h="251643">
                <a:tc>
                  <a:txBody>
                    <a:bodyPr/>
                    <a:lstStyle/>
                    <a:p>
                      <a:pPr algn="ctr" rtl="0" fontAlgn="ctr"/>
                      <a:r>
                        <a:rPr lang="es-MX" sz="1200" b="1" i="0" u="none" strike="noStrike">
                          <a:solidFill>
                            <a:schemeClr val="tx1"/>
                          </a:solidFill>
                          <a:effectLst/>
                          <a:latin typeface="Montserrat" panose="00000500000000000000" pitchFamily="2" charset="0"/>
                        </a:rPr>
                        <a:t>32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VERACRUZ SUR</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a:solidFill>
                            <a:schemeClr val="tx1"/>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343868894"/>
                  </a:ext>
                </a:extLst>
              </a:tr>
              <a:tr h="251643">
                <a:tc>
                  <a:txBody>
                    <a:bodyPr/>
                    <a:lstStyle/>
                    <a:p>
                      <a:pPr algn="ctr" rtl="0" fontAlgn="ctr"/>
                      <a:r>
                        <a:rPr lang="es-MX" sz="1200" b="1" i="0" u="none" strike="noStrike">
                          <a:solidFill>
                            <a:schemeClr val="tx1"/>
                          </a:solidFill>
                          <a:effectLst/>
                          <a:latin typeface="Montserrat" panose="00000500000000000000" pitchFamily="2" charset="0"/>
                        </a:rPr>
                        <a:t>33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YUCATAN</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Montserrat" panose="00000500000000000000" pitchFamily="2" charset="0"/>
                        </a:rPr>
                        <a:t>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43627303"/>
                  </a:ext>
                </a:extLst>
              </a:tr>
              <a:tr h="251643">
                <a:tc>
                  <a:txBody>
                    <a:bodyPr/>
                    <a:lstStyle/>
                    <a:p>
                      <a:pPr algn="ctr" rtl="0" fontAlgn="ctr"/>
                      <a:r>
                        <a:rPr lang="es-MX" sz="1200" b="1" i="0" u="none" strike="noStrike">
                          <a:solidFill>
                            <a:schemeClr val="tx1"/>
                          </a:solidFill>
                          <a:effectLst/>
                          <a:latin typeface="Montserrat" panose="00000500000000000000" pitchFamily="2" charset="0"/>
                        </a:rPr>
                        <a:t>34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ZACATECAS</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Montserrat" panose="00000500000000000000" pitchFamily="2" charset="0"/>
                        </a:rPr>
                        <a:t>10</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2475262484"/>
                  </a:ext>
                </a:extLst>
              </a:tr>
              <a:tr h="251643">
                <a:tc>
                  <a:txBody>
                    <a:bodyPr/>
                    <a:lstStyle/>
                    <a:p>
                      <a:pPr algn="ctr" rtl="0" fontAlgn="ctr"/>
                      <a:r>
                        <a:rPr lang="es-MX" sz="1200" b="1" i="0" u="none" strike="noStrike">
                          <a:solidFill>
                            <a:schemeClr val="tx1"/>
                          </a:solidFill>
                          <a:effectLst/>
                          <a:latin typeface="Montserrat" panose="00000500000000000000" pitchFamily="2" charset="0"/>
                        </a:rPr>
                        <a:t>35</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NORTE, D. F.</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1996246605"/>
                  </a:ext>
                </a:extLst>
              </a:tr>
              <a:tr h="319945">
                <a:tc>
                  <a:txBody>
                    <a:bodyPr/>
                    <a:lstStyle/>
                    <a:p>
                      <a:pPr algn="ctr" rtl="0" fontAlgn="ctr"/>
                      <a:r>
                        <a:rPr lang="es-MX" sz="1200" b="1" i="0" u="none" strike="noStrike">
                          <a:solidFill>
                            <a:schemeClr val="tx1"/>
                          </a:solidFill>
                          <a:effectLst/>
                          <a:latin typeface="Montserrat" panose="00000500000000000000" pitchFamily="2" charset="0"/>
                        </a:rPr>
                        <a:t>36</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just" rtl="0" fontAlgn="ctr"/>
                      <a:r>
                        <a:rPr lang="es-MX" sz="1200" b="0" i="0" u="none" strike="noStrike" dirty="0">
                          <a:solidFill>
                            <a:schemeClr val="tx1"/>
                          </a:solidFill>
                          <a:effectLst/>
                          <a:latin typeface="Montserrat" panose="00000500000000000000" pitchFamily="2" charset="0"/>
                        </a:rPr>
                        <a:t>SUR, D. F.</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 </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Montserrat" panose="00000500000000000000" pitchFamily="2" charset="0"/>
                        </a:rPr>
                        <a:t>1</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EC9A2"/>
                      </a:solidFill>
                      <a:prstDash val="solid"/>
                      <a:round/>
                      <a:headEnd type="none" w="med" len="med"/>
                      <a:tailEnd type="none" w="med" len="med"/>
                    </a:lnB>
                    <a:noFill/>
                  </a:tcPr>
                </a:tc>
                <a:extLst>
                  <a:ext uri="{0D108BD9-81ED-4DB2-BD59-A6C34878D82A}">
                    <a16:rowId xmlns:a16="http://schemas.microsoft.com/office/drawing/2014/main" val="3355425326"/>
                  </a:ext>
                </a:extLst>
              </a:tr>
              <a:tr h="197089">
                <a:tc gridSpan="2">
                  <a:txBody>
                    <a:bodyPr/>
                    <a:lstStyle/>
                    <a:p>
                      <a:pPr algn="ctr" rtl="0" fontAlgn="ctr"/>
                      <a:r>
                        <a:rPr lang="es-MX" sz="1200" b="1" i="0" u="none" strike="noStrike" dirty="0">
                          <a:solidFill>
                            <a:srgbClr val="245C4F"/>
                          </a:solidFill>
                          <a:effectLst/>
                          <a:latin typeface="Montserrat" panose="00000500000000000000" pitchFamily="2" charset="0"/>
                        </a:rPr>
                        <a:t>TOTAL</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hMerge="1">
                  <a:txBody>
                    <a:bodyPr/>
                    <a:lstStyle/>
                    <a:p>
                      <a:endParaRPr lang="es-MX"/>
                    </a:p>
                  </a:txBody>
                  <a:tcPr/>
                </a:tc>
                <a:tc>
                  <a:txBody>
                    <a:bodyPr/>
                    <a:lstStyle/>
                    <a:p>
                      <a:pPr algn="ctr" rtl="0" fontAlgn="ctr"/>
                      <a:r>
                        <a:rPr lang="es-MX" sz="1200" b="1" i="0" u="none" strike="noStrike" dirty="0">
                          <a:solidFill>
                            <a:schemeClr val="bg1"/>
                          </a:solidFill>
                          <a:effectLst/>
                          <a:latin typeface="Montserrat" panose="00000500000000000000" pitchFamily="2" charset="0"/>
                        </a:rPr>
                        <a:t>97</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chemeClr val="bg1"/>
                          </a:solidFill>
                          <a:effectLst/>
                          <a:latin typeface="Montserrat" panose="00000500000000000000" pitchFamily="2" charset="0"/>
                        </a:rPr>
                        <a:t>113</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chemeClr val="bg1"/>
                          </a:solidFill>
                          <a:effectLst/>
                          <a:latin typeface="Montserrat" panose="00000500000000000000" pitchFamily="2" charset="0"/>
                        </a:rPr>
                        <a:t>44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chemeClr val="bg1"/>
                          </a:solidFill>
                          <a:effectLst/>
                          <a:latin typeface="Montserrat" panose="00000500000000000000" pitchFamily="2" charset="0"/>
                        </a:rPr>
                        <a:t>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chemeClr val="bg1"/>
                          </a:solidFill>
                          <a:effectLst/>
                          <a:latin typeface="Montserrat" panose="00000500000000000000" pitchFamily="2" charset="0"/>
                        </a:rPr>
                        <a:t>34</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tc>
                  <a:txBody>
                    <a:bodyPr/>
                    <a:lstStyle/>
                    <a:p>
                      <a:pPr algn="ctr" rtl="0" fontAlgn="ctr"/>
                      <a:r>
                        <a:rPr lang="es-MX" sz="1200" b="1" i="0" u="none" strike="noStrike" dirty="0">
                          <a:solidFill>
                            <a:schemeClr val="bg1"/>
                          </a:solidFill>
                          <a:effectLst/>
                          <a:latin typeface="Montserrat" panose="00000500000000000000" pitchFamily="2" charset="0"/>
                        </a:rPr>
                        <a:t>292</a:t>
                      </a:r>
                    </a:p>
                  </a:txBody>
                  <a:tcPr marL="8817" marR="8817" marT="8817"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a:noFill/>
                    </a:lnB>
                    <a:solidFill>
                      <a:srgbClr val="245C4F"/>
                    </a:solidFill>
                  </a:tcPr>
                </a:tc>
                <a:extLst>
                  <a:ext uri="{0D108BD9-81ED-4DB2-BD59-A6C34878D82A}">
                    <a16:rowId xmlns:a16="http://schemas.microsoft.com/office/drawing/2014/main" val="843916622"/>
                  </a:ext>
                </a:extLst>
              </a:tr>
            </a:tbl>
          </a:graphicData>
        </a:graphic>
      </p:graphicFrame>
      <p:sp>
        <p:nvSpPr>
          <p:cNvPr id="3" name="CuadroTexto 2">
            <a:extLst>
              <a:ext uri="{FF2B5EF4-FFF2-40B4-BE49-F238E27FC236}">
                <a16:creationId xmlns:a16="http://schemas.microsoft.com/office/drawing/2014/main" id="{DAFF910A-481B-6D98-6D71-99E0EFA9DB2F}"/>
              </a:ext>
            </a:extLst>
          </p:cNvPr>
          <p:cNvSpPr txBox="1"/>
          <p:nvPr/>
        </p:nvSpPr>
        <p:spPr>
          <a:xfrm>
            <a:off x="482909" y="894404"/>
            <a:ext cx="7057165" cy="492443"/>
          </a:xfrm>
          <a:prstGeom prst="rect">
            <a:avLst/>
          </a:prstGeom>
          <a:noFill/>
        </p:spPr>
        <p:txBody>
          <a:bodyPr wrap="square">
            <a:spAutoFit/>
          </a:bodyPr>
          <a:lstStyle/>
          <a:p>
            <a:pPr algn="just" defTabSz="814626">
              <a:defRPr/>
            </a:pPr>
            <a:r>
              <a:rPr lang="es-ES" sz="2600" b="1" dirty="0">
                <a:solidFill>
                  <a:srgbClr val="285C4D"/>
                </a:solidFill>
                <a:latin typeface="Noto Sans Regular" panose="020B0502040504020204" pitchFamily="34" charset="0"/>
                <a:ea typeface="Noto Sans Regular" panose="020B0502040504020204" pitchFamily="34" charset="0"/>
                <a:cs typeface="Noto Sans Regular" panose="020B0502040504020204" pitchFamily="34" charset="0"/>
              </a:rPr>
              <a:t>II. Desarrollo.</a:t>
            </a:r>
          </a:p>
        </p:txBody>
      </p:sp>
      <p:pic>
        <p:nvPicPr>
          <p:cNvPr id="2" name="Gráfico 1" descr="Portapapeles parcialmente comprobado contorno">
            <a:extLst>
              <a:ext uri="{FF2B5EF4-FFF2-40B4-BE49-F238E27FC236}">
                <a16:creationId xmlns:a16="http://schemas.microsoft.com/office/drawing/2014/main" id="{7A20F0B3-D747-F09E-672E-6DC0BFA1A699}"/>
              </a:ext>
            </a:extLst>
          </p:cNvPr>
          <p:cNvPicPr>
            <a:picLocks noChangeAspect="1"/>
          </p:cNvPicPr>
          <p:nvPr/>
        </p:nvPicPr>
        <p:blipFill>
          <a:blip r:embed="rId3">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4"/>
              </a:ext>
            </a:extLst>
          </a:blip>
          <a:stretch>
            <a:fillRect/>
          </a:stretch>
        </p:blipFill>
        <p:spPr>
          <a:xfrm>
            <a:off x="3079815" y="720148"/>
            <a:ext cx="756415" cy="756415"/>
          </a:xfrm>
          <a:prstGeom prst="rect">
            <a:avLst/>
          </a:prstGeom>
        </p:spPr>
      </p:pic>
      <p:sp>
        <p:nvSpPr>
          <p:cNvPr id="4" name="Marcador de número de diapositiva 3">
            <a:extLst>
              <a:ext uri="{FF2B5EF4-FFF2-40B4-BE49-F238E27FC236}">
                <a16:creationId xmlns:a16="http://schemas.microsoft.com/office/drawing/2014/main" id="{BDB8352B-337D-1551-4750-98F05896EA4E}"/>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10</a:t>
            </a:fld>
            <a:endParaRPr lang="es-MX" sz="2040" dirty="0">
              <a:solidFill>
                <a:srgbClr val="235C4F"/>
              </a:solidFill>
            </a:endParaRPr>
          </a:p>
        </p:txBody>
      </p:sp>
    </p:spTree>
    <p:extLst>
      <p:ext uri="{BB962C8B-B14F-4D97-AF65-F5344CB8AC3E}">
        <p14:creationId xmlns:p14="http://schemas.microsoft.com/office/powerpoint/2010/main" val="1211964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CuadroTexto">
            <a:extLst>
              <a:ext uri="{FF2B5EF4-FFF2-40B4-BE49-F238E27FC236}">
                <a16:creationId xmlns:a16="http://schemas.microsoft.com/office/drawing/2014/main" id="{F8B540F7-7785-1816-6E6A-1AB58007D877}"/>
              </a:ext>
            </a:extLst>
          </p:cNvPr>
          <p:cNvSpPr txBox="1">
            <a:spLocks noChangeArrowheads="1"/>
          </p:cNvSpPr>
          <p:nvPr/>
        </p:nvSpPr>
        <p:spPr bwMode="auto">
          <a:xfrm>
            <a:off x="438456" y="2506912"/>
            <a:ext cx="1419188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ES_tradnl" sz="1800" dirty="0">
                <a:solidFill>
                  <a:srgbClr val="245C4F"/>
                </a:solidFill>
                <a:effectLst/>
                <a:latin typeface="Noto Sans" panose="020B0502040504020204" pitchFamily="34" charset="0"/>
                <a:ea typeface="MS Mincho" panose="02020609040205080304" pitchFamily="49" charset="-128"/>
              </a:rPr>
              <a:t>“Este Consejo Técnico, con fundamento en los artículos 251, fracciones IV y XXXVIII;, 263 y 264, fracciones III, XIV y XVII, de la Ley del Seguro Social; 5, 57 y 58, fracción XIV, de la Ley Federal de las Entidades Paraestatales; y 31, fracciones XVI y XX, del Reglamento Interior del Instituto Mexicano del Seguro Social, de conformidad con el planteamiento presentado por el Director General, por conducto de la persona Titular de la Dirección de Administración, en términos del oficio número ______ de ___ de ___ de 2025, así como del dictamen del Comité de Administración del propio Órgano de Gobierno, emitido en reunión celebrada el ___ del mismo mes y año, </a:t>
            </a:r>
            <a:r>
              <a:rPr lang="es-ES_tradnl" sz="1800" b="1" dirty="0">
                <a:solidFill>
                  <a:srgbClr val="245C4F"/>
                </a:solidFill>
                <a:effectLst/>
                <a:latin typeface="Noto Sans" panose="020B0502040504020204" pitchFamily="34" charset="0"/>
                <a:ea typeface="MS Mincho" panose="02020609040205080304" pitchFamily="49" charset="-128"/>
              </a:rPr>
              <a:t>Acuerda:</a:t>
            </a:r>
            <a:endParaRPr lang="es-ES_tradnl" altLang="es-MX" sz="1800" b="1" dirty="0">
              <a:solidFill>
                <a:srgbClr val="245C4F"/>
              </a:solidFill>
              <a:latin typeface="Noto Sans Regular" panose="020B0502040504020204" pitchFamily="34" charset="0"/>
              <a:ea typeface="Noto Sans Regular" panose="020B0502040504020204" pitchFamily="34" charset="0"/>
              <a:cs typeface="Noto Sans Regular" panose="020B0502040504020204" pitchFamily="34" charset="0"/>
            </a:endParaRPr>
          </a:p>
        </p:txBody>
      </p:sp>
      <p:sp>
        <p:nvSpPr>
          <p:cNvPr id="22" name="Google Shape;482;p25">
            <a:extLst>
              <a:ext uri="{FF2B5EF4-FFF2-40B4-BE49-F238E27FC236}">
                <a16:creationId xmlns:a16="http://schemas.microsoft.com/office/drawing/2014/main" id="{2A74A0EA-60CB-F795-1672-18A9B59CB684}"/>
              </a:ext>
            </a:extLst>
          </p:cNvPr>
          <p:cNvSpPr txBox="1">
            <a:spLocks/>
          </p:cNvSpPr>
          <p:nvPr/>
        </p:nvSpPr>
        <p:spPr>
          <a:xfrm>
            <a:off x="451564" y="904137"/>
            <a:ext cx="4287862" cy="674084"/>
          </a:xfrm>
          <a:prstGeom prst="rect">
            <a:avLst/>
          </a:prstGeom>
          <a:noFill/>
          <a:ln>
            <a:noFill/>
          </a:ln>
        </p:spPr>
        <p:txBody>
          <a:bodyPr spcFirstLastPara="1" vert="horz" wrap="square" lIns="111575" tIns="55772" rIns="111575" bIns="55772" rtlCol="0" anchor="b" anchorCtr="0">
            <a:normAutofit/>
          </a:bodyPr>
          <a:lstStyle>
            <a:lvl1pPr algn="l" defTabSz="1341333" rtl="0" eaLnBrk="1" latinLnBrk="0" hangingPunct="1">
              <a:lnSpc>
                <a:spcPct val="90000"/>
              </a:lnSpc>
              <a:spcBef>
                <a:spcPct val="0"/>
              </a:spcBef>
              <a:buNone/>
              <a:defRPr sz="6454" kern="1200">
                <a:solidFill>
                  <a:schemeClr val="tx1"/>
                </a:solidFill>
                <a:latin typeface="Montserrat SemiBold" panose="00000700000000000000" pitchFamily="2" charset="0"/>
                <a:ea typeface="+mj-ea"/>
                <a:cs typeface="+mj-cs"/>
              </a:defRPr>
            </a:lvl1pPr>
          </a:lstStyle>
          <a:p>
            <a:pPr>
              <a:buSzPct val="100000"/>
            </a:pPr>
            <a:r>
              <a:rPr lang="es-MX" sz="2400" dirty="0">
                <a:solidFill>
                  <a:srgbClr val="245C4F"/>
                </a:solidFill>
                <a:latin typeface="Noto Sans SemiBold" panose="020B0502040504020204" pitchFamily="34" charset="0"/>
                <a:ea typeface="Noto Sans SemiBold" panose="020B0502040504020204" pitchFamily="34" charset="0"/>
                <a:cs typeface="Noto Sans SemiBold" panose="020B0502040504020204" pitchFamily="34" charset="0"/>
              </a:rPr>
              <a:t>III. Proyecto de Acuerdo.</a:t>
            </a:r>
          </a:p>
        </p:txBody>
      </p:sp>
      <p:pic>
        <p:nvPicPr>
          <p:cNvPr id="2" name="Picture 15" descr="Apretón De Manos Reunión Acuerdo - Gráficos vectoriales gratis en Pixabay">
            <a:extLst>
              <a:ext uri="{FF2B5EF4-FFF2-40B4-BE49-F238E27FC236}">
                <a16:creationId xmlns:a16="http://schemas.microsoft.com/office/drawing/2014/main" id="{BE3A4217-86DE-365C-3929-F6302522C595}"/>
              </a:ext>
            </a:extLst>
          </p:cNvPr>
          <p:cNvPicPr>
            <a:picLocks noChangeAspect="1" noChangeArrowheads="1"/>
          </p:cNvPicPr>
          <p:nvPr/>
        </p:nvPicPr>
        <p:blipFill>
          <a:blip r:embed="rId3" cstate="print">
            <a:duotone>
              <a:srgbClr val="A5A5A5">
                <a:shade val="45000"/>
                <a:satMod val="135000"/>
              </a:srgb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456090" y="1068158"/>
            <a:ext cx="756415" cy="719682"/>
          </a:xfrm>
          <a:prstGeom prst="rect">
            <a:avLst/>
          </a:prstGeom>
          <a:noFill/>
          <a:ln>
            <a:noFill/>
          </a:ln>
          <a:effectLst>
            <a:outerShdw blurRad="50800" dist="50800" dir="5400000" algn="ctr" rotWithShape="0">
              <a:sysClr val="window" lastClr="FFFFFF"/>
            </a:outerShdw>
          </a:effectLst>
          <a:extLst>
            <a:ext uri="{909E8E84-426E-40DD-AFC4-6F175D3DCCD1}">
              <a14:hiddenFill xmlns:a14="http://schemas.microsoft.com/office/drawing/2010/main">
                <a:solidFill>
                  <a:srgbClr val="FFFFFF"/>
                </a:solidFill>
              </a14:hiddenFill>
            </a:ext>
          </a:extLst>
        </p:spPr>
      </p:pic>
      <p:sp>
        <p:nvSpPr>
          <p:cNvPr id="3" name="Rectángulo 1">
            <a:extLst>
              <a:ext uri="{FF2B5EF4-FFF2-40B4-BE49-F238E27FC236}">
                <a16:creationId xmlns:a16="http://schemas.microsoft.com/office/drawing/2014/main" id="{8B8D7364-62CE-C81A-931A-D566BC05793F}"/>
              </a:ext>
            </a:extLst>
          </p:cNvPr>
          <p:cNvSpPr/>
          <p:nvPr/>
        </p:nvSpPr>
        <p:spPr>
          <a:xfrm>
            <a:off x="436463" y="4414101"/>
            <a:ext cx="14193937" cy="1754326"/>
          </a:xfrm>
          <a:prstGeom prst="rect">
            <a:avLst/>
          </a:prstGeom>
          <a:solidFill>
            <a:srgbClr val="235C4F"/>
          </a:solidFill>
        </p:spPr>
        <p:txBody>
          <a:bodyPr wrap="square">
            <a:spAutoFit/>
          </a:bodyPr>
          <a:lstStyle/>
          <a:p>
            <a:pPr algn="just">
              <a:spcAft>
                <a:spcPts val="880"/>
              </a:spcAft>
            </a:pPr>
            <a:r>
              <a:rPr lang="es-ES" altLang="es-MX" sz="1800" b="1" dirty="0">
                <a:solidFill>
                  <a:schemeClr val="bg1"/>
                </a:solidFill>
                <a:latin typeface="Noto Sans Regular" panose="020B0604020202020204" charset="0"/>
                <a:ea typeface="Noto Sans" panose="020B0502040504020204" pitchFamily="34" charset="0"/>
                <a:cs typeface="Noto Sans Regular" panose="020B0604020202020204" charset="0"/>
              </a:rPr>
              <a:t>Primero.- </a:t>
            </a:r>
            <a:r>
              <a:rPr lang="es-MX" sz="1800" dirty="0">
                <a:solidFill>
                  <a:schemeClr val="bg1"/>
                </a:solidFill>
                <a:latin typeface="Noto Sans Regular" panose="020B0502040504020204" pitchFamily="34" charset="0"/>
                <a:ea typeface="Noto Sans Regular" panose="020B0502040504020204" pitchFamily="34" charset="0"/>
                <a:cs typeface="Noto Sans Regular" panose="020B0502040504020204" pitchFamily="34" charset="0"/>
              </a:rPr>
              <a:t>Autorizar la actualización del ‘Programa de Arrendamiento Inmobiliario para el año 2025, IMSS-Arrendatario: Régimen Ordinario’, aprobado por este Órgano de Gobierno mediante Acuerdo número ACDO.SA2.HCT.240924/355.P.DA, de 24 de septiembre de 2024, para considerar estrategias de planeación y operación respecto de un total de 292 inmuebles, objeto de las siguientes operaciones: cancelación de 4 arrendamientos, renovación de 210 contratos, evaluación de 44 inmuebles arrendados susceptibles de sustituirse y contratación de 34 nuevos arrendamientos; todo esto con un presupuesto de 522.1 millones de pesos.</a:t>
            </a:r>
            <a:endParaRPr lang="es-ES" altLang="es-MX" sz="1800" dirty="0">
              <a:solidFill>
                <a:schemeClr val="bg1"/>
              </a:solidFill>
              <a:latin typeface="Noto Sans Regular" panose="020B0604020202020204" charset="0"/>
              <a:ea typeface="Noto Sans" panose="020B0502040504020204" pitchFamily="34" charset="0"/>
              <a:cs typeface="Noto Sans Regular" panose="020B0604020202020204" charset="0"/>
            </a:endParaRPr>
          </a:p>
        </p:txBody>
      </p:sp>
      <p:sp>
        <p:nvSpPr>
          <p:cNvPr id="7" name="Rectángulo 1">
            <a:extLst>
              <a:ext uri="{FF2B5EF4-FFF2-40B4-BE49-F238E27FC236}">
                <a16:creationId xmlns:a16="http://schemas.microsoft.com/office/drawing/2014/main" id="{176D10F2-E3DA-F3FA-4272-1023EF1B021F}"/>
              </a:ext>
            </a:extLst>
          </p:cNvPr>
          <p:cNvSpPr/>
          <p:nvPr/>
        </p:nvSpPr>
        <p:spPr>
          <a:xfrm>
            <a:off x="418593" y="6372411"/>
            <a:ext cx="14193937" cy="923330"/>
          </a:xfrm>
          <a:prstGeom prst="rect">
            <a:avLst/>
          </a:prstGeom>
          <a:solidFill>
            <a:srgbClr val="235C4F"/>
          </a:solidFill>
        </p:spPr>
        <p:txBody>
          <a:bodyPr wrap="square">
            <a:spAutoFit/>
          </a:bodyPr>
          <a:lstStyle/>
          <a:p>
            <a:pPr algn="just">
              <a:spcAft>
                <a:spcPts val="880"/>
              </a:spcAft>
            </a:pPr>
            <a:r>
              <a:rPr lang="es-ES" altLang="es-MX" sz="1800" b="1" dirty="0">
                <a:solidFill>
                  <a:schemeClr val="bg1"/>
                </a:solidFill>
                <a:latin typeface="Noto Sans Regular" panose="020B0604020202020204" charset="0"/>
                <a:ea typeface="Noto Sans" panose="020B0502040504020204" pitchFamily="34" charset="0"/>
                <a:cs typeface="Noto Sans Regular" panose="020B0604020202020204" charset="0"/>
              </a:rPr>
              <a:t>Segundo.- </a:t>
            </a:r>
            <a:r>
              <a:rPr lang="es-MX" sz="1800" dirty="0">
                <a:solidFill>
                  <a:schemeClr val="bg1"/>
                </a:solidFill>
                <a:latin typeface="Noto Sans Regular" panose="020B0502040504020204" pitchFamily="34" charset="0"/>
                <a:ea typeface="Noto Sans Regular" panose="020B0502040504020204" pitchFamily="34" charset="0"/>
                <a:cs typeface="Noto Sans Regular" panose="020B0502040504020204" pitchFamily="34" charset="0"/>
              </a:rPr>
              <a:t>Instruir a la Dirección de Administración para que, durante el primer trimestre del ejercicio fiscal 2026, presente a este Órgano de Gobierno el informe de resultados del Programa de Arrendamiento Inmobiliario para el año 2025, IMSS-Arrendatario: Régimen Ordinario, en cumplimiento de lo dictado en el presente Acuerdo.”</a:t>
            </a:r>
            <a:endParaRPr lang="es-ES" altLang="es-MX" sz="1800" dirty="0">
              <a:solidFill>
                <a:schemeClr val="bg1"/>
              </a:solidFill>
              <a:latin typeface="Noto Sans Regular" panose="020B0604020202020204" charset="0"/>
              <a:ea typeface="Noto Sans" panose="020B0502040504020204" pitchFamily="34" charset="0"/>
              <a:cs typeface="Noto Sans Regular" panose="020B0604020202020204" charset="0"/>
            </a:endParaRPr>
          </a:p>
        </p:txBody>
      </p:sp>
      <p:sp>
        <p:nvSpPr>
          <p:cNvPr id="9" name="Marcador de número de diapositiva 3">
            <a:extLst>
              <a:ext uri="{FF2B5EF4-FFF2-40B4-BE49-F238E27FC236}">
                <a16:creationId xmlns:a16="http://schemas.microsoft.com/office/drawing/2014/main" id="{98A8D4B8-4E21-E7B5-6E4F-140B9AE637A2}"/>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11</a:t>
            </a:fld>
            <a:endParaRPr lang="es-MX" sz="2040" dirty="0">
              <a:solidFill>
                <a:srgbClr val="235C4F"/>
              </a:solidFill>
            </a:endParaRPr>
          </a:p>
        </p:txBody>
      </p:sp>
    </p:spTree>
    <p:extLst>
      <p:ext uri="{BB962C8B-B14F-4D97-AF65-F5344CB8AC3E}">
        <p14:creationId xmlns:p14="http://schemas.microsoft.com/office/powerpoint/2010/main" val="2229769991"/>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DEC9A2"/>
        </a:solidFill>
        <a:ln>
          <a:noFill/>
        </a:ln>
      </a:spPr>
      <a:bodyPr wrap="square">
        <a:spAutoFit/>
      </a:bodyPr>
      <a:lstStyle>
        <a:defPPr algn="just">
          <a:spcAft>
            <a:spcPts val="600"/>
          </a:spcAft>
          <a:defRPr sz="2100" b="1" dirty="0">
            <a:solidFill>
              <a:srgbClr val="000000"/>
            </a:solidFill>
            <a:latin typeface="Montserrat SemiBold" panose="00000700000000000000" pitchFamily="2" charset="0"/>
          </a:defRPr>
        </a:defPPr>
      </a:lst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0AF1BCFD9EA8914F9663FB3516E04481" ma:contentTypeVersion="7" ma:contentTypeDescription="Crear nuevo documento." ma:contentTypeScope="" ma:versionID="b16b730c234caab563a82a96b1b3e5c4">
  <xsd:schema xmlns:xsd="http://www.w3.org/2001/XMLSchema" xmlns:xs="http://www.w3.org/2001/XMLSchema" xmlns:p="http://schemas.microsoft.com/office/2006/metadata/properties" xmlns:ns3="a2770f74-af22-49e5-9708-c040837a78ef" xmlns:ns4="d663ee2f-dbcc-4065-8641-473277385670" targetNamespace="http://schemas.microsoft.com/office/2006/metadata/properties" ma:root="true" ma:fieldsID="85f16a97b0614c5008e38895a16f121e" ns3:_="" ns4:_="">
    <xsd:import namespace="a2770f74-af22-49e5-9708-c040837a78ef"/>
    <xsd:import namespace="d663ee2f-dbcc-4065-8641-47327738567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SearchProperties"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770f74-af22-49e5-9708-c040837a78ef"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63ee2f-dbcc-4065-8641-47327738567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5F71CDF-9BCA-4E4E-86DF-AC74A01B238E}">
  <ds:schemaRefs>
    <ds:schemaRef ds:uri="http://purl.org/dc/terms/"/>
    <ds:schemaRef ds:uri="http://schemas.microsoft.com/office/2006/metadata/properties"/>
    <ds:schemaRef ds:uri="http://purl.org/dc/elements/1.1/"/>
    <ds:schemaRef ds:uri="http://purl.org/dc/dcmitype/"/>
    <ds:schemaRef ds:uri="http://schemas.microsoft.com/office/2006/documentManagement/types"/>
    <ds:schemaRef ds:uri="http://www.w3.org/XML/1998/namespace"/>
    <ds:schemaRef ds:uri="a2770f74-af22-49e5-9708-c040837a78ef"/>
    <ds:schemaRef ds:uri="http://schemas.microsoft.com/office/infopath/2007/PartnerControls"/>
    <ds:schemaRef ds:uri="http://schemas.openxmlformats.org/package/2006/metadata/core-properties"/>
    <ds:schemaRef ds:uri="d663ee2f-dbcc-4065-8641-473277385670"/>
  </ds:schemaRefs>
</ds:datastoreItem>
</file>

<file path=customXml/itemProps2.xml><?xml version="1.0" encoding="utf-8"?>
<ds:datastoreItem xmlns:ds="http://schemas.openxmlformats.org/officeDocument/2006/customXml" ds:itemID="{9375DC98-A372-4560-83A1-CE417D25B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770f74-af22-49e5-9708-c040837a78ef"/>
    <ds:schemaRef ds:uri="d663ee2f-dbcc-4065-8641-4732773856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6EB4DD2-DAE0-49CF-98FA-1370D657C3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6340</TotalTime>
  <Words>2296</Words>
  <Application>Microsoft Office PowerPoint</Application>
  <PresentationFormat>Personalizado</PresentationFormat>
  <Paragraphs>559</Paragraphs>
  <Slides>11</Slides>
  <Notes>8</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11</vt:i4>
      </vt:variant>
    </vt:vector>
  </HeadingPairs>
  <TitlesOfParts>
    <vt:vector size="21" baseType="lpstr">
      <vt:lpstr>Calibri Light</vt:lpstr>
      <vt:lpstr>Noto Sans</vt:lpstr>
      <vt:lpstr>Calibri</vt:lpstr>
      <vt:lpstr>Arial</vt:lpstr>
      <vt:lpstr>Noto Sans SemiBold</vt:lpstr>
      <vt:lpstr>Montserrat SemiBold</vt:lpstr>
      <vt:lpstr>Noto Sans Regular</vt:lpstr>
      <vt:lpstr>Montserrat</vt:lpstr>
      <vt:lpstr>Diseño personalizado</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155</cp:revision>
  <cp:lastPrinted>2025-01-08T16:56:01Z</cp:lastPrinted>
  <dcterms:created xsi:type="dcterms:W3CDTF">2018-12-04T03:27:02Z</dcterms:created>
  <dcterms:modified xsi:type="dcterms:W3CDTF">2025-01-30T01:21:08Z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0x0101000AF1BCFD9EA8914F9663FB3516E04481</vt:lpwstr>
  </property>
</Properties>
</file>