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4" r:id="rId4"/>
    <p:sldMasterId id="2147483686" r:id="rId5"/>
  </p:sldMasterIdLst>
  <p:notesMasterIdLst>
    <p:notesMasterId r:id="rId18"/>
  </p:notesMasterIdLst>
  <p:handoutMasterIdLst>
    <p:handoutMasterId r:id="rId19"/>
  </p:handoutMasterIdLst>
  <p:sldIdLst>
    <p:sldId id="303" r:id="rId6"/>
    <p:sldId id="304" r:id="rId7"/>
    <p:sldId id="305" r:id="rId8"/>
    <p:sldId id="306" r:id="rId9"/>
    <p:sldId id="292" r:id="rId10"/>
    <p:sldId id="301" r:id="rId11"/>
    <p:sldId id="299" r:id="rId12"/>
    <p:sldId id="284" r:id="rId13"/>
    <p:sldId id="295" r:id="rId14"/>
    <p:sldId id="307" r:id="rId15"/>
    <p:sldId id="285" r:id="rId16"/>
    <p:sldId id="286" r:id="rId17"/>
  </p:sldIdLst>
  <p:sldSz cx="15546388" cy="10059988"/>
  <p:notesSz cx="7010400" cy="9296400"/>
  <p:embeddedFontLst>
    <p:embeddedFont>
      <p:font typeface="Montserrat" panose="00000500000000000000" pitchFamily="2" charset="0"/>
      <p:regular r:id="rId20"/>
      <p:bold r:id="rId21"/>
      <p:italic r:id="rId22"/>
      <p:boldItalic r:id="rId23"/>
    </p:embeddedFont>
    <p:embeddedFont>
      <p:font typeface="Montserrat SemiBold" panose="00000700000000000000" pitchFamily="2" charset="0"/>
      <p:bold r:id="rId24"/>
      <p:boldItalic r:id="rId25"/>
    </p:embeddedFont>
    <p:embeddedFont>
      <p:font typeface="Noto Sans" panose="020B0502040504020204" pitchFamily="34" charset="0"/>
      <p:regular r:id="rId26"/>
      <p:bold r:id="rId27"/>
      <p:italic r:id="rId28"/>
      <p:boldItalic r:id="rId29"/>
    </p:embeddedFont>
    <p:embeddedFont>
      <p:font typeface="Noto Sans Regular" panose="020B0502040504020204" pitchFamily="34" charset="0"/>
      <p:regular r:id="rId30"/>
    </p:embeddedFont>
    <p:embeddedFont>
      <p:font typeface="Noto Sans SemiBold" panose="020B0502040504020204" pitchFamily="34" charset="0"/>
      <p:bold r:id="rId31"/>
      <p:boldItalic r:id="rId32"/>
    </p:embeddedFont>
  </p:embeddedFontLst>
  <p:defaultTextStyle>
    <a:defPPr>
      <a:defRPr lang="es-MX"/>
    </a:defPPr>
    <a:lvl1pPr marL="0" algn="l" defTabSz="1229014" rtl="0" eaLnBrk="1" latinLnBrk="0" hangingPunct="1">
      <a:defRPr sz="2419" kern="1200">
        <a:solidFill>
          <a:schemeClr val="tx1"/>
        </a:solidFill>
        <a:latin typeface="+mn-lt"/>
        <a:ea typeface="+mn-ea"/>
        <a:cs typeface="+mn-cs"/>
      </a:defRPr>
    </a:lvl1pPr>
    <a:lvl2pPr marL="614508" algn="l" defTabSz="1229014" rtl="0" eaLnBrk="1" latinLnBrk="0" hangingPunct="1">
      <a:defRPr sz="2419" kern="1200">
        <a:solidFill>
          <a:schemeClr val="tx1"/>
        </a:solidFill>
        <a:latin typeface="+mn-lt"/>
        <a:ea typeface="+mn-ea"/>
        <a:cs typeface="+mn-cs"/>
      </a:defRPr>
    </a:lvl2pPr>
    <a:lvl3pPr marL="1229014" algn="l" defTabSz="1229014" rtl="0" eaLnBrk="1" latinLnBrk="0" hangingPunct="1">
      <a:defRPr sz="2419" kern="1200">
        <a:solidFill>
          <a:schemeClr val="tx1"/>
        </a:solidFill>
        <a:latin typeface="+mn-lt"/>
        <a:ea typeface="+mn-ea"/>
        <a:cs typeface="+mn-cs"/>
      </a:defRPr>
    </a:lvl3pPr>
    <a:lvl4pPr marL="1843522" algn="l" defTabSz="1229014" rtl="0" eaLnBrk="1" latinLnBrk="0" hangingPunct="1">
      <a:defRPr sz="2419" kern="1200">
        <a:solidFill>
          <a:schemeClr val="tx1"/>
        </a:solidFill>
        <a:latin typeface="+mn-lt"/>
        <a:ea typeface="+mn-ea"/>
        <a:cs typeface="+mn-cs"/>
      </a:defRPr>
    </a:lvl4pPr>
    <a:lvl5pPr marL="2458028" algn="l" defTabSz="1229014" rtl="0" eaLnBrk="1" latinLnBrk="0" hangingPunct="1">
      <a:defRPr sz="2419" kern="1200">
        <a:solidFill>
          <a:schemeClr val="tx1"/>
        </a:solidFill>
        <a:latin typeface="+mn-lt"/>
        <a:ea typeface="+mn-ea"/>
        <a:cs typeface="+mn-cs"/>
      </a:defRPr>
    </a:lvl5pPr>
    <a:lvl6pPr marL="3072536" algn="l" defTabSz="1229014" rtl="0" eaLnBrk="1" latinLnBrk="0" hangingPunct="1">
      <a:defRPr sz="2419" kern="1200">
        <a:solidFill>
          <a:schemeClr val="tx1"/>
        </a:solidFill>
        <a:latin typeface="+mn-lt"/>
        <a:ea typeface="+mn-ea"/>
        <a:cs typeface="+mn-cs"/>
      </a:defRPr>
    </a:lvl6pPr>
    <a:lvl7pPr marL="3687042" algn="l" defTabSz="1229014" rtl="0" eaLnBrk="1" latinLnBrk="0" hangingPunct="1">
      <a:defRPr sz="2419" kern="1200">
        <a:solidFill>
          <a:schemeClr val="tx1"/>
        </a:solidFill>
        <a:latin typeface="+mn-lt"/>
        <a:ea typeface="+mn-ea"/>
        <a:cs typeface="+mn-cs"/>
      </a:defRPr>
    </a:lvl7pPr>
    <a:lvl8pPr marL="4301550" algn="l" defTabSz="1229014" rtl="0" eaLnBrk="1" latinLnBrk="0" hangingPunct="1">
      <a:defRPr sz="2419" kern="1200">
        <a:solidFill>
          <a:schemeClr val="tx1"/>
        </a:solidFill>
        <a:latin typeface="+mn-lt"/>
        <a:ea typeface="+mn-ea"/>
        <a:cs typeface="+mn-cs"/>
      </a:defRPr>
    </a:lvl8pPr>
    <a:lvl9pPr marL="4916058" algn="l" defTabSz="122901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48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C4F"/>
    <a:srgbClr val="A42145"/>
    <a:srgbClr val="DEC9A2"/>
    <a:srgbClr val="BC945A"/>
    <a:srgbClr val="911034"/>
    <a:srgbClr val="5B0F00"/>
    <a:srgbClr val="6E152E"/>
    <a:srgbClr val="691B31"/>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40"/>
    <p:restoredTop sz="96247" autoAdjust="0"/>
  </p:normalViewPr>
  <p:slideViewPr>
    <p:cSldViewPr snapToGrid="0" snapToObjects="1">
      <p:cViewPr varScale="1">
        <p:scale>
          <a:sx n="74" d="100"/>
          <a:sy n="74" d="100"/>
        </p:scale>
        <p:origin x="1302" y="78"/>
      </p:cViewPr>
      <p:guideLst>
        <p:guide orient="horz" pos="3168"/>
        <p:guide pos="4896"/>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32" Type="http://schemas.openxmlformats.org/officeDocument/2006/relationships/font" Target="fonts/font13.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3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heme" Target="theme/theme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927D54E-8C2E-5140-8C91-3FEA4A3AB80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F2D13BB7-3677-894F-9A14-A006787831D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95092CE-056A-8E4F-AA38-7AF6D4E38A72}" type="datetimeFigureOut">
              <a:rPr lang="es-MX" smtClean="0"/>
              <a:t>29/01/2025</a:t>
            </a:fld>
            <a:endParaRPr lang="es-MX"/>
          </a:p>
        </p:txBody>
      </p:sp>
      <p:sp>
        <p:nvSpPr>
          <p:cNvPr id="4" name="Marcador de pie de página 3">
            <a:extLst>
              <a:ext uri="{FF2B5EF4-FFF2-40B4-BE49-F238E27FC236}">
                <a16:creationId xmlns:a16="http://schemas.microsoft.com/office/drawing/2014/main" id="{21DC28EA-8CAC-E143-B39A-5889FAF7299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68C73B85-DAD0-4144-A9F5-B99516FD338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283F5F3-A0C0-064E-A21B-3D52FC9E23D3}" type="slidenum">
              <a:rPr lang="es-MX" smtClean="0"/>
              <a:t>‹Nº›</a:t>
            </a:fld>
            <a:endParaRPr lang="es-MX"/>
          </a:p>
        </p:txBody>
      </p:sp>
    </p:spTree>
    <p:extLst>
      <p:ext uri="{BB962C8B-B14F-4D97-AF65-F5344CB8AC3E}">
        <p14:creationId xmlns:p14="http://schemas.microsoft.com/office/powerpoint/2010/main" val="2495397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A0E016B-CAC3-6B4C-90C0-D7AA6A747DA3}" type="datetimeFigureOut">
              <a:rPr lang="es-MX" smtClean="0"/>
              <a:t>29/01/2025</a:t>
            </a:fld>
            <a:endParaRPr lang="es-MX"/>
          </a:p>
        </p:txBody>
      </p:sp>
      <p:sp>
        <p:nvSpPr>
          <p:cNvPr id="4" name="Marcador de imagen de diapositiva 3"/>
          <p:cNvSpPr>
            <a:spLocks noGrp="1" noRot="1" noChangeAspect="1"/>
          </p:cNvSpPr>
          <p:nvPr>
            <p:ph type="sldImg" idx="2"/>
          </p:nvPr>
        </p:nvSpPr>
        <p:spPr>
          <a:xfrm>
            <a:off x="1081088" y="1162050"/>
            <a:ext cx="4848225"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ABF3107-FFE8-3645-B89F-777090C37BF5}" type="slidenum">
              <a:rPr lang="es-MX" smtClean="0"/>
              <a:t>‹Nº›</a:t>
            </a:fld>
            <a:endParaRPr lang="es-MX"/>
          </a:p>
        </p:txBody>
      </p:sp>
    </p:spTree>
    <p:extLst>
      <p:ext uri="{BB962C8B-B14F-4D97-AF65-F5344CB8AC3E}">
        <p14:creationId xmlns:p14="http://schemas.microsoft.com/office/powerpoint/2010/main" val="3198904202"/>
      </p:ext>
    </p:extLst>
  </p:cSld>
  <p:clrMap bg1="lt1" tx1="dk1" bg2="lt2" tx2="dk2" accent1="accent1" accent2="accent2" accent3="accent3" accent4="accent4" accent5="accent5" accent6="accent6" hlink="hlink" folHlink="folHlink"/>
  <p:notesStyle>
    <a:lvl1pPr marL="0" algn="l" defTabSz="1229014" rtl="0" eaLnBrk="1" latinLnBrk="0" hangingPunct="1">
      <a:defRPr sz="1613" kern="1200">
        <a:solidFill>
          <a:schemeClr val="tx1"/>
        </a:solidFill>
        <a:latin typeface="+mn-lt"/>
        <a:ea typeface="+mn-ea"/>
        <a:cs typeface="+mn-cs"/>
      </a:defRPr>
    </a:lvl1pPr>
    <a:lvl2pPr marL="614508" algn="l" defTabSz="1229014" rtl="0" eaLnBrk="1" latinLnBrk="0" hangingPunct="1">
      <a:defRPr sz="1613" kern="1200">
        <a:solidFill>
          <a:schemeClr val="tx1"/>
        </a:solidFill>
        <a:latin typeface="+mn-lt"/>
        <a:ea typeface="+mn-ea"/>
        <a:cs typeface="+mn-cs"/>
      </a:defRPr>
    </a:lvl2pPr>
    <a:lvl3pPr marL="1229014" algn="l" defTabSz="1229014" rtl="0" eaLnBrk="1" latinLnBrk="0" hangingPunct="1">
      <a:defRPr sz="1613" kern="1200">
        <a:solidFill>
          <a:schemeClr val="tx1"/>
        </a:solidFill>
        <a:latin typeface="+mn-lt"/>
        <a:ea typeface="+mn-ea"/>
        <a:cs typeface="+mn-cs"/>
      </a:defRPr>
    </a:lvl3pPr>
    <a:lvl4pPr marL="1843522" algn="l" defTabSz="1229014" rtl="0" eaLnBrk="1" latinLnBrk="0" hangingPunct="1">
      <a:defRPr sz="1613" kern="1200">
        <a:solidFill>
          <a:schemeClr val="tx1"/>
        </a:solidFill>
        <a:latin typeface="+mn-lt"/>
        <a:ea typeface="+mn-ea"/>
        <a:cs typeface="+mn-cs"/>
      </a:defRPr>
    </a:lvl4pPr>
    <a:lvl5pPr marL="2458028" algn="l" defTabSz="1229014" rtl="0" eaLnBrk="1" latinLnBrk="0" hangingPunct="1">
      <a:defRPr sz="1613" kern="1200">
        <a:solidFill>
          <a:schemeClr val="tx1"/>
        </a:solidFill>
        <a:latin typeface="+mn-lt"/>
        <a:ea typeface="+mn-ea"/>
        <a:cs typeface="+mn-cs"/>
      </a:defRPr>
    </a:lvl5pPr>
    <a:lvl6pPr marL="3072536" algn="l" defTabSz="1229014" rtl="0" eaLnBrk="1" latinLnBrk="0" hangingPunct="1">
      <a:defRPr sz="1613" kern="1200">
        <a:solidFill>
          <a:schemeClr val="tx1"/>
        </a:solidFill>
        <a:latin typeface="+mn-lt"/>
        <a:ea typeface="+mn-ea"/>
        <a:cs typeface="+mn-cs"/>
      </a:defRPr>
    </a:lvl6pPr>
    <a:lvl7pPr marL="3687042" algn="l" defTabSz="1229014" rtl="0" eaLnBrk="1" latinLnBrk="0" hangingPunct="1">
      <a:defRPr sz="1613" kern="1200">
        <a:solidFill>
          <a:schemeClr val="tx1"/>
        </a:solidFill>
        <a:latin typeface="+mn-lt"/>
        <a:ea typeface="+mn-ea"/>
        <a:cs typeface="+mn-cs"/>
      </a:defRPr>
    </a:lvl7pPr>
    <a:lvl8pPr marL="4301550" algn="l" defTabSz="1229014" rtl="0" eaLnBrk="1" latinLnBrk="0" hangingPunct="1">
      <a:defRPr sz="1613" kern="1200">
        <a:solidFill>
          <a:schemeClr val="tx1"/>
        </a:solidFill>
        <a:latin typeface="+mn-lt"/>
        <a:ea typeface="+mn-ea"/>
        <a:cs typeface="+mn-cs"/>
      </a:defRPr>
    </a:lvl8pPr>
    <a:lvl9pPr marL="4916058" algn="l" defTabSz="1229014"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a:p>
        </p:txBody>
      </p:sp>
      <p:sp>
        <p:nvSpPr>
          <p:cNvPr id="90" name="Google Shape;90;p2:notes"/>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5</a:t>
            </a:fld>
            <a:endParaRPr lang="es-MX"/>
          </a:p>
        </p:txBody>
      </p:sp>
    </p:spTree>
    <p:extLst>
      <p:ext uri="{BB962C8B-B14F-4D97-AF65-F5344CB8AC3E}">
        <p14:creationId xmlns:p14="http://schemas.microsoft.com/office/powerpoint/2010/main" val="451528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DAA8D-094B-A01A-DE4E-8331FF58E14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AFA1A06-3AC6-07FA-BE6A-6C016E333DE3}"/>
              </a:ext>
            </a:extLst>
          </p:cNvPr>
          <p:cNvSpPr>
            <a:spLocks noGrp="1" noRot="1" noChangeAspect="1"/>
          </p:cNvSpPr>
          <p:nvPr>
            <p:ph type="sldImg"/>
          </p:nvPr>
        </p:nvSpPr>
        <p:spPr>
          <a:xfrm>
            <a:off x="1081088" y="1162050"/>
            <a:ext cx="4848225" cy="3136900"/>
          </a:xfrm>
        </p:spPr>
      </p:sp>
      <p:sp>
        <p:nvSpPr>
          <p:cNvPr id="3" name="Marcador de notas 2">
            <a:extLst>
              <a:ext uri="{FF2B5EF4-FFF2-40B4-BE49-F238E27FC236}">
                <a16:creationId xmlns:a16="http://schemas.microsoft.com/office/drawing/2014/main" id="{3062178B-FAFC-E428-D9BF-123D2026F75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E5BA4B40-71D3-5FC5-EBA3-E669E517BB9D}"/>
              </a:ext>
            </a:extLst>
          </p:cNvPr>
          <p:cNvSpPr>
            <a:spLocks noGrp="1"/>
          </p:cNvSpPr>
          <p:nvPr>
            <p:ph type="sldNum" sz="quarter" idx="5"/>
          </p:nvPr>
        </p:nvSpPr>
        <p:spPr/>
        <p:txBody>
          <a:bodyPr/>
          <a:lstStyle/>
          <a:p>
            <a:fld id="{4ABF3107-FFE8-3645-B89F-777090C37BF5}" type="slidenum">
              <a:rPr lang="es-MX" smtClean="0"/>
              <a:t>6</a:t>
            </a:fld>
            <a:endParaRPr lang="es-MX"/>
          </a:p>
        </p:txBody>
      </p:sp>
    </p:spTree>
    <p:extLst>
      <p:ext uri="{BB962C8B-B14F-4D97-AF65-F5344CB8AC3E}">
        <p14:creationId xmlns:p14="http://schemas.microsoft.com/office/powerpoint/2010/main" val="1925096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7</a:t>
            </a:fld>
            <a:endParaRPr lang="es-MX"/>
          </a:p>
        </p:txBody>
      </p:sp>
    </p:spTree>
    <p:extLst>
      <p:ext uri="{BB962C8B-B14F-4D97-AF65-F5344CB8AC3E}">
        <p14:creationId xmlns:p14="http://schemas.microsoft.com/office/powerpoint/2010/main" val="2767719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8</a:t>
            </a:fld>
            <a:endParaRPr lang="es-MX"/>
          </a:p>
        </p:txBody>
      </p:sp>
    </p:spTree>
    <p:extLst>
      <p:ext uri="{BB962C8B-B14F-4D97-AF65-F5344CB8AC3E}">
        <p14:creationId xmlns:p14="http://schemas.microsoft.com/office/powerpoint/2010/main" val="2271261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9</a:t>
            </a:fld>
            <a:endParaRPr lang="es-MX"/>
          </a:p>
        </p:txBody>
      </p:sp>
    </p:spTree>
    <p:extLst>
      <p:ext uri="{BB962C8B-B14F-4D97-AF65-F5344CB8AC3E}">
        <p14:creationId xmlns:p14="http://schemas.microsoft.com/office/powerpoint/2010/main" val="2246950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550BF-62B3-0B3B-2470-E29B9899C35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90F0FFB-8E3C-5F98-B6E8-E60991443F6C}"/>
              </a:ext>
            </a:extLst>
          </p:cNvPr>
          <p:cNvSpPr>
            <a:spLocks noGrp="1" noRot="1" noChangeAspect="1"/>
          </p:cNvSpPr>
          <p:nvPr>
            <p:ph type="sldImg"/>
          </p:nvPr>
        </p:nvSpPr>
        <p:spPr>
          <a:xfrm>
            <a:off x="1081088" y="1162050"/>
            <a:ext cx="4848225" cy="3136900"/>
          </a:xfrm>
        </p:spPr>
      </p:sp>
      <p:sp>
        <p:nvSpPr>
          <p:cNvPr id="3" name="Marcador de notas 2">
            <a:extLst>
              <a:ext uri="{FF2B5EF4-FFF2-40B4-BE49-F238E27FC236}">
                <a16:creationId xmlns:a16="http://schemas.microsoft.com/office/drawing/2014/main" id="{C838CFC9-DDBC-3AC1-EA04-C884F7AEB210}"/>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702E08B-C409-5840-A685-88055892DB3F}"/>
              </a:ext>
            </a:extLst>
          </p:cNvPr>
          <p:cNvSpPr>
            <a:spLocks noGrp="1"/>
          </p:cNvSpPr>
          <p:nvPr>
            <p:ph type="sldNum" sz="quarter" idx="5"/>
          </p:nvPr>
        </p:nvSpPr>
        <p:spPr/>
        <p:txBody>
          <a:bodyPr/>
          <a:lstStyle/>
          <a:p>
            <a:fld id="{4ABF3107-FFE8-3645-B89F-777090C37BF5}" type="slidenum">
              <a:rPr lang="es-MX" smtClean="0"/>
              <a:t>10</a:t>
            </a:fld>
            <a:endParaRPr lang="es-MX"/>
          </a:p>
        </p:txBody>
      </p:sp>
    </p:spTree>
    <p:extLst>
      <p:ext uri="{BB962C8B-B14F-4D97-AF65-F5344CB8AC3E}">
        <p14:creationId xmlns:p14="http://schemas.microsoft.com/office/powerpoint/2010/main" val="2156385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11</a:t>
            </a:fld>
            <a:endParaRPr lang="es-MX"/>
          </a:p>
        </p:txBody>
      </p:sp>
    </p:spTree>
    <p:extLst>
      <p:ext uri="{BB962C8B-B14F-4D97-AF65-F5344CB8AC3E}">
        <p14:creationId xmlns:p14="http://schemas.microsoft.com/office/powerpoint/2010/main" val="851206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12</a:t>
            </a:fld>
            <a:endParaRPr lang="es-MX"/>
          </a:p>
        </p:txBody>
      </p:sp>
    </p:spTree>
    <p:extLst>
      <p:ext uri="{BB962C8B-B14F-4D97-AF65-F5344CB8AC3E}">
        <p14:creationId xmlns:p14="http://schemas.microsoft.com/office/powerpoint/2010/main" val="2669747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8B449D-E851-8881-EF3B-97DA789CB0B3}"/>
              </a:ext>
            </a:extLst>
          </p:cNvPr>
          <p:cNvSpPr>
            <a:spLocks noGrp="1"/>
          </p:cNvSpPr>
          <p:nvPr>
            <p:ph type="ctrTitle"/>
          </p:nvPr>
        </p:nvSpPr>
        <p:spPr>
          <a:xfrm>
            <a:off x="1943299" y="1646392"/>
            <a:ext cx="11659791" cy="3502366"/>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E713DF0A-F984-888A-6B41-3FB5BFA225AA}"/>
              </a:ext>
            </a:extLst>
          </p:cNvPr>
          <p:cNvSpPr>
            <a:spLocks noGrp="1"/>
          </p:cNvSpPr>
          <p:nvPr>
            <p:ph type="subTitle" idx="1"/>
          </p:nvPr>
        </p:nvSpPr>
        <p:spPr>
          <a:xfrm>
            <a:off x="1943299" y="5283823"/>
            <a:ext cx="11659791" cy="242883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3797A8E8-D9D8-EB57-37C8-E23AEDE2D355}"/>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2E720684-3597-2BB9-03A1-EA96214DEA2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0D6B6A3-C116-D570-6AF0-9B665480BFA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064152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1D346-7A52-6DBC-A0E3-6A53C59C53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4364D3B-E9BC-0D82-3547-FDF60F6FFF4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DC59253-398D-3EB3-067D-93AF77F58D5D}"/>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4D36CA81-735D-3D3B-3519-C9A1420672C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919181F-FA0C-BA5E-9BED-CF23D8F4088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4165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40F128-81A4-8143-7843-FC61E85511A4}"/>
              </a:ext>
            </a:extLst>
          </p:cNvPr>
          <p:cNvSpPr>
            <a:spLocks noGrp="1"/>
          </p:cNvSpPr>
          <p:nvPr>
            <p:ph type="title"/>
          </p:nvPr>
        </p:nvSpPr>
        <p:spPr>
          <a:xfrm>
            <a:off x="1060717" y="2508012"/>
            <a:ext cx="13408760" cy="4184675"/>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40E0654-CF07-49CC-9272-5700693BA2A6}"/>
              </a:ext>
            </a:extLst>
          </p:cNvPr>
          <p:cNvSpPr>
            <a:spLocks noGrp="1"/>
          </p:cNvSpPr>
          <p:nvPr>
            <p:ph type="body" idx="1"/>
          </p:nvPr>
        </p:nvSpPr>
        <p:spPr>
          <a:xfrm>
            <a:off x="1060717" y="6732276"/>
            <a:ext cx="13408760" cy="220062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7F53A27-CFE3-8459-C780-6A1F05129F60}"/>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E2025DFD-AE8E-1805-0EE7-6C2EA7F2E2B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0B3EB82-C6EB-DE87-10FF-6F19B66739C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71025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8A0062-F8ED-07DF-F1DF-BF39D44BA8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8C07480-BF5D-99B5-B59E-DB8DB0A2E11E}"/>
              </a:ext>
            </a:extLst>
          </p:cNvPr>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19A05575-8559-1C81-73AF-32B157B57F71}"/>
              </a:ext>
            </a:extLst>
          </p:cNvPr>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BE8FFA17-3554-2989-5A2C-E71AF0BB88FB}"/>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6" name="Marcador de pie de página 5">
            <a:extLst>
              <a:ext uri="{FF2B5EF4-FFF2-40B4-BE49-F238E27FC236}">
                <a16:creationId xmlns:a16="http://schemas.microsoft.com/office/drawing/2014/main" id="{A712BAC2-998F-0F70-138C-E8C17871933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059CDFD-849D-CB27-4C2D-0663D9E1954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7139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7BA207-879F-7EF1-D407-0E853661CB35}"/>
              </a:ext>
            </a:extLst>
          </p:cNvPr>
          <p:cNvSpPr>
            <a:spLocks noGrp="1"/>
          </p:cNvSpPr>
          <p:nvPr>
            <p:ph type="title"/>
          </p:nvPr>
        </p:nvSpPr>
        <p:spPr>
          <a:xfrm>
            <a:off x="1070839" y="535602"/>
            <a:ext cx="13408760" cy="1944466"/>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F40207D-5B9D-21E8-E925-8846E7311C73}"/>
              </a:ext>
            </a:extLst>
          </p:cNvPr>
          <p:cNvSpPr>
            <a:spLocks noGrp="1"/>
          </p:cNvSpPr>
          <p:nvPr>
            <p:ph type="body" idx="1"/>
          </p:nvPr>
        </p:nvSpPr>
        <p:spPr>
          <a:xfrm>
            <a:off x="1070840" y="2466095"/>
            <a:ext cx="657685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D162E07-2127-AFBE-7348-32A482BB7B31}"/>
              </a:ext>
            </a:extLst>
          </p:cNvPr>
          <p:cNvSpPr>
            <a:spLocks noGrp="1"/>
          </p:cNvSpPr>
          <p:nvPr>
            <p:ph sz="half" idx="2"/>
          </p:nvPr>
        </p:nvSpPr>
        <p:spPr>
          <a:xfrm>
            <a:off x="1070840"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992F9EE2-323B-E532-16D4-14FD12B533AC}"/>
              </a:ext>
            </a:extLst>
          </p:cNvPr>
          <p:cNvSpPr>
            <a:spLocks noGrp="1"/>
          </p:cNvSpPr>
          <p:nvPr>
            <p:ph type="body" sz="quarter" idx="3"/>
          </p:nvPr>
        </p:nvSpPr>
        <p:spPr>
          <a:xfrm>
            <a:off x="7870359" y="2466095"/>
            <a:ext cx="660924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D32C950-6A1F-C2BD-C007-40F645F5B98C}"/>
              </a:ext>
            </a:extLst>
          </p:cNvPr>
          <p:cNvSpPr>
            <a:spLocks noGrp="1"/>
          </p:cNvSpPr>
          <p:nvPr>
            <p:ph sz="quarter" idx="4"/>
          </p:nvPr>
        </p:nvSpPr>
        <p:spPr>
          <a:xfrm>
            <a:off x="7870359"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0569EC5B-52D3-D76C-2EC2-43421E5E7DFD}"/>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8" name="Marcador de pie de página 7">
            <a:extLst>
              <a:ext uri="{FF2B5EF4-FFF2-40B4-BE49-F238E27FC236}">
                <a16:creationId xmlns:a16="http://schemas.microsoft.com/office/drawing/2014/main" id="{DFD94BAF-CFB5-E442-E021-012B553E79D0}"/>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C122179E-27E6-AFAE-2167-E14C54EE73BE}"/>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121294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2B35E2-2001-7CAB-A29D-9FCC738B2F4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8AA2424D-12DA-FC4C-EB9E-A14A3BF2777B}"/>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4" name="Marcador de pie de página 3">
            <a:extLst>
              <a:ext uri="{FF2B5EF4-FFF2-40B4-BE49-F238E27FC236}">
                <a16:creationId xmlns:a16="http://schemas.microsoft.com/office/drawing/2014/main" id="{C12367E3-319A-4C3F-F3AC-40F3AC45742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9FDBFC1-FD16-18EA-8B05-7DABB44F3452}"/>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3487048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4B0DB34-964D-C878-E5BF-2AD1FBD6F487}"/>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3" name="Marcador de pie de página 2">
            <a:extLst>
              <a:ext uri="{FF2B5EF4-FFF2-40B4-BE49-F238E27FC236}">
                <a16:creationId xmlns:a16="http://schemas.microsoft.com/office/drawing/2014/main" id="{9055FF3D-262D-D38B-F70C-8D9418D41F40}"/>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A63B6B89-C985-77EF-C3B8-CBC01B738D6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321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BE3556-94FD-6A0C-4930-D357B1ADAD5F}"/>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C9D64D3C-69DB-5128-3157-F3D6B68A9B26}"/>
              </a:ext>
            </a:extLst>
          </p:cNvPr>
          <p:cNvSpPr>
            <a:spLocks noGrp="1"/>
          </p:cNvSpPr>
          <p:nvPr>
            <p:ph idx="1"/>
          </p:nvPr>
        </p:nvSpPr>
        <p:spPr>
          <a:xfrm>
            <a:off x="6609240" y="1448453"/>
            <a:ext cx="7870359" cy="7149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09131436-6C0C-5370-0B03-5BA0731A52A6}"/>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5906D0-1423-DB99-8EE2-A794C98299C1}"/>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6" name="Marcador de pie de página 5">
            <a:extLst>
              <a:ext uri="{FF2B5EF4-FFF2-40B4-BE49-F238E27FC236}">
                <a16:creationId xmlns:a16="http://schemas.microsoft.com/office/drawing/2014/main" id="{E195BCAF-FA0E-567A-D5B9-4671BF1B3D1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AB6AD57-E52F-BB52-BCF4-42C4AE91AD67}"/>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876304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918935-683B-C99A-14D2-C50B4851D87B}"/>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36EA37F-A574-726B-73A9-3450DFA6F3AF}"/>
              </a:ext>
            </a:extLst>
          </p:cNvPr>
          <p:cNvSpPr>
            <a:spLocks noGrp="1"/>
          </p:cNvSpPr>
          <p:nvPr>
            <p:ph type="pic" idx="1"/>
          </p:nvPr>
        </p:nvSpPr>
        <p:spPr>
          <a:xfrm>
            <a:off x="6609240" y="1448453"/>
            <a:ext cx="7870359" cy="71491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A23A52C-C275-1D04-1863-F14AD2B73D25}"/>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E9EF8AD-6D90-D4C0-E544-6C255AF98909}"/>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6" name="Marcador de pie de página 5">
            <a:extLst>
              <a:ext uri="{FF2B5EF4-FFF2-40B4-BE49-F238E27FC236}">
                <a16:creationId xmlns:a16="http://schemas.microsoft.com/office/drawing/2014/main" id="{C4C05F90-296E-6D94-B96D-E0F80CECFAF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DA68FA1-A47C-FCB9-5867-B066511FF6B0}"/>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207040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FF6696-4E85-2B9E-C7FC-7ABA159B79F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47E7843-7B2F-B1D8-502A-1887F923D80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7C9AED1-A7C3-1CB3-CCA8-690D0AE4FCB2}"/>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F4A4B670-5BDF-9ECA-53EA-4BF928AA429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E527F22-F546-3681-3D1D-AE7B5BC0564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3361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5D4E78-24E3-9E0D-3F63-EEBF3B4BEA43}"/>
              </a:ext>
            </a:extLst>
          </p:cNvPr>
          <p:cNvSpPr>
            <a:spLocks noGrp="1"/>
          </p:cNvSpPr>
          <p:nvPr>
            <p:ph type="title" orient="vert"/>
          </p:nvPr>
        </p:nvSpPr>
        <p:spPr>
          <a:xfrm>
            <a:off x="11125384" y="535601"/>
            <a:ext cx="3352190" cy="8525375"/>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3D79262F-5C7D-52D7-AFD7-15D198C2170A}"/>
              </a:ext>
            </a:extLst>
          </p:cNvPr>
          <p:cNvSpPr>
            <a:spLocks noGrp="1"/>
          </p:cNvSpPr>
          <p:nvPr>
            <p:ph type="body" orient="vert" idx="1"/>
          </p:nvPr>
        </p:nvSpPr>
        <p:spPr>
          <a:xfrm>
            <a:off x="1068814"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51CDC8E-8B7B-2B1C-EC71-02A5895ACFE0}"/>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D6192D30-4984-FEB8-F080-A69C1991863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21E8EFA-4AAF-716A-6AC3-A34FF2CA8F0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94248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979" y="1646392"/>
            <a:ext cx="13214430" cy="3502366"/>
          </a:xfrm>
        </p:spPr>
        <p:txBody>
          <a:bodyPr anchor="b"/>
          <a:lstStyle>
            <a:lvl1pPr algn="ctr">
              <a:defRPr sz="8801"/>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299" y="5283823"/>
            <a:ext cx="11659791" cy="2428834"/>
          </a:xfrm>
        </p:spPr>
        <p:txBody>
          <a:bodyPr/>
          <a:lstStyle>
            <a:lvl1pPr marL="0" indent="0" algn="ctr">
              <a:buNone/>
              <a:defRPr sz="3521"/>
            </a:lvl1pPr>
            <a:lvl2pPr marL="670667" indent="0" algn="ctr">
              <a:buNone/>
              <a:defRPr sz="2934"/>
            </a:lvl2pPr>
            <a:lvl3pPr marL="1341333" indent="0" algn="ctr">
              <a:buNone/>
              <a:defRPr sz="2640"/>
            </a:lvl3pPr>
            <a:lvl4pPr marL="2012000" indent="0" algn="ctr">
              <a:buNone/>
              <a:defRPr sz="2347"/>
            </a:lvl4pPr>
            <a:lvl5pPr marL="2682667" indent="0" algn="ctr">
              <a:buNone/>
              <a:defRPr sz="2347"/>
            </a:lvl5pPr>
            <a:lvl6pPr marL="3353333" indent="0" algn="ctr">
              <a:buNone/>
              <a:defRPr sz="2347"/>
            </a:lvl6pPr>
            <a:lvl7pPr marL="4024000" indent="0" algn="ctr">
              <a:buNone/>
              <a:defRPr sz="2347"/>
            </a:lvl7pPr>
            <a:lvl8pPr marL="4694667" indent="0" algn="ctr">
              <a:buNone/>
              <a:defRPr sz="2347"/>
            </a:lvl8pPr>
            <a:lvl9pPr marL="5365333"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23214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71530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718" y="2508014"/>
            <a:ext cx="13408760" cy="4184675"/>
          </a:xfrm>
        </p:spPr>
        <p:txBody>
          <a:bodyPr anchor="b"/>
          <a:lstStyle>
            <a:lvl1pPr>
              <a:defRPr sz="880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718" y="6732277"/>
            <a:ext cx="13408760" cy="2200622"/>
          </a:xfrm>
        </p:spPr>
        <p:txBody>
          <a:bodyPr/>
          <a:lstStyle>
            <a:lvl1pPr marL="0" indent="0">
              <a:buNone/>
              <a:defRPr sz="3521">
                <a:solidFill>
                  <a:schemeClr val="tx1"/>
                </a:solidFill>
              </a:defRPr>
            </a:lvl1pPr>
            <a:lvl2pPr marL="670667" indent="0">
              <a:buNone/>
              <a:defRPr sz="2934">
                <a:solidFill>
                  <a:schemeClr val="tx1">
                    <a:tint val="75000"/>
                  </a:schemeClr>
                </a:solidFill>
              </a:defRPr>
            </a:lvl2pPr>
            <a:lvl3pPr marL="1341333" indent="0">
              <a:buNone/>
              <a:defRPr sz="2640">
                <a:solidFill>
                  <a:schemeClr val="tx1">
                    <a:tint val="75000"/>
                  </a:schemeClr>
                </a:solidFill>
              </a:defRPr>
            </a:lvl3pPr>
            <a:lvl4pPr marL="2012000" indent="0">
              <a:buNone/>
              <a:defRPr sz="2347">
                <a:solidFill>
                  <a:schemeClr val="tx1">
                    <a:tint val="75000"/>
                  </a:schemeClr>
                </a:solidFill>
              </a:defRPr>
            </a:lvl4pPr>
            <a:lvl5pPr marL="2682667" indent="0">
              <a:buNone/>
              <a:defRPr sz="2347">
                <a:solidFill>
                  <a:schemeClr val="tx1">
                    <a:tint val="75000"/>
                  </a:schemeClr>
                </a:solidFill>
              </a:defRPr>
            </a:lvl5pPr>
            <a:lvl6pPr marL="3353333" indent="0">
              <a:buNone/>
              <a:defRPr sz="2347">
                <a:solidFill>
                  <a:schemeClr val="tx1">
                    <a:tint val="75000"/>
                  </a:schemeClr>
                </a:solidFill>
              </a:defRPr>
            </a:lvl6pPr>
            <a:lvl7pPr marL="4024000" indent="0">
              <a:buNone/>
              <a:defRPr sz="2347">
                <a:solidFill>
                  <a:schemeClr val="tx1">
                    <a:tint val="75000"/>
                  </a:schemeClr>
                </a:solidFill>
              </a:defRPr>
            </a:lvl7pPr>
            <a:lvl8pPr marL="4694667" indent="0">
              <a:buNone/>
              <a:defRPr sz="2347">
                <a:solidFill>
                  <a:schemeClr val="tx1">
                    <a:tint val="75000"/>
                  </a:schemeClr>
                </a:solidFill>
              </a:defRPr>
            </a:lvl8pPr>
            <a:lvl9pPr marL="5365333" indent="0">
              <a:buNone/>
              <a:defRPr sz="2347">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895803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952000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839" y="535603"/>
            <a:ext cx="13408760" cy="194446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841" y="2466095"/>
            <a:ext cx="657685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841"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70360" y="2466095"/>
            <a:ext cx="660924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70360"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2B8DF0E-90BF-EC4E-8934-156187A1162F}" type="datetimeFigureOut">
              <a:rPr lang="es-MX" smtClean="0"/>
              <a:t>29/01/2025</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99969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2B8DF0E-90BF-EC4E-8934-156187A1162F}" type="datetimeFigureOut">
              <a:rPr lang="es-MX" smtClean="0"/>
              <a:t>29/01/2025</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958914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8DF0E-90BF-EC4E-8934-156187A1162F}" type="datetimeFigureOut">
              <a:rPr lang="es-MX" smtClean="0"/>
              <a:t>29/01/2025</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339247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9240" y="1448454"/>
            <a:ext cx="7870359" cy="7149112"/>
          </a:xfrm>
        </p:spPr>
        <p:txBody>
          <a:bodyPr/>
          <a:lstStyle>
            <a:lvl1pPr>
              <a:defRPr sz="4694"/>
            </a:lvl1pPr>
            <a:lvl2pPr>
              <a:defRPr sz="4107"/>
            </a:lvl2pPr>
            <a:lvl3pPr>
              <a:defRPr sz="3521"/>
            </a:lvl3pPr>
            <a:lvl4pPr>
              <a:defRPr sz="2934"/>
            </a:lvl4pPr>
            <a:lvl5pPr>
              <a:defRPr sz="2934"/>
            </a:lvl5pPr>
            <a:lvl6pPr>
              <a:defRPr sz="2934"/>
            </a:lvl6pPr>
            <a:lvl7pPr>
              <a:defRPr sz="2934"/>
            </a:lvl7pPr>
            <a:lvl8pPr>
              <a:defRPr sz="2934"/>
            </a:lvl8pPr>
            <a:lvl9pPr>
              <a:defRPr sz="2934"/>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046391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9240" y="1448454"/>
            <a:ext cx="7870359" cy="7149112"/>
          </a:xfrm>
        </p:spPr>
        <p:txBody>
          <a:bodyPr anchor="t"/>
          <a:lstStyle>
            <a:lvl1pPr marL="0" indent="0">
              <a:buNone/>
              <a:defRPr sz="4694"/>
            </a:lvl1pPr>
            <a:lvl2pPr marL="670667" indent="0">
              <a:buNone/>
              <a:defRPr sz="4107"/>
            </a:lvl2pPr>
            <a:lvl3pPr marL="1341333" indent="0">
              <a:buNone/>
              <a:defRPr sz="3521"/>
            </a:lvl3pPr>
            <a:lvl4pPr marL="2012000" indent="0">
              <a:buNone/>
              <a:defRPr sz="2934"/>
            </a:lvl4pPr>
            <a:lvl5pPr marL="2682667" indent="0">
              <a:buNone/>
              <a:defRPr sz="2934"/>
            </a:lvl5pPr>
            <a:lvl6pPr marL="3353333" indent="0">
              <a:buNone/>
              <a:defRPr sz="2934"/>
            </a:lvl6pPr>
            <a:lvl7pPr marL="4024000" indent="0">
              <a:buNone/>
              <a:defRPr sz="2934"/>
            </a:lvl7pPr>
            <a:lvl8pPr marL="4694667" indent="0">
              <a:buNone/>
              <a:defRPr sz="2934"/>
            </a:lvl8pPr>
            <a:lvl9pPr marL="5365333" indent="0">
              <a:buNone/>
              <a:defRPr sz="2934"/>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319232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49706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5385" y="535601"/>
            <a:ext cx="3352190" cy="852537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815"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39666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A07E09-0C08-6080-D3EE-D8079E081791}"/>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3" name="Marcador de texto 3">
            <a:extLst>
              <a:ext uri="{FF2B5EF4-FFF2-40B4-BE49-F238E27FC236}">
                <a16:creationId xmlns:a16="http://schemas.microsoft.com/office/drawing/2014/main" id="{2B3F35EA-0B33-2775-F0CB-2E30599A5759}"/>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pic>
        <p:nvPicPr>
          <p:cNvPr id="25" name="Imagen 24" descr="Imagen que contiene Texto&#10;&#10;Descripción generada automáticamente">
            <a:extLst>
              <a:ext uri="{FF2B5EF4-FFF2-40B4-BE49-F238E27FC236}">
                <a16:creationId xmlns:a16="http://schemas.microsoft.com/office/drawing/2014/main" id="{586C1A0D-67BF-6759-88BF-E8741E23DD40}"/>
              </a:ext>
            </a:extLst>
          </p:cNvPr>
          <p:cNvPicPr>
            <a:picLocks noChangeAspect="1"/>
          </p:cNvPicPr>
          <p:nvPr userDrawn="1"/>
        </p:nvPicPr>
        <p:blipFill>
          <a:blip r:embed="rId2"/>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1065561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463153" y="2869063"/>
            <a:ext cx="14620082" cy="1944466"/>
          </a:xfrm>
          <a:prstGeom prst="rect">
            <a:avLst/>
          </a:prstGeom>
          <a:noFill/>
        </p:spPr>
        <p:txBody>
          <a:bodyPr/>
          <a:lstStyle>
            <a:lvl1pPr algn="ctr">
              <a:defRPr b="0" i="0">
                <a:solidFill>
                  <a:srgbClr val="DEC9A2"/>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8"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463153" y="5076669"/>
            <a:ext cx="14620082" cy="1669214"/>
          </a:xfrm>
          <a:prstGeom prst="rect">
            <a:avLst/>
          </a:prstGeom>
        </p:spPr>
        <p:txBody>
          <a:bodyPr>
            <a:normAutofit/>
          </a:bodyPr>
          <a:lstStyle>
            <a:lvl1pPr marL="0" indent="0" algn="ctr">
              <a:buNone/>
              <a:defRPr sz="2400" b="0" i="0">
                <a:solidFill>
                  <a:schemeClr val="bg1"/>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19164162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Encabezado de sección">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7008830" y="1461884"/>
            <a:ext cx="7293847" cy="4184675"/>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1068814" y="9324121"/>
            <a:ext cx="3497937" cy="535601"/>
          </a:xfrm>
        </p:spPr>
        <p:txBody>
          <a:bodyPr/>
          <a:lstStyle/>
          <a:p>
            <a:fld id="{62B8DF0E-90BF-EC4E-8934-156187A1162F}" type="datetimeFigureOut">
              <a:rPr lang="es-MX" smtClean="0"/>
              <a:t>29/01/2025</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5149741" y="9324121"/>
            <a:ext cx="5246906" cy="535601"/>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10979637" y="9324121"/>
            <a:ext cx="3497937" cy="535601"/>
          </a:xfrm>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0389748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B0C11-ACAC-5A13-6DD9-7667E62FB2C2}"/>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9" name="Marcador de texto 3">
            <a:extLst>
              <a:ext uri="{FF2B5EF4-FFF2-40B4-BE49-F238E27FC236}">
                <a16:creationId xmlns:a16="http://schemas.microsoft.com/office/drawing/2014/main" id="{1C2591FD-1D7E-7CC8-E355-6901A9CFC6B2}"/>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sp>
        <p:nvSpPr>
          <p:cNvPr id="10" name="Marcador de contenido 2">
            <a:extLst>
              <a:ext uri="{FF2B5EF4-FFF2-40B4-BE49-F238E27FC236}">
                <a16:creationId xmlns:a16="http://schemas.microsoft.com/office/drawing/2014/main" id="{10F8662F-F1C6-32E4-DC10-2B5505F7F3F2}"/>
              </a:ext>
            </a:extLst>
          </p:cNvPr>
          <p:cNvSpPr txBox="1">
            <a:spLocks/>
          </p:cNvSpPr>
          <p:nvPr userDrawn="1"/>
        </p:nvSpPr>
        <p:spPr>
          <a:xfrm>
            <a:off x="303114" y="2798656"/>
            <a:ext cx="12124400" cy="5834529"/>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400" b="0" i="0" kern="1200">
                <a:solidFill>
                  <a:schemeClr val="tx1">
                    <a:tint val="75000"/>
                  </a:schemeClr>
                </a:solidFill>
                <a:latin typeface="Montserrat" pitchFamily="2" charset="77"/>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s-MX" sz="2100" dirty="0">
                <a:solidFill>
                  <a:schemeClr val="tx1"/>
                </a:solidFill>
                <a:latin typeface="Montserrat SemiBold"/>
                <a:ea typeface="Montserrat SemiBold"/>
                <a:cs typeface="Montserrat SemiBold"/>
                <a:sym typeface="Montserrat SemiBold"/>
              </a:rPr>
              <a:t>Usar Tipografía Montserrat </a:t>
            </a:r>
            <a:r>
              <a:rPr lang="es-MX" sz="2100" dirty="0" err="1">
                <a:solidFill>
                  <a:schemeClr val="tx1"/>
                </a:solidFill>
                <a:latin typeface="Montserrat SemiBold"/>
                <a:ea typeface="Montserrat SemiBold"/>
                <a:cs typeface="Montserrat SemiBold"/>
                <a:sym typeface="Montserrat SemiBold"/>
              </a:rPr>
              <a:t>Semibold</a:t>
            </a:r>
            <a:r>
              <a:rPr lang="es-MX" sz="2100" dirty="0">
                <a:solidFill>
                  <a:schemeClr val="tx1"/>
                </a:solidFill>
                <a:latin typeface="Montserrat SemiBold"/>
                <a:ea typeface="Montserrat SemiBold"/>
                <a:cs typeface="Montserrat SemiBold"/>
                <a:sym typeface="Montserrat SemiBold"/>
              </a:rPr>
              <a:t> 21 puntos. </a:t>
            </a:r>
          </a:p>
          <a:p>
            <a:endParaRPr lang="es-MX" sz="2400" dirty="0"/>
          </a:p>
        </p:txBody>
      </p:sp>
      <p:pic>
        <p:nvPicPr>
          <p:cNvPr id="26" name="Imagen 25" descr="Imagen que contiene Texto&#10;&#10;Descripción generada automáticamente">
            <a:extLst>
              <a:ext uri="{FF2B5EF4-FFF2-40B4-BE49-F238E27FC236}">
                <a16:creationId xmlns:a16="http://schemas.microsoft.com/office/drawing/2014/main" id="{1DF79592-86A1-DA83-4464-C49C17C4C2A7}"/>
              </a:ext>
            </a:extLst>
          </p:cNvPr>
          <p:cNvPicPr>
            <a:picLocks noChangeAspect="1"/>
          </p:cNvPicPr>
          <p:nvPr userDrawn="1"/>
        </p:nvPicPr>
        <p:blipFill>
          <a:blip r:embed="rId2"/>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578447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387849" y="4617846"/>
            <a:ext cx="12912888" cy="824296"/>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30334973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ítulo y objetos" userDrawn="1">
  <p:cSld name="1_Título y objetos">
    <p:spTree>
      <p:nvGrpSpPr>
        <p:cNvPr id="1" name="Shape 17"/>
        <p:cNvGrpSpPr/>
        <p:nvPr/>
      </p:nvGrpSpPr>
      <p:grpSpPr>
        <a:xfrm>
          <a:off x="0" y="0"/>
          <a:ext cx="0" cy="0"/>
          <a:chOff x="0" y="0"/>
          <a:chExt cx="0" cy="0"/>
        </a:xfrm>
      </p:grpSpPr>
      <p:pic>
        <p:nvPicPr>
          <p:cNvPr id="3" name="Imagen 2">
            <a:extLst>
              <a:ext uri="{FF2B5EF4-FFF2-40B4-BE49-F238E27FC236}">
                <a16:creationId xmlns:a16="http://schemas.microsoft.com/office/drawing/2014/main" id="{87A095EE-1BB4-009F-5082-9C127FC7B001}"/>
              </a:ext>
            </a:extLst>
          </p:cNvPr>
          <p:cNvPicPr>
            <a:picLocks noChangeAspect="1"/>
          </p:cNvPicPr>
          <p:nvPr userDrawn="1"/>
        </p:nvPicPr>
        <p:blipFill>
          <a:blip r:embed="rId2"/>
          <a:stretch>
            <a:fillRect/>
          </a:stretch>
        </p:blipFill>
        <p:spPr>
          <a:xfrm>
            <a:off x="12838" y="0"/>
            <a:ext cx="15533550" cy="10068308"/>
          </a:xfrm>
          <a:prstGeom prst="rect">
            <a:avLst/>
          </a:prstGeom>
        </p:spPr>
      </p:pic>
      <p:pic>
        <p:nvPicPr>
          <p:cNvPr id="4" name="Imagen 3">
            <a:extLst>
              <a:ext uri="{FF2B5EF4-FFF2-40B4-BE49-F238E27FC236}">
                <a16:creationId xmlns:a16="http://schemas.microsoft.com/office/drawing/2014/main" id="{6B37F61D-AFFB-0E88-233D-D155AA91D843}"/>
              </a:ext>
            </a:extLst>
          </p:cNvPr>
          <p:cNvPicPr>
            <a:picLocks noChangeAspect="1"/>
          </p:cNvPicPr>
          <p:nvPr userDrawn="1"/>
        </p:nvPicPr>
        <p:blipFill>
          <a:blip r:embed="rId3"/>
          <a:stretch>
            <a:fillRect/>
          </a:stretch>
        </p:blipFill>
        <p:spPr>
          <a:xfrm>
            <a:off x="2679271" y="324120"/>
            <a:ext cx="10187848" cy="1631135"/>
          </a:xfrm>
          <a:prstGeom prst="rect">
            <a:avLst/>
          </a:prstGeom>
        </p:spPr>
      </p:pic>
    </p:spTree>
    <p:extLst>
      <p:ext uri="{BB962C8B-B14F-4D97-AF65-F5344CB8AC3E}">
        <p14:creationId xmlns:p14="http://schemas.microsoft.com/office/powerpoint/2010/main" val="2962822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os objetos" userDrawn="1">
  <p:cSld name="1_Dos objetos">
    <p:spTree>
      <p:nvGrpSpPr>
        <p:cNvPr id="1" name="Shape 29"/>
        <p:cNvGrpSpPr/>
        <p:nvPr/>
      </p:nvGrpSpPr>
      <p:grpSpPr>
        <a:xfrm>
          <a:off x="0" y="0"/>
          <a:ext cx="0" cy="0"/>
          <a:chOff x="0" y="0"/>
          <a:chExt cx="0" cy="0"/>
        </a:xfrm>
      </p:grpSpPr>
      <p:pic>
        <p:nvPicPr>
          <p:cNvPr id="3" name="Imagen 2">
            <a:extLst>
              <a:ext uri="{FF2B5EF4-FFF2-40B4-BE49-F238E27FC236}">
                <a16:creationId xmlns:a16="http://schemas.microsoft.com/office/drawing/2014/main" id="{2B5E1AA1-E7F1-EB3D-D29B-CCC8ACFB2FFF}"/>
              </a:ext>
            </a:extLst>
          </p:cNvPr>
          <p:cNvPicPr>
            <a:picLocks noChangeAspect="1"/>
          </p:cNvPicPr>
          <p:nvPr userDrawn="1"/>
        </p:nvPicPr>
        <p:blipFill>
          <a:blip r:embed="rId2"/>
          <a:stretch>
            <a:fillRect/>
          </a:stretch>
        </p:blipFill>
        <p:spPr>
          <a:xfrm>
            <a:off x="4977" y="0"/>
            <a:ext cx="15536434" cy="10059988"/>
          </a:xfrm>
          <a:prstGeom prst="rect">
            <a:avLst/>
          </a:prstGeom>
        </p:spPr>
      </p:pic>
      <p:pic>
        <p:nvPicPr>
          <p:cNvPr id="4" name="Imagen 3">
            <a:extLst>
              <a:ext uri="{FF2B5EF4-FFF2-40B4-BE49-F238E27FC236}">
                <a16:creationId xmlns:a16="http://schemas.microsoft.com/office/drawing/2014/main" id="{4BB6AA57-802E-34C7-0CE5-A1DB628DC475}"/>
              </a:ext>
            </a:extLst>
          </p:cNvPr>
          <p:cNvPicPr>
            <a:picLocks noChangeAspect="1"/>
          </p:cNvPicPr>
          <p:nvPr userDrawn="1"/>
        </p:nvPicPr>
        <p:blipFill>
          <a:blip r:embed="rId3"/>
          <a:stretch>
            <a:fillRect/>
          </a:stretch>
        </p:blipFill>
        <p:spPr>
          <a:xfrm>
            <a:off x="10195953" y="506845"/>
            <a:ext cx="4841483" cy="1578052"/>
          </a:xfrm>
          <a:prstGeom prst="rect">
            <a:avLst/>
          </a:prstGeom>
        </p:spPr>
      </p:pic>
    </p:spTree>
    <p:extLst>
      <p:ext uri="{BB962C8B-B14F-4D97-AF65-F5344CB8AC3E}">
        <p14:creationId xmlns:p14="http://schemas.microsoft.com/office/powerpoint/2010/main" val="1614665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jp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l="-7000" r="-7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0729EC1-E778-C227-712A-A6A80204741B}"/>
              </a:ext>
            </a:extLst>
          </p:cNvPr>
          <p:cNvSpPr>
            <a:spLocks noGrp="1"/>
          </p:cNvSpPr>
          <p:nvPr>
            <p:ph type="title"/>
          </p:nvPr>
        </p:nvSpPr>
        <p:spPr>
          <a:xfrm>
            <a:off x="1068814" y="535602"/>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B0C3A24-04AA-B94B-88F5-B208D89EBC06}"/>
              </a:ext>
            </a:extLst>
          </p:cNvPr>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95F308C-CFEC-0B17-C37D-17FA88699F81}"/>
              </a:ext>
            </a:extLst>
          </p:cNvPr>
          <p:cNvSpPr>
            <a:spLocks noGrp="1"/>
          </p:cNvSpPr>
          <p:nvPr>
            <p:ph type="dt" sz="half" idx="2"/>
          </p:nvPr>
        </p:nvSpPr>
        <p:spPr>
          <a:xfrm>
            <a:off x="1068814" y="9324119"/>
            <a:ext cx="3497937" cy="535601"/>
          </a:xfrm>
          <a:prstGeom prst="rect">
            <a:avLst/>
          </a:prstGeom>
        </p:spPr>
        <p:txBody>
          <a:bodyPr vert="horz" lIns="91440" tIns="45720" rIns="91440" bIns="45720" rtlCol="0" anchor="ctr"/>
          <a:lstStyle>
            <a:lvl1pPr algn="l">
              <a:defRPr sz="1200">
                <a:solidFill>
                  <a:schemeClr val="tx1">
                    <a:tint val="75000"/>
                  </a:schemeClr>
                </a:solidFill>
              </a:defRPr>
            </a:lvl1p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53ACCE69-EA0B-AEF0-9B47-95F1869C552D}"/>
              </a:ext>
            </a:extLst>
          </p:cNvPr>
          <p:cNvSpPr>
            <a:spLocks noGrp="1"/>
          </p:cNvSpPr>
          <p:nvPr>
            <p:ph type="ftr" sz="quarter" idx="3"/>
          </p:nvPr>
        </p:nvSpPr>
        <p:spPr>
          <a:xfrm>
            <a:off x="5149741" y="9324119"/>
            <a:ext cx="5246906" cy="53560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23712900-2D2D-0C3A-B614-F94DD912CD48}"/>
              </a:ext>
            </a:extLst>
          </p:cNvPr>
          <p:cNvSpPr>
            <a:spLocks noGrp="1"/>
          </p:cNvSpPr>
          <p:nvPr>
            <p:ph type="sldNum" sz="quarter" idx="4"/>
          </p:nvPr>
        </p:nvSpPr>
        <p:spPr>
          <a:xfrm>
            <a:off x="10979637" y="9324119"/>
            <a:ext cx="3497937" cy="535601"/>
          </a:xfrm>
          <a:prstGeom prst="rect">
            <a:avLst/>
          </a:prstGeom>
        </p:spPr>
        <p:txBody>
          <a:bodyPr vert="horz" lIns="91440" tIns="45720" rIns="91440" bIns="45720" rtlCol="0" anchor="ctr"/>
          <a:lstStyle>
            <a:lvl1pPr algn="r">
              <a:defRPr sz="1200">
                <a:solidFill>
                  <a:schemeClr val="tx1">
                    <a:tint val="75000"/>
                  </a:schemeClr>
                </a:solidFill>
              </a:defRPr>
            </a:lvl1pPr>
          </a:lstStyle>
          <a:p>
            <a:fld id="{78974AED-1AC6-48BA-8CDF-3331ACDB72D3}" type="slidenum">
              <a:rPr lang="es-MX" smtClean="0"/>
              <a:t>‹Nº›</a:t>
            </a:fld>
            <a:endParaRPr lang="es-MX"/>
          </a:p>
        </p:txBody>
      </p:sp>
    </p:spTree>
    <p:extLst>
      <p:ext uri="{BB962C8B-B14F-4D97-AF65-F5344CB8AC3E}">
        <p14:creationId xmlns:p14="http://schemas.microsoft.com/office/powerpoint/2010/main" val="339697129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814" y="535603"/>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814" y="9324121"/>
            <a:ext cx="3497937" cy="535601"/>
          </a:xfrm>
          <a:prstGeom prst="rect">
            <a:avLst/>
          </a:prstGeom>
        </p:spPr>
        <p:txBody>
          <a:bodyPr vert="horz" lIns="91440" tIns="45720" rIns="91440" bIns="45720" rtlCol="0" anchor="ctr"/>
          <a:lstStyle>
            <a:lvl1pPr algn="l">
              <a:defRPr sz="1760">
                <a:solidFill>
                  <a:schemeClr val="tx1">
                    <a:tint val="75000"/>
                  </a:schemeClr>
                </a:solidFill>
              </a:defRPr>
            </a:lvl1pPr>
          </a:lstStyle>
          <a:p>
            <a:fld id="{62B8DF0E-90BF-EC4E-8934-156187A1162F}" type="datetimeFigureOut">
              <a:rPr lang="es-MX" smtClean="0"/>
              <a:t>29/01/2025</a:t>
            </a:fld>
            <a:endParaRPr lang="es-MX"/>
          </a:p>
        </p:txBody>
      </p:sp>
      <p:sp>
        <p:nvSpPr>
          <p:cNvPr id="5" name="Footer Placeholder 4"/>
          <p:cNvSpPr>
            <a:spLocks noGrp="1"/>
          </p:cNvSpPr>
          <p:nvPr>
            <p:ph type="ftr" sz="quarter" idx="3"/>
          </p:nvPr>
        </p:nvSpPr>
        <p:spPr>
          <a:xfrm>
            <a:off x="5149741" y="9324121"/>
            <a:ext cx="5246906" cy="535601"/>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0979637" y="9324121"/>
            <a:ext cx="3497937" cy="535601"/>
          </a:xfrm>
          <a:prstGeom prst="rect">
            <a:avLst/>
          </a:prstGeom>
        </p:spPr>
        <p:txBody>
          <a:bodyPr vert="horz" lIns="91440" tIns="45720" rIns="91440" bIns="45720" rtlCol="0" anchor="ctr"/>
          <a:lstStyle>
            <a:lvl1pPr algn="r">
              <a:defRPr sz="1760">
                <a:solidFill>
                  <a:schemeClr val="tx1">
                    <a:tint val="75000"/>
                  </a:schemeClr>
                </a:solidFill>
              </a:defRPr>
            </a:lvl1pPr>
          </a:lstStyle>
          <a:p>
            <a:fld id="{C119739B-ACC7-1A4E-906B-A9546BA1AB75}" type="slidenum">
              <a:rPr lang="es-MX" smtClean="0"/>
              <a:t>‹Nº›</a:t>
            </a:fld>
            <a:endParaRPr lang="es-MX"/>
          </a:p>
        </p:txBody>
      </p:sp>
    </p:spTree>
    <p:extLst>
      <p:ext uri="{BB962C8B-B14F-4D97-AF65-F5344CB8AC3E}">
        <p14:creationId xmlns:p14="http://schemas.microsoft.com/office/powerpoint/2010/main" val="305459852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9" r:id="rId12"/>
    <p:sldLayoutId id="2147483669" r:id="rId13"/>
    <p:sldLayoutId id="2147483664" r:id="rId14"/>
    <p:sldLayoutId id="2147483672" r:id="rId15"/>
    <p:sldLayoutId id="2147483673" r:id="rId16"/>
    <p:sldLayoutId id="2147483701" r:id="rId17"/>
    <p:sldLayoutId id="2147483702" r:id="rId18"/>
  </p:sldLayoutIdLst>
  <p:txStyles>
    <p:titleStyle>
      <a:lvl1pPr algn="l" defTabSz="1341333" rtl="0" eaLnBrk="1" latinLnBrk="0" hangingPunct="1">
        <a:lnSpc>
          <a:spcPct val="90000"/>
        </a:lnSpc>
        <a:spcBef>
          <a:spcPct val="0"/>
        </a:spcBef>
        <a:buNone/>
        <a:defRPr sz="6454" kern="1200">
          <a:solidFill>
            <a:schemeClr val="tx1"/>
          </a:solidFill>
          <a:latin typeface="+mj-lt"/>
          <a:ea typeface="+mj-ea"/>
          <a:cs typeface="+mj-cs"/>
        </a:defRPr>
      </a:lvl1pPr>
    </p:titleStyle>
    <p:bodyStyle>
      <a:lvl1pPr marL="335333" indent="-335333" algn="l" defTabSz="1341333"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6000" indent="-335333" algn="l" defTabSz="1341333" rtl="0" eaLnBrk="1" latinLnBrk="0" hangingPunct="1">
        <a:lnSpc>
          <a:spcPct val="90000"/>
        </a:lnSpc>
        <a:spcBef>
          <a:spcPts val="733"/>
        </a:spcBef>
        <a:buFont typeface="Arial" panose="020B0604020202020204" pitchFamily="34" charset="0"/>
        <a:buChar char="•"/>
        <a:defRPr sz="3521" kern="1200">
          <a:solidFill>
            <a:schemeClr val="tx1"/>
          </a:solidFill>
          <a:latin typeface="+mn-lt"/>
          <a:ea typeface="+mn-ea"/>
          <a:cs typeface="+mn-cs"/>
        </a:defRPr>
      </a:lvl2pPr>
      <a:lvl3pPr marL="1676667" indent="-335333" algn="l" defTabSz="1341333" rtl="0" eaLnBrk="1" latinLnBrk="0" hangingPunct="1">
        <a:lnSpc>
          <a:spcPct val="90000"/>
        </a:lnSpc>
        <a:spcBef>
          <a:spcPts val="733"/>
        </a:spcBef>
        <a:buFont typeface="Arial" panose="020B0604020202020204" pitchFamily="34" charset="0"/>
        <a:buChar char="•"/>
        <a:defRPr sz="2934" kern="1200">
          <a:solidFill>
            <a:schemeClr val="tx1"/>
          </a:solidFill>
          <a:latin typeface="+mn-lt"/>
          <a:ea typeface="+mn-ea"/>
          <a:cs typeface="+mn-cs"/>
        </a:defRPr>
      </a:lvl3pPr>
      <a:lvl4pPr marL="2347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8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9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30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700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333" rtl="0" eaLnBrk="1" latinLnBrk="0" hangingPunct="1">
        <a:defRPr sz="2640" kern="1200">
          <a:solidFill>
            <a:schemeClr val="tx1"/>
          </a:solidFill>
          <a:latin typeface="+mn-lt"/>
          <a:ea typeface="+mn-ea"/>
          <a:cs typeface="+mn-cs"/>
        </a:defRPr>
      </a:lvl1pPr>
      <a:lvl2pPr marL="670667" algn="l" defTabSz="1341333" rtl="0" eaLnBrk="1" latinLnBrk="0" hangingPunct="1">
        <a:defRPr sz="2640" kern="1200">
          <a:solidFill>
            <a:schemeClr val="tx1"/>
          </a:solidFill>
          <a:latin typeface="+mn-lt"/>
          <a:ea typeface="+mn-ea"/>
          <a:cs typeface="+mn-cs"/>
        </a:defRPr>
      </a:lvl2pPr>
      <a:lvl3pPr marL="1341333" algn="l" defTabSz="1341333" rtl="0" eaLnBrk="1" latinLnBrk="0" hangingPunct="1">
        <a:defRPr sz="2640" kern="1200">
          <a:solidFill>
            <a:schemeClr val="tx1"/>
          </a:solidFill>
          <a:latin typeface="+mn-lt"/>
          <a:ea typeface="+mn-ea"/>
          <a:cs typeface="+mn-cs"/>
        </a:defRPr>
      </a:lvl3pPr>
      <a:lvl4pPr marL="2012000" algn="l" defTabSz="1341333" rtl="0" eaLnBrk="1" latinLnBrk="0" hangingPunct="1">
        <a:defRPr sz="2640" kern="1200">
          <a:solidFill>
            <a:schemeClr val="tx1"/>
          </a:solidFill>
          <a:latin typeface="+mn-lt"/>
          <a:ea typeface="+mn-ea"/>
          <a:cs typeface="+mn-cs"/>
        </a:defRPr>
      </a:lvl4pPr>
      <a:lvl5pPr marL="2682667" algn="l" defTabSz="1341333" rtl="0" eaLnBrk="1" latinLnBrk="0" hangingPunct="1">
        <a:defRPr sz="2640" kern="1200">
          <a:solidFill>
            <a:schemeClr val="tx1"/>
          </a:solidFill>
          <a:latin typeface="+mn-lt"/>
          <a:ea typeface="+mn-ea"/>
          <a:cs typeface="+mn-cs"/>
        </a:defRPr>
      </a:lvl5pPr>
      <a:lvl6pPr marL="3353333" algn="l" defTabSz="1341333" rtl="0" eaLnBrk="1" latinLnBrk="0" hangingPunct="1">
        <a:defRPr sz="2640" kern="1200">
          <a:solidFill>
            <a:schemeClr val="tx1"/>
          </a:solidFill>
          <a:latin typeface="+mn-lt"/>
          <a:ea typeface="+mn-ea"/>
          <a:cs typeface="+mn-cs"/>
        </a:defRPr>
      </a:lvl6pPr>
      <a:lvl7pPr marL="4024000" algn="l" defTabSz="1341333" rtl="0" eaLnBrk="1" latinLnBrk="0" hangingPunct="1">
        <a:defRPr sz="2640" kern="1200">
          <a:solidFill>
            <a:schemeClr val="tx1"/>
          </a:solidFill>
          <a:latin typeface="+mn-lt"/>
          <a:ea typeface="+mn-ea"/>
          <a:cs typeface="+mn-cs"/>
        </a:defRPr>
      </a:lvl7pPr>
      <a:lvl8pPr marL="4694667" algn="l" defTabSz="1341333" rtl="0" eaLnBrk="1" latinLnBrk="0" hangingPunct="1">
        <a:defRPr sz="2640" kern="1200">
          <a:solidFill>
            <a:schemeClr val="tx1"/>
          </a:solidFill>
          <a:latin typeface="+mn-lt"/>
          <a:ea typeface="+mn-ea"/>
          <a:cs typeface="+mn-cs"/>
        </a:defRPr>
      </a:lvl8pPr>
      <a:lvl9pPr marL="5365333" algn="l" defTabSz="1341333"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9.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p:nvPr/>
        </p:nvSpPr>
        <p:spPr>
          <a:xfrm>
            <a:off x="1943299" y="3440138"/>
            <a:ext cx="11659791" cy="1285139"/>
          </a:xfrm>
          <a:prstGeom prst="rect">
            <a:avLst/>
          </a:prstGeom>
          <a:noFill/>
          <a:ln>
            <a:noFill/>
          </a:ln>
        </p:spPr>
        <p:txBody>
          <a:bodyPr spcFirstLastPara="1" wrap="square" lIns="122884" tIns="61425" rIns="122884" bIns="61425" anchor="ctr" anchorCtr="0">
            <a:normAutofit fontScale="85000" lnSpcReduction="20000"/>
          </a:bodyPr>
          <a:lstStyle/>
          <a:p>
            <a:pPr algn="ctr">
              <a:lnSpc>
                <a:spcPct val="90000"/>
              </a:lnSpc>
              <a:buClr>
                <a:srgbClr val="EDD899"/>
              </a:buClr>
              <a:buSzPts val="4400"/>
            </a:pPr>
            <a:r>
              <a:rPr lang="es-MX" sz="5900" b="1" dirty="0">
                <a:solidFill>
                  <a:srgbClr val="EDD899"/>
                </a:solidFill>
                <a:latin typeface="Noto Sans"/>
                <a:ea typeface="Noto Sans"/>
                <a:cs typeface="Noto Sans"/>
                <a:sym typeface="Noto Sans"/>
              </a:rPr>
              <a:t>Comité de Administración </a:t>
            </a:r>
          </a:p>
          <a:p>
            <a:pPr algn="ctr">
              <a:lnSpc>
                <a:spcPct val="90000"/>
              </a:lnSpc>
              <a:buClr>
                <a:srgbClr val="EDD899"/>
              </a:buClr>
              <a:buSzPts val="4400"/>
            </a:pPr>
            <a:r>
              <a:rPr lang="es-MX" sz="5900" b="1" dirty="0">
                <a:solidFill>
                  <a:srgbClr val="EDD899"/>
                </a:solidFill>
                <a:latin typeface="Noto Sans"/>
                <a:ea typeface="Noto Sans"/>
                <a:cs typeface="Noto Sans"/>
                <a:sym typeface="Noto Sans"/>
              </a:rPr>
              <a:t>del Honorable Consejo Técnico</a:t>
            </a:r>
            <a:endParaRPr dirty="0"/>
          </a:p>
        </p:txBody>
      </p:sp>
      <p:sp>
        <p:nvSpPr>
          <p:cNvPr id="93" name="Google Shape;93;p2"/>
          <p:cNvSpPr txBox="1"/>
          <p:nvPr/>
        </p:nvSpPr>
        <p:spPr>
          <a:xfrm>
            <a:off x="1943299" y="5025878"/>
            <a:ext cx="11659791" cy="2428834"/>
          </a:xfrm>
          <a:prstGeom prst="rect">
            <a:avLst/>
          </a:prstGeom>
          <a:noFill/>
          <a:ln>
            <a:noFill/>
          </a:ln>
        </p:spPr>
        <p:txBody>
          <a:bodyPr spcFirstLastPara="1" wrap="square" lIns="122884" tIns="61425" rIns="122884" bIns="61425" anchor="t" anchorCtr="0">
            <a:normAutofit/>
          </a:bodyPr>
          <a:lstStyle/>
          <a:p>
            <a:pPr algn="ctr">
              <a:lnSpc>
                <a:spcPct val="90000"/>
              </a:lnSpc>
              <a:buClr>
                <a:schemeClr val="lt1"/>
              </a:buClr>
              <a:buSzPts val="2800"/>
            </a:pPr>
            <a:r>
              <a:rPr lang="es-MX" sz="3800" b="1" dirty="0">
                <a:solidFill>
                  <a:schemeClr val="lt1"/>
                </a:solidFill>
                <a:latin typeface="Noto Sans"/>
                <a:ea typeface="Noto Sans"/>
                <a:cs typeface="Noto Sans"/>
                <a:sym typeface="Noto Sans"/>
              </a:rPr>
              <a:t>Solicitud de autorización para la actualización del Programa de Arrendamiento Inmobiliario para el año 2025, IMSS – Arrendatario: Régimen Ordinario.</a:t>
            </a:r>
          </a:p>
        </p:txBody>
      </p:sp>
      <p:cxnSp>
        <p:nvCxnSpPr>
          <p:cNvPr id="94" name="Google Shape;94;p2"/>
          <p:cNvCxnSpPr/>
          <p:nvPr/>
        </p:nvCxnSpPr>
        <p:spPr>
          <a:xfrm>
            <a:off x="2976017" y="4725277"/>
            <a:ext cx="9794052" cy="0"/>
          </a:xfrm>
          <a:prstGeom prst="straightConnector1">
            <a:avLst/>
          </a:prstGeom>
          <a:noFill/>
          <a:ln w="38100" cap="flat" cmpd="sng">
            <a:solidFill>
              <a:srgbClr val="EDD899"/>
            </a:solidFill>
            <a:prstDash val="solid"/>
            <a:miter lim="800000"/>
            <a:headEnd type="none" w="sm" len="sm"/>
            <a:tailEnd type="none" w="sm" len="sm"/>
          </a:ln>
        </p:spPr>
      </p:cxnSp>
      <p:sp>
        <p:nvSpPr>
          <p:cNvPr id="8" name="CuadroTexto 17">
            <a:extLst>
              <a:ext uri="{FF2B5EF4-FFF2-40B4-BE49-F238E27FC236}">
                <a16:creationId xmlns:a16="http://schemas.microsoft.com/office/drawing/2014/main" id="{73F5050E-8B16-BE97-0E02-66F06B27F072}"/>
              </a:ext>
            </a:extLst>
          </p:cNvPr>
          <p:cNvSpPr txBox="1"/>
          <p:nvPr/>
        </p:nvSpPr>
        <p:spPr>
          <a:xfrm>
            <a:off x="9211529" y="8545360"/>
            <a:ext cx="5601719" cy="461665"/>
          </a:xfrm>
          <a:prstGeom prst="rect">
            <a:avLst/>
          </a:prstGeom>
          <a:noFill/>
        </p:spPr>
        <p:txBody>
          <a:bodyPr wrap="square">
            <a:spAutoFit/>
          </a:bodyPr>
          <a:lstStyle/>
          <a:p>
            <a:pPr algn="ctr"/>
            <a:r>
              <a:rPr lang="es-MX" sz="2400" b="1" dirty="0">
                <a:solidFill>
                  <a:srgbClr val="EDD899"/>
                </a:solidFill>
                <a:latin typeface="Noto Sans"/>
                <a:ea typeface="Noto Sans"/>
                <a:cs typeface="Noto Sans"/>
              </a:rPr>
              <a:t>Ciudad de México, febrero de 2025</a:t>
            </a:r>
          </a:p>
        </p:txBody>
      </p:sp>
      <p:sp>
        <p:nvSpPr>
          <p:cNvPr id="12" name="Rectángulo 9">
            <a:extLst>
              <a:ext uri="{FF2B5EF4-FFF2-40B4-BE49-F238E27FC236}">
                <a16:creationId xmlns:a16="http://schemas.microsoft.com/office/drawing/2014/main" id="{E10466DE-0A03-F184-8A61-A3EE8B2D8BF8}"/>
              </a:ext>
            </a:extLst>
          </p:cNvPr>
          <p:cNvSpPr/>
          <p:nvPr/>
        </p:nvSpPr>
        <p:spPr>
          <a:xfrm>
            <a:off x="7528894" y="2186783"/>
            <a:ext cx="7693043" cy="584775"/>
          </a:xfrm>
          <a:prstGeom prst="rect">
            <a:avLst/>
          </a:prstGeom>
        </p:spPr>
        <p:txBody>
          <a:bodyPr wrap="square">
            <a:spAutoFit/>
          </a:bodyPr>
          <a:lstStyle/>
          <a:p>
            <a:pPr algn="r"/>
            <a:r>
              <a:rPr lang="es-ES_tradnl" sz="3200" b="1" dirty="0">
                <a:solidFill>
                  <a:srgbClr val="EDD899"/>
                </a:solidFill>
                <a:latin typeface="Noto Sans"/>
                <a:ea typeface="Noto Sans"/>
                <a:cs typeface="Noto Sans"/>
              </a:rPr>
              <a:t>DIRECCIÓN DE ADMINISTRACIÓN</a:t>
            </a:r>
          </a:p>
        </p:txBody>
      </p:sp>
    </p:spTree>
    <p:extLst>
      <p:ext uri="{BB962C8B-B14F-4D97-AF65-F5344CB8AC3E}">
        <p14:creationId xmlns:p14="http://schemas.microsoft.com/office/powerpoint/2010/main" val="1427637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84;p11">
            <a:extLst>
              <a:ext uri="{FF2B5EF4-FFF2-40B4-BE49-F238E27FC236}">
                <a16:creationId xmlns:a16="http://schemas.microsoft.com/office/drawing/2014/main" id="{C0DFBAE1-4F52-61BF-D6DB-FDBC25DEEC04}"/>
              </a:ext>
            </a:extLst>
          </p:cNvPr>
          <p:cNvSpPr txBox="1"/>
          <p:nvPr/>
        </p:nvSpPr>
        <p:spPr>
          <a:xfrm>
            <a:off x="3940935" y="3066580"/>
            <a:ext cx="6774288" cy="4044479"/>
          </a:xfrm>
          <a:prstGeom prst="rect">
            <a:avLst/>
          </a:prstGeom>
          <a:noFill/>
          <a:ln>
            <a:noFill/>
          </a:ln>
        </p:spPr>
        <p:txBody>
          <a:bodyPr spcFirstLastPara="1" wrap="square" lIns="111575" tIns="55772" rIns="111575" bIns="55772" anchor="t" anchorCtr="0">
            <a:spAutoFit/>
          </a:bodyPr>
          <a:lstStyle/>
          <a:p>
            <a:pPr marL="754897" indent="-754897" algn="just" defTabSz="1115948">
              <a:spcBef>
                <a:spcPts val="1498"/>
              </a:spcBef>
              <a:buClr>
                <a:srgbClr val="000000"/>
              </a:buClr>
              <a:buSzPts val="2000"/>
              <a:buFont typeface="+mj-lt"/>
              <a:buAutoNum type="romanUcPeriod"/>
            </a:pPr>
            <a:r>
              <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rPr>
              <a:t>Antecedentes</a:t>
            </a:r>
          </a:p>
          <a:p>
            <a:pPr marL="754897" indent="-754897" algn="just" defTabSz="1115948">
              <a:spcBef>
                <a:spcPts val="1498"/>
              </a:spcBef>
              <a:buClr>
                <a:srgbClr val="000000"/>
              </a:buClr>
              <a:buSzPts val="2000"/>
              <a:buFont typeface="+mj-lt"/>
              <a:buAutoNum type="romanUcPeriod"/>
            </a:pPr>
            <a:endParaRPr lang="es-MX" sz="2400"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754897" indent="-754897" algn="just" defTabSz="1115948">
              <a:spcBef>
                <a:spcPts val="1498"/>
              </a:spcBef>
              <a:buClr>
                <a:srgbClr val="000000"/>
              </a:buClr>
              <a:buSzPts val="2000"/>
              <a:buFont typeface="+mj-lt"/>
              <a:buAutoNum type="romanUcPeriod"/>
            </a:pPr>
            <a:endParaRPr lang="es-MX" sz="2400"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754897" indent="-754897" algn="just" defTabSz="1115948">
              <a:spcBef>
                <a:spcPts val="1498"/>
              </a:spcBef>
              <a:buClr>
                <a:srgbClr val="000000"/>
              </a:buClr>
              <a:buSzPts val="2000"/>
              <a:buFont typeface="+mj-lt"/>
              <a:buAutoNum type="romanUcPeriod"/>
            </a:pPr>
            <a:r>
              <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rPr>
              <a:t>Desarrollo</a:t>
            </a:r>
          </a:p>
          <a:p>
            <a:pPr marL="754897" indent="-754897" algn="just" defTabSz="1115948">
              <a:spcBef>
                <a:spcPts val="1498"/>
              </a:spcBef>
              <a:buClr>
                <a:srgbClr val="000000"/>
              </a:buClr>
              <a:buSzPts val="2000"/>
              <a:buFont typeface="+mj-lt"/>
              <a:buAutoNum type="romanUcPeriod"/>
            </a:pPr>
            <a:endPar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endParaRPr>
          </a:p>
          <a:p>
            <a:pPr marL="754897" indent="-754897" algn="just" defTabSz="1115948">
              <a:spcBef>
                <a:spcPts val="1498"/>
              </a:spcBef>
              <a:buClr>
                <a:srgbClr val="000000"/>
              </a:buClr>
              <a:buSzPts val="2000"/>
              <a:buFont typeface="+mj-lt"/>
              <a:buAutoNum type="romanUcPeriod"/>
            </a:pPr>
            <a:endPar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endParaRPr>
          </a:p>
          <a:p>
            <a:pPr marL="754897" indent="-754897" algn="just" defTabSz="1115948">
              <a:spcBef>
                <a:spcPts val="1498"/>
              </a:spcBef>
              <a:buClr>
                <a:srgbClr val="000000"/>
              </a:buClr>
              <a:buSzPts val="2000"/>
              <a:buFont typeface="+mj-lt"/>
              <a:buAutoNum type="romanUcPeriod"/>
            </a:pPr>
            <a:r>
              <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rPr>
              <a:t>Proyecto de Acuerdo</a:t>
            </a:r>
          </a:p>
        </p:txBody>
      </p:sp>
      <p:sp>
        <p:nvSpPr>
          <p:cNvPr id="3" name="Google Shape;151;p11">
            <a:extLst>
              <a:ext uri="{FF2B5EF4-FFF2-40B4-BE49-F238E27FC236}">
                <a16:creationId xmlns:a16="http://schemas.microsoft.com/office/drawing/2014/main" id="{DE0A3BFA-D239-3D50-A8D1-6C97DF4A0255}"/>
              </a:ext>
            </a:extLst>
          </p:cNvPr>
          <p:cNvSpPr txBox="1">
            <a:spLocks/>
          </p:cNvSpPr>
          <p:nvPr/>
        </p:nvSpPr>
        <p:spPr>
          <a:xfrm>
            <a:off x="1254120" y="2097274"/>
            <a:ext cx="2972648" cy="484653"/>
          </a:xfrm>
          <a:prstGeom prst="rect">
            <a:avLst/>
          </a:prstGeom>
          <a:noFill/>
          <a:ln>
            <a:noFill/>
          </a:ln>
        </p:spPr>
        <p:txBody>
          <a:bodyPr spcFirstLastPara="1" vert="horz" wrap="square" lIns="111575" tIns="55772" rIns="111575" bIns="55772" rtlCol="0" anchor="b" anchorCtr="0">
            <a:noAutofit/>
          </a:bodyPr>
          <a:lstStyle>
            <a:lvl1pPr algn="l" defTabSz="1341333" rtl="0" eaLnBrk="1" latinLnBrk="0" hangingPunct="1">
              <a:lnSpc>
                <a:spcPct val="90000"/>
              </a:lnSpc>
              <a:spcBef>
                <a:spcPct val="0"/>
              </a:spcBef>
              <a:buNone/>
              <a:defRPr sz="6454" kern="1200">
                <a:solidFill>
                  <a:schemeClr val="tx1"/>
                </a:solidFill>
                <a:latin typeface="+mj-lt"/>
                <a:ea typeface="+mj-ea"/>
                <a:cs typeface="+mj-cs"/>
              </a:defRPr>
            </a:lvl1pPr>
          </a:lstStyle>
          <a:p>
            <a:pPr>
              <a:buSzPct val="100000"/>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Montserrat"/>
              </a:rPr>
              <a:t>Contenido</a:t>
            </a:r>
            <a:endPar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4" name="8 Imagen">
            <a:extLst>
              <a:ext uri="{FF2B5EF4-FFF2-40B4-BE49-F238E27FC236}">
                <a16:creationId xmlns:a16="http://schemas.microsoft.com/office/drawing/2014/main" id="{10AD7401-15DE-40E9-DEF3-097A05354EC5}"/>
              </a:ext>
            </a:extLst>
          </p:cNvPr>
          <p:cNvPicPr>
            <a:picLocks noChangeAspect="1"/>
          </p:cNvPicPr>
          <p:nvPr/>
        </p:nvPicPr>
        <p:blipFill>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904788" y="3256795"/>
            <a:ext cx="814684" cy="723573"/>
          </a:xfrm>
          <a:prstGeom prst="rect">
            <a:avLst/>
          </a:prstGeom>
        </p:spPr>
      </p:pic>
      <p:pic>
        <p:nvPicPr>
          <p:cNvPr id="5" name="10 Imagen">
            <a:extLst>
              <a:ext uri="{FF2B5EF4-FFF2-40B4-BE49-F238E27FC236}">
                <a16:creationId xmlns:a16="http://schemas.microsoft.com/office/drawing/2014/main" id="{E44877B6-B272-C3D3-3C8E-24AD64E81BB5}"/>
              </a:ext>
            </a:extLst>
          </p:cNvPr>
          <p:cNvPicPr>
            <a:picLocks noChangeAspect="1"/>
          </p:cNvPicPr>
          <p:nvPr/>
        </p:nvPicPr>
        <p:blipFill rotWithShape="1">
          <a:blip r:embed="rId4" cstate="print">
            <a:duotone>
              <a:schemeClr val="accent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r="19883"/>
          <a:stretch/>
        </p:blipFill>
        <p:spPr>
          <a:xfrm>
            <a:off x="10904788" y="4715681"/>
            <a:ext cx="708447" cy="853106"/>
          </a:xfrm>
          <a:prstGeom prst="rect">
            <a:avLst/>
          </a:prstGeom>
        </p:spPr>
      </p:pic>
      <p:pic>
        <p:nvPicPr>
          <p:cNvPr id="6" name="Picture 15" descr="Apretón De Manos Reunión Acuerdo - Gráficos vectoriales gratis en Pixabay">
            <a:extLst>
              <a:ext uri="{FF2B5EF4-FFF2-40B4-BE49-F238E27FC236}">
                <a16:creationId xmlns:a16="http://schemas.microsoft.com/office/drawing/2014/main" id="{682F88CC-2F11-D614-7C86-C571476B007E}"/>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28356" y="6553642"/>
            <a:ext cx="784879" cy="782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331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2">
            <a:extLst>
              <a:ext uri="{FF2B5EF4-FFF2-40B4-BE49-F238E27FC236}">
                <a16:creationId xmlns:a16="http://schemas.microsoft.com/office/drawing/2014/main" id="{ABF71584-2CCC-0D0E-68E0-49EAF3E0111C}"/>
              </a:ext>
            </a:extLst>
          </p:cNvPr>
          <p:cNvSpPr/>
          <p:nvPr/>
        </p:nvSpPr>
        <p:spPr>
          <a:xfrm>
            <a:off x="927279" y="964676"/>
            <a:ext cx="4121239" cy="452432"/>
          </a:xfrm>
          <a:prstGeom prst="rect">
            <a:avLst/>
          </a:prstGeom>
        </p:spPr>
        <p:txBody>
          <a:bodyPr wrap="square">
            <a:spAutoFit/>
          </a:bodyPr>
          <a:lstStyle/>
          <a:p>
            <a:pPr defTabSz="1166055">
              <a:lnSpc>
                <a:spcPct val="90000"/>
              </a:lnSpc>
              <a:buClr>
                <a:srgbClr val="245C4F"/>
              </a:buClr>
              <a:buSzPct val="100000"/>
            </a:pPr>
            <a:r>
              <a:rPr lang="es-ES" sz="2600" b="1" dirty="0">
                <a:solidFill>
                  <a:srgbClr val="245C4F"/>
                </a:solidFill>
                <a:latin typeface="Noto Sans SemiBold" panose="020B0502040504020204" pitchFamily="34" charset="0"/>
                <a:ea typeface="Noto Sans SemiBold" panose="020B0502040504020204" pitchFamily="34" charset="0"/>
                <a:cs typeface="Noto Sans SemiBold" panose="020B0502040504020204" pitchFamily="34" charset="0"/>
              </a:rPr>
              <a:t>I. Antecedentes.</a:t>
            </a:r>
          </a:p>
        </p:txBody>
      </p:sp>
      <p:sp>
        <p:nvSpPr>
          <p:cNvPr id="3" name="CuadroTexto 3">
            <a:extLst>
              <a:ext uri="{FF2B5EF4-FFF2-40B4-BE49-F238E27FC236}">
                <a16:creationId xmlns:a16="http://schemas.microsoft.com/office/drawing/2014/main" id="{7CCE6333-634D-5A7E-C7C6-DF44420636C0}"/>
              </a:ext>
            </a:extLst>
          </p:cNvPr>
          <p:cNvSpPr txBox="1"/>
          <p:nvPr/>
        </p:nvSpPr>
        <p:spPr>
          <a:xfrm>
            <a:off x="927279" y="2120518"/>
            <a:ext cx="13966606" cy="5355312"/>
          </a:xfrm>
          <a:prstGeom prst="rect">
            <a:avLst/>
          </a:prstGeom>
          <a:noFill/>
        </p:spPr>
        <p:txBody>
          <a:bodyPr wrap="square" rtlCol="0">
            <a:spAutoFit/>
          </a:bodyPr>
          <a:lstStyle/>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El Instituto Mexicano del Seguro Social es un organismo descentralizado que forma parte de la Administración Pública Federal, con personalidad jurídica y patrimonio propios, que cuenta con calidad de órgano fiscalizador y autonomía de gestión.</a:t>
            </a:r>
          </a:p>
          <a:p>
            <a:pPr algn="just"/>
            <a:endPar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Es el caso que, al tratarse del máximo exponente de la Seguridad Social a nivel nacional, la Normatividad Institucional contempla la posibilidad de celebrar contratos de arrendamiento de inmuebles ubicados en aquellas entidades federativas en las que no se cuenta con infraestructura propia, resultando como alternativas viables, inmuebles de propiedad privada que se encuentren en condiciones técnicas, de seguridad, ubicación, mejor propuesta económica y que se apeguen a la normatividad y requisitos de este Instituto.</a:t>
            </a: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Dentro de las estrategias de operación en materia de arrendamiento inmobiliario, año con año los Órganos de Operación Administrativa Desconcentrada Estatales y Regionales (OOAD) emiten la proyección de sus respectivas necesidades, planteando las figuras inmobiliarias requeridas (renovación sin incremento, renovación con incremento, cancelación, sustitución y nuevo arrendamiento).</a:t>
            </a:r>
          </a:p>
          <a:p>
            <a:pPr algn="just"/>
            <a:endPar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En ese sentido, por Acuerdo número ACDO.SA2.HCT.240924/355.P.DA, dictado por el Consejo Técnico en sesión de 24 de septiembre de 2024, se aprobó el </a:t>
            </a:r>
            <a:r>
              <a:rPr lang="es-ES"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Programa de Arrendamiento Inmobiliario para el año 2025, IMSS-Arrendatario Régimen Ordinario</a:t>
            </a:r>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que contiene las estrategias de planeación y operación para un total de 292 operaciones, consistentes en: la renovación de 211 contratos, la sustitución de 45 inmuebles arrendados, la cancelación de 4 arrendamientos, así como la contratación de 32 nuevos arrendamientos; con un presupuesto total de 522.1 millones de pesos.</a:t>
            </a:r>
            <a:endParaRPr lang="es-MX" sz="1800" dirty="0">
              <a:solidFill>
                <a:srgbClr val="245C4F"/>
              </a:solidFill>
              <a:latin typeface="Montserrat SemiBold" panose="00000700000000000000" pitchFamily="2" charset="0"/>
            </a:endParaRPr>
          </a:p>
        </p:txBody>
      </p:sp>
    </p:spTree>
    <p:extLst>
      <p:ext uri="{BB962C8B-B14F-4D97-AF65-F5344CB8AC3E}">
        <p14:creationId xmlns:p14="http://schemas.microsoft.com/office/powerpoint/2010/main" val="2021575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2573027-D87D-2962-131B-81CCCD3E513B}"/>
              </a:ext>
            </a:extLst>
          </p:cNvPr>
          <p:cNvSpPr/>
          <p:nvPr/>
        </p:nvSpPr>
        <p:spPr>
          <a:xfrm>
            <a:off x="722421" y="4710906"/>
            <a:ext cx="14455666" cy="2765143"/>
          </a:xfrm>
          <a:prstGeom prst="rect">
            <a:avLst/>
          </a:prstGeom>
        </p:spPr>
        <p:txBody>
          <a:bodyPr wrap="square">
            <a:noAutofit/>
          </a:bodyPr>
          <a:lstStyle/>
          <a:p>
            <a:pPr marL="285750" indent="-285750" algn="just">
              <a:buClr>
                <a:srgbClr val="911034"/>
              </a:buClr>
              <a:buSzPct val="176000"/>
              <a:buFont typeface="Wingdings" panose="05000000000000000000" pitchFamily="2" charset="2"/>
              <a:buChar cha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La falta de capacidad de almacenamiento de bienes terapéuticos y no terapéuticos, y para resguardo de bienes muebles embargados.</a:t>
            </a:r>
          </a:p>
          <a:p>
            <a:pPr marL="285750" indent="-285750" algn="just">
              <a:buClr>
                <a:srgbClr val="C00000"/>
              </a:buClr>
              <a:buSzPct val="176000"/>
              <a:buFont typeface="Wingdings" panose="05000000000000000000" pitchFamily="2" charset="2"/>
              <a:buChar char="§"/>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285750" indent="-285750" algn="just">
              <a:buClr>
                <a:srgbClr val="911034"/>
              </a:buClr>
              <a:buSzPct val="176000"/>
              <a:buFont typeface="Wingdings" panose="05000000000000000000" pitchFamily="2" charset="2"/>
              <a:buChar cha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La manifestación de algunos arrendadores de no continuar con la relación contractual, solicitando la desocupación y entrega de sus inmuebles, motivando la sustitución de aquellos ocupados actualmente.</a:t>
            </a:r>
          </a:p>
          <a:p>
            <a:pPr marL="285750" indent="-285750" algn="just">
              <a:buClr>
                <a:srgbClr val="C00000"/>
              </a:buClr>
              <a:buSzPct val="176000"/>
              <a:buFont typeface="Wingdings" panose="05000000000000000000" pitchFamily="2" charset="2"/>
              <a:buChar char="§"/>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285750" indent="-285750" algn="just">
              <a:buClr>
                <a:srgbClr val="911034"/>
              </a:buClr>
              <a:buSzPct val="176000"/>
              <a:buFont typeface="Wingdings" panose="05000000000000000000" pitchFamily="2" charset="2"/>
              <a:buChar cha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El crecimiento de la población y falta de espacios dignos para la prestación de los servicios, lo que incide en la incomodidad de la población derechohabiente y trabajadores, así como en el clima organizacional. </a:t>
            </a:r>
          </a:p>
        </p:txBody>
      </p:sp>
      <p:sp>
        <p:nvSpPr>
          <p:cNvPr id="3" name="CuadroTexto 10">
            <a:extLst>
              <a:ext uri="{FF2B5EF4-FFF2-40B4-BE49-F238E27FC236}">
                <a16:creationId xmlns:a16="http://schemas.microsoft.com/office/drawing/2014/main" id="{048DE67C-9C8C-FEE1-19AB-C51FCDA85B31}"/>
              </a:ext>
            </a:extLst>
          </p:cNvPr>
          <p:cNvSpPr txBox="1"/>
          <p:nvPr/>
        </p:nvSpPr>
        <p:spPr>
          <a:xfrm>
            <a:off x="893089" y="2236974"/>
            <a:ext cx="9343587" cy="461665"/>
          </a:xfrm>
          <a:prstGeom prst="rect">
            <a:avLst/>
          </a:prstGeom>
          <a:noFill/>
        </p:spPr>
        <p:txBody>
          <a:bodyPr wrap="square">
            <a:spAutoFit/>
          </a:bodyPr>
          <a:lstStyle/>
          <a:p>
            <a:r>
              <a:rPr lang="es-MX" sz="24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Justificación.</a:t>
            </a:r>
          </a:p>
        </p:txBody>
      </p:sp>
      <p:sp>
        <p:nvSpPr>
          <p:cNvPr id="4" name="CuadroTexto 7">
            <a:extLst>
              <a:ext uri="{FF2B5EF4-FFF2-40B4-BE49-F238E27FC236}">
                <a16:creationId xmlns:a16="http://schemas.microsoft.com/office/drawing/2014/main" id="{953FB279-3DFC-C4D6-564D-C04BA6179661}"/>
              </a:ext>
            </a:extLst>
          </p:cNvPr>
          <p:cNvSpPr txBox="1"/>
          <p:nvPr/>
        </p:nvSpPr>
        <p:spPr>
          <a:xfrm>
            <a:off x="893089" y="1137879"/>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SemiBold" panose="020B0502040504020204" pitchFamily="34" charset="0"/>
                <a:ea typeface="Noto Sans SemiBold" panose="020B0502040504020204" pitchFamily="34" charset="0"/>
                <a:cs typeface="Noto Sans SemiBold" panose="020B0502040504020204" pitchFamily="34" charset="0"/>
              </a:rPr>
              <a:t>II. Desarrollo.</a:t>
            </a:r>
          </a:p>
        </p:txBody>
      </p:sp>
      <p:sp>
        <p:nvSpPr>
          <p:cNvPr id="5" name="Rectangle 2">
            <a:extLst>
              <a:ext uri="{FF2B5EF4-FFF2-40B4-BE49-F238E27FC236}">
                <a16:creationId xmlns:a16="http://schemas.microsoft.com/office/drawing/2014/main" id="{79066BD7-1D53-6A4E-2A36-C3B47997CB04}"/>
              </a:ext>
            </a:extLst>
          </p:cNvPr>
          <p:cNvSpPr/>
          <p:nvPr/>
        </p:nvSpPr>
        <p:spPr>
          <a:xfrm>
            <a:off x="722421" y="3305291"/>
            <a:ext cx="14455666" cy="1113218"/>
          </a:xfrm>
          <a:prstGeom prst="rect">
            <a:avLst/>
          </a:prstGeom>
          <a:noFill/>
        </p:spPr>
        <p:txBody>
          <a:bodyPr wrap="square">
            <a:noAutofit/>
          </a:bodyPr>
          <a:lstStyle/>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Con posterioridad a la aprobación del referido Programa y previo a la conclusión del ejercicio 2024, surgieron nuevas necesidades para la prestación de los servicios de los OOAD, las cuales fueron manifestadas a la Dirección de Administración, concluyendo que los requerimientos son motivados principalmente por:</a:t>
            </a: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Tree>
    <p:extLst>
      <p:ext uri="{BB962C8B-B14F-4D97-AF65-F5344CB8AC3E}">
        <p14:creationId xmlns:p14="http://schemas.microsoft.com/office/powerpoint/2010/main" val="1174302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5</a:t>
            </a:fld>
            <a:endParaRPr lang="es-MX" sz="1600" dirty="0"/>
          </a:p>
        </p:txBody>
      </p:sp>
      <p:sp>
        <p:nvSpPr>
          <p:cNvPr id="2" name="CuadroTexto 1">
            <a:extLst>
              <a:ext uri="{FF2B5EF4-FFF2-40B4-BE49-F238E27FC236}">
                <a16:creationId xmlns:a16="http://schemas.microsoft.com/office/drawing/2014/main" id="{26688BF0-6F3E-6C2D-9DFA-A54F58006E16}"/>
              </a:ext>
            </a:extLst>
          </p:cNvPr>
          <p:cNvSpPr txBox="1"/>
          <p:nvPr/>
        </p:nvSpPr>
        <p:spPr>
          <a:xfrm>
            <a:off x="5563597" y="2704729"/>
            <a:ext cx="3945750" cy="400110"/>
          </a:xfrm>
          <a:prstGeom prst="rect">
            <a:avLst/>
          </a:prstGeom>
          <a:noFill/>
        </p:spPr>
        <p:txBody>
          <a:bodyPr wrap="square">
            <a:spAutoFit/>
          </a:bodyPr>
          <a:lstStyle/>
          <a:p>
            <a:pPr algn="ctr"/>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Modificaciones 1/2</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9" name="CuadroTexto 8">
            <a:extLst>
              <a:ext uri="{FF2B5EF4-FFF2-40B4-BE49-F238E27FC236}">
                <a16:creationId xmlns:a16="http://schemas.microsoft.com/office/drawing/2014/main" id="{767BEE87-24F9-8FF1-112B-091E4621729F}"/>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pic>
        <p:nvPicPr>
          <p:cNvPr id="10" name="Google Shape;144;p20">
            <a:extLst>
              <a:ext uri="{FF2B5EF4-FFF2-40B4-BE49-F238E27FC236}">
                <a16:creationId xmlns:a16="http://schemas.microsoft.com/office/drawing/2014/main" id="{1262E116-0908-51BB-F5C7-5D99A5B2E783}"/>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sp>
        <p:nvSpPr>
          <p:cNvPr id="4" name="Rectangle 2">
            <a:extLst>
              <a:ext uri="{FF2B5EF4-FFF2-40B4-BE49-F238E27FC236}">
                <a16:creationId xmlns:a16="http://schemas.microsoft.com/office/drawing/2014/main" id="{177B0467-9C60-A60A-62B9-F7A08E4A2415}"/>
              </a:ext>
            </a:extLst>
          </p:cNvPr>
          <p:cNvSpPr/>
          <p:nvPr/>
        </p:nvSpPr>
        <p:spPr>
          <a:xfrm>
            <a:off x="501463" y="1861181"/>
            <a:ext cx="14095776" cy="689709"/>
          </a:xfrm>
          <a:prstGeom prst="rect">
            <a:avLst/>
          </a:prstGeom>
        </p:spPr>
        <p:txBody>
          <a:bodyPr wrap="square">
            <a:noAutofit/>
          </a:bodyPr>
          <a:lstStyle/>
          <a:p>
            <a:pPr algn="just">
              <a:buClr>
                <a:srgbClr val="C00000"/>
              </a:buClr>
              <a:buSzPct val="176000"/>
            </a:pPr>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Derivado de lo anterior, los OOAD solicitaron formalmente realizar las modificaciones a las figuras anteriormente autorizadas por ese Órgano Superior, remitiendo para tal efecto sus proyecciones con los cambios, así como sus nuevas necesidades.</a:t>
            </a: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graphicFrame>
        <p:nvGraphicFramePr>
          <p:cNvPr id="12" name="Tabla 11">
            <a:extLst>
              <a:ext uri="{FF2B5EF4-FFF2-40B4-BE49-F238E27FC236}">
                <a16:creationId xmlns:a16="http://schemas.microsoft.com/office/drawing/2014/main" id="{326BAB56-DFC9-F443-30D8-384FAA9F9320}"/>
              </a:ext>
            </a:extLst>
          </p:cNvPr>
          <p:cNvGraphicFramePr>
            <a:graphicFrameLocks noGrp="1"/>
          </p:cNvGraphicFramePr>
          <p:nvPr>
            <p:extLst>
              <p:ext uri="{D42A27DB-BD31-4B8C-83A1-F6EECF244321}">
                <p14:modId xmlns:p14="http://schemas.microsoft.com/office/powerpoint/2010/main" val="75299158"/>
              </p:ext>
            </p:extLst>
          </p:nvPr>
        </p:nvGraphicFramePr>
        <p:xfrm>
          <a:off x="482909" y="3117661"/>
          <a:ext cx="14551357" cy="5111913"/>
        </p:xfrm>
        <a:graphic>
          <a:graphicData uri="http://schemas.openxmlformats.org/drawingml/2006/table">
            <a:tbl>
              <a:tblPr>
                <a:tableStyleId>{5C22544A-7EE6-4342-B048-85BDC9FD1C3A}</a:tableStyleId>
              </a:tblPr>
              <a:tblGrid>
                <a:gridCol w="560244">
                  <a:extLst>
                    <a:ext uri="{9D8B030D-6E8A-4147-A177-3AD203B41FA5}">
                      <a16:colId xmlns:a16="http://schemas.microsoft.com/office/drawing/2014/main" val="4036386862"/>
                    </a:ext>
                  </a:extLst>
                </a:gridCol>
                <a:gridCol w="1652133">
                  <a:extLst>
                    <a:ext uri="{9D8B030D-6E8A-4147-A177-3AD203B41FA5}">
                      <a16:colId xmlns:a16="http://schemas.microsoft.com/office/drawing/2014/main" val="3355200672"/>
                    </a:ext>
                  </a:extLst>
                </a:gridCol>
                <a:gridCol w="3990329">
                  <a:extLst>
                    <a:ext uri="{9D8B030D-6E8A-4147-A177-3AD203B41FA5}">
                      <a16:colId xmlns:a16="http://schemas.microsoft.com/office/drawing/2014/main" val="3467179369"/>
                    </a:ext>
                  </a:extLst>
                </a:gridCol>
                <a:gridCol w="2362611">
                  <a:extLst>
                    <a:ext uri="{9D8B030D-6E8A-4147-A177-3AD203B41FA5}">
                      <a16:colId xmlns:a16="http://schemas.microsoft.com/office/drawing/2014/main" val="43470729"/>
                    </a:ext>
                  </a:extLst>
                </a:gridCol>
                <a:gridCol w="1915297">
                  <a:extLst>
                    <a:ext uri="{9D8B030D-6E8A-4147-A177-3AD203B41FA5}">
                      <a16:colId xmlns:a16="http://schemas.microsoft.com/office/drawing/2014/main" val="828283293"/>
                    </a:ext>
                  </a:extLst>
                </a:gridCol>
                <a:gridCol w="1322173">
                  <a:extLst>
                    <a:ext uri="{9D8B030D-6E8A-4147-A177-3AD203B41FA5}">
                      <a16:colId xmlns:a16="http://schemas.microsoft.com/office/drawing/2014/main" val="1246657546"/>
                    </a:ext>
                  </a:extLst>
                </a:gridCol>
                <a:gridCol w="2748570">
                  <a:extLst>
                    <a:ext uri="{9D8B030D-6E8A-4147-A177-3AD203B41FA5}">
                      <a16:colId xmlns:a16="http://schemas.microsoft.com/office/drawing/2014/main" val="385464774"/>
                    </a:ext>
                  </a:extLst>
                </a:gridCol>
              </a:tblGrid>
              <a:tr h="383191">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OOAD</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Dirección del Inmueble arrendado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Servicio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Autorizado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Solicitud de Modificación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 de Oficio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extLst>
                  <a:ext uri="{0D108BD9-81ED-4DB2-BD59-A6C34878D82A}">
                    <a16:rowId xmlns:a16="http://schemas.microsoft.com/office/drawing/2014/main" val="4167373443"/>
                  </a:ext>
                </a:extLst>
              </a:tr>
              <a:tr h="572100">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Aguascalientes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Boulevard a Zacatecas No. 701, Fraccionamiento Las Hadas, C.P. 20140, Aguascalientes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de la Subdelegación Metropolitana Norte</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019001/05100/607/2024</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28 de octubre de 2024</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59464771"/>
                  </a:ext>
                </a:extLst>
              </a:tr>
              <a:tr h="758485">
                <a:tc>
                  <a:txBody>
                    <a:bodyPr/>
                    <a:lstStyle/>
                    <a:p>
                      <a:pPr algn="ctr" rtl="0" fontAlgn="ctr"/>
                      <a:r>
                        <a:rPr lang="es-MX" sz="1300" b="0" i="0" u="none" strike="noStrike" kern="120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2</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Aguascalientes</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Carolina Villanueva N° 314, Ciudad Industrial, C.P. 20290, Aguascalientes, Aguascalientes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Almacén Delegacional, Archivo de Concentración y Bajas y Oficinas de la Coordinación Delegacional</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019001/05100/607/2024</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28 de octubre de 2024</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37663563"/>
                  </a:ext>
                </a:extLst>
              </a:tr>
              <a:tr h="570975">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3</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Baja California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Boulevard Lázaro Cárdenas No. 2209-C, Colonia Plutarco Elías Calles </a:t>
                      </a:r>
                      <a:r>
                        <a:rPr lang="es-MX" sz="1300" b="0" i="0" u="none" strike="noStrike" kern="1200" dirty="0" err="1">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Deleg</a:t>
                      </a: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Gonzalez Ortega C.P 21379, Mexicali, Baja California.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Subdelegacionales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029001-150100/3274/2024 </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16 de diciembre de 2024</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86824881"/>
                  </a:ext>
                </a:extLst>
              </a:tr>
              <a:tr h="758485">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Coahuila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Egipto esquina José Sarmiento S/N, Fraccionamiento Virreyes Obrera, C.P. 25220, Saltillo, Coahuila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Archivo de Concentración y Oficina de Servicios Generales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059001 100100/938/2024</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17 de diciembre de 2024</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71634136"/>
                  </a:ext>
                </a:extLst>
              </a:tr>
              <a:tr h="570975">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5</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Coahuila</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Presidente Cárdenas No. 197 Oriente, Zona Centro, C.P. 25000, Saltillo, Coahuila</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Tienda</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059001 100100/938/2024</a:t>
                      </a:r>
                    </a:p>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17 de diciembre de 2024</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68974077"/>
                  </a:ext>
                </a:extLst>
              </a:tr>
              <a:tr h="758485">
                <a:tc>
                  <a:txBody>
                    <a:bodyPr/>
                    <a:lstStyle/>
                    <a:p>
                      <a:pPr algn="ctr" rtl="0" fontAlgn="ctr"/>
                      <a:r>
                        <a:rPr lang="es-MX" sz="1300" b="0" i="0" u="none" strike="noStrike" kern="120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6</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Jalisco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Matamoros N°. 516, Colonia Centro, C.P. 47650, Tepatitlán, Jalisco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 Y Archivo del Hospital General de Zona No. 21</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14660611000/548/2024</a:t>
                      </a:r>
                    </a:p>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10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48371542"/>
                  </a:ext>
                </a:extLst>
              </a:tr>
              <a:tr h="570838">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7</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Pino Suárez Sur No. 44, Colonia Centro, Código Postal 59600, en Zamora, Michoacán.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Tienda IMSS-SNTSS Zamora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179 001 100 100/877/2024</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84950273"/>
                  </a:ext>
                </a:extLst>
              </a:tr>
            </a:tbl>
          </a:graphicData>
        </a:graphic>
      </p:graphicFrame>
    </p:spTree>
    <p:extLst>
      <p:ext uri="{BB962C8B-B14F-4D97-AF65-F5344CB8AC3E}">
        <p14:creationId xmlns:p14="http://schemas.microsoft.com/office/powerpoint/2010/main" val="4109751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9B40B-679B-425D-DDBE-DEF3477144EE}"/>
            </a:ext>
          </a:extLst>
        </p:cNvPr>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E05722AB-3A69-E06C-ECB7-3215E0547D18}"/>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6</a:t>
            </a:fld>
            <a:endParaRPr lang="es-MX" sz="1600" dirty="0"/>
          </a:p>
        </p:txBody>
      </p:sp>
      <p:sp>
        <p:nvSpPr>
          <p:cNvPr id="2" name="CuadroTexto 1">
            <a:extLst>
              <a:ext uri="{FF2B5EF4-FFF2-40B4-BE49-F238E27FC236}">
                <a16:creationId xmlns:a16="http://schemas.microsoft.com/office/drawing/2014/main" id="{B2BCC4E1-0249-E87B-98E3-4CF191858915}"/>
              </a:ext>
            </a:extLst>
          </p:cNvPr>
          <p:cNvSpPr txBox="1"/>
          <p:nvPr/>
        </p:nvSpPr>
        <p:spPr>
          <a:xfrm>
            <a:off x="6145062" y="1696013"/>
            <a:ext cx="3283061" cy="400110"/>
          </a:xfrm>
          <a:prstGeom prst="rect">
            <a:avLst/>
          </a:prstGeom>
          <a:noFill/>
        </p:spPr>
        <p:txBody>
          <a:bodyPr wrap="square">
            <a:spAutoFit/>
          </a:bodyPr>
          <a:lstStyle/>
          <a:p>
            <a:pPr algn="ctr"/>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Modificaciones 2/2</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graphicFrame>
        <p:nvGraphicFramePr>
          <p:cNvPr id="3" name="Tabla 2">
            <a:extLst>
              <a:ext uri="{FF2B5EF4-FFF2-40B4-BE49-F238E27FC236}">
                <a16:creationId xmlns:a16="http://schemas.microsoft.com/office/drawing/2014/main" id="{F92220F7-28F9-5936-6C39-319625AC5D5D}"/>
              </a:ext>
            </a:extLst>
          </p:cNvPr>
          <p:cNvGraphicFramePr>
            <a:graphicFrameLocks noGrp="1"/>
          </p:cNvGraphicFramePr>
          <p:nvPr>
            <p:extLst>
              <p:ext uri="{D42A27DB-BD31-4B8C-83A1-F6EECF244321}">
                <p14:modId xmlns:p14="http://schemas.microsoft.com/office/powerpoint/2010/main" val="3538674814"/>
              </p:ext>
            </p:extLst>
          </p:nvPr>
        </p:nvGraphicFramePr>
        <p:xfrm>
          <a:off x="775886" y="2072843"/>
          <a:ext cx="13819030" cy="6034653"/>
        </p:xfrm>
        <a:graphic>
          <a:graphicData uri="http://schemas.openxmlformats.org/drawingml/2006/table">
            <a:tbl>
              <a:tblPr>
                <a:tableStyleId>{5C22544A-7EE6-4342-B048-85BDC9FD1C3A}</a:tableStyleId>
              </a:tblPr>
              <a:tblGrid>
                <a:gridCol w="410809">
                  <a:extLst>
                    <a:ext uri="{9D8B030D-6E8A-4147-A177-3AD203B41FA5}">
                      <a16:colId xmlns:a16="http://schemas.microsoft.com/office/drawing/2014/main" val="4036386862"/>
                    </a:ext>
                  </a:extLst>
                </a:gridCol>
                <a:gridCol w="1690226">
                  <a:extLst>
                    <a:ext uri="{9D8B030D-6E8A-4147-A177-3AD203B41FA5}">
                      <a16:colId xmlns:a16="http://schemas.microsoft.com/office/drawing/2014/main" val="3355200672"/>
                    </a:ext>
                  </a:extLst>
                </a:gridCol>
                <a:gridCol w="3626001">
                  <a:extLst>
                    <a:ext uri="{9D8B030D-6E8A-4147-A177-3AD203B41FA5}">
                      <a16:colId xmlns:a16="http://schemas.microsoft.com/office/drawing/2014/main" val="3467179369"/>
                    </a:ext>
                  </a:extLst>
                </a:gridCol>
                <a:gridCol w="2103411">
                  <a:extLst>
                    <a:ext uri="{9D8B030D-6E8A-4147-A177-3AD203B41FA5}">
                      <a16:colId xmlns:a16="http://schemas.microsoft.com/office/drawing/2014/main" val="43470729"/>
                    </a:ext>
                  </a:extLst>
                </a:gridCol>
                <a:gridCol w="1968330">
                  <a:extLst>
                    <a:ext uri="{9D8B030D-6E8A-4147-A177-3AD203B41FA5}">
                      <a16:colId xmlns:a16="http://schemas.microsoft.com/office/drawing/2014/main" val="828283293"/>
                    </a:ext>
                  </a:extLst>
                </a:gridCol>
                <a:gridCol w="1061354">
                  <a:extLst>
                    <a:ext uri="{9D8B030D-6E8A-4147-A177-3AD203B41FA5}">
                      <a16:colId xmlns:a16="http://schemas.microsoft.com/office/drawing/2014/main" val="1246657546"/>
                    </a:ext>
                  </a:extLst>
                </a:gridCol>
                <a:gridCol w="2958899">
                  <a:extLst>
                    <a:ext uri="{9D8B030D-6E8A-4147-A177-3AD203B41FA5}">
                      <a16:colId xmlns:a16="http://schemas.microsoft.com/office/drawing/2014/main" val="385464774"/>
                    </a:ext>
                  </a:extLst>
                </a:gridCol>
              </a:tblGrid>
              <a:tr h="448045">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OOAD</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Dirección del Inmueble arrendado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Servicio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Autorizado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Solicitud de Modificación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 de Oficio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extLst>
                  <a:ext uri="{0D108BD9-81ED-4DB2-BD59-A6C34878D82A}">
                    <a16:rowId xmlns:a16="http://schemas.microsoft.com/office/drawing/2014/main" val="4167373443"/>
                  </a:ext>
                </a:extLst>
              </a:tr>
              <a:tr h="750440">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8</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Av. Francisco y Madero Poniente N° 3980, Hacienda San Diego, CP 55183 Morelia, Michoacán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Tienda IMSS-SNTSS N° 27</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179 001 100 100/877/2024</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59464771"/>
                  </a:ext>
                </a:extLst>
              </a:tr>
              <a:tr h="619323">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9</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Morelos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Paraíso N° 24, Colonia Barrio de San Miguel , C.P. 62520, Tepoztlán, Morelos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UMF N° 19</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189001050100/1609/2024 de 26 de noviembre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37663563"/>
                  </a:ext>
                </a:extLst>
              </a:tr>
              <a:tr h="719986">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10</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Morelos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Avenida Morelos Sur No. 137, Local Interior 6, Colonia Las Palmas, C.P. 62050, Cuernavaca, Morelos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Tienda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189001050100/0988/2024 de fecha 24 de agosto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86824881"/>
                  </a:ext>
                </a:extLst>
              </a:tr>
              <a:tr h="708338">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11</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Oaxaca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Reforma N° 905, Colonia Centro, Oaxaca de Juárez, Oaxaca, CP 68000</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Delegacionales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219001140100/DCSG/PI/4820/2024 del 30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71634136"/>
                  </a:ext>
                </a:extLst>
              </a:tr>
              <a:tr h="682580">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12</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Puebla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Avenida Revolución No. 5, Colonia Centro, Tlatlauquitepec, C.P. 73900, Puebla, Puebla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Unidad de Medicina Familiar N º. 46</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189001050100/599/2024 de fecha 16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68974077"/>
                  </a:ext>
                </a:extLst>
              </a:tr>
              <a:tr h="682580">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13</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Puebla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Avenida 7 Poniente 114-B, Colonia Centro, C.P. 72760, San Pedro Cholula, Puebla,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Centro de Seguridad Social</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229001130100/DC/607/2024 de fecha 18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48371542"/>
                  </a:ext>
                </a:extLst>
              </a:tr>
              <a:tr h="622542">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Quintana Roo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Avenida Carmen Ochoa de Merino </a:t>
                      </a:r>
                      <a:r>
                        <a:rPr lang="es-MX" sz="1300" b="0" i="0" u="none" strike="noStrike" kern="1200" dirty="0" err="1">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Nº</a:t>
                      </a: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149, Colonia Centro, C.P. 77000, Chetumal, Municipio de Othón P. Blanco, Chetumal, Quintana Roo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Subdelegacionales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JSA/249001100100/000913/2024 de fecha 24 de junio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9679320"/>
                  </a:ext>
                </a:extLst>
              </a:tr>
              <a:tr h="622542">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15</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Zacatecas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Carretera Guadalupe-Ciudad Cuauhtémoc No. 11, Zona Industrial, C.P. 98604, Guadalupe, Zacatecas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Archivo de Concentración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349001100100/JAS/0842/2024</a:t>
                      </a:r>
                    </a:p>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16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84892559"/>
                  </a:ext>
                </a:extLst>
              </a:tr>
            </a:tbl>
          </a:graphicData>
        </a:graphic>
      </p:graphicFrame>
      <p:pic>
        <p:nvPicPr>
          <p:cNvPr id="10" name="Google Shape;144;p20">
            <a:extLst>
              <a:ext uri="{FF2B5EF4-FFF2-40B4-BE49-F238E27FC236}">
                <a16:creationId xmlns:a16="http://schemas.microsoft.com/office/drawing/2014/main" id="{5B9E1E02-29CC-FA37-F89D-050C1A925DAF}"/>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sp>
        <p:nvSpPr>
          <p:cNvPr id="4" name="CuadroTexto 3">
            <a:extLst>
              <a:ext uri="{FF2B5EF4-FFF2-40B4-BE49-F238E27FC236}">
                <a16:creationId xmlns:a16="http://schemas.microsoft.com/office/drawing/2014/main" id="{30ADB59C-D8D5-7201-9977-85D4F97F5699}"/>
              </a:ext>
            </a:extLst>
          </p:cNvPr>
          <p:cNvSpPr txBox="1"/>
          <p:nvPr/>
        </p:nvSpPr>
        <p:spPr>
          <a:xfrm>
            <a:off x="729427" y="76893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spTree>
    <p:extLst>
      <p:ext uri="{BB962C8B-B14F-4D97-AF65-F5344CB8AC3E}">
        <p14:creationId xmlns:p14="http://schemas.microsoft.com/office/powerpoint/2010/main" val="2168512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7</a:t>
            </a:fld>
            <a:endParaRPr lang="es-MX" sz="1600" dirty="0"/>
          </a:p>
        </p:txBody>
      </p:sp>
      <p:sp>
        <p:nvSpPr>
          <p:cNvPr id="8" name="CuadroTexto 7">
            <a:extLst>
              <a:ext uri="{FF2B5EF4-FFF2-40B4-BE49-F238E27FC236}">
                <a16:creationId xmlns:a16="http://schemas.microsoft.com/office/drawing/2014/main" id="{6E68B6BA-7373-8677-7198-C9D9BFBD639C}"/>
              </a:ext>
            </a:extLst>
          </p:cNvPr>
          <p:cNvSpPr txBox="1"/>
          <p:nvPr/>
        </p:nvSpPr>
        <p:spPr>
          <a:xfrm>
            <a:off x="5527825" y="2912948"/>
            <a:ext cx="4041177" cy="400110"/>
          </a:xfrm>
          <a:prstGeom prst="rect">
            <a:avLst/>
          </a:prstGeom>
          <a:noFill/>
        </p:spPr>
        <p:txBody>
          <a:bodyPr wrap="square">
            <a:spAutoFit/>
          </a:bodyPr>
          <a:lstStyle/>
          <a:p>
            <a:pPr algn="ctr"/>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Nuevos Arrendamientos</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graphicFrame>
        <p:nvGraphicFramePr>
          <p:cNvPr id="9" name="Tabla 8">
            <a:extLst>
              <a:ext uri="{FF2B5EF4-FFF2-40B4-BE49-F238E27FC236}">
                <a16:creationId xmlns:a16="http://schemas.microsoft.com/office/drawing/2014/main" id="{7C0BA756-6759-28C7-A90D-D3B89DF8CB6F}"/>
              </a:ext>
            </a:extLst>
          </p:cNvPr>
          <p:cNvGraphicFramePr>
            <a:graphicFrameLocks noGrp="1"/>
          </p:cNvGraphicFramePr>
          <p:nvPr>
            <p:extLst>
              <p:ext uri="{D42A27DB-BD31-4B8C-83A1-F6EECF244321}">
                <p14:modId xmlns:p14="http://schemas.microsoft.com/office/powerpoint/2010/main" val="1984118552"/>
              </p:ext>
            </p:extLst>
          </p:nvPr>
        </p:nvGraphicFramePr>
        <p:xfrm>
          <a:off x="602985" y="3348453"/>
          <a:ext cx="14487856" cy="4630721"/>
        </p:xfrm>
        <a:graphic>
          <a:graphicData uri="http://schemas.openxmlformats.org/drawingml/2006/table">
            <a:tbl>
              <a:tblPr>
                <a:tableStyleId>{5C22544A-7EE6-4342-B048-85BDC9FD1C3A}</a:tableStyleId>
              </a:tblPr>
              <a:tblGrid>
                <a:gridCol w="755418">
                  <a:extLst>
                    <a:ext uri="{9D8B030D-6E8A-4147-A177-3AD203B41FA5}">
                      <a16:colId xmlns:a16="http://schemas.microsoft.com/office/drawing/2014/main" val="4036386862"/>
                    </a:ext>
                  </a:extLst>
                </a:gridCol>
                <a:gridCol w="2212297">
                  <a:extLst>
                    <a:ext uri="{9D8B030D-6E8A-4147-A177-3AD203B41FA5}">
                      <a16:colId xmlns:a16="http://schemas.microsoft.com/office/drawing/2014/main" val="3355200672"/>
                    </a:ext>
                  </a:extLst>
                </a:gridCol>
                <a:gridCol w="5090965">
                  <a:extLst>
                    <a:ext uri="{9D8B030D-6E8A-4147-A177-3AD203B41FA5}">
                      <a16:colId xmlns:a16="http://schemas.microsoft.com/office/drawing/2014/main" val="3467179369"/>
                    </a:ext>
                  </a:extLst>
                </a:gridCol>
                <a:gridCol w="3422822">
                  <a:extLst>
                    <a:ext uri="{9D8B030D-6E8A-4147-A177-3AD203B41FA5}">
                      <a16:colId xmlns:a16="http://schemas.microsoft.com/office/drawing/2014/main" val="43470729"/>
                    </a:ext>
                  </a:extLst>
                </a:gridCol>
                <a:gridCol w="3006354">
                  <a:extLst>
                    <a:ext uri="{9D8B030D-6E8A-4147-A177-3AD203B41FA5}">
                      <a16:colId xmlns:a16="http://schemas.microsoft.com/office/drawing/2014/main" val="828283293"/>
                    </a:ext>
                  </a:extLst>
                </a:gridCol>
              </a:tblGrid>
              <a:tr h="288086">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No.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OOAD</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Dirección del Inmueble </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Servicio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No. de Oficio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extLst>
                  <a:ext uri="{0D108BD9-81ED-4DB2-BD59-A6C34878D82A}">
                    <a16:rowId xmlns:a16="http://schemas.microsoft.com/office/drawing/2014/main" val="4167373443"/>
                  </a:ext>
                </a:extLst>
              </a:tr>
              <a:tr h="562958">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D.F. Sur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Altadena N° 23, Colonia Nápoles, Alcaldía Benito Juárez, CP 03810, Ciudad de México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Sub-Almacén para alojar bienes terapéuticos y no terapéuticos</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389001050100/603/2024 del 05 de diciembre de 2024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59464771"/>
                  </a:ext>
                </a:extLst>
              </a:tr>
              <a:tr h="684343">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Durango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Níspero No. 214, del Fraccionamiento Campestre Jacarandas, en Durango, </a:t>
                      </a:r>
                      <a:r>
                        <a:rPr lang="es-MX" sz="1300" b="0" i="0" u="none" strike="noStrike" dirty="0" err="1">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Dgo</a:t>
                      </a: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109001 100100/2024/0308</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10 de octubre de 2024</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37663563"/>
                  </a:ext>
                </a:extLst>
              </a:tr>
              <a:tr h="684343">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Centro de Seguridad Social en Morelia</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179001 100 100/877/2024</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2024</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55132811"/>
                  </a:ext>
                </a:extLst>
              </a:tr>
              <a:tr h="684343">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pt-BR"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 para OAS Zamora</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179001 100 100/877/2024</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2024</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71634136"/>
                  </a:ext>
                </a:extLst>
              </a:tr>
              <a:tr h="1042305">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Nuevo León</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Casa Habitación TOOAD</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209001050100/12528/2024</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12 de diciembre de 2024</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68974077"/>
                  </a:ext>
                </a:extLst>
              </a:tr>
              <a:tr h="684343">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6</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Zacatecas</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Fresnillo Zacatecas</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349001 100100/JSA/0002/2025</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07 de enero de 2025</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48371542"/>
                  </a:ext>
                </a:extLst>
              </a:tr>
            </a:tbl>
          </a:graphicData>
        </a:graphic>
      </p:graphicFrame>
      <p:pic>
        <p:nvPicPr>
          <p:cNvPr id="12" name="Google Shape;144;p20">
            <a:extLst>
              <a:ext uri="{FF2B5EF4-FFF2-40B4-BE49-F238E27FC236}">
                <a16:creationId xmlns:a16="http://schemas.microsoft.com/office/drawing/2014/main" id="{9F4AF724-F9D0-57E7-A7C1-939E19597D96}"/>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sp>
        <p:nvSpPr>
          <p:cNvPr id="3" name="Rectangle 2">
            <a:extLst>
              <a:ext uri="{FF2B5EF4-FFF2-40B4-BE49-F238E27FC236}">
                <a16:creationId xmlns:a16="http://schemas.microsoft.com/office/drawing/2014/main" id="{A149063A-958D-36E5-85D7-B09E55D9180A}"/>
              </a:ext>
            </a:extLst>
          </p:cNvPr>
          <p:cNvSpPr/>
          <p:nvPr/>
        </p:nvSpPr>
        <p:spPr>
          <a:xfrm>
            <a:off x="725306" y="1901577"/>
            <a:ext cx="14095776" cy="1006159"/>
          </a:xfrm>
          <a:prstGeom prst="rect">
            <a:avLst/>
          </a:prstGeom>
        </p:spPr>
        <p:txBody>
          <a:bodyPr wrap="square">
            <a:noAutofit/>
          </a:bodyPr>
          <a:lstStyle/>
          <a:p>
            <a:pPr algn="just">
              <a:buClr>
                <a:srgbClr val="C00000"/>
              </a:buClr>
              <a:buSzPct val="176000"/>
            </a:pPr>
            <a:r>
              <a:rPr lang="es-ES"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En ese mismo sentido, es necesario incluir en el Programa de Arrendamiento Inmobiliario para el ejercicio 2025, las siguientes necesidades. </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2" name="CuadroTexto 1">
            <a:extLst>
              <a:ext uri="{FF2B5EF4-FFF2-40B4-BE49-F238E27FC236}">
                <a16:creationId xmlns:a16="http://schemas.microsoft.com/office/drawing/2014/main" id="{37B934E6-85E0-4EAE-2C80-4D975011A187}"/>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spTree>
    <p:extLst>
      <p:ext uri="{BB962C8B-B14F-4D97-AF65-F5344CB8AC3E}">
        <p14:creationId xmlns:p14="http://schemas.microsoft.com/office/powerpoint/2010/main" val="2008007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8</a:t>
            </a:fld>
            <a:endParaRPr lang="es-MX" sz="1600" dirty="0"/>
          </a:p>
        </p:txBody>
      </p:sp>
      <p:sp>
        <p:nvSpPr>
          <p:cNvPr id="4" name="Rectangle 2">
            <a:extLst>
              <a:ext uri="{FF2B5EF4-FFF2-40B4-BE49-F238E27FC236}">
                <a16:creationId xmlns:a16="http://schemas.microsoft.com/office/drawing/2014/main" id="{EF2B0FA3-4614-6BC7-A5A7-D147E3EEBEF9}"/>
              </a:ext>
            </a:extLst>
          </p:cNvPr>
          <p:cNvSpPr/>
          <p:nvPr/>
        </p:nvSpPr>
        <p:spPr>
          <a:xfrm>
            <a:off x="485026" y="2262788"/>
            <a:ext cx="14409229" cy="1005304"/>
          </a:xfrm>
          <a:prstGeom prst="rect">
            <a:avLst/>
          </a:prstGeom>
          <a:noFill/>
        </p:spPr>
        <p:txBody>
          <a:bodyPr wrap="square">
            <a:noAutofit/>
          </a:bodyPr>
          <a:lstStyle/>
          <a:p>
            <a:pPr lvl="0" algn="just">
              <a:buClr>
                <a:srgbClr val="C00000"/>
              </a:buClr>
              <a:buSzPct val="176000"/>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Derivado de lo anterior, una vez consideradas las propuestas de modificación y las necesidades de nuevos arrendamientos, el Programa de Arrendamiento Inmobiliario, para el año 2025, IMSS – Arrendatario: Régimen Ordinario, quedaría de la siguiente manera:</a:t>
            </a:r>
          </a:p>
        </p:txBody>
      </p:sp>
      <p:sp>
        <p:nvSpPr>
          <p:cNvPr id="5" name="Rectangle 2">
            <a:extLst>
              <a:ext uri="{FF2B5EF4-FFF2-40B4-BE49-F238E27FC236}">
                <a16:creationId xmlns:a16="http://schemas.microsoft.com/office/drawing/2014/main" id="{86461D3C-0D90-EB6F-A911-5678F843127B}"/>
              </a:ext>
            </a:extLst>
          </p:cNvPr>
          <p:cNvSpPr/>
          <p:nvPr/>
        </p:nvSpPr>
        <p:spPr>
          <a:xfrm>
            <a:off x="568579" y="3572903"/>
            <a:ext cx="14242125" cy="4159902"/>
          </a:xfrm>
          <a:prstGeom prst="rect">
            <a:avLst/>
          </a:prstGeom>
        </p:spPr>
        <p:txBody>
          <a:bodyPr wrap="square">
            <a:noAutofit/>
          </a:bodyPr>
          <a:lstStyle/>
          <a:p>
            <a:pPr marL="800089" lvl="1" indent="-342900" algn="just">
              <a:buClr>
                <a:srgbClr val="911034"/>
              </a:buClr>
              <a:buSzPct val="176000"/>
              <a:buFont typeface="Wingdings" panose="05000000000000000000" pitchFamily="2" charset="2"/>
              <a:buChar cha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Cancelación de </a:t>
            </a:r>
            <a:r>
              <a:rPr lang="es-MX" sz="1800" b="1" dirty="0">
                <a:solidFill>
                  <a:srgbClr val="A42145"/>
                </a:solidFill>
                <a:latin typeface="Noto Sans Regular" panose="020B0502040504020204" pitchFamily="34" charset="0"/>
                <a:ea typeface="Noto Sans Regular" panose="020B0502040504020204" pitchFamily="34" charset="0"/>
                <a:cs typeface="Noto Sans Regular" panose="020B0502040504020204" pitchFamily="34" charset="0"/>
              </a:rPr>
              <a:t>4</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arrendamientos.</a:t>
            </a:r>
          </a:p>
          <a:p>
            <a:pPr marL="742939" lvl="1" indent="-285750" algn="just">
              <a:buClr>
                <a:srgbClr val="C00000"/>
              </a:buClr>
              <a:buSzPct val="176000"/>
              <a:buFont typeface="Arial" panose="020B0604020202020204" pitchFamily="34" charset="0"/>
              <a:buChar char="•"/>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800089" lvl="1" indent="-342900" algn="just">
              <a:buClr>
                <a:srgbClr val="911034"/>
              </a:buClr>
              <a:buSzPct val="176000"/>
              <a:buFont typeface="Wingdings" panose="05000000000000000000" pitchFamily="2" charset="2"/>
              <a:buChar cha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Renovación de </a:t>
            </a:r>
            <a:r>
              <a:rPr lang="es-MX" sz="1800" b="1" dirty="0">
                <a:solidFill>
                  <a:srgbClr val="A42145"/>
                </a:solidFill>
                <a:latin typeface="Noto Sans Regular" panose="020B0502040504020204" pitchFamily="34" charset="0"/>
                <a:ea typeface="Noto Sans Regular" panose="020B0502040504020204" pitchFamily="34" charset="0"/>
                <a:cs typeface="Noto Sans Regular" panose="020B0502040504020204" pitchFamily="34" charset="0"/>
              </a:rPr>
              <a:t>210</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contratos:</a:t>
            </a:r>
          </a:p>
          <a:p>
            <a:pPr marL="1071695" lvl="2" algn="just">
              <a:buClr>
                <a:srgbClr val="911034"/>
              </a:buClr>
              <a:buSzPct val="176000"/>
            </a:pP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a)     </a:t>
            </a:r>
            <a:r>
              <a:rPr lang="es-MX" sz="1800" b="1" dirty="0">
                <a:solidFill>
                  <a:srgbClr val="A42145"/>
                </a:solidFill>
                <a:latin typeface="Noto Sans Regular" panose="020B0502040504020204" pitchFamily="34" charset="0"/>
                <a:ea typeface="Noto Sans Regular" panose="020B0502040504020204" pitchFamily="34" charset="0"/>
                <a:cs typeface="Noto Sans Regular" panose="020B0502040504020204" pitchFamily="34" charset="0"/>
              </a:rPr>
              <a:t>97</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Renovación con incremento. </a:t>
            </a:r>
          </a:p>
          <a:p>
            <a:pPr marL="1071695" lvl="2" algn="just">
              <a:buClr>
                <a:srgbClr val="911034"/>
              </a:buClr>
              <a:buSzPct val="176000"/>
            </a:pP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b)    </a:t>
            </a:r>
            <a:r>
              <a:rPr lang="es-MX" sz="1800" b="1" dirty="0">
                <a:solidFill>
                  <a:srgbClr val="A42145"/>
                </a:solidFill>
                <a:latin typeface="Noto Sans Regular" panose="020B0502040504020204" pitchFamily="34" charset="0"/>
                <a:ea typeface="Noto Sans Regular" panose="020B0502040504020204" pitchFamily="34" charset="0"/>
                <a:cs typeface="Noto Sans Regular" panose="020B0502040504020204" pitchFamily="34" charset="0"/>
              </a:rPr>
              <a:t>113</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Renovación sin incremento.</a:t>
            </a:r>
          </a:p>
          <a:p>
            <a:pPr marL="742939" lvl="1" indent="-285750" algn="just">
              <a:buClr>
                <a:srgbClr val="C00000"/>
              </a:buClr>
              <a:buSzPct val="176000"/>
              <a:buFont typeface="Arial" panose="020B0604020202020204" pitchFamily="34" charset="0"/>
              <a:buChar char="•"/>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800089" lvl="1" indent="-342900" algn="just">
              <a:buClr>
                <a:srgbClr val="911034"/>
              </a:buClr>
              <a:buSzPct val="176000"/>
              <a:buFont typeface="Wingdings" panose="05000000000000000000" pitchFamily="2" charset="2"/>
              <a:buChar cha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Sustitución de </a:t>
            </a:r>
            <a:r>
              <a:rPr lang="es-MX" sz="1800" b="1" dirty="0">
                <a:solidFill>
                  <a:srgbClr val="A42145"/>
                </a:solidFill>
                <a:latin typeface="Noto Sans Regular" panose="020B0502040504020204" pitchFamily="34" charset="0"/>
                <a:ea typeface="Noto Sans Regular" panose="020B0502040504020204" pitchFamily="34" charset="0"/>
                <a:cs typeface="Noto Sans Regular" panose="020B0502040504020204" pitchFamily="34" charset="0"/>
              </a:rPr>
              <a:t>44</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inmuebles arrendados.</a:t>
            </a:r>
          </a:p>
          <a:p>
            <a:pPr marL="742939" lvl="1" indent="-285750" algn="just">
              <a:buClr>
                <a:srgbClr val="C00000"/>
              </a:buClr>
              <a:buSzPct val="176000"/>
              <a:buFont typeface="Arial" panose="020B0604020202020204" pitchFamily="34" charset="0"/>
              <a:buChar char="•"/>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800089" lvl="1" indent="-342900" algn="just">
              <a:buClr>
                <a:srgbClr val="911034"/>
              </a:buClr>
              <a:buSzPct val="176000"/>
              <a:buFont typeface="Wingdings" panose="05000000000000000000" pitchFamily="2" charset="2"/>
              <a:buChar cha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Contratación de </a:t>
            </a:r>
            <a:r>
              <a:rPr lang="es-MX" sz="1800" b="1" dirty="0">
                <a:solidFill>
                  <a:srgbClr val="A42145"/>
                </a:solidFill>
                <a:latin typeface="Noto Sans Regular" panose="020B0502040504020204" pitchFamily="34" charset="0"/>
                <a:ea typeface="Noto Sans Regular" panose="020B0502040504020204" pitchFamily="34" charset="0"/>
                <a:cs typeface="Noto Sans Regular" panose="020B0502040504020204" pitchFamily="34" charset="0"/>
              </a:rPr>
              <a:t>34</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Nuevos Arrendamientos, destacando que </a:t>
            </a:r>
            <a:r>
              <a:rPr lang="es-MX" sz="1800" b="1" dirty="0">
                <a:solidFill>
                  <a:srgbClr val="A42145"/>
                </a:solidFill>
                <a:latin typeface="Noto Sans Regular" panose="020B0502040504020204" pitchFamily="34" charset="0"/>
                <a:ea typeface="Noto Sans Regular" panose="020B0502040504020204" pitchFamily="34" charset="0"/>
                <a:cs typeface="Noto Sans Regular" panose="020B0502040504020204" pitchFamily="34" charset="0"/>
              </a:rPr>
              <a:t>11</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de ellos, son para destino de resguardo de bienes terapéuticos y no terapéuticos para el servicio médico.</a:t>
            </a:r>
          </a:p>
          <a:p>
            <a:pPr marL="457189" lvl="1" algn="just">
              <a:buClr>
                <a:srgbClr val="911034"/>
              </a:buClr>
              <a:buSzPct val="176000"/>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0" lvl="1" algn="just">
              <a:buClr>
                <a:srgbClr val="911034"/>
              </a:buClr>
              <a:buSzPct val="176000"/>
            </a:pPr>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Cabe resaltar que las modificaciones solicitadas al presente Programa no implican un incremento al recurso previamente autorizado, por lo que las operaciones inmobiliarias contempladas quedan cubiertas con los </a:t>
            </a:r>
            <a:r>
              <a:rPr lang="es-MX" sz="1800" b="1" dirty="0">
                <a:solidFill>
                  <a:srgbClr val="A42145"/>
                </a:solidFill>
                <a:latin typeface="Noto Sans Regular" panose="020B0502040504020204" pitchFamily="34" charset="0"/>
                <a:ea typeface="Noto Sans Regular" panose="020B0502040504020204" pitchFamily="34" charset="0"/>
                <a:cs typeface="Noto Sans Regular" panose="020B0502040504020204" pitchFamily="34" charset="0"/>
              </a:rPr>
              <a:t>522.1 millones de pesos, designados mediante Acuerdo número ACDO.SA2.HCT.240924/355.P.DA. </a:t>
            </a:r>
          </a:p>
          <a:p>
            <a:pPr marL="0" lvl="1" algn="just">
              <a:buClr>
                <a:srgbClr val="911034"/>
              </a:buClr>
              <a:buSzPct val="176000"/>
            </a:pPr>
            <a:endParaRPr lang="es-ES" sz="1800" b="1" dirty="0">
              <a:solidFill>
                <a:srgbClr val="A42145"/>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pic>
        <p:nvPicPr>
          <p:cNvPr id="10" name="Google Shape;144;p20">
            <a:extLst>
              <a:ext uri="{FF2B5EF4-FFF2-40B4-BE49-F238E27FC236}">
                <a16:creationId xmlns:a16="http://schemas.microsoft.com/office/drawing/2014/main" id="{AC9715EC-FA2D-2EAD-1838-A351861680ED}"/>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sp>
        <p:nvSpPr>
          <p:cNvPr id="2" name="CuadroTexto 1">
            <a:extLst>
              <a:ext uri="{FF2B5EF4-FFF2-40B4-BE49-F238E27FC236}">
                <a16:creationId xmlns:a16="http://schemas.microsoft.com/office/drawing/2014/main" id="{C6FCA3ED-0758-76EE-69FB-61908B42F155}"/>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spTree>
    <p:extLst>
      <p:ext uri="{BB962C8B-B14F-4D97-AF65-F5344CB8AC3E}">
        <p14:creationId xmlns:p14="http://schemas.microsoft.com/office/powerpoint/2010/main" val="2845921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9</a:t>
            </a:fld>
            <a:endParaRPr lang="es-MX" sz="1600" dirty="0"/>
          </a:p>
        </p:txBody>
      </p:sp>
      <p:sp>
        <p:nvSpPr>
          <p:cNvPr id="9" name="CuadroTexto 8">
            <a:extLst>
              <a:ext uri="{FF2B5EF4-FFF2-40B4-BE49-F238E27FC236}">
                <a16:creationId xmlns:a16="http://schemas.microsoft.com/office/drawing/2014/main" id="{BF4A111C-B4B2-4F91-52E9-52106652872E}"/>
              </a:ext>
            </a:extLst>
          </p:cNvPr>
          <p:cNvSpPr txBox="1"/>
          <p:nvPr/>
        </p:nvSpPr>
        <p:spPr>
          <a:xfrm>
            <a:off x="492186" y="2111274"/>
            <a:ext cx="9343587" cy="400110"/>
          </a:xfrm>
          <a:prstGeom prst="rect">
            <a:avLst/>
          </a:prstGeom>
          <a:noFill/>
        </p:spPr>
        <p:txBody>
          <a:bodyPr wrap="square">
            <a:spAutoFit/>
          </a:bodyPr>
          <a:lstStyle/>
          <a:p>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Figuras de Ocupación (1/2)</a:t>
            </a:r>
          </a:p>
        </p:txBody>
      </p:sp>
      <p:pic>
        <p:nvPicPr>
          <p:cNvPr id="13" name="Google Shape;144;p20">
            <a:extLst>
              <a:ext uri="{FF2B5EF4-FFF2-40B4-BE49-F238E27FC236}">
                <a16:creationId xmlns:a16="http://schemas.microsoft.com/office/drawing/2014/main" id="{0D22CB46-7A49-99BE-9BDB-C12C563EDCC5}"/>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sp>
        <p:nvSpPr>
          <p:cNvPr id="2" name="Rectangle 2">
            <a:extLst>
              <a:ext uri="{FF2B5EF4-FFF2-40B4-BE49-F238E27FC236}">
                <a16:creationId xmlns:a16="http://schemas.microsoft.com/office/drawing/2014/main" id="{480C5CCC-7233-6AE7-DD9D-136EC93D041E}"/>
              </a:ext>
            </a:extLst>
          </p:cNvPr>
          <p:cNvSpPr/>
          <p:nvPr/>
        </p:nvSpPr>
        <p:spPr>
          <a:xfrm>
            <a:off x="492186" y="1635748"/>
            <a:ext cx="14409229" cy="400110"/>
          </a:xfrm>
          <a:prstGeom prst="rect">
            <a:avLst/>
          </a:prstGeom>
          <a:noFill/>
        </p:spPr>
        <p:txBody>
          <a:bodyPr wrap="square">
            <a:noAutofit/>
          </a:bodyPr>
          <a:lstStyle/>
          <a:p>
            <a:pPr lvl="0" algn="just">
              <a:buClr>
                <a:srgbClr val="C00000"/>
              </a:buClr>
              <a:buSzPct val="176000"/>
            </a:pPr>
            <a:r>
              <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A continuación, se muestra el Programa por OOAD:</a:t>
            </a:r>
          </a:p>
        </p:txBody>
      </p:sp>
      <p:graphicFrame>
        <p:nvGraphicFramePr>
          <p:cNvPr id="4" name="Tabla 3">
            <a:extLst>
              <a:ext uri="{FF2B5EF4-FFF2-40B4-BE49-F238E27FC236}">
                <a16:creationId xmlns:a16="http://schemas.microsoft.com/office/drawing/2014/main" id="{31B9256C-BB67-22C2-0149-9C5DEC95C6F3}"/>
              </a:ext>
            </a:extLst>
          </p:cNvPr>
          <p:cNvGraphicFramePr>
            <a:graphicFrameLocks noGrp="1"/>
          </p:cNvGraphicFramePr>
          <p:nvPr>
            <p:extLst>
              <p:ext uri="{D42A27DB-BD31-4B8C-83A1-F6EECF244321}">
                <p14:modId xmlns:p14="http://schemas.microsoft.com/office/powerpoint/2010/main" val="2312151286"/>
              </p:ext>
            </p:extLst>
          </p:nvPr>
        </p:nvGraphicFramePr>
        <p:xfrm>
          <a:off x="492186" y="2588654"/>
          <a:ext cx="13809189" cy="5521151"/>
        </p:xfrm>
        <a:graphic>
          <a:graphicData uri="http://schemas.openxmlformats.org/drawingml/2006/table">
            <a:tbl>
              <a:tblPr/>
              <a:tblGrid>
                <a:gridCol w="1039108">
                  <a:extLst>
                    <a:ext uri="{9D8B030D-6E8A-4147-A177-3AD203B41FA5}">
                      <a16:colId xmlns:a16="http://schemas.microsoft.com/office/drawing/2014/main" val="3852318221"/>
                    </a:ext>
                  </a:extLst>
                </a:gridCol>
                <a:gridCol w="2488388">
                  <a:extLst>
                    <a:ext uri="{9D8B030D-6E8A-4147-A177-3AD203B41FA5}">
                      <a16:colId xmlns:a16="http://schemas.microsoft.com/office/drawing/2014/main" val="1337138336"/>
                    </a:ext>
                  </a:extLst>
                </a:gridCol>
                <a:gridCol w="1722731">
                  <a:extLst>
                    <a:ext uri="{9D8B030D-6E8A-4147-A177-3AD203B41FA5}">
                      <a16:colId xmlns:a16="http://schemas.microsoft.com/office/drawing/2014/main" val="1407413171"/>
                    </a:ext>
                  </a:extLst>
                </a:gridCol>
                <a:gridCol w="1640696">
                  <a:extLst>
                    <a:ext uri="{9D8B030D-6E8A-4147-A177-3AD203B41FA5}">
                      <a16:colId xmlns:a16="http://schemas.microsoft.com/office/drawing/2014/main" val="156711155"/>
                    </a:ext>
                  </a:extLst>
                </a:gridCol>
                <a:gridCol w="1558661">
                  <a:extLst>
                    <a:ext uri="{9D8B030D-6E8A-4147-A177-3AD203B41FA5}">
                      <a16:colId xmlns:a16="http://schemas.microsoft.com/office/drawing/2014/main" val="3617655663"/>
                    </a:ext>
                  </a:extLst>
                </a:gridCol>
                <a:gridCol w="1476626">
                  <a:extLst>
                    <a:ext uri="{9D8B030D-6E8A-4147-A177-3AD203B41FA5}">
                      <a16:colId xmlns:a16="http://schemas.microsoft.com/office/drawing/2014/main" val="1841562963"/>
                    </a:ext>
                  </a:extLst>
                </a:gridCol>
                <a:gridCol w="1914145">
                  <a:extLst>
                    <a:ext uri="{9D8B030D-6E8A-4147-A177-3AD203B41FA5}">
                      <a16:colId xmlns:a16="http://schemas.microsoft.com/office/drawing/2014/main" val="4074487820"/>
                    </a:ext>
                  </a:extLst>
                </a:gridCol>
                <a:gridCol w="1968834">
                  <a:extLst>
                    <a:ext uri="{9D8B030D-6E8A-4147-A177-3AD203B41FA5}">
                      <a16:colId xmlns:a16="http://schemas.microsoft.com/office/drawing/2014/main" val="749870471"/>
                    </a:ext>
                  </a:extLst>
                </a:gridCol>
              </a:tblGrid>
              <a:tr h="851652">
                <a:tc>
                  <a:txBody>
                    <a:bodyPr/>
                    <a:lstStyle/>
                    <a:p>
                      <a:pPr algn="ctr" rtl="0" fontAlgn="ctr"/>
                      <a:r>
                        <a:rPr lang="es-MX" sz="1400" b="1" i="0" u="none" strike="noStrike" dirty="0">
                          <a:solidFill>
                            <a:srgbClr val="FFFFFF"/>
                          </a:solidFill>
                          <a:effectLst/>
                          <a:latin typeface="Montserrat" panose="00000500000000000000" pitchFamily="2" charset="0"/>
                        </a:rPr>
                        <a:t>No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OOAD</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con Incremento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Sin Incremento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Sustitución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Cancelación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Nuevos Arrendamientos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Programa de Arrendamiento 2025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extLst>
                  <a:ext uri="{0D108BD9-81ED-4DB2-BD59-A6C34878D82A}">
                    <a16:rowId xmlns:a16="http://schemas.microsoft.com/office/drawing/2014/main" val="3377193620"/>
                  </a:ext>
                </a:extLst>
              </a:tr>
              <a:tr h="259826">
                <a:tc>
                  <a:txBody>
                    <a:bodyPr/>
                    <a:lstStyle/>
                    <a:p>
                      <a:pPr algn="ctr" rtl="0" fontAlgn="ctr"/>
                      <a:r>
                        <a:rPr lang="es-MX" sz="1200" b="1" i="0" u="none" strike="noStrike" dirty="0">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rgbClr val="245C4F"/>
                          </a:solidFill>
                          <a:effectLst/>
                          <a:latin typeface="Montserrat" panose="00000500000000000000" pitchFamily="2" charset="0"/>
                        </a:rPr>
                        <a:t>AGUASCALIENTES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489185896"/>
                  </a:ext>
                </a:extLst>
              </a:tr>
              <a:tr h="259826">
                <a:tc>
                  <a:txBody>
                    <a:bodyPr/>
                    <a:lstStyle/>
                    <a:p>
                      <a:pPr algn="ctr" rtl="0" fontAlgn="ctr"/>
                      <a:r>
                        <a:rPr lang="es-MX" sz="1200" b="1"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rgbClr val="245C4F"/>
                          </a:solidFill>
                          <a:effectLst/>
                          <a:latin typeface="Montserrat" panose="00000500000000000000" pitchFamily="2" charset="0"/>
                        </a:rPr>
                        <a:t>BAJA CALIFORNIA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803592127"/>
                  </a:ext>
                </a:extLst>
              </a:tr>
              <a:tr h="259826">
                <a:tc>
                  <a:txBody>
                    <a:bodyPr/>
                    <a:lstStyle/>
                    <a:p>
                      <a:pPr algn="ctr" rtl="0" fontAlgn="ctr"/>
                      <a:r>
                        <a:rPr lang="es-MX" sz="1200" b="1" i="0" u="none" strike="noStrike">
                          <a:solidFill>
                            <a:srgbClr val="245C4F"/>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rgbClr val="245C4F"/>
                          </a:solidFill>
                          <a:effectLst/>
                          <a:latin typeface="Montserrat" panose="00000500000000000000" pitchFamily="2" charset="0"/>
                        </a:rPr>
                        <a:t>BAJA CALIFORNIA SUR</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21876654"/>
                  </a:ext>
                </a:extLst>
              </a:tr>
              <a:tr h="259826">
                <a:tc>
                  <a:txBody>
                    <a:bodyPr/>
                    <a:lstStyle/>
                    <a:p>
                      <a:pPr algn="ctr" rtl="0" fontAlgn="ctr"/>
                      <a:r>
                        <a:rPr lang="es-MX" sz="1200" b="1" i="0" u="none" strike="noStrike">
                          <a:solidFill>
                            <a:srgbClr val="245C4F"/>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CAMPECHE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569887271"/>
                  </a:ext>
                </a:extLst>
              </a:tr>
              <a:tr h="259826">
                <a:tc>
                  <a:txBody>
                    <a:bodyPr/>
                    <a:lstStyle/>
                    <a:p>
                      <a:pPr algn="ctr" rtl="0" fontAlgn="ctr"/>
                      <a:r>
                        <a:rPr lang="es-MX" sz="1200" b="1" i="0" u="none" strike="noStrike">
                          <a:solidFill>
                            <a:srgbClr val="245C4F"/>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rgbClr val="245C4F"/>
                          </a:solidFill>
                          <a:effectLst/>
                          <a:latin typeface="Montserrat" panose="00000500000000000000" pitchFamily="2" charset="0"/>
                        </a:rPr>
                        <a:t>COAHUILA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1 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9</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54879657"/>
                  </a:ext>
                </a:extLst>
              </a:tr>
              <a:tr h="259826">
                <a:tc>
                  <a:txBody>
                    <a:bodyPr/>
                    <a:lstStyle/>
                    <a:p>
                      <a:pPr algn="ctr" rtl="0" fontAlgn="ctr"/>
                      <a:r>
                        <a:rPr lang="es-MX" sz="1200" b="1" i="0" u="none" strike="noStrike">
                          <a:solidFill>
                            <a:srgbClr val="245C4F"/>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COLIMA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54414751"/>
                  </a:ext>
                </a:extLst>
              </a:tr>
              <a:tr h="259826">
                <a:tc>
                  <a:txBody>
                    <a:bodyPr/>
                    <a:lstStyle/>
                    <a:p>
                      <a:pPr algn="ctr" rtl="0" fontAlgn="ctr"/>
                      <a:r>
                        <a:rPr lang="es-MX" sz="1200" b="1" i="0" u="none" strike="noStrike">
                          <a:solidFill>
                            <a:srgbClr val="245C4F"/>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CHIAPAS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184843896"/>
                  </a:ext>
                </a:extLst>
              </a:tr>
              <a:tr h="259826">
                <a:tc>
                  <a:txBody>
                    <a:bodyPr/>
                    <a:lstStyle/>
                    <a:p>
                      <a:pPr algn="ctr" rtl="0" fontAlgn="ctr"/>
                      <a:r>
                        <a:rPr lang="es-MX" sz="1200" b="1" i="0" u="none" strike="noStrike">
                          <a:solidFill>
                            <a:srgbClr val="245C4F"/>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CHIHUAHUA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16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728922261"/>
                  </a:ext>
                </a:extLst>
              </a:tr>
              <a:tr h="259826">
                <a:tc>
                  <a:txBody>
                    <a:bodyPr/>
                    <a:lstStyle/>
                    <a:p>
                      <a:pPr algn="ctr" rtl="0" fontAlgn="ctr"/>
                      <a:r>
                        <a:rPr lang="es-MX" sz="1200" b="1" i="0" u="none" strike="noStrike">
                          <a:solidFill>
                            <a:srgbClr val="245C4F"/>
                          </a:solidFill>
                          <a:effectLst/>
                          <a:latin typeface="Montserrat" panose="00000500000000000000" pitchFamily="2" charset="0"/>
                        </a:rPr>
                        <a:t>9</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NIVEL CENTRAL</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721258643"/>
                  </a:ext>
                </a:extLst>
              </a:tr>
              <a:tr h="259826">
                <a:tc>
                  <a:txBody>
                    <a:bodyPr/>
                    <a:lstStyle/>
                    <a:p>
                      <a:pPr algn="ctr" rtl="0" fontAlgn="ctr"/>
                      <a:r>
                        <a:rPr lang="es-MX" sz="1200" b="1" i="0" u="none" strike="noStrike">
                          <a:solidFill>
                            <a:srgbClr val="245C4F"/>
                          </a:solidFill>
                          <a:effectLst/>
                          <a:latin typeface="Montserrat" panose="00000500000000000000" pitchFamily="2" charset="0"/>
                        </a:rPr>
                        <a:t>10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DURANGO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endParaRPr lang="es-MX" sz="1200" b="0" i="0" u="none" strike="noStrike" dirty="0">
                        <a:solidFill>
                          <a:srgbClr val="245C4F"/>
                        </a:solidFill>
                        <a:effectLst/>
                        <a:latin typeface="Montserrat" panose="00000500000000000000" pitchFamily="2" charset="0"/>
                      </a:endParaRP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245C4F"/>
                          </a:solidFill>
                          <a:effectLst/>
                          <a:latin typeface="Montserrat" panose="00000500000000000000" pitchFamily="2" charset="0"/>
                        </a:rPr>
                        <a:t>13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606163065"/>
                  </a:ext>
                </a:extLst>
              </a:tr>
              <a:tr h="259826">
                <a:tc>
                  <a:txBody>
                    <a:bodyPr/>
                    <a:lstStyle/>
                    <a:p>
                      <a:pPr algn="ctr" rtl="0" fontAlgn="ctr"/>
                      <a:r>
                        <a:rPr lang="es-MX" sz="1200" b="1" i="0" u="none" strike="noStrike">
                          <a:solidFill>
                            <a:srgbClr val="245C4F"/>
                          </a:solidFill>
                          <a:effectLst/>
                          <a:latin typeface="Montserrat" panose="00000500000000000000" pitchFamily="2" charset="0"/>
                        </a:rPr>
                        <a:t>11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GUANAJUATO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9</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901819"/>
                  </a:ext>
                </a:extLst>
              </a:tr>
              <a:tr h="259826">
                <a:tc>
                  <a:txBody>
                    <a:bodyPr/>
                    <a:lstStyle/>
                    <a:p>
                      <a:pPr algn="ctr" rtl="0" fontAlgn="ctr"/>
                      <a:r>
                        <a:rPr lang="es-MX" sz="1200" b="1" i="0" u="none" strike="noStrike">
                          <a:solidFill>
                            <a:srgbClr val="245C4F"/>
                          </a:solidFill>
                          <a:effectLst/>
                          <a:latin typeface="Montserrat" panose="00000500000000000000" pitchFamily="2" charset="0"/>
                        </a:rPr>
                        <a:t>12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GUERRERO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152843871"/>
                  </a:ext>
                </a:extLst>
              </a:tr>
              <a:tr h="259826">
                <a:tc>
                  <a:txBody>
                    <a:bodyPr/>
                    <a:lstStyle/>
                    <a:p>
                      <a:pPr algn="ctr" rtl="0" fontAlgn="ctr"/>
                      <a:r>
                        <a:rPr lang="es-MX" sz="1200" b="1" i="0" u="none" strike="noStrike">
                          <a:solidFill>
                            <a:srgbClr val="245C4F"/>
                          </a:solidFill>
                          <a:effectLst/>
                          <a:latin typeface="Montserrat" panose="00000500000000000000" pitchFamily="2" charset="0"/>
                        </a:rPr>
                        <a:t>13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HIDALGO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98300379"/>
                  </a:ext>
                </a:extLst>
              </a:tr>
              <a:tr h="252457">
                <a:tc>
                  <a:txBody>
                    <a:bodyPr/>
                    <a:lstStyle/>
                    <a:p>
                      <a:pPr algn="ctr" rtl="0" fontAlgn="ctr"/>
                      <a:r>
                        <a:rPr lang="es-MX" sz="1200" b="1" i="0" u="none" strike="noStrike">
                          <a:solidFill>
                            <a:srgbClr val="245C4F"/>
                          </a:solidFill>
                          <a:effectLst/>
                          <a:latin typeface="Montserrat" panose="00000500000000000000" pitchFamily="2" charset="0"/>
                        </a:rPr>
                        <a:t>14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JALISCO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34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806553341"/>
                  </a:ext>
                </a:extLst>
              </a:tr>
              <a:tr h="259826">
                <a:tc>
                  <a:txBody>
                    <a:bodyPr/>
                    <a:lstStyle/>
                    <a:p>
                      <a:pPr algn="ctr" rtl="0" fontAlgn="ctr"/>
                      <a:r>
                        <a:rPr lang="es-MX" sz="1200" b="1" i="0" u="none" strike="noStrike">
                          <a:solidFill>
                            <a:srgbClr val="245C4F"/>
                          </a:solidFill>
                          <a:effectLst/>
                          <a:latin typeface="Montserrat" panose="00000500000000000000" pitchFamily="2" charset="0"/>
                        </a:rPr>
                        <a:t>15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EDO. MEX. OTE.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452438747"/>
                  </a:ext>
                </a:extLst>
              </a:tr>
              <a:tr h="259826">
                <a:tc>
                  <a:txBody>
                    <a:bodyPr/>
                    <a:lstStyle/>
                    <a:p>
                      <a:pPr algn="ctr" rtl="0" fontAlgn="ctr"/>
                      <a:r>
                        <a:rPr lang="es-MX" sz="1200" b="1" i="0" u="none" strike="noStrike">
                          <a:solidFill>
                            <a:srgbClr val="245C4F"/>
                          </a:solidFill>
                          <a:effectLst/>
                          <a:latin typeface="Montserrat" panose="00000500000000000000" pitchFamily="2" charset="0"/>
                        </a:rPr>
                        <a:t>16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EDO. MEX. PTE.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245C4F"/>
                          </a:solidFill>
                          <a:effectLst/>
                          <a:latin typeface="Montserrat" panose="00000500000000000000" pitchFamily="2" charset="0"/>
                        </a:rPr>
                        <a:t>10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057518134"/>
                  </a:ext>
                </a:extLst>
              </a:tr>
              <a:tr h="259826">
                <a:tc>
                  <a:txBody>
                    <a:bodyPr/>
                    <a:lstStyle/>
                    <a:p>
                      <a:pPr algn="ctr" rtl="0" fontAlgn="ctr"/>
                      <a:r>
                        <a:rPr lang="es-MX" sz="1200" b="1" i="0" u="none" strike="noStrike">
                          <a:solidFill>
                            <a:srgbClr val="245C4F"/>
                          </a:solidFill>
                          <a:effectLst/>
                          <a:latin typeface="Montserrat" panose="00000500000000000000" pitchFamily="2" charset="0"/>
                        </a:rPr>
                        <a:t>17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rgbClr val="245C4F"/>
                          </a:solidFill>
                          <a:effectLst/>
                          <a:latin typeface="Montserrat" panose="00000500000000000000" pitchFamily="2" charset="0"/>
                        </a:rPr>
                        <a:t>MICHOACAN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245C4F"/>
                          </a:solidFill>
                          <a:effectLst/>
                          <a:latin typeface="Montserrat" panose="00000500000000000000" pitchFamily="2" charset="0"/>
                        </a:rPr>
                        <a:t>10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275086399"/>
                  </a:ext>
                </a:extLst>
              </a:tr>
              <a:tr h="259826">
                <a:tc>
                  <a:txBody>
                    <a:bodyPr/>
                    <a:lstStyle/>
                    <a:p>
                      <a:pPr algn="ctr" rtl="0" fontAlgn="ctr"/>
                      <a:r>
                        <a:rPr lang="es-MX" sz="1200" b="1" i="0" u="none" strike="noStrike">
                          <a:solidFill>
                            <a:srgbClr val="245C4F"/>
                          </a:solidFill>
                          <a:effectLst/>
                          <a:latin typeface="Montserrat" panose="00000500000000000000" pitchFamily="2" charset="0"/>
                        </a:rPr>
                        <a:t>18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245C4F"/>
                          </a:solidFill>
                          <a:effectLst/>
                          <a:latin typeface="Montserrat" panose="00000500000000000000" pitchFamily="2" charset="0"/>
                        </a:rPr>
                        <a:t>MORELOS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245C4F"/>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38458145"/>
                  </a:ext>
                </a:extLst>
              </a:tr>
            </a:tbl>
          </a:graphicData>
        </a:graphic>
      </p:graphicFrame>
      <p:sp>
        <p:nvSpPr>
          <p:cNvPr id="3" name="CuadroTexto 2">
            <a:extLst>
              <a:ext uri="{FF2B5EF4-FFF2-40B4-BE49-F238E27FC236}">
                <a16:creationId xmlns:a16="http://schemas.microsoft.com/office/drawing/2014/main" id="{52482E4A-3BFE-B5F0-BD1C-6492ED6779BB}"/>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spTree>
    <p:extLst>
      <p:ext uri="{BB962C8B-B14F-4D97-AF65-F5344CB8AC3E}">
        <p14:creationId xmlns:p14="http://schemas.microsoft.com/office/powerpoint/2010/main" val="26267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B23A3-148A-84EA-0819-1D185672142A}"/>
            </a:ext>
          </a:extLst>
        </p:cNvPr>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2069A34C-6A43-7527-18A0-465EBB9CED4B}"/>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10</a:t>
            </a:fld>
            <a:endParaRPr lang="es-MX" sz="1600" dirty="0"/>
          </a:p>
        </p:txBody>
      </p:sp>
      <p:sp>
        <p:nvSpPr>
          <p:cNvPr id="9" name="CuadroTexto 8">
            <a:extLst>
              <a:ext uri="{FF2B5EF4-FFF2-40B4-BE49-F238E27FC236}">
                <a16:creationId xmlns:a16="http://schemas.microsoft.com/office/drawing/2014/main" id="{8A4B9D4F-792B-6A0F-6DA1-9F41E80D4099}"/>
              </a:ext>
            </a:extLst>
          </p:cNvPr>
          <p:cNvSpPr txBox="1"/>
          <p:nvPr/>
        </p:nvSpPr>
        <p:spPr>
          <a:xfrm>
            <a:off x="517943" y="2142872"/>
            <a:ext cx="9343587" cy="400110"/>
          </a:xfrm>
          <a:prstGeom prst="rect">
            <a:avLst/>
          </a:prstGeom>
          <a:noFill/>
        </p:spPr>
        <p:txBody>
          <a:bodyPr wrap="square">
            <a:spAutoFit/>
          </a:bodyPr>
          <a:lstStyle/>
          <a:p>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Figuras de Ocupación (2/2)</a:t>
            </a:r>
          </a:p>
        </p:txBody>
      </p:sp>
      <p:pic>
        <p:nvPicPr>
          <p:cNvPr id="13" name="Google Shape;144;p20">
            <a:extLst>
              <a:ext uri="{FF2B5EF4-FFF2-40B4-BE49-F238E27FC236}">
                <a16:creationId xmlns:a16="http://schemas.microsoft.com/office/drawing/2014/main" id="{3AD7F8FA-9E20-AF7E-AC49-557AEEEE8F64}"/>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graphicFrame>
        <p:nvGraphicFramePr>
          <p:cNvPr id="7" name="Tabla 6">
            <a:extLst>
              <a:ext uri="{FF2B5EF4-FFF2-40B4-BE49-F238E27FC236}">
                <a16:creationId xmlns:a16="http://schemas.microsoft.com/office/drawing/2014/main" id="{FF886B00-82A9-7FD5-E085-58EFD1EB6866}"/>
              </a:ext>
            </a:extLst>
          </p:cNvPr>
          <p:cNvGraphicFramePr>
            <a:graphicFrameLocks noGrp="1"/>
          </p:cNvGraphicFramePr>
          <p:nvPr>
            <p:extLst>
              <p:ext uri="{D42A27DB-BD31-4B8C-83A1-F6EECF244321}">
                <p14:modId xmlns:p14="http://schemas.microsoft.com/office/powerpoint/2010/main" val="1456556838"/>
              </p:ext>
            </p:extLst>
          </p:nvPr>
        </p:nvGraphicFramePr>
        <p:xfrm>
          <a:off x="517943" y="2678108"/>
          <a:ext cx="13687453" cy="5595038"/>
        </p:xfrm>
        <a:graphic>
          <a:graphicData uri="http://schemas.openxmlformats.org/drawingml/2006/table">
            <a:tbl>
              <a:tblPr/>
              <a:tblGrid>
                <a:gridCol w="1029947">
                  <a:extLst>
                    <a:ext uri="{9D8B030D-6E8A-4147-A177-3AD203B41FA5}">
                      <a16:colId xmlns:a16="http://schemas.microsoft.com/office/drawing/2014/main" val="1962840988"/>
                    </a:ext>
                  </a:extLst>
                </a:gridCol>
                <a:gridCol w="2466451">
                  <a:extLst>
                    <a:ext uri="{9D8B030D-6E8A-4147-A177-3AD203B41FA5}">
                      <a16:colId xmlns:a16="http://schemas.microsoft.com/office/drawing/2014/main" val="1939082036"/>
                    </a:ext>
                  </a:extLst>
                </a:gridCol>
                <a:gridCol w="1707544">
                  <a:extLst>
                    <a:ext uri="{9D8B030D-6E8A-4147-A177-3AD203B41FA5}">
                      <a16:colId xmlns:a16="http://schemas.microsoft.com/office/drawing/2014/main" val="3044453091"/>
                    </a:ext>
                  </a:extLst>
                </a:gridCol>
                <a:gridCol w="1626233">
                  <a:extLst>
                    <a:ext uri="{9D8B030D-6E8A-4147-A177-3AD203B41FA5}">
                      <a16:colId xmlns:a16="http://schemas.microsoft.com/office/drawing/2014/main" val="309129410"/>
                    </a:ext>
                  </a:extLst>
                </a:gridCol>
                <a:gridCol w="1486789">
                  <a:extLst>
                    <a:ext uri="{9D8B030D-6E8A-4147-A177-3AD203B41FA5}">
                      <a16:colId xmlns:a16="http://schemas.microsoft.com/office/drawing/2014/main" val="837027226"/>
                    </a:ext>
                  </a:extLst>
                </a:gridCol>
                <a:gridCol w="1521740">
                  <a:extLst>
                    <a:ext uri="{9D8B030D-6E8A-4147-A177-3AD203B41FA5}">
                      <a16:colId xmlns:a16="http://schemas.microsoft.com/office/drawing/2014/main" val="665177384"/>
                    </a:ext>
                  </a:extLst>
                </a:gridCol>
                <a:gridCol w="1897271">
                  <a:extLst>
                    <a:ext uri="{9D8B030D-6E8A-4147-A177-3AD203B41FA5}">
                      <a16:colId xmlns:a16="http://schemas.microsoft.com/office/drawing/2014/main" val="1827427587"/>
                    </a:ext>
                  </a:extLst>
                </a:gridCol>
                <a:gridCol w="1951478">
                  <a:extLst>
                    <a:ext uri="{9D8B030D-6E8A-4147-A177-3AD203B41FA5}">
                      <a16:colId xmlns:a16="http://schemas.microsoft.com/office/drawing/2014/main" val="2002511022"/>
                    </a:ext>
                  </a:extLst>
                </a:gridCol>
              </a:tblGrid>
              <a:tr h="824827">
                <a:tc>
                  <a:txBody>
                    <a:bodyPr/>
                    <a:lstStyle/>
                    <a:p>
                      <a:pPr algn="ctr" rtl="0" fontAlgn="ctr"/>
                      <a:r>
                        <a:rPr lang="es-MX" sz="1400" b="1" i="0" u="none" strike="noStrike" dirty="0">
                          <a:solidFill>
                            <a:srgbClr val="FFFFFF"/>
                          </a:solidFill>
                          <a:effectLst/>
                          <a:latin typeface="Montserrat" panose="00000500000000000000" pitchFamily="2" charset="0"/>
                        </a:rPr>
                        <a:t>No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OOAD</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con Incremento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Sin Incremento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Sustitución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Cancelación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Nuevos Arrendamientos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Programa de Arrendamiento 2025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extLst>
                  <a:ext uri="{0D108BD9-81ED-4DB2-BD59-A6C34878D82A}">
                    <a16:rowId xmlns:a16="http://schemas.microsoft.com/office/drawing/2014/main" val="3083634039"/>
                  </a:ext>
                </a:extLst>
              </a:tr>
              <a:tr h="251643">
                <a:tc>
                  <a:txBody>
                    <a:bodyPr/>
                    <a:lstStyle/>
                    <a:p>
                      <a:pPr algn="ctr" rtl="0" fontAlgn="ctr"/>
                      <a:r>
                        <a:rPr lang="es-MX" sz="1200" b="1" i="0" u="none" strike="noStrike" dirty="0">
                          <a:solidFill>
                            <a:srgbClr val="245C4F"/>
                          </a:solidFill>
                          <a:effectLst/>
                          <a:latin typeface="Montserrat" panose="00000500000000000000" pitchFamily="2" charset="0"/>
                        </a:rPr>
                        <a:t>19</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NAYARIT</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616660933"/>
                  </a:ext>
                </a:extLst>
              </a:tr>
              <a:tr h="251643">
                <a:tc>
                  <a:txBody>
                    <a:bodyPr/>
                    <a:lstStyle/>
                    <a:p>
                      <a:pPr algn="ctr" rtl="0" fontAlgn="ctr"/>
                      <a:r>
                        <a:rPr lang="es-MX" sz="1200" b="1" i="0" u="none" strike="noStrike">
                          <a:solidFill>
                            <a:srgbClr val="245C4F"/>
                          </a:solidFill>
                          <a:effectLst/>
                          <a:latin typeface="Montserrat" panose="00000500000000000000" pitchFamily="2" charset="0"/>
                        </a:rPr>
                        <a:t>20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NUEVO LEON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11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002893988"/>
                  </a:ext>
                </a:extLst>
              </a:tr>
              <a:tr h="251643">
                <a:tc>
                  <a:txBody>
                    <a:bodyPr/>
                    <a:lstStyle/>
                    <a:p>
                      <a:pPr algn="ctr" rtl="0" fontAlgn="ctr"/>
                      <a:r>
                        <a:rPr lang="es-MX" sz="1200" b="1" i="0" u="none" strike="noStrike">
                          <a:solidFill>
                            <a:srgbClr val="245C4F"/>
                          </a:solidFill>
                          <a:effectLst/>
                          <a:latin typeface="Montserrat" panose="00000500000000000000" pitchFamily="2" charset="0"/>
                        </a:rPr>
                        <a:t>21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OAXACA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245C4F"/>
                          </a:solidFill>
                          <a:effectLst/>
                          <a:latin typeface="Montserrat" panose="00000500000000000000" pitchFamily="2" charset="0"/>
                        </a:rPr>
                        <a:t>20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370594200"/>
                  </a:ext>
                </a:extLst>
              </a:tr>
              <a:tr h="251643">
                <a:tc>
                  <a:txBody>
                    <a:bodyPr/>
                    <a:lstStyle/>
                    <a:p>
                      <a:pPr algn="ctr" rtl="0" fontAlgn="ctr"/>
                      <a:r>
                        <a:rPr lang="es-MX" sz="1200" b="1" i="0" u="none" strike="noStrike">
                          <a:solidFill>
                            <a:srgbClr val="245C4F"/>
                          </a:solidFill>
                          <a:effectLst/>
                          <a:latin typeface="Montserrat" panose="00000500000000000000" pitchFamily="2" charset="0"/>
                        </a:rPr>
                        <a:t>22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PUEBLA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14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602059471"/>
                  </a:ext>
                </a:extLst>
              </a:tr>
              <a:tr h="251643">
                <a:tc>
                  <a:txBody>
                    <a:bodyPr/>
                    <a:lstStyle/>
                    <a:p>
                      <a:pPr algn="ctr" rtl="0" fontAlgn="ctr"/>
                      <a:r>
                        <a:rPr lang="es-MX" sz="1200" b="1" i="0" u="none" strike="noStrike">
                          <a:solidFill>
                            <a:srgbClr val="245C4F"/>
                          </a:solidFill>
                          <a:effectLst/>
                          <a:latin typeface="Montserrat" panose="00000500000000000000" pitchFamily="2" charset="0"/>
                        </a:rPr>
                        <a:t>23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245C4F"/>
                          </a:solidFill>
                          <a:effectLst/>
                          <a:latin typeface="Montserrat" panose="00000500000000000000" pitchFamily="2" charset="0"/>
                        </a:rPr>
                        <a:t>QUERETARO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941796957"/>
                  </a:ext>
                </a:extLst>
              </a:tr>
              <a:tr h="251643">
                <a:tc>
                  <a:txBody>
                    <a:bodyPr/>
                    <a:lstStyle/>
                    <a:p>
                      <a:pPr algn="ctr" rtl="0" fontAlgn="ctr"/>
                      <a:r>
                        <a:rPr lang="es-MX" sz="1200" b="1" i="0" u="none" strike="noStrike">
                          <a:solidFill>
                            <a:srgbClr val="245C4F"/>
                          </a:solidFill>
                          <a:effectLst/>
                          <a:latin typeface="Montserrat" panose="00000500000000000000" pitchFamily="2" charset="0"/>
                        </a:rPr>
                        <a:t>24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245C4F"/>
                          </a:solidFill>
                          <a:effectLst/>
                          <a:latin typeface="Montserrat" panose="00000500000000000000" pitchFamily="2" charset="0"/>
                        </a:rPr>
                        <a:t>QUINTANA ROO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706864121"/>
                  </a:ext>
                </a:extLst>
              </a:tr>
              <a:tr h="251643">
                <a:tc>
                  <a:txBody>
                    <a:bodyPr/>
                    <a:lstStyle/>
                    <a:p>
                      <a:pPr algn="ctr" rtl="0" fontAlgn="ctr"/>
                      <a:r>
                        <a:rPr lang="es-MX" sz="1200" b="1" i="0" u="none" strike="noStrike">
                          <a:solidFill>
                            <a:srgbClr val="245C4F"/>
                          </a:solidFill>
                          <a:effectLst/>
                          <a:latin typeface="Montserrat" panose="00000500000000000000" pitchFamily="2" charset="0"/>
                        </a:rPr>
                        <a:t>25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245C4F"/>
                          </a:solidFill>
                          <a:effectLst/>
                          <a:latin typeface="Montserrat" panose="00000500000000000000" pitchFamily="2" charset="0"/>
                        </a:rPr>
                        <a:t>SAN LUIS POTOSI</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868950899"/>
                  </a:ext>
                </a:extLst>
              </a:tr>
              <a:tr h="251643">
                <a:tc>
                  <a:txBody>
                    <a:bodyPr/>
                    <a:lstStyle/>
                    <a:p>
                      <a:pPr algn="ctr" rtl="0" fontAlgn="ctr"/>
                      <a:r>
                        <a:rPr lang="es-MX" sz="1200" b="1" i="0" u="none" strike="noStrike">
                          <a:solidFill>
                            <a:srgbClr val="245C4F"/>
                          </a:solidFill>
                          <a:effectLst/>
                          <a:latin typeface="Montserrat" panose="00000500000000000000" pitchFamily="2" charset="0"/>
                        </a:rPr>
                        <a:t>26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SINALOA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13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06626448"/>
                  </a:ext>
                </a:extLst>
              </a:tr>
              <a:tr h="251643">
                <a:tc>
                  <a:txBody>
                    <a:bodyPr/>
                    <a:lstStyle/>
                    <a:p>
                      <a:pPr algn="ctr" rtl="0" fontAlgn="ctr"/>
                      <a:r>
                        <a:rPr lang="es-MX" sz="1200" b="1" i="0" u="none" strike="noStrike">
                          <a:solidFill>
                            <a:srgbClr val="245C4F"/>
                          </a:solidFill>
                          <a:effectLst/>
                          <a:latin typeface="Montserrat" panose="00000500000000000000" pitchFamily="2" charset="0"/>
                        </a:rPr>
                        <a:t>27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245C4F"/>
                          </a:solidFill>
                          <a:effectLst/>
                          <a:latin typeface="Montserrat" panose="00000500000000000000" pitchFamily="2" charset="0"/>
                        </a:rPr>
                        <a:t>SONORA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9</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18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36813888"/>
                  </a:ext>
                </a:extLst>
              </a:tr>
              <a:tr h="251643">
                <a:tc>
                  <a:txBody>
                    <a:bodyPr/>
                    <a:lstStyle/>
                    <a:p>
                      <a:pPr algn="ctr" rtl="0" fontAlgn="ctr"/>
                      <a:r>
                        <a:rPr lang="es-MX" sz="1200" b="1" i="0" u="none" strike="noStrike">
                          <a:solidFill>
                            <a:srgbClr val="245C4F"/>
                          </a:solidFill>
                          <a:effectLst/>
                          <a:latin typeface="Montserrat" panose="00000500000000000000" pitchFamily="2" charset="0"/>
                        </a:rPr>
                        <a:t>28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245C4F"/>
                          </a:solidFill>
                          <a:effectLst/>
                          <a:latin typeface="Montserrat" panose="00000500000000000000" pitchFamily="2" charset="0"/>
                        </a:rPr>
                        <a:t>TABASCO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039461970"/>
                  </a:ext>
                </a:extLst>
              </a:tr>
              <a:tr h="226889">
                <a:tc>
                  <a:txBody>
                    <a:bodyPr/>
                    <a:lstStyle/>
                    <a:p>
                      <a:pPr algn="ctr" rtl="0" fontAlgn="ctr"/>
                      <a:r>
                        <a:rPr lang="es-MX" sz="1200" b="1" i="0" u="none" strike="noStrike">
                          <a:solidFill>
                            <a:srgbClr val="245C4F"/>
                          </a:solidFill>
                          <a:effectLst/>
                          <a:latin typeface="Montserrat" panose="00000500000000000000" pitchFamily="2" charset="0"/>
                        </a:rPr>
                        <a:t>29</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TAMAULIPAS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019435143"/>
                  </a:ext>
                </a:extLst>
              </a:tr>
              <a:tr h="251643">
                <a:tc>
                  <a:txBody>
                    <a:bodyPr/>
                    <a:lstStyle/>
                    <a:p>
                      <a:pPr algn="ctr" rtl="0" fontAlgn="ctr"/>
                      <a:r>
                        <a:rPr lang="es-MX" sz="1200" b="1" i="0" u="none" strike="noStrike">
                          <a:solidFill>
                            <a:srgbClr val="245C4F"/>
                          </a:solidFill>
                          <a:effectLst/>
                          <a:latin typeface="Montserrat" panose="00000500000000000000" pitchFamily="2" charset="0"/>
                        </a:rPr>
                        <a:t>30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245C4F"/>
                          </a:solidFill>
                          <a:effectLst/>
                          <a:latin typeface="Montserrat" panose="00000500000000000000" pitchFamily="2" charset="0"/>
                        </a:rPr>
                        <a:t>TLAXCALA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832249803"/>
                  </a:ext>
                </a:extLst>
              </a:tr>
              <a:tr h="251643">
                <a:tc>
                  <a:txBody>
                    <a:bodyPr/>
                    <a:lstStyle/>
                    <a:p>
                      <a:pPr algn="ctr" rtl="0" fontAlgn="ctr"/>
                      <a:r>
                        <a:rPr lang="es-MX" sz="1200" b="1" i="0" u="none" strike="noStrike">
                          <a:solidFill>
                            <a:srgbClr val="245C4F"/>
                          </a:solidFill>
                          <a:effectLst/>
                          <a:latin typeface="Montserrat" panose="00000500000000000000" pitchFamily="2" charset="0"/>
                        </a:rPr>
                        <a:t>31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VERACRUZ NORTE</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245C4F"/>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175675693"/>
                  </a:ext>
                </a:extLst>
              </a:tr>
              <a:tr h="251643">
                <a:tc>
                  <a:txBody>
                    <a:bodyPr/>
                    <a:lstStyle/>
                    <a:p>
                      <a:pPr algn="ctr" rtl="0" fontAlgn="ctr"/>
                      <a:r>
                        <a:rPr lang="es-MX" sz="1200" b="1" i="0" u="none" strike="noStrike">
                          <a:solidFill>
                            <a:srgbClr val="245C4F"/>
                          </a:solidFill>
                          <a:effectLst/>
                          <a:latin typeface="Montserrat" panose="00000500000000000000" pitchFamily="2" charset="0"/>
                        </a:rPr>
                        <a:t>32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VERACRUZ SUR</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245C4F"/>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343868894"/>
                  </a:ext>
                </a:extLst>
              </a:tr>
              <a:tr h="251643">
                <a:tc>
                  <a:txBody>
                    <a:bodyPr/>
                    <a:lstStyle/>
                    <a:p>
                      <a:pPr algn="ctr" rtl="0" fontAlgn="ctr"/>
                      <a:r>
                        <a:rPr lang="es-MX" sz="1200" b="1" i="0" u="none" strike="noStrike">
                          <a:solidFill>
                            <a:srgbClr val="245C4F"/>
                          </a:solidFill>
                          <a:effectLst/>
                          <a:latin typeface="Montserrat" panose="00000500000000000000" pitchFamily="2" charset="0"/>
                        </a:rPr>
                        <a:t>33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YUCATAN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245C4F"/>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43627303"/>
                  </a:ext>
                </a:extLst>
              </a:tr>
              <a:tr h="251643">
                <a:tc>
                  <a:txBody>
                    <a:bodyPr/>
                    <a:lstStyle/>
                    <a:p>
                      <a:pPr algn="ctr" rtl="0" fontAlgn="ctr"/>
                      <a:r>
                        <a:rPr lang="es-MX" sz="1200" b="1" i="0" u="none" strike="noStrike">
                          <a:solidFill>
                            <a:srgbClr val="245C4F"/>
                          </a:solidFill>
                          <a:effectLst/>
                          <a:latin typeface="Montserrat" panose="00000500000000000000" pitchFamily="2" charset="0"/>
                        </a:rPr>
                        <a:t>34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ZACATECAS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245C4F"/>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75262484"/>
                  </a:ext>
                </a:extLst>
              </a:tr>
              <a:tr h="251643">
                <a:tc>
                  <a:txBody>
                    <a:bodyPr/>
                    <a:lstStyle/>
                    <a:p>
                      <a:pPr algn="ctr" rtl="0" fontAlgn="ctr"/>
                      <a:r>
                        <a:rPr lang="es-MX" sz="1200" b="1" i="0" u="none" strike="noStrike">
                          <a:solidFill>
                            <a:srgbClr val="245C4F"/>
                          </a:solidFill>
                          <a:effectLst/>
                          <a:latin typeface="Montserrat" panose="00000500000000000000" pitchFamily="2" charset="0"/>
                        </a:rPr>
                        <a:t>35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NORTE, D. F.</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996246605"/>
                  </a:ext>
                </a:extLst>
              </a:tr>
              <a:tr h="319945">
                <a:tc>
                  <a:txBody>
                    <a:bodyPr/>
                    <a:lstStyle/>
                    <a:p>
                      <a:pPr algn="ctr" rtl="0" fontAlgn="ctr"/>
                      <a:r>
                        <a:rPr lang="es-MX" sz="1200" b="1" i="0" u="none" strike="noStrike">
                          <a:solidFill>
                            <a:srgbClr val="245C4F"/>
                          </a:solidFill>
                          <a:effectLst/>
                          <a:latin typeface="Montserrat" panose="00000500000000000000" pitchFamily="2" charset="0"/>
                        </a:rPr>
                        <a:t>36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245C4F"/>
                          </a:solidFill>
                          <a:effectLst/>
                          <a:latin typeface="Montserrat" panose="00000500000000000000" pitchFamily="2" charset="0"/>
                        </a:rPr>
                        <a:t>SUR, D. F.</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245C4F"/>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245C4F"/>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55425326"/>
                  </a:ext>
                </a:extLst>
              </a:tr>
              <a:tr h="197089">
                <a:tc gridSpan="2">
                  <a:txBody>
                    <a:bodyPr/>
                    <a:lstStyle/>
                    <a:p>
                      <a:pPr algn="ctr" rtl="0" fontAlgn="ctr"/>
                      <a:r>
                        <a:rPr lang="es-MX" sz="1200" b="1" i="0" u="none" strike="noStrike">
                          <a:solidFill>
                            <a:srgbClr val="245C4F"/>
                          </a:solidFill>
                          <a:effectLst/>
                          <a:latin typeface="Montserrat" panose="00000500000000000000" pitchFamily="2" charset="0"/>
                        </a:rPr>
                        <a:t>TOTAL</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hMerge="1">
                  <a:txBody>
                    <a:bodyPr/>
                    <a:lstStyle/>
                    <a:p>
                      <a:endParaRPr lang="es-MX"/>
                    </a:p>
                  </a:txBody>
                  <a:tcPr/>
                </a:tc>
                <a:tc>
                  <a:txBody>
                    <a:bodyPr/>
                    <a:lstStyle/>
                    <a:p>
                      <a:pPr algn="ctr" rtl="0" fontAlgn="ctr"/>
                      <a:r>
                        <a:rPr lang="es-MX" sz="1200" b="1" i="0" u="none" strike="noStrike" dirty="0">
                          <a:solidFill>
                            <a:srgbClr val="245C4F"/>
                          </a:solidFill>
                          <a:effectLst/>
                          <a:latin typeface="Montserrat" panose="00000500000000000000" pitchFamily="2" charset="0"/>
                        </a:rPr>
                        <a:t>97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rgbClr val="245C4F"/>
                          </a:solidFill>
                          <a:effectLst/>
                          <a:latin typeface="Montserrat" panose="00000500000000000000" pitchFamily="2" charset="0"/>
                        </a:rPr>
                        <a:t>113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rgbClr val="245C4F"/>
                          </a:solidFill>
                          <a:effectLst/>
                          <a:latin typeface="Montserrat" panose="00000500000000000000" pitchFamily="2" charset="0"/>
                        </a:rPr>
                        <a:t>44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rgbClr val="245C4F"/>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rgbClr val="245C4F"/>
                          </a:solidFill>
                          <a:effectLst/>
                          <a:latin typeface="Montserrat" panose="00000500000000000000" pitchFamily="2" charset="0"/>
                        </a:rPr>
                        <a:t>34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rgbClr val="245C4F"/>
                          </a:solidFill>
                          <a:effectLst/>
                          <a:latin typeface="Montserrat" panose="00000500000000000000" pitchFamily="2" charset="0"/>
                        </a:rPr>
                        <a:t>292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extLst>
                  <a:ext uri="{0D108BD9-81ED-4DB2-BD59-A6C34878D82A}">
                    <a16:rowId xmlns:a16="http://schemas.microsoft.com/office/drawing/2014/main" val="843916622"/>
                  </a:ext>
                </a:extLst>
              </a:tr>
            </a:tbl>
          </a:graphicData>
        </a:graphic>
      </p:graphicFrame>
      <p:sp>
        <p:nvSpPr>
          <p:cNvPr id="3" name="CuadroTexto 2">
            <a:extLst>
              <a:ext uri="{FF2B5EF4-FFF2-40B4-BE49-F238E27FC236}">
                <a16:creationId xmlns:a16="http://schemas.microsoft.com/office/drawing/2014/main" id="{DAFF910A-481B-6D98-6D71-99E0EFA9DB2F}"/>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spTree>
    <p:extLst>
      <p:ext uri="{BB962C8B-B14F-4D97-AF65-F5344CB8AC3E}">
        <p14:creationId xmlns:p14="http://schemas.microsoft.com/office/powerpoint/2010/main" val="1211964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11</a:t>
            </a:fld>
            <a:endParaRPr lang="es-MX" sz="1600" dirty="0"/>
          </a:p>
        </p:txBody>
      </p:sp>
      <p:sp>
        <p:nvSpPr>
          <p:cNvPr id="2" name="1 Rectángulo">
            <a:extLst>
              <a:ext uri="{FF2B5EF4-FFF2-40B4-BE49-F238E27FC236}">
                <a16:creationId xmlns:a16="http://schemas.microsoft.com/office/drawing/2014/main" id="{45EB360E-42FB-97B7-89B9-B874384E5092}"/>
              </a:ext>
            </a:extLst>
          </p:cNvPr>
          <p:cNvSpPr/>
          <p:nvPr/>
        </p:nvSpPr>
        <p:spPr>
          <a:xfrm>
            <a:off x="482909" y="2344857"/>
            <a:ext cx="8777001" cy="369332"/>
          </a:xfrm>
          <a:prstGeom prst="rect">
            <a:avLst/>
          </a:prstGeom>
          <a:solidFill>
            <a:srgbClr val="245C4F"/>
          </a:solidFill>
          <a:ln>
            <a:noFill/>
          </a:ln>
        </p:spPr>
        <p:txBody>
          <a:bodyPr wrap="square">
            <a:spAutoFit/>
          </a:bodyPr>
          <a:lstStyle/>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r>
              <a:rPr kumimoji="0" lang="es-MX" sz="1800" b="0" i="0" u="none" strike="noStrike" kern="1200" cap="none" spc="0" normalizeH="0" baseline="0" noProof="0" dirty="0">
                <a:ln>
                  <a:noFill/>
                </a:ln>
                <a:solidFill>
                  <a:schemeClr val="bg1"/>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rPr>
              <a:t>De las estrategias que contiene dicho Programa se encuentran las siguientes:</a:t>
            </a:r>
          </a:p>
        </p:txBody>
      </p:sp>
      <p:sp>
        <p:nvSpPr>
          <p:cNvPr id="8" name="1 Rectángulo">
            <a:extLst>
              <a:ext uri="{FF2B5EF4-FFF2-40B4-BE49-F238E27FC236}">
                <a16:creationId xmlns:a16="http://schemas.microsoft.com/office/drawing/2014/main" id="{1E115F7A-9454-B0ED-71B4-B1E56AD00AF5}"/>
              </a:ext>
            </a:extLst>
          </p:cNvPr>
          <p:cNvSpPr/>
          <p:nvPr/>
        </p:nvSpPr>
        <p:spPr>
          <a:xfrm>
            <a:off x="482909" y="3098483"/>
            <a:ext cx="14211885" cy="4247317"/>
          </a:xfrm>
          <a:prstGeom prst="rect">
            <a:avLst/>
          </a:prstGeom>
          <a:noFill/>
          <a:ln>
            <a:noFill/>
          </a:ln>
        </p:spPr>
        <p:txBody>
          <a:bodyPr wrap="square">
            <a:spAutoFit/>
          </a:bodyPr>
          <a:lstStyle/>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r>
              <a:rPr kumimoji="0" lang="es-MX" sz="1800" b="0" i="0" u="none" strike="noStrike" kern="1200" cap="none" spc="0" normalizeH="0" baseline="0" noProof="0" dirty="0">
                <a:ln>
                  <a:noFill/>
                </a:ln>
                <a:solidFill>
                  <a:srgbClr val="245C4F"/>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rPr>
              <a:t>Optimizar la utilización de inmuebles propios, habilitando inmuebles subutilizados, depurando superficies propias y rentadas para su óptimo aprovechamiento.</a:t>
            </a:r>
          </a:p>
          <a:p>
            <a:pPr marL="1358900" marR="0" lvl="0" indent="-457200" algn="just" defTabSz="729010" rtl="0" eaLnBrk="1" fontAlgn="auto" latinLnBrk="0" hangingPunct="1">
              <a:lnSpc>
                <a:spcPct val="100000"/>
              </a:lnSpc>
              <a:spcBef>
                <a:spcPts val="0"/>
              </a:spcBef>
              <a:spcAft>
                <a:spcPts val="0"/>
              </a:spcAft>
              <a:buClr>
                <a:srgbClr val="C00000"/>
              </a:buClr>
              <a:buSzPct val="130000"/>
              <a:buFont typeface="+mj-lt"/>
              <a:buAutoNum type="arabicPeriod"/>
              <a:tabLst/>
              <a:defRPr/>
            </a:pPr>
            <a:endParaRPr kumimoji="0" lang="es-MX" sz="1800" b="0" i="0" u="none" strike="noStrike" kern="1200" cap="none" spc="0" normalizeH="0" baseline="0" noProof="0" dirty="0">
              <a:ln>
                <a:noFill/>
              </a:ln>
              <a:solidFill>
                <a:srgbClr val="245C4F"/>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endParaRPr>
          </a:p>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r>
              <a:rPr kumimoji="0" lang="es-MX" sz="1800" b="0" i="0" u="none" strike="noStrike" kern="1200" cap="none" spc="0" normalizeH="0" baseline="0" noProof="0" dirty="0">
                <a:ln>
                  <a:noFill/>
                </a:ln>
                <a:solidFill>
                  <a:srgbClr val="245C4F"/>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rPr>
              <a:t>Autorizar el incremento de renta debidamente justificada, negociando preferentemente la renovación de contratos sin incremento y otorgando el incremento en plazos no menores a dos años.</a:t>
            </a:r>
          </a:p>
          <a:p>
            <a:pPr marL="1358900" marR="0" lvl="0" indent="-457200" algn="just" defTabSz="729010" rtl="0" eaLnBrk="1" fontAlgn="auto" latinLnBrk="0" hangingPunct="1">
              <a:lnSpc>
                <a:spcPct val="100000"/>
              </a:lnSpc>
              <a:spcBef>
                <a:spcPts val="0"/>
              </a:spcBef>
              <a:spcAft>
                <a:spcPts val="0"/>
              </a:spcAft>
              <a:buClr>
                <a:srgbClr val="C00000"/>
              </a:buClr>
              <a:buSzPct val="130000"/>
              <a:buFont typeface="+mj-lt"/>
              <a:buAutoNum type="arabicPeriod"/>
              <a:tabLst/>
              <a:defRPr/>
            </a:pPr>
            <a:endParaRPr kumimoji="0" lang="es-MX" sz="1800" b="0" i="0" u="none" strike="noStrike" kern="1200" cap="none" spc="0" normalizeH="0" baseline="0" noProof="0" dirty="0">
              <a:ln>
                <a:noFill/>
              </a:ln>
              <a:solidFill>
                <a:srgbClr val="245C4F"/>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endParaRPr>
          </a:p>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r>
              <a:rPr kumimoji="0" lang="es-MX" sz="1800" b="0" i="0" u="none" strike="noStrike" kern="1200" cap="none" spc="0" normalizeH="0" baseline="0" noProof="0" dirty="0">
                <a:ln>
                  <a:noFill/>
                </a:ln>
                <a:solidFill>
                  <a:srgbClr val="245C4F"/>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rPr>
              <a:t>Sustitución de inmuebles en apego a los programas institucionales enfocados en la baja y enajenación de bienes resguardados, se elaborarán estudios de mercado considerando al menos tres alternativas inmobiliarias, así como agotar la búsqueda de inmuebles propios o federales disponibles en el Instituto de Administración y Avalúos de Bienes Nacionales (INDAABIN).</a:t>
            </a:r>
          </a:p>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r>
              <a:rPr kumimoji="0" lang="es-MX" sz="1800" b="0" i="0" u="none" strike="noStrike" kern="1200" cap="none" spc="0" normalizeH="0" baseline="0" noProof="0" dirty="0">
                <a:ln>
                  <a:noFill/>
                </a:ln>
                <a:solidFill>
                  <a:srgbClr val="245C4F"/>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rPr>
              <a:t>Se contrata Nuevos arrendamientos vigilando que los inmuebles seleccionados representen la mejor propuesta económica, mejor ubicación, condiciones técnicas y de seguridad, que permitan un mejor aprovechamiento del inmueble, y esto represente un ahorro en los tiempos y gastos de operación. </a:t>
            </a:r>
          </a:p>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endParaRPr kumimoji="0" lang="es-MX" sz="1800" b="0" i="0" u="none" strike="noStrike" kern="1200" cap="none" spc="0" normalizeH="0" baseline="0" noProof="0" dirty="0">
              <a:ln>
                <a:noFill/>
              </a:ln>
              <a:solidFill>
                <a:srgbClr val="245C4F"/>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endParaRPr>
          </a:p>
        </p:txBody>
      </p:sp>
      <p:pic>
        <p:nvPicPr>
          <p:cNvPr id="10" name="Google Shape;144;p20">
            <a:extLst>
              <a:ext uri="{FF2B5EF4-FFF2-40B4-BE49-F238E27FC236}">
                <a16:creationId xmlns:a16="http://schemas.microsoft.com/office/drawing/2014/main" id="{C439BF9E-2D69-5E19-3E0C-91FAD487DBBC}"/>
              </a:ext>
            </a:extLst>
          </p:cNvPr>
          <p:cNvPicPr preferRelativeResize="0"/>
          <p:nvPr/>
        </p:nvPicPr>
        <p:blipFill rotWithShape="1">
          <a:blip r:embed="rId3">
            <a:alphaModFix/>
          </a:blip>
          <a:srcRect r="19884"/>
          <a:stretch/>
        </p:blipFill>
        <p:spPr>
          <a:xfrm>
            <a:off x="4227263" y="795770"/>
            <a:ext cx="551537" cy="689709"/>
          </a:xfrm>
          <a:prstGeom prst="rect">
            <a:avLst/>
          </a:prstGeom>
          <a:noFill/>
          <a:ln>
            <a:noFill/>
          </a:ln>
        </p:spPr>
      </p:pic>
      <p:sp>
        <p:nvSpPr>
          <p:cNvPr id="3" name="CuadroTexto 2">
            <a:extLst>
              <a:ext uri="{FF2B5EF4-FFF2-40B4-BE49-F238E27FC236}">
                <a16:creationId xmlns:a16="http://schemas.microsoft.com/office/drawing/2014/main" id="{6ABCED0D-20B7-DA60-7244-AE3CA438ED72}"/>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spTree>
    <p:extLst>
      <p:ext uri="{BB962C8B-B14F-4D97-AF65-F5344CB8AC3E}">
        <p14:creationId xmlns:p14="http://schemas.microsoft.com/office/powerpoint/2010/main" val="1499070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12</a:t>
            </a:fld>
            <a:endParaRPr lang="es-MX" sz="1600" dirty="0"/>
          </a:p>
        </p:txBody>
      </p:sp>
      <p:sp>
        <p:nvSpPr>
          <p:cNvPr id="4" name="1 CuadroTexto">
            <a:extLst>
              <a:ext uri="{FF2B5EF4-FFF2-40B4-BE49-F238E27FC236}">
                <a16:creationId xmlns:a16="http://schemas.microsoft.com/office/drawing/2014/main" id="{F8B540F7-7785-1816-6E6A-1AB58007D877}"/>
              </a:ext>
            </a:extLst>
          </p:cNvPr>
          <p:cNvSpPr txBox="1">
            <a:spLocks noChangeArrowheads="1"/>
          </p:cNvSpPr>
          <p:nvPr/>
        </p:nvSpPr>
        <p:spPr bwMode="auto">
          <a:xfrm>
            <a:off x="421366" y="2144116"/>
            <a:ext cx="14669476"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a:t>
            </a:r>
            <a:r>
              <a:rPr lang="es-MX" alt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ste Consejo Técnico, con fundamento en los artículos </a:t>
            </a:r>
            <a:r>
              <a:rPr lang="es-ES_tradnl" alt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1, 4 párrafo cuarto, 90, 123, apartado A, fracción 29, y 134 de la Constitución Política de los Estados Unidos Mexicanos; 1, 3, fracción I, y 45 de la Ley Orgánica de la Administración Pública Federal; 1, 2, 5, 11, 12 y 57 de la Ley Federal de las Entidades Paraestatales; numeral 68 apartado Organismos Descentralizados No Sectorizados de la relación de Entidades Paraestatales de la Administración Pública Federal; 1, 5, 251 fracción IV y XXXVII; 253 fracciones II, III, V y último párrafo, 263, 264, fracciones I, III, XIV y XVII, de la Ley del Seguro Social; </a:t>
            </a:r>
            <a:r>
              <a:rPr lang="es-ES_tradnl"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116 de la Ley General de Bienes Nacionales y </a:t>
            </a:r>
            <a:r>
              <a:rPr lang="es-ES_tradnl" alt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31, fracción XX, del Reglamento Interior del Instituto Mexicano del Seguro Social, </a:t>
            </a:r>
            <a:r>
              <a:rPr lang="es-ES_tradnl"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de conformidad con el planteamiento presentado por el Director General, a través del Titular de la Dirección de Administración, en términos del oficio número ______ del ___ de enero de 2024 y al dictamen del Comité de Administración del propio Órgano de Gobierno, emitido en reunión realizada el 00 del mismo mes y año, </a:t>
            </a:r>
            <a:r>
              <a:rPr lang="es-ES_tradnl" alt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Acuerda:</a:t>
            </a:r>
          </a:p>
        </p:txBody>
      </p:sp>
      <p:sp>
        <p:nvSpPr>
          <p:cNvPr id="5" name="Rectángulo 1">
            <a:extLst>
              <a:ext uri="{FF2B5EF4-FFF2-40B4-BE49-F238E27FC236}">
                <a16:creationId xmlns:a16="http://schemas.microsoft.com/office/drawing/2014/main" id="{C9B31391-075B-A559-A35A-7D2C1D7580DF}"/>
              </a:ext>
            </a:extLst>
          </p:cNvPr>
          <p:cNvSpPr/>
          <p:nvPr/>
        </p:nvSpPr>
        <p:spPr>
          <a:xfrm>
            <a:off x="436464" y="4860796"/>
            <a:ext cx="14639279" cy="1477328"/>
          </a:xfrm>
          <a:prstGeom prst="rect">
            <a:avLst/>
          </a:prstGeom>
          <a:solidFill>
            <a:srgbClr val="DEC9A2">
              <a:alpha val="60000"/>
            </a:srgbClr>
          </a:solidFill>
        </p:spPr>
        <p:txBody>
          <a:bodyPr wrap="square">
            <a:spAutoFit/>
          </a:bodyPr>
          <a:lstStyle/>
          <a:p>
            <a:pPr algn="just"/>
            <a:r>
              <a:rPr lang="es-MX" alt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Primero. </a:t>
            </a:r>
            <a:r>
              <a:rPr lang="es-ES_tradnl"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Autorizar la actualización del ‘Programa de Arrendamiento Inmobiliario para el año 2025, IMSS-Arrendatario Régimen Ordinario’, aprobado por este Órgano de Gobierno, mediante Acuerdo número ACDO.SA2.HCT.240924/355.P.DA, de </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24 de septiembre de 2024</a:t>
            </a:r>
            <a:r>
              <a:rPr lang="es-ES_tradnl"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para considerar estrategias de planeación y operación respecto de un total de 292 inmuebles, consistentes en: 4 arrendamientos por cancelar, 210 contratos por renovar, evaluación de 44 inmuebles arrendados susceptibles de sustitución y contratación de 34 nuevos arrendamientos; todo esto con un presupuesto de </a:t>
            </a:r>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522.1</a:t>
            </a:r>
            <a:r>
              <a:rPr lang="es-ES_tradnl"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millones de pesos.</a:t>
            </a: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8" name="Rectángulo 7">
            <a:extLst>
              <a:ext uri="{FF2B5EF4-FFF2-40B4-BE49-F238E27FC236}">
                <a16:creationId xmlns:a16="http://schemas.microsoft.com/office/drawing/2014/main" id="{FC8656F4-477B-B51E-F0B4-69AEA01C0D12}"/>
              </a:ext>
            </a:extLst>
          </p:cNvPr>
          <p:cNvSpPr/>
          <p:nvPr/>
        </p:nvSpPr>
        <p:spPr>
          <a:xfrm>
            <a:off x="453554" y="6649779"/>
            <a:ext cx="14639280" cy="923330"/>
          </a:xfrm>
          <a:prstGeom prst="rect">
            <a:avLst/>
          </a:prstGeom>
          <a:solidFill>
            <a:srgbClr val="DEC9A2">
              <a:alpha val="60000"/>
            </a:srgbClr>
          </a:solidFill>
        </p:spPr>
        <p:txBody>
          <a:bodyPr wrap="square">
            <a:spAutoFit/>
          </a:bodyPr>
          <a:lstStyle/>
          <a:p>
            <a:pPr algn="just"/>
            <a:r>
              <a:rPr lang="es-MX" alt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Segundo.</a:t>
            </a:r>
            <a:r>
              <a:rPr lang="es-MX" alt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a:t>
            </a:r>
            <a:r>
              <a:rPr lang="es-ES_tradnl"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La Dirección de Administración deberá presentar durante el primer trimestre del ejercicio 2026, el informe de resultados del Programa de Arrendamiento Inmobiliario para el año 2025, IMSS-Arrendatario Régimen Ordinario, en cumplimiento de lo establecido en el presente Acuerdo.”</a:t>
            </a: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22" name="Google Shape;482;p25">
            <a:extLst>
              <a:ext uri="{FF2B5EF4-FFF2-40B4-BE49-F238E27FC236}">
                <a16:creationId xmlns:a16="http://schemas.microsoft.com/office/drawing/2014/main" id="{2A74A0EA-60CB-F795-1672-18A9B59CB684}"/>
              </a:ext>
            </a:extLst>
          </p:cNvPr>
          <p:cNvSpPr txBox="1">
            <a:spLocks/>
          </p:cNvSpPr>
          <p:nvPr/>
        </p:nvSpPr>
        <p:spPr>
          <a:xfrm>
            <a:off x="451563" y="904137"/>
            <a:ext cx="13408759" cy="674084"/>
          </a:xfrm>
          <a:prstGeom prst="rect">
            <a:avLst/>
          </a:prstGeom>
          <a:noFill/>
          <a:ln>
            <a:noFill/>
          </a:ln>
        </p:spPr>
        <p:txBody>
          <a:bodyPr spcFirstLastPara="1" vert="horz" wrap="square" lIns="111575" tIns="55772" rIns="111575" bIns="55772" rtlCol="0" anchor="b" anchorCtr="0">
            <a:normAutofit/>
          </a:bodyPr>
          <a:lstStyle>
            <a:lvl1pPr algn="l" defTabSz="1341333" rtl="0" eaLnBrk="1" latinLnBrk="0" hangingPunct="1">
              <a:lnSpc>
                <a:spcPct val="90000"/>
              </a:lnSpc>
              <a:spcBef>
                <a:spcPct val="0"/>
              </a:spcBef>
              <a:buNone/>
              <a:defRPr sz="6454" kern="1200">
                <a:solidFill>
                  <a:schemeClr val="tx1"/>
                </a:solidFill>
                <a:latin typeface="Montserrat SemiBold" panose="00000700000000000000" pitchFamily="2" charset="0"/>
                <a:ea typeface="+mj-ea"/>
                <a:cs typeface="+mj-cs"/>
              </a:defRPr>
            </a:lvl1pPr>
          </a:lstStyle>
          <a:p>
            <a:pPr>
              <a:buSzPct val="100000"/>
            </a:pPr>
            <a:r>
              <a:rPr lang="es-MX" sz="2400" dirty="0">
                <a:solidFill>
                  <a:srgbClr val="245C4F"/>
                </a:solidFill>
                <a:latin typeface="Noto Sans SemiBold" panose="020B0502040504020204" pitchFamily="34" charset="0"/>
                <a:ea typeface="Noto Sans SemiBold" panose="020B0502040504020204" pitchFamily="34" charset="0"/>
                <a:cs typeface="Noto Sans SemiBold" panose="020B0502040504020204" pitchFamily="34" charset="0"/>
              </a:rPr>
              <a:t>III. Proyecto de Acuerdo</a:t>
            </a:r>
          </a:p>
        </p:txBody>
      </p:sp>
      <p:pic>
        <p:nvPicPr>
          <p:cNvPr id="23" name="Google Shape;145;p20" descr="Apretón De Manos Reunión Acuerdo - Gráficos vectoriales gratis en Pixabay">
            <a:extLst>
              <a:ext uri="{FF2B5EF4-FFF2-40B4-BE49-F238E27FC236}">
                <a16:creationId xmlns:a16="http://schemas.microsoft.com/office/drawing/2014/main" id="{CA3AC67D-24C5-26E1-97CB-AED2091CA190}"/>
              </a:ext>
            </a:extLst>
          </p:cNvPr>
          <p:cNvPicPr preferRelativeResize="0"/>
          <p:nvPr/>
        </p:nvPicPr>
        <p:blipFill rotWithShape="1">
          <a:blip r:embed="rId3">
            <a:alphaModFix/>
          </a:blip>
          <a:srcRect/>
          <a:stretch/>
        </p:blipFill>
        <p:spPr>
          <a:xfrm>
            <a:off x="7929665" y="965623"/>
            <a:ext cx="626170" cy="720786"/>
          </a:xfrm>
          <a:prstGeom prst="rect">
            <a:avLst/>
          </a:prstGeom>
          <a:noFill/>
          <a:ln>
            <a:noFill/>
          </a:ln>
        </p:spPr>
      </p:pic>
    </p:spTree>
    <p:extLst>
      <p:ext uri="{BB962C8B-B14F-4D97-AF65-F5344CB8AC3E}">
        <p14:creationId xmlns:p14="http://schemas.microsoft.com/office/powerpoint/2010/main" val="2229769991"/>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DEC9A2"/>
        </a:solidFill>
        <a:ln>
          <a:noFill/>
        </a:ln>
      </a:spPr>
      <a:bodyPr wrap="square">
        <a:spAutoFit/>
      </a:bodyPr>
      <a:lstStyle>
        <a:defPPr algn="just">
          <a:spcAft>
            <a:spcPts val="600"/>
          </a:spcAft>
          <a:defRPr sz="2100" b="1" dirty="0">
            <a:solidFill>
              <a:srgbClr val="000000"/>
            </a:solidFill>
            <a:latin typeface="Montserrat SemiBold" panose="00000700000000000000" pitchFamily="2" charset="0"/>
          </a:defRPr>
        </a:defPPr>
      </a:lst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AF1BCFD9EA8914F9663FB3516E04481" ma:contentTypeVersion="7" ma:contentTypeDescription="Crear nuevo documento." ma:contentTypeScope="" ma:versionID="b16b730c234caab563a82a96b1b3e5c4">
  <xsd:schema xmlns:xsd="http://www.w3.org/2001/XMLSchema" xmlns:xs="http://www.w3.org/2001/XMLSchema" xmlns:p="http://schemas.microsoft.com/office/2006/metadata/properties" xmlns:ns3="a2770f74-af22-49e5-9708-c040837a78ef" xmlns:ns4="d663ee2f-dbcc-4065-8641-473277385670" targetNamespace="http://schemas.microsoft.com/office/2006/metadata/properties" ma:root="true" ma:fieldsID="85f16a97b0614c5008e38895a16f121e" ns3:_="" ns4:_="">
    <xsd:import namespace="a2770f74-af22-49e5-9708-c040837a78ef"/>
    <xsd:import namespace="d663ee2f-dbcc-4065-8641-47327738567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SearchProperties"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770f74-af22-49e5-9708-c040837a78ef"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63ee2f-dbcc-4065-8641-47327738567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75DC98-A372-4560-83A1-CE417D25B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770f74-af22-49e5-9708-c040837a78ef"/>
    <ds:schemaRef ds:uri="d663ee2f-dbcc-4065-8641-4732773856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5F71CDF-9BCA-4E4E-86DF-AC74A01B238E}">
  <ds:schemaRefs>
    <ds:schemaRef ds:uri="http://purl.org/dc/terms/"/>
    <ds:schemaRef ds:uri="http://schemas.microsoft.com/office/2006/metadata/properties"/>
    <ds:schemaRef ds:uri="http://purl.org/dc/elements/1.1/"/>
    <ds:schemaRef ds:uri="http://purl.org/dc/dcmitype/"/>
    <ds:schemaRef ds:uri="http://schemas.microsoft.com/office/2006/documentManagement/types"/>
    <ds:schemaRef ds:uri="http://www.w3.org/XML/1998/namespace"/>
    <ds:schemaRef ds:uri="a2770f74-af22-49e5-9708-c040837a78ef"/>
    <ds:schemaRef ds:uri="http://schemas.microsoft.com/office/infopath/2007/PartnerControls"/>
    <ds:schemaRef ds:uri="http://schemas.openxmlformats.org/package/2006/metadata/core-properties"/>
    <ds:schemaRef ds:uri="d663ee2f-dbcc-4065-8641-473277385670"/>
  </ds:schemaRefs>
</ds:datastoreItem>
</file>

<file path=customXml/itemProps3.xml><?xml version="1.0" encoding="utf-8"?>
<ds:datastoreItem xmlns:ds="http://schemas.openxmlformats.org/officeDocument/2006/customXml" ds:itemID="{36EB4DD2-DAE0-49CF-98FA-1370D657C3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6299</TotalTime>
  <Words>2473</Words>
  <Application>Microsoft Office PowerPoint</Application>
  <PresentationFormat>Personalizado</PresentationFormat>
  <Paragraphs>564</Paragraphs>
  <Slides>12</Slides>
  <Notes>9</Notes>
  <HiddenSlides>0</HiddenSlides>
  <MMClips>0</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12</vt:i4>
      </vt:variant>
    </vt:vector>
  </HeadingPairs>
  <TitlesOfParts>
    <vt:vector size="23" baseType="lpstr">
      <vt:lpstr>Calibri Light</vt:lpstr>
      <vt:lpstr>Noto Sans</vt:lpstr>
      <vt:lpstr>Noto Sans SemiBold</vt:lpstr>
      <vt:lpstr>Arial</vt:lpstr>
      <vt:lpstr>Calibri</vt:lpstr>
      <vt:lpstr>Noto Sans Regular</vt:lpstr>
      <vt:lpstr>Montserrat</vt:lpstr>
      <vt:lpstr>Wingdings</vt:lpstr>
      <vt:lpstr>Montserrat SemiBold</vt:lpstr>
      <vt:lpstr>Diseño personalizado</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144</cp:revision>
  <cp:lastPrinted>2025-01-08T16:56:01Z</cp:lastPrinted>
  <dcterms:created xsi:type="dcterms:W3CDTF">2018-12-04T03:27:02Z</dcterms:created>
  <dcterms:modified xsi:type="dcterms:W3CDTF">2025-01-29T21:00:32Z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0x0101000AF1BCFD9EA8914F9663FB3516E04481</vt:lpwstr>
  </property>
</Properties>
</file>