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79" r:id="rId4"/>
  </p:sldMasterIdLst>
  <p:notesMasterIdLst>
    <p:notesMasterId r:id="rId13"/>
  </p:notesMasterIdLst>
  <p:handoutMasterIdLst>
    <p:handoutMasterId r:id="rId14"/>
  </p:handoutMasterIdLst>
  <p:sldIdLst>
    <p:sldId id="259" r:id="rId5"/>
    <p:sldId id="265" r:id="rId6"/>
    <p:sldId id="271" r:id="rId7"/>
    <p:sldId id="279" r:id="rId8"/>
    <p:sldId id="280" r:id="rId9"/>
    <p:sldId id="270" r:id="rId10"/>
    <p:sldId id="275" r:id="rId11"/>
    <p:sldId id="278" r:id="rId12"/>
  </p:sldIdLst>
  <p:sldSz cx="15546388" cy="10059988"/>
  <p:notesSz cx="6858000" cy="9144000"/>
  <p:embeddedFontLst>
    <p:embeddedFont>
      <p:font typeface="Montserrat" panose="00000500000000000000" pitchFamily="2" charset="0"/>
      <p:regular r:id="rId15"/>
      <p:bold r:id="rId16"/>
      <p:italic r:id="rId17"/>
      <p:boldItalic r:id="rId18"/>
    </p:embeddedFont>
    <p:embeddedFont>
      <p:font typeface="Calibri" panose="020F0502020204030204" pitchFamily="34" charset="0"/>
      <p:regular r:id="rId19"/>
      <p:bold r:id="rId20"/>
      <p:italic r:id="rId21"/>
      <p:boldItalic r:id="rId22"/>
    </p:embeddedFont>
    <p:embeddedFont>
      <p:font typeface="Montserrat SemiBold" panose="00000700000000000000" pitchFamily="2" charset="0"/>
      <p:bold r:id="rId23"/>
      <p:boldItalic r:id="rId24"/>
    </p:embeddedFont>
    <p:embeddedFont>
      <p:font typeface="Arial Unicode MS" panose="020B0604020202020204" pitchFamily="34" charset="-128"/>
      <p:regular r:id="rId25"/>
    </p:embeddedFont>
    <p:embeddedFont>
      <p:font typeface="MS Mincho" panose="02020609040205080304" pitchFamily="49" charset="-128"/>
      <p:regular r:id="rId26"/>
    </p:embeddedFont>
    <p:embeddedFont>
      <p:font typeface="Calibri Light" panose="020F0302020204030204" pitchFamily="34" charset="0"/>
      <p:regular r:id="rId27"/>
      <p:italic r:id="rId2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3169" userDrawn="1">
          <p15:clr>
            <a:srgbClr val="A4A3A4"/>
          </p15:clr>
        </p15:guide>
        <p15:guide id="2" pos="4897"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945A"/>
    <a:srgbClr val="245C4F"/>
    <a:srgbClr val="5B0F00"/>
    <a:srgbClr val="5F0F00"/>
    <a:srgbClr val="DEC9A2"/>
    <a:srgbClr val="6E152E"/>
    <a:srgbClr val="A42145"/>
    <a:srgbClr val="404040"/>
    <a:srgbClr val="691B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41" autoAdjust="0"/>
    <p:restoredTop sz="86395"/>
  </p:normalViewPr>
  <p:slideViewPr>
    <p:cSldViewPr snapToGrid="0" snapToObjects="1">
      <p:cViewPr varScale="1">
        <p:scale>
          <a:sx n="64" d="100"/>
          <a:sy n="64" d="100"/>
        </p:scale>
        <p:origin x="-144" y="-444"/>
      </p:cViewPr>
      <p:guideLst>
        <p:guide orient="horz" pos="3169"/>
        <p:guide pos="4897"/>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93" d="100"/>
          <a:sy n="93" d="100"/>
        </p:scale>
        <p:origin x="2576" y="21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customXml" Target="../customXml/item3.xml"/><Relationship Id="rId21" Type="http://schemas.openxmlformats.org/officeDocument/2006/relationships/font" Target="fonts/font7.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0.fntdata"/><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10" Type="http://schemas.openxmlformats.org/officeDocument/2006/relationships/slide" Target="slides/slide6.xml"/><Relationship Id="rId19" Type="http://schemas.openxmlformats.org/officeDocument/2006/relationships/font" Target="fonts/font5.fntdata"/><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xmlns="" id="{7927D54E-8C2E-5140-8C91-3FEA4A3AB80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a:extLst>
              <a:ext uri="{FF2B5EF4-FFF2-40B4-BE49-F238E27FC236}">
                <a16:creationId xmlns:a16="http://schemas.microsoft.com/office/drawing/2014/main" xmlns="" id="{F2D13BB7-3677-894F-9A14-A006787831D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95092CE-056A-8E4F-AA38-7AF6D4E38A72}" type="datetimeFigureOut">
              <a:rPr lang="es-MX" smtClean="0"/>
              <a:t>27/06/2023</a:t>
            </a:fld>
            <a:endParaRPr lang="es-MX"/>
          </a:p>
        </p:txBody>
      </p:sp>
      <p:sp>
        <p:nvSpPr>
          <p:cNvPr id="4" name="Marcador de pie de página 3">
            <a:extLst>
              <a:ext uri="{FF2B5EF4-FFF2-40B4-BE49-F238E27FC236}">
                <a16:creationId xmlns:a16="http://schemas.microsoft.com/office/drawing/2014/main" xmlns="" id="{21DC28EA-8CAC-E143-B39A-5889FAF7299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xmlns="" id="{68C73B85-DAD0-4144-A9F5-B99516FD338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283F5F3-A0C0-064E-A21B-3D52FC9E23D3}" type="slidenum">
              <a:rPr lang="es-MX" smtClean="0"/>
              <a:t>‹Nº›</a:t>
            </a:fld>
            <a:endParaRPr lang="es-MX"/>
          </a:p>
        </p:txBody>
      </p:sp>
    </p:spTree>
    <p:extLst>
      <p:ext uri="{BB962C8B-B14F-4D97-AF65-F5344CB8AC3E}">
        <p14:creationId xmlns:p14="http://schemas.microsoft.com/office/powerpoint/2010/main" val="24953975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0E016B-CAC3-6B4C-90C0-D7AA6A747DA3}" type="datetimeFigureOut">
              <a:rPr lang="es-MX" smtClean="0"/>
              <a:t>27/06/2023</a:t>
            </a:fld>
            <a:endParaRPr lang="es-MX"/>
          </a:p>
        </p:txBody>
      </p:sp>
      <p:sp>
        <p:nvSpPr>
          <p:cNvPr id="4" name="Marcador de imagen de diapositiva 3"/>
          <p:cNvSpPr>
            <a:spLocks noGrp="1" noRot="1" noChangeAspect="1"/>
          </p:cNvSpPr>
          <p:nvPr>
            <p:ph type="sldImg" idx="2"/>
          </p:nvPr>
        </p:nvSpPr>
        <p:spPr>
          <a:xfrm>
            <a:off x="1044575" y="1143000"/>
            <a:ext cx="476885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BF3107-FFE8-3645-B89F-777090C37BF5}" type="slidenum">
              <a:rPr lang="es-MX" smtClean="0"/>
              <a:t>‹Nº›</a:t>
            </a:fld>
            <a:endParaRPr lang="es-MX"/>
          </a:p>
        </p:txBody>
      </p:sp>
    </p:spTree>
    <p:extLst>
      <p:ext uri="{BB962C8B-B14F-4D97-AF65-F5344CB8AC3E}">
        <p14:creationId xmlns:p14="http://schemas.microsoft.com/office/powerpoint/2010/main" val="3198904202"/>
      </p:ext>
    </p:extLst>
  </p:cSld>
  <p:clrMap bg1="lt1" tx1="dk1" bg2="lt2" tx2="dk2" accent1="accent1" accent2="accent2" accent3="accent3" accent4="accent4" accent5="accent5" accent6="accent6" hlink="hlink" folHlink="folHlink"/>
  <p:notesStyle>
    <a:lvl1pPr marL="0" algn="l" defTabSz="1229014" rtl="0" eaLnBrk="1" latinLnBrk="0" hangingPunct="1">
      <a:defRPr sz="1613" kern="1200">
        <a:solidFill>
          <a:schemeClr val="tx1"/>
        </a:solidFill>
        <a:latin typeface="+mn-lt"/>
        <a:ea typeface="+mn-ea"/>
        <a:cs typeface="+mn-cs"/>
      </a:defRPr>
    </a:lvl1pPr>
    <a:lvl2pPr marL="614508" algn="l" defTabSz="1229014" rtl="0" eaLnBrk="1" latinLnBrk="0" hangingPunct="1">
      <a:defRPr sz="1613" kern="1200">
        <a:solidFill>
          <a:schemeClr val="tx1"/>
        </a:solidFill>
        <a:latin typeface="+mn-lt"/>
        <a:ea typeface="+mn-ea"/>
        <a:cs typeface="+mn-cs"/>
      </a:defRPr>
    </a:lvl2pPr>
    <a:lvl3pPr marL="1229014" algn="l" defTabSz="1229014" rtl="0" eaLnBrk="1" latinLnBrk="0" hangingPunct="1">
      <a:defRPr sz="1613" kern="1200">
        <a:solidFill>
          <a:schemeClr val="tx1"/>
        </a:solidFill>
        <a:latin typeface="+mn-lt"/>
        <a:ea typeface="+mn-ea"/>
        <a:cs typeface="+mn-cs"/>
      </a:defRPr>
    </a:lvl3pPr>
    <a:lvl4pPr marL="1843522" algn="l" defTabSz="1229014" rtl="0" eaLnBrk="1" latinLnBrk="0" hangingPunct="1">
      <a:defRPr sz="1613" kern="1200">
        <a:solidFill>
          <a:schemeClr val="tx1"/>
        </a:solidFill>
        <a:latin typeface="+mn-lt"/>
        <a:ea typeface="+mn-ea"/>
        <a:cs typeface="+mn-cs"/>
      </a:defRPr>
    </a:lvl4pPr>
    <a:lvl5pPr marL="2458028" algn="l" defTabSz="1229014" rtl="0" eaLnBrk="1" latinLnBrk="0" hangingPunct="1">
      <a:defRPr sz="1613" kern="1200">
        <a:solidFill>
          <a:schemeClr val="tx1"/>
        </a:solidFill>
        <a:latin typeface="+mn-lt"/>
        <a:ea typeface="+mn-ea"/>
        <a:cs typeface="+mn-cs"/>
      </a:defRPr>
    </a:lvl5pPr>
    <a:lvl6pPr marL="3072536" algn="l" defTabSz="1229014" rtl="0" eaLnBrk="1" latinLnBrk="0" hangingPunct="1">
      <a:defRPr sz="1613" kern="1200">
        <a:solidFill>
          <a:schemeClr val="tx1"/>
        </a:solidFill>
        <a:latin typeface="+mn-lt"/>
        <a:ea typeface="+mn-ea"/>
        <a:cs typeface="+mn-cs"/>
      </a:defRPr>
    </a:lvl6pPr>
    <a:lvl7pPr marL="3687042" algn="l" defTabSz="1229014" rtl="0" eaLnBrk="1" latinLnBrk="0" hangingPunct="1">
      <a:defRPr sz="1613" kern="1200">
        <a:solidFill>
          <a:schemeClr val="tx1"/>
        </a:solidFill>
        <a:latin typeface="+mn-lt"/>
        <a:ea typeface="+mn-ea"/>
        <a:cs typeface="+mn-cs"/>
      </a:defRPr>
    </a:lvl7pPr>
    <a:lvl8pPr marL="4301550" algn="l" defTabSz="1229014" rtl="0" eaLnBrk="1" latinLnBrk="0" hangingPunct="1">
      <a:defRPr sz="1613" kern="1200">
        <a:solidFill>
          <a:schemeClr val="tx1"/>
        </a:solidFill>
        <a:latin typeface="+mn-lt"/>
        <a:ea typeface="+mn-ea"/>
        <a:cs typeface="+mn-cs"/>
      </a:defRPr>
    </a:lvl8pPr>
    <a:lvl9pPr marL="4916058" algn="l" defTabSz="1229014" rtl="0" eaLnBrk="1" latinLnBrk="0" hangingPunct="1">
      <a:defRPr sz="161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44575" y="1143000"/>
            <a:ext cx="4768850" cy="3086100"/>
          </a:xfrm>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4ABF3107-FFE8-3645-B89F-777090C37BF5}" type="slidenum">
              <a:rPr lang="es-MX" smtClean="0"/>
              <a:t>1</a:t>
            </a:fld>
            <a:endParaRPr lang="es-MX"/>
          </a:p>
        </p:txBody>
      </p:sp>
    </p:spTree>
    <p:extLst>
      <p:ext uri="{BB962C8B-B14F-4D97-AF65-F5344CB8AC3E}">
        <p14:creationId xmlns:p14="http://schemas.microsoft.com/office/powerpoint/2010/main" val="2140446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44575" y="1143000"/>
            <a:ext cx="4768850" cy="3086100"/>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6</a:t>
            </a:fld>
            <a:endParaRPr lang="es-MX"/>
          </a:p>
        </p:txBody>
      </p:sp>
    </p:spTree>
    <p:extLst>
      <p:ext uri="{BB962C8B-B14F-4D97-AF65-F5344CB8AC3E}">
        <p14:creationId xmlns:p14="http://schemas.microsoft.com/office/powerpoint/2010/main" val="1040869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44575" y="1143000"/>
            <a:ext cx="4768850" cy="3086100"/>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7</a:t>
            </a:fld>
            <a:endParaRPr lang="es-MX"/>
          </a:p>
        </p:txBody>
      </p:sp>
    </p:spTree>
    <p:extLst>
      <p:ext uri="{BB962C8B-B14F-4D97-AF65-F5344CB8AC3E}">
        <p14:creationId xmlns:p14="http://schemas.microsoft.com/office/powerpoint/2010/main" val="16139486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65979" y="1646392"/>
            <a:ext cx="13214430" cy="3502366"/>
          </a:xfrm>
        </p:spPr>
        <p:txBody>
          <a:bodyPr anchor="b"/>
          <a:lstStyle>
            <a:lvl1pPr algn="ctr">
              <a:defRPr sz="8801"/>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3299" y="5283823"/>
            <a:ext cx="11659791" cy="2428834"/>
          </a:xfrm>
        </p:spPr>
        <p:txBody>
          <a:bodyPr/>
          <a:lstStyle>
            <a:lvl1pPr marL="0" indent="0" algn="ctr">
              <a:buNone/>
              <a:defRPr sz="3521"/>
            </a:lvl1pPr>
            <a:lvl2pPr marL="670667" indent="0" algn="ctr">
              <a:buNone/>
              <a:defRPr sz="2934"/>
            </a:lvl2pPr>
            <a:lvl3pPr marL="1341333" indent="0" algn="ctr">
              <a:buNone/>
              <a:defRPr sz="2640"/>
            </a:lvl3pPr>
            <a:lvl4pPr marL="2012000" indent="0" algn="ctr">
              <a:buNone/>
              <a:defRPr sz="2347"/>
            </a:lvl4pPr>
            <a:lvl5pPr marL="2682667" indent="0" algn="ctr">
              <a:buNone/>
              <a:defRPr sz="2347"/>
            </a:lvl5pPr>
            <a:lvl6pPr marL="3353333" indent="0" algn="ctr">
              <a:buNone/>
              <a:defRPr sz="2347"/>
            </a:lvl6pPr>
            <a:lvl7pPr marL="4024000" indent="0" algn="ctr">
              <a:buNone/>
              <a:defRPr sz="2347"/>
            </a:lvl7pPr>
            <a:lvl8pPr marL="4694667" indent="0" algn="ctr">
              <a:buNone/>
              <a:defRPr sz="2347"/>
            </a:lvl8pPr>
            <a:lvl9pPr marL="5365333" indent="0" algn="ctr">
              <a:buNone/>
              <a:defRPr sz="2347"/>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27/06/2023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891944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27/06/2023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825832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060718" y="2508014"/>
            <a:ext cx="13408760" cy="4184675"/>
          </a:xfrm>
        </p:spPr>
        <p:txBody>
          <a:bodyPr anchor="b"/>
          <a:lstStyle>
            <a:lvl1pPr>
              <a:defRPr sz="8801"/>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0718" y="6732277"/>
            <a:ext cx="13408760" cy="2200622"/>
          </a:xfrm>
        </p:spPr>
        <p:txBody>
          <a:bodyPr/>
          <a:lstStyle>
            <a:lvl1pPr marL="0" indent="0">
              <a:buNone/>
              <a:defRPr sz="3521">
                <a:solidFill>
                  <a:schemeClr val="tx1"/>
                </a:solidFill>
              </a:defRPr>
            </a:lvl1pPr>
            <a:lvl2pPr marL="670667" indent="0">
              <a:buNone/>
              <a:defRPr sz="2934">
                <a:solidFill>
                  <a:schemeClr val="tx1">
                    <a:tint val="75000"/>
                  </a:schemeClr>
                </a:solidFill>
              </a:defRPr>
            </a:lvl2pPr>
            <a:lvl3pPr marL="1341333" indent="0">
              <a:buNone/>
              <a:defRPr sz="2640">
                <a:solidFill>
                  <a:schemeClr val="tx1">
                    <a:tint val="75000"/>
                  </a:schemeClr>
                </a:solidFill>
              </a:defRPr>
            </a:lvl3pPr>
            <a:lvl4pPr marL="2012000" indent="0">
              <a:buNone/>
              <a:defRPr sz="2347">
                <a:solidFill>
                  <a:schemeClr val="tx1">
                    <a:tint val="75000"/>
                  </a:schemeClr>
                </a:solidFill>
              </a:defRPr>
            </a:lvl4pPr>
            <a:lvl5pPr marL="2682667" indent="0">
              <a:buNone/>
              <a:defRPr sz="2347">
                <a:solidFill>
                  <a:schemeClr val="tx1">
                    <a:tint val="75000"/>
                  </a:schemeClr>
                </a:solidFill>
              </a:defRPr>
            </a:lvl5pPr>
            <a:lvl6pPr marL="3353333" indent="0">
              <a:buNone/>
              <a:defRPr sz="2347">
                <a:solidFill>
                  <a:schemeClr val="tx1">
                    <a:tint val="75000"/>
                  </a:schemeClr>
                </a:solidFill>
              </a:defRPr>
            </a:lvl6pPr>
            <a:lvl7pPr marL="4024000" indent="0">
              <a:buNone/>
              <a:defRPr sz="2347">
                <a:solidFill>
                  <a:schemeClr val="tx1">
                    <a:tint val="75000"/>
                  </a:schemeClr>
                </a:solidFill>
              </a:defRPr>
            </a:lvl7pPr>
            <a:lvl8pPr marL="4694667" indent="0">
              <a:buNone/>
              <a:defRPr sz="2347">
                <a:solidFill>
                  <a:schemeClr val="tx1">
                    <a:tint val="75000"/>
                  </a:schemeClr>
                </a:solidFill>
              </a:defRPr>
            </a:lvl8pPr>
            <a:lvl9pPr marL="5365333" indent="0">
              <a:buNone/>
              <a:defRPr sz="2347">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2B8DF0E-90BF-EC4E-8934-156187A1162F}" type="datetimeFigureOut">
              <a:rPr lang="es-MX" smtClean="0"/>
              <a:t>27/06/2023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236191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68814"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870359"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2B8DF0E-90BF-EC4E-8934-156187A1162F}" type="datetimeFigureOut">
              <a:rPr lang="es-MX" smtClean="0"/>
              <a:t>27/06/2023</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589048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70839" y="535603"/>
            <a:ext cx="13408760" cy="1944466"/>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70841" y="2466095"/>
            <a:ext cx="6576850" cy="1208595"/>
          </a:xfrm>
        </p:spPr>
        <p:txBody>
          <a:bodyPr anchor="b"/>
          <a:lstStyle>
            <a:lvl1pPr marL="0" indent="0">
              <a:buNone/>
              <a:defRPr sz="3521" b="1"/>
            </a:lvl1pPr>
            <a:lvl2pPr marL="670667" indent="0">
              <a:buNone/>
              <a:defRPr sz="2934" b="1"/>
            </a:lvl2pPr>
            <a:lvl3pPr marL="1341333" indent="0">
              <a:buNone/>
              <a:defRPr sz="2640" b="1"/>
            </a:lvl3pPr>
            <a:lvl4pPr marL="2012000" indent="0">
              <a:buNone/>
              <a:defRPr sz="2347" b="1"/>
            </a:lvl4pPr>
            <a:lvl5pPr marL="2682667" indent="0">
              <a:buNone/>
              <a:defRPr sz="2347" b="1"/>
            </a:lvl5pPr>
            <a:lvl6pPr marL="3353333" indent="0">
              <a:buNone/>
              <a:defRPr sz="2347" b="1"/>
            </a:lvl6pPr>
            <a:lvl7pPr marL="4024000" indent="0">
              <a:buNone/>
              <a:defRPr sz="2347" b="1"/>
            </a:lvl7pPr>
            <a:lvl8pPr marL="4694667" indent="0">
              <a:buNone/>
              <a:defRPr sz="2347" b="1"/>
            </a:lvl8pPr>
            <a:lvl9pPr marL="5365333" indent="0">
              <a:buNone/>
              <a:defRPr sz="2347" b="1"/>
            </a:lvl9pPr>
          </a:lstStyle>
          <a:p>
            <a:pPr lvl="0"/>
            <a:r>
              <a:rPr lang="es-ES"/>
              <a:t>Haga clic para modificar los estilos de texto del patrón</a:t>
            </a:r>
          </a:p>
        </p:txBody>
      </p:sp>
      <p:sp>
        <p:nvSpPr>
          <p:cNvPr id="4" name="Content Placeholder 3"/>
          <p:cNvSpPr>
            <a:spLocks noGrp="1"/>
          </p:cNvSpPr>
          <p:nvPr>
            <p:ph sz="half" idx="2"/>
          </p:nvPr>
        </p:nvSpPr>
        <p:spPr>
          <a:xfrm>
            <a:off x="1070841" y="3674690"/>
            <a:ext cx="6576850"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870360" y="2466095"/>
            <a:ext cx="6609240" cy="1208595"/>
          </a:xfrm>
        </p:spPr>
        <p:txBody>
          <a:bodyPr anchor="b"/>
          <a:lstStyle>
            <a:lvl1pPr marL="0" indent="0">
              <a:buNone/>
              <a:defRPr sz="3521" b="1"/>
            </a:lvl1pPr>
            <a:lvl2pPr marL="670667" indent="0">
              <a:buNone/>
              <a:defRPr sz="2934" b="1"/>
            </a:lvl2pPr>
            <a:lvl3pPr marL="1341333" indent="0">
              <a:buNone/>
              <a:defRPr sz="2640" b="1"/>
            </a:lvl3pPr>
            <a:lvl4pPr marL="2012000" indent="0">
              <a:buNone/>
              <a:defRPr sz="2347" b="1"/>
            </a:lvl4pPr>
            <a:lvl5pPr marL="2682667" indent="0">
              <a:buNone/>
              <a:defRPr sz="2347" b="1"/>
            </a:lvl5pPr>
            <a:lvl6pPr marL="3353333" indent="0">
              <a:buNone/>
              <a:defRPr sz="2347" b="1"/>
            </a:lvl6pPr>
            <a:lvl7pPr marL="4024000" indent="0">
              <a:buNone/>
              <a:defRPr sz="2347" b="1"/>
            </a:lvl7pPr>
            <a:lvl8pPr marL="4694667" indent="0">
              <a:buNone/>
              <a:defRPr sz="2347" b="1"/>
            </a:lvl8pPr>
            <a:lvl9pPr marL="5365333" indent="0">
              <a:buNone/>
              <a:defRPr sz="2347" b="1"/>
            </a:lvl9pPr>
          </a:lstStyle>
          <a:p>
            <a:pPr lvl="0"/>
            <a:r>
              <a:rPr lang="es-ES"/>
              <a:t>Haga clic para modificar los estilos de texto del patrón</a:t>
            </a:r>
          </a:p>
        </p:txBody>
      </p:sp>
      <p:sp>
        <p:nvSpPr>
          <p:cNvPr id="6" name="Content Placeholder 5"/>
          <p:cNvSpPr>
            <a:spLocks noGrp="1"/>
          </p:cNvSpPr>
          <p:nvPr>
            <p:ph sz="quarter" idx="4"/>
          </p:nvPr>
        </p:nvSpPr>
        <p:spPr>
          <a:xfrm>
            <a:off x="7870360" y="3674690"/>
            <a:ext cx="6609240"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62B8DF0E-90BF-EC4E-8934-156187A1162F}" type="datetimeFigureOut">
              <a:rPr lang="es-MX" smtClean="0"/>
              <a:t>27/06/2023</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446922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2B8DF0E-90BF-EC4E-8934-156187A1162F}" type="datetimeFigureOut">
              <a:rPr lang="es-MX" smtClean="0"/>
              <a:t>27/06/2023</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167425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B8DF0E-90BF-EC4E-8934-156187A1162F}" type="datetimeFigureOut">
              <a:rPr lang="es-MX" smtClean="0"/>
              <a:t>27/06/2023</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4229651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839" y="670666"/>
            <a:ext cx="5014115" cy="2347331"/>
          </a:xfrm>
        </p:spPr>
        <p:txBody>
          <a:bodyPr anchor="b"/>
          <a:lstStyle>
            <a:lvl1pPr>
              <a:defRPr sz="4694"/>
            </a:lvl1pPr>
          </a:lstStyle>
          <a:p>
            <a:r>
              <a:rPr lang="es-ES"/>
              <a:t>Haga clic para modificar el estilo de título del patrón</a:t>
            </a:r>
            <a:endParaRPr lang="en-US" dirty="0"/>
          </a:p>
        </p:txBody>
      </p:sp>
      <p:sp>
        <p:nvSpPr>
          <p:cNvPr id="3" name="Content Placeholder 2"/>
          <p:cNvSpPr>
            <a:spLocks noGrp="1"/>
          </p:cNvSpPr>
          <p:nvPr>
            <p:ph idx="1"/>
          </p:nvPr>
        </p:nvSpPr>
        <p:spPr>
          <a:xfrm>
            <a:off x="6609240" y="1448454"/>
            <a:ext cx="7870359" cy="7149112"/>
          </a:xfrm>
        </p:spPr>
        <p:txBody>
          <a:bodyPr/>
          <a:lstStyle>
            <a:lvl1pPr>
              <a:defRPr sz="4694"/>
            </a:lvl1pPr>
            <a:lvl2pPr>
              <a:defRPr sz="4107"/>
            </a:lvl2pPr>
            <a:lvl3pPr>
              <a:defRPr sz="3521"/>
            </a:lvl3pPr>
            <a:lvl4pPr>
              <a:defRPr sz="2934"/>
            </a:lvl4pPr>
            <a:lvl5pPr>
              <a:defRPr sz="2934"/>
            </a:lvl5pPr>
            <a:lvl6pPr>
              <a:defRPr sz="2934"/>
            </a:lvl6pPr>
            <a:lvl7pPr>
              <a:defRPr sz="2934"/>
            </a:lvl7pPr>
            <a:lvl8pPr>
              <a:defRPr sz="2934"/>
            </a:lvl8pPr>
            <a:lvl9pPr>
              <a:defRPr sz="2934"/>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070839" y="3017996"/>
            <a:ext cx="5014115" cy="5591212"/>
          </a:xfrm>
        </p:spPr>
        <p:txBody>
          <a:bodyPr/>
          <a:lstStyle>
            <a:lvl1pPr marL="0" indent="0">
              <a:buNone/>
              <a:defRPr sz="2347"/>
            </a:lvl1pPr>
            <a:lvl2pPr marL="670667" indent="0">
              <a:buNone/>
              <a:defRPr sz="2054"/>
            </a:lvl2pPr>
            <a:lvl3pPr marL="1341333" indent="0">
              <a:buNone/>
              <a:defRPr sz="1760"/>
            </a:lvl3pPr>
            <a:lvl4pPr marL="2012000" indent="0">
              <a:buNone/>
              <a:defRPr sz="1467"/>
            </a:lvl4pPr>
            <a:lvl5pPr marL="2682667" indent="0">
              <a:buNone/>
              <a:defRPr sz="1467"/>
            </a:lvl5pPr>
            <a:lvl6pPr marL="3353333" indent="0">
              <a:buNone/>
              <a:defRPr sz="1467"/>
            </a:lvl6pPr>
            <a:lvl7pPr marL="4024000" indent="0">
              <a:buNone/>
              <a:defRPr sz="1467"/>
            </a:lvl7pPr>
            <a:lvl8pPr marL="4694667" indent="0">
              <a:buNone/>
              <a:defRPr sz="1467"/>
            </a:lvl8pPr>
            <a:lvl9pPr marL="5365333"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2B8DF0E-90BF-EC4E-8934-156187A1162F}" type="datetimeFigureOut">
              <a:rPr lang="es-MX" smtClean="0"/>
              <a:t>27/06/2023</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47654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839" y="670666"/>
            <a:ext cx="5014115" cy="2347331"/>
          </a:xfrm>
        </p:spPr>
        <p:txBody>
          <a:bodyPr anchor="b"/>
          <a:lstStyle>
            <a:lvl1pPr>
              <a:defRPr sz="4694"/>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609240" y="1448454"/>
            <a:ext cx="7870359" cy="7149112"/>
          </a:xfrm>
        </p:spPr>
        <p:txBody>
          <a:bodyPr anchor="t"/>
          <a:lstStyle>
            <a:lvl1pPr marL="0" indent="0">
              <a:buNone/>
              <a:defRPr sz="4694"/>
            </a:lvl1pPr>
            <a:lvl2pPr marL="670667" indent="0">
              <a:buNone/>
              <a:defRPr sz="4107"/>
            </a:lvl2pPr>
            <a:lvl3pPr marL="1341333" indent="0">
              <a:buNone/>
              <a:defRPr sz="3521"/>
            </a:lvl3pPr>
            <a:lvl4pPr marL="2012000" indent="0">
              <a:buNone/>
              <a:defRPr sz="2934"/>
            </a:lvl4pPr>
            <a:lvl5pPr marL="2682667" indent="0">
              <a:buNone/>
              <a:defRPr sz="2934"/>
            </a:lvl5pPr>
            <a:lvl6pPr marL="3353333" indent="0">
              <a:buNone/>
              <a:defRPr sz="2934"/>
            </a:lvl6pPr>
            <a:lvl7pPr marL="4024000" indent="0">
              <a:buNone/>
              <a:defRPr sz="2934"/>
            </a:lvl7pPr>
            <a:lvl8pPr marL="4694667" indent="0">
              <a:buNone/>
              <a:defRPr sz="2934"/>
            </a:lvl8pPr>
            <a:lvl9pPr marL="5365333" indent="0">
              <a:buNone/>
              <a:defRPr sz="2934"/>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70839" y="3017996"/>
            <a:ext cx="5014115" cy="5591212"/>
          </a:xfrm>
        </p:spPr>
        <p:txBody>
          <a:bodyPr/>
          <a:lstStyle>
            <a:lvl1pPr marL="0" indent="0">
              <a:buNone/>
              <a:defRPr sz="2347"/>
            </a:lvl1pPr>
            <a:lvl2pPr marL="670667" indent="0">
              <a:buNone/>
              <a:defRPr sz="2054"/>
            </a:lvl2pPr>
            <a:lvl3pPr marL="1341333" indent="0">
              <a:buNone/>
              <a:defRPr sz="1760"/>
            </a:lvl3pPr>
            <a:lvl4pPr marL="2012000" indent="0">
              <a:buNone/>
              <a:defRPr sz="1467"/>
            </a:lvl4pPr>
            <a:lvl5pPr marL="2682667" indent="0">
              <a:buNone/>
              <a:defRPr sz="1467"/>
            </a:lvl5pPr>
            <a:lvl6pPr marL="3353333" indent="0">
              <a:buNone/>
              <a:defRPr sz="1467"/>
            </a:lvl6pPr>
            <a:lvl7pPr marL="4024000" indent="0">
              <a:buNone/>
              <a:defRPr sz="1467"/>
            </a:lvl7pPr>
            <a:lvl8pPr marL="4694667" indent="0">
              <a:buNone/>
              <a:defRPr sz="1467"/>
            </a:lvl8pPr>
            <a:lvl9pPr marL="5365333"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2B8DF0E-90BF-EC4E-8934-156187A1162F}" type="datetimeFigureOut">
              <a:rPr lang="es-MX" smtClean="0"/>
              <a:t>27/06/2023</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736774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27/06/2023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702877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25385" y="535601"/>
            <a:ext cx="3352190" cy="8525375"/>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68815" y="535601"/>
            <a:ext cx="9862240" cy="852537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27/06/2023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1539800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Diapositiva de título">
    <p:bg>
      <p:bgPr>
        <a:solidFill>
          <a:schemeClr val="bg1"/>
        </a:solidFill>
        <a:effectLst/>
      </p:bgPr>
    </p:bg>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xmlns="" id="{7609FFF5-262F-BE4B-9727-825EDD3DA84A}"/>
              </a:ext>
            </a:extLst>
          </p:cNvPr>
          <p:cNvSpPr>
            <a:spLocks noGrp="1"/>
          </p:cNvSpPr>
          <p:nvPr>
            <p:ph type="title" hasCustomPrompt="1"/>
          </p:nvPr>
        </p:nvSpPr>
        <p:spPr>
          <a:xfrm>
            <a:off x="463153" y="2953960"/>
            <a:ext cx="14620082" cy="1944466"/>
          </a:xfrm>
          <a:prstGeom prst="rect">
            <a:avLst/>
          </a:prstGeom>
          <a:noFill/>
        </p:spPr>
        <p:txBody>
          <a:bodyPr/>
          <a:lstStyle>
            <a:lvl1pPr algn="ctr">
              <a:defRPr b="0" i="0">
                <a:solidFill>
                  <a:srgbClr val="245C4F"/>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10" name="Marcador de contenido 2">
            <a:extLst>
              <a:ext uri="{FF2B5EF4-FFF2-40B4-BE49-F238E27FC236}">
                <a16:creationId xmlns:a16="http://schemas.microsoft.com/office/drawing/2014/main" xmlns="" id="{37BDC73D-88AC-3D46-B0FC-8933DC5B58A9}"/>
              </a:ext>
            </a:extLst>
          </p:cNvPr>
          <p:cNvSpPr>
            <a:spLocks noGrp="1"/>
          </p:cNvSpPr>
          <p:nvPr>
            <p:ph idx="1" hasCustomPrompt="1"/>
          </p:nvPr>
        </p:nvSpPr>
        <p:spPr>
          <a:xfrm>
            <a:off x="463153" y="5161565"/>
            <a:ext cx="14620082" cy="1669214"/>
          </a:xfrm>
          <a:prstGeom prst="rect">
            <a:avLst/>
          </a:prstGeom>
        </p:spPr>
        <p:txBody>
          <a:bodyPr>
            <a:normAutofit/>
          </a:bodyPr>
          <a:lstStyle>
            <a:lvl1pPr marL="0" indent="0" algn="ctr">
              <a:buNone/>
              <a:defRPr sz="2400" b="0" i="0">
                <a:solidFill>
                  <a:srgbClr val="BC945A"/>
                </a:solidFill>
                <a:latin typeface="Montserrat SemiBold" panose="00000700000000000000" pitchFamily="2" charset="0"/>
              </a:defRPr>
            </a:lvl1pPr>
          </a:lstStyle>
          <a:p>
            <a:r>
              <a:rPr lang="es-ES" dirty="0"/>
              <a:t>LOREM IPSUM</a:t>
            </a:r>
          </a:p>
        </p:txBody>
      </p:sp>
      <p:pic>
        <p:nvPicPr>
          <p:cNvPr id="6" name="Imagen 5" descr="Patrón de fondo&#10;&#10;Descripción generada automáticamente">
            <a:extLst>
              <a:ext uri="{FF2B5EF4-FFF2-40B4-BE49-F238E27FC236}">
                <a16:creationId xmlns:a16="http://schemas.microsoft.com/office/drawing/2014/main" xmlns="" id="{C888486E-C656-50C0-94AF-393FCA0CDCEE}"/>
              </a:ext>
            </a:extLst>
          </p:cNvPr>
          <p:cNvPicPr>
            <a:picLocks noChangeAspect="1"/>
          </p:cNvPicPr>
          <p:nvPr userDrawn="1"/>
        </p:nvPicPr>
        <p:blipFill>
          <a:blip r:embed="rId2"/>
          <a:stretch>
            <a:fillRect/>
          </a:stretch>
        </p:blipFill>
        <p:spPr>
          <a:xfrm>
            <a:off x="794" y="794"/>
            <a:ext cx="15544800" cy="10058400"/>
          </a:xfrm>
          <a:prstGeom prst="rect">
            <a:avLst/>
          </a:prstGeom>
        </p:spPr>
      </p:pic>
      <p:pic>
        <p:nvPicPr>
          <p:cNvPr id="8" name="7 Imagen"/>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0737" y="7881427"/>
            <a:ext cx="6860885" cy="1632520"/>
          </a:xfrm>
          <a:prstGeom prst="rect">
            <a:avLst/>
          </a:prstGeom>
        </p:spPr>
      </p:pic>
    </p:spTree>
    <p:extLst>
      <p:ext uri="{BB962C8B-B14F-4D97-AF65-F5344CB8AC3E}">
        <p14:creationId xmlns:p14="http://schemas.microsoft.com/office/powerpoint/2010/main" val="31989487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Encabezado de sección">
    <p:bg>
      <p:bgPr>
        <a:solidFill>
          <a:schemeClr val="bg1"/>
        </a:solidFill>
        <a:effectLst/>
      </p:bgPr>
    </p:bg>
    <p:spTree>
      <p:nvGrpSpPr>
        <p:cNvPr id="1" name=""/>
        <p:cNvGrpSpPr/>
        <p:nvPr/>
      </p:nvGrpSpPr>
      <p:grpSpPr>
        <a:xfrm>
          <a:off x="0" y="0"/>
          <a:ext cx="0" cy="0"/>
          <a:chOff x="0" y="0"/>
          <a:chExt cx="0" cy="0"/>
        </a:xfrm>
      </p:grpSpPr>
      <p:pic>
        <p:nvPicPr>
          <p:cNvPr id="2" name="1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5546388" cy="10059988"/>
          </a:xfrm>
          <a:prstGeom prst="rect">
            <a:avLst/>
          </a:prstGeom>
        </p:spPr>
      </p:pic>
      <p:sp>
        <p:nvSpPr>
          <p:cNvPr id="12" name="Título 1">
            <a:extLst>
              <a:ext uri="{FF2B5EF4-FFF2-40B4-BE49-F238E27FC236}">
                <a16:creationId xmlns:a16="http://schemas.microsoft.com/office/drawing/2014/main" xmlns="" id="{20920309-05E5-DF4A-9915-FBFC0ED1E34D}"/>
              </a:ext>
            </a:extLst>
          </p:cNvPr>
          <p:cNvSpPr>
            <a:spLocks noGrp="1"/>
          </p:cNvSpPr>
          <p:nvPr>
            <p:ph type="title" hasCustomPrompt="1"/>
          </p:nvPr>
        </p:nvSpPr>
        <p:spPr>
          <a:xfrm>
            <a:off x="1060718" y="1151086"/>
            <a:ext cx="13416858" cy="2649358"/>
          </a:xfrm>
          <a:prstGeom prst="rect">
            <a:avLst/>
          </a:prstGeom>
        </p:spPr>
        <p:txBody>
          <a:bodyPr anchor="b">
            <a:normAutofit/>
          </a:bodyPr>
          <a:lstStyle>
            <a:lvl1pPr algn="ctr">
              <a:defRPr sz="4400" b="1" i="0">
                <a:solidFill>
                  <a:srgbClr val="245C4F"/>
                </a:solidFill>
                <a:latin typeface="Montserrat SemiBold" pitchFamily="2" charset="77"/>
              </a:defRPr>
            </a:lvl1pPr>
          </a:lstStyle>
          <a:p>
            <a:r>
              <a:rPr lang="es-ES" dirty="0"/>
              <a:t>HAGA CLIC PARA MODIFICAR EL ESTILO DE TÍTULO DEL PATRÓN</a:t>
            </a:r>
            <a:endParaRPr lang="es-MX" dirty="0"/>
          </a:p>
        </p:txBody>
      </p:sp>
      <p:sp>
        <p:nvSpPr>
          <p:cNvPr id="13" name="Marcador de texto 2">
            <a:extLst>
              <a:ext uri="{FF2B5EF4-FFF2-40B4-BE49-F238E27FC236}">
                <a16:creationId xmlns:a16="http://schemas.microsoft.com/office/drawing/2014/main" xmlns="" id="{0B691BD6-0D46-9E42-AE79-4D36150659CF}"/>
              </a:ext>
            </a:extLst>
          </p:cNvPr>
          <p:cNvSpPr>
            <a:spLocks noGrp="1"/>
          </p:cNvSpPr>
          <p:nvPr>
            <p:ph type="body" idx="1"/>
          </p:nvPr>
        </p:nvSpPr>
        <p:spPr>
          <a:xfrm>
            <a:off x="1060718" y="4336975"/>
            <a:ext cx="13408760" cy="3238998"/>
          </a:xfrm>
          <a:prstGeom prst="rect">
            <a:avLst/>
          </a:prstGeom>
        </p:spPr>
        <p:txBody>
          <a:bodyPr/>
          <a:lstStyle>
            <a:lvl1pPr marL="0" indent="0">
              <a:buNone/>
              <a:defRPr sz="2400" b="0" i="0">
                <a:solidFill>
                  <a:schemeClr val="tx1">
                    <a:tint val="75000"/>
                  </a:schemeClr>
                </a:solidFill>
                <a:latin typeface="Montserrat" pitchFamily="2"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es-ES" dirty="0"/>
              <a:t>Editar los estilos de texto del patrón
Segundo nivel
Tercer nivel
Cuarto nivel
Quinto nivel</a:t>
            </a:r>
            <a:endParaRPr lang="es-MX" dirty="0"/>
          </a:p>
        </p:txBody>
      </p:sp>
      <p:pic>
        <p:nvPicPr>
          <p:cNvPr id="15" name="14 Imagen"/>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05636" y="303129"/>
            <a:ext cx="4230799" cy="1006700"/>
          </a:xfrm>
          <a:prstGeom prst="rect">
            <a:avLst/>
          </a:prstGeom>
        </p:spPr>
      </p:pic>
    </p:spTree>
    <p:extLst>
      <p:ext uri="{BB962C8B-B14F-4D97-AF65-F5344CB8AC3E}">
        <p14:creationId xmlns:p14="http://schemas.microsoft.com/office/powerpoint/2010/main" val="4936449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ontenido con título">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58244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ntenido con título">
    <p:bg>
      <p:bgPr>
        <a:solidFill>
          <a:schemeClr val="bg1"/>
        </a:solidFill>
        <a:effectLst/>
      </p:bgPr>
    </p:bg>
    <p:spTree>
      <p:nvGrpSpPr>
        <p:cNvPr id="1" name=""/>
        <p:cNvGrpSpPr/>
        <p:nvPr/>
      </p:nvGrpSpPr>
      <p:grpSpPr>
        <a:xfrm>
          <a:off x="0" y="0"/>
          <a:ext cx="0" cy="0"/>
          <a:chOff x="0" y="0"/>
          <a:chExt cx="0" cy="0"/>
        </a:xfrm>
      </p:grpSpPr>
      <p:sp>
        <p:nvSpPr>
          <p:cNvPr id="5" name="Marcador de fecha 4">
            <a:extLst>
              <a:ext uri="{FF2B5EF4-FFF2-40B4-BE49-F238E27FC236}">
                <a16:creationId xmlns:a16="http://schemas.microsoft.com/office/drawing/2014/main" xmlns="" id="{2E5D9DB7-F1B2-3941-8B03-1576108DD803}"/>
              </a:ext>
            </a:extLst>
          </p:cNvPr>
          <p:cNvSpPr>
            <a:spLocks noGrp="1"/>
          </p:cNvSpPr>
          <p:nvPr>
            <p:ph type="dt" sz="half" idx="10"/>
          </p:nvPr>
        </p:nvSpPr>
        <p:spPr/>
        <p:txBody>
          <a:bodyPr/>
          <a:lstStyle/>
          <a:p>
            <a:fld id="{62B8DF0E-90BF-EC4E-8934-156187A1162F}" type="datetimeFigureOut">
              <a:rPr lang="es-MX" smtClean="0"/>
              <a:t>27/06/2023</a:t>
            </a:fld>
            <a:endParaRPr lang="es-MX"/>
          </a:p>
        </p:txBody>
      </p:sp>
      <p:sp>
        <p:nvSpPr>
          <p:cNvPr id="6" name="Marcador de pie de página 5">
            <a:extLst>
              <a:ext uri="{FF2B5EF4-FFF2-40B4-BE49-F238E27FC236}">
                <a16:creationId xmlns:a16="http://schemas.microsoft.com/office/drawing/2014/main" xmlns="" id="{6F695825-735B-B840-9E9D-D85D60F47FED}"/>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xmlns="" id="{57711505-64F3-3849-8F5B-1CE6842C2B00}"/>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9" name="Text Placeholder 9">
            <a:extLst>
              <a:ext uri="{FF2B5EF4-FFF2-40B4-BE49-F238E27FC236}">
                <a16:creationId xmlns:a16="http://schemas.microsoft.com/office/drawing/2014/main" xmlns="" id="{6102310E-A4CF-E948-B792-8AFA51838E3D}"/>
              </a:ext>
            </a:extLst>
          </p:cNvPr>
          <p:cNvSpPr>
            <a:spLocks noGrp="1"/>
          </p:cNvSpPr>
          <p:nvPr>
            <p:ph type="body" sz="quarter" idx="13" hasCustomPrompt="1"/>
          </p:nvPr>
        </p:nvSpPr>
        <p:spPr>
          <a:xfrm>
            <a:off x="1387849" y="4617846"/>
            <a:ext cx="12912888" cy="824296"/>
          </a:xfrm>
          <a:prstGeom prst="rect">
            <a:avLst/>
          </a:prstGeom>
        </p:spPr>
        <p:txBody>
          <a:bodyPr>
            <a:normAutofit/>
          </a:bodyPr>
          <a:lstStyle>
            <a:lvl1pPr marL="0" indent="0" algn="ctr">
              <a:buNone/>
              <a:defRPr sz="4000">
                <a:solidFill>
                  <a:srgbClr val="DEC9A2"/>
                </a:solidFill>
                <a:latin typeface="Montserrat SemiBold" panose="00000700000000000000" pitchFamily="2" charset="0"/>
              </a:defRPr>
            </a:lvl1pPr>
          </a:lstStyle>
          <a:p>
            <a:pPr lvl="0"/>
            <a:r>
              <a:rPr lang="en-US" dirty="0"/>
              <a:t>CLICK TO EDIT MASTER TEXT STYLES</a:t>
            </a:r>
          </a:p>
        </p:txBody>
      </p:sp>
    </p:spTree>
    <p:extLst>
      <p:ext uri="{BB962C8B-B14F-4D97-AF65-F5344CB8AC3E}">
        <p14:creationId xmlns:p14="http://schemas.microsoft.com/office/powerpoint/2010/main" val="30334973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Encabezado de sección">
    <p:bg>
      <p:bgPr>
        <a:solidFill>
          <a:schemeClr val="bg1"/>
        </a:solidFill>
        <a:effectLst/>
      </p:bgPr>
    </p:bg>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xmlns="" id="{A5DCD591-614A-7548-8788-7FD7534F105A}"/>
              </a:ext>
            </a:extLst>
          </p:cNvPr>
          <p:cNvSpPr>
            <a:spLocks noGrp="1"/>
          </p:cNvSpPr>
          <p:nvPr>
            <p:ph type="title" hasCustomPrompt="1"/>
          </p:nvPr>
        </p:nvSpPr>
        <p:spPr>
          <a:xfrm>
            <a:off x="7008830" y="1461884"/>
            <a:ext cx="7293847" cy="4184675"/>
          </a:xfrm>
          <a:prstGeom prst="rect">
            <a:avLst/>
          </a:prstGeom>
        </p:spPr>
        <p:txBody>
          <a:bodyPr anchor="b">
            <a:noAutofit/>
          </a:bodyPr>
          <a:lstStyle>
            <a:lvl1pPr>
              <a:defRPr sz="4400" b="1" i="0">
                <a:solidFill>
                  <a:srgbClr val="6E152E"/>
                </a:solidFill>
                <a:latin typeface="Montserrat SemiBold" pitchFamily="2" charset="77"/>
              </a:defRPr>
            </a:lvl1pPr>
          </a:lstStyle>
          <a:p>
            <a:r>
              <a:rPr lang="es-ES" dirty="0"/>
              <a:t>HAGA CLIC PARA MODIFICAR EL ESTILO DE TÍTULO DEL PATRÓN</a:t>
            </a:r>
            <a:endParaRPr lang="es-MX" dirty="0"/>
          </a:p>
        </p:txBody>
      </p:sp>
      <p:sp>
        <p:nvSpPr>
          <p:cNvPr id="9" name="Marcador de fecha 3">
            <a:extLst>
              <a:ext uri="{FF2B5EF4-FFF2-40B4-BE49-F238E27FC236}">
                <a16:creationId xmlns:a16="http://schemas.microsoft.com/office/drawing/2014/main" xmlns="" id="{33049571-67D9-7C4A-95BE-A7944144561A}"/>
              </a:ext>
            </a:extLst>
          </p:cNvPr>
          <p:cNvSpPr>
            <a:spLocks noGrp="1"/>
          </p:cNvSpPr>
          <p:nvPr>
            <p:ph type="dt" sz="half" idx="10"/>
          </p:nvPr>
        </p:nvSpPr>
        <p:spPr>
          <a:xfrm>
            <a:off x="1068814" y="9324121"/>
            <a:ext cx="3497937" cy="535601"/>
          </a:xfrm>
        </p:spPr>
        <p:txBody>
          <a:bodyPr/>
          <a:lstStyle/>
          <a:p>
            <a:fld id="{62B8DF0E-90BF-EC4E-8934-156187A1162F}" type="datetimeFigureOut">
              <a:rPr lang="es-MX" smtClean="0"/>
              <a:t>27/06/2023</a:t>
            </a:fld>
            <a:endParaRPr lang="es-MX"/>
          </a:p>
        </p:txBody>
      </p:sp>
      <p:sp>
        <p:nvSpPr>
          <p:cNvPr id="10" name="Marcador de pie de página 4">
            <a:extLst>
              <a:ext uri="{FF2B5EF4-FFF2-40B4-BE49-F238E27FC236}">
                <a16:creationId xmlns:a16="http://schemas.microsoft.com/office/drawing/2014/main" xmlns="" id="{4666AA57-9D0D-3640-9528-8B3DEDC6C971}"/>
              </a:ext>
            </a:extLst>
          </p:cNvPr>
          <p:cNvSpPr>
            <a:spLocks noGrp="1"/>
          </p:cNvSpPr>
          <p:nvPr>
            <p:ph type="ftr" sz="quarter" idx="11"/>
          </p:nvPr>
        </p:nvSpPr>
        <p:spPr>
          <a:xfrm>
            <a:off x="5149741" y="9324121"/>
            <a:ext cx="5246906" cy="535601"/>
          </a:xfrm>
        </p:spPr>
        <p:txBody>
          <a:bodyPr/>
          <a:lstStyle/>
          <a:p>
            <a:endParaRPr lang="es-MX"/>
          </a:p>
        </p:txBody>
      </p:sp>
      <p:sp>
        <p:nvSpPr>
          <p:cNvPr id="11" name="Marcador de número de diapositiva 5">
            <a:extLst>
              <a:ext uri="{FF2B5EF4-FFF2-40B4-BE49-F238E27FC236}">
                <a16:creationId xmlns:a16="http://schemas.microsoft.com/office/drawing/2014/main" xmlns="" id="{BFB13A88-D95D-D640-A28D-F449DDA4C908}"/>
              </a:ext>
            </a:extLst>
          </p:cNvPr>
          <p:cNvSpPr>
            <a:spLocks noGrp="1"/>
          </p:cNvSpPr>
          <p:nvPr>
            <p:ph type="sldNum" sz="quarter" idx="12"/>
          </p:nvPr>
        </p:nvSpPr>
        <p:spPr>
          <a:xfrm>
            <a:off x="10979637" y="9324121"/>
            <a:ext cx="3497937" cy="535601"/>
          </a:xfrm>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40389748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Encabezado de sección">
    <p:bg>
      <p:bgPr>
        <a:solidFill>
          <a:schemeClr val="bg1"/>
        </a:solid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xmlns="" id="{D52AFEB7-75D0-BE47-81B9-4E56BC16D87C}"/>
              </a:ext>
            </a:extLst>
          </p:cNvPr>
          <p:cNvSpPr>
            <a:spLocks noGrp="1"/>
          </p:cNvSpPr>
          <p:nvPr>
            <p:ph type="dt" sz="half" idx="10"/>
          </p:nvPr>
        </p:nvSpPr>
        <p:spPr/>
        <p:txBody>
          <a:bodyPr/>
          <a:lstStyle/>
          <a:p>
            <a:fld id="{62B8DF0E-90BF-EC4E-8934-156187A1162F}" type="datetimeFigureOut">
              <a:rPr lang="es-MX" smtClean="0"/>
              <a:t>27/06/2023</a:t>
            </a:fld>
            <a:endParaRPr lang="es-MX"/>
          </a:p>
        </p:txBody>
      </p:sp>
      <p:sp>
        <p:nvSpPr>
          <p:cNvPr id="5" name="Marcador de pie de página 4">
            <a:extLst>
              <a:ext uri="{FF2B5EF4-FFF2-40B4-BE49-F238E27FC236}">
                <a16:creationId xmlns:a16="http://schemas.microsoft.com/office/drawing/2014/main" xmlns="" id="{7BF20D03-13BE-A948-A10F-E6525E78D10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xmlns="" id="{4266C5EE-81CC-6D43-8FD4-29ED2886213E}"/>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7" name="Título 1">
            <a:extLst>
              <a:ext uri="{FF2B5EF4-FFF2-40B4-BE49-F238E27FC236}">
                <a16:creationId xmlns:a16="http://schemas.microsoft.com/office/drawing/2014/main" xmlns="" id="{20920309-05E5-DF4A-9915-FBFC0ED1E34D}"/>
              </a:ext>
            </a:extLst>
          </p:cNvPr>
          <p:cNvSpPr>
            <a:spLocks noGrp="1"/>
          </p:cNvSpPr>
          <p:nvPr>
            <p:ph type="title" hasCustomPrompt="1"/>
          </p:nvPr>
        </p:nvSpPr>
        <p:spPr>
          <a:xfrm>
            <a:off x="1060718" y="1151086"/>
            <a:ext cx="13416858" cy="2649358"/>
          </a:xfrm>
          <a:prstGeom prst="rect">
            <a:avLst/>
          </a:prstGeom>
        </p:spPr>
        <p:txBody>
          <a:bodyPr anchor="b">
            <a:normAutofit/>
          </a:bodyPr>
          <a:lstStyle>
            <a:lvl1pPr algn="ctr">
              <a:defRPr sz="4400" b="1" i="0">
                <a:solidFill>
                  <a:srgbClr val="6E152E"/>
                </a:solidFill>
                <a:latin typeface="Montserrat SemiBold" pitchFamily="2" charset="77"/>
              </a:defRPr>
            </a:lvl1pPr>
          </a:lstStyle>
          <a:p>
            <a:r>
              <a:rPr lang="es-ES" dirty="0"/>
              <a:t>HAGA CLIC PARA MODIFICAR EL ESTILO DE TÍTULO DEL PATRÓN</a:t>
            </a:r>
            <a:endParaRPr lang="es-MX" dirty="0"/>
          </a:p>
        </p:txBody>
      </p:sp>
      <p:sp>
        <p:nvSpPr>
          <p:cNvPr id="8" name="Marcador de texto 2">
            <a:extLst>
              <a:ext uri="{FF2B5EF4-FFF2-40B4-BE49-F238E27FC236}">
                <a16:creationId xmlns:a16="http://schemas.microsoft.com/office/drawing/2014/main" xmlns="" id="{0B691BD6-0D46-9E42-AE79-4D36150659CF}"/>
              </a:ext>
            </a:extLst>
          </p:cNvPr>
          <p:cNvSpPr>
            <a:spLocks noGrp="1"/>
          </p:cNvSpPr>
          <p:nvPr>
            <p:ph type="body" idx="1"/>
          </p:nvPr>
        </p:nvSpPr>
        <p:spPr>
          <a:xfrm>
            <a:off x="1060718" y="4336975"/>
            <a:ext cx="13408760" cy="3238998"/>
          </a:xfrm>
          <a:prstGeom prst="rect">
            <a:avLst/>
          </a:prstGeom>
        </p:spPr>
        <p:txBody>
          <a:bodyPr/>
          <a:lstStyle>
            <a:lvl1pPr marL="0" indent="0">
              <a:buNone/>
              <a:defRPr sz="2400" b="0" i="0">
                <a:solidFill>
                  <a:schemeClr val="tx1">
                    <a:tint val="75000"/>
                  </a:schemeClr>
                </a:solidFill>
                <a:latin typeface="Montserrat" pitchFamily="2"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es-ES" dirty="0"/>
              <a:t>Editar los estilos de texto del patrón
Segundo nivel
Tercer nivel
Cuarto nivel
Quinto nivel</a:t>
            </a:r>
            <a:endParaRPr lang="es-MX" dirty="0"/>
          </a:p>
        </p:txBody>
      </p:sp>
    </p:spTree>
    <p:extLst>
      <p:ext uri="{BB962C8B-B14F-4D97-AF65-F5344CB8AC3E}">
        <p14:creationId xmlns:p14="http://schemas.microsoft.com/office/powerpoint/2010/main" val="3442489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8814" y="535603"/>
            <a:ext cx="13408760" cy="1944466"/>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8814" y="2678006"/>
            <a:ext cx="13408760" cy="638297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68814" y="9324121"/>
            <a:ext cx="3497937" cy="535601"/>
          </a:xfrm>
          <a:prstGeom prst="rect">
            <a:avLst/>
          </a:prstGeom>
        </p:spPr>
        <p:txBody>
          <a:bodyPr vert="horz" lIns="91440" tIns="45720" rIns="91440" bIns="45720" rtlCol="0" anchor="ctr"/>
          <a:lstStyle>
            <a:lvl1pPr algn="l">
              <a:defRPr sz="1760">
                <a:solidFill>
                  <a:schemeClr val="tx1">
                    <a:tint val="75000"/>
                  </a:schemeClr>
                </a:solidFill>
              </a:defRPr>
            </a:lvl1pPr>
          </a:lstStyle>
          <a:p>
            <a:fld id="{62B8DF0E-90BF-EC4E-8934-156187A1162F}" type="datetimeFigureOut">
              <a:rPr lang="es-MX" smtClean="0"/>
              <a:t>27/06/2023</a:t>
            </a:fld>
            <a:endParaRPr lang="es-MX"/>
          </a:p>
        </p:txBody>
      </p:sp>
      <p:sp>
        <p:nvSpPr>
          <p:cNvPr id="5" name="Footer Placeholder 4"/>
          <p:cNvSpPr>
            <a:spLocks noGrp="1"/>
          </p:cNvSpPr>
          <p:nvPr>
            <p:ph type="ftr" sz="quarter" idx="3"/>
          </p:nvPr>
        </p:nvSpPr>
        <p:spPr>
          <a:xfrm>
            <a:off x="5149741" y="9324121"/>
            <a:ext cx="5246906" cy="535601"/>
          </a:xfrm>
          <a:prstGeom prst="rect">
            <a:avLst/>
          </a:prstGeom>
        </p:spPr>
        <p:txBody>
          <a:bodyPr vert="horz" lIns="91440" tIns="45720" rIns="91440" bIns="45720" rtlCol="0" anchor="ctr"/>
          <a:lstStyle>
            <a:lvl1pPr algn="ctr">
              <a:defRPr sz="176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10979637" y="9324121"/>
            <a:ext cx="3497937" cy="535601"/>
          </a:xfrm>
          <a:prstGeom prst="rect">
            <a:avLst/>
          </a:prstGeom>
        </p:spPr>
        <p:txBody>
          <a:bodyPr vert="horz" lIns="91440" tIns="45720" rIns="91440" bIns="45720" rtlCol="0" anchor="ctr"/>
          <a:lstStyle>
            <a:lvl1pPr algn="r">
              <a:defRPr sz="1760">
                <a:solidFill>
                  <a:schemeClr val="tx1">
                    <a:tint val="75000"/>
                  </a:schemeClr>
                </a:solidFill>
              </a:defRPr>
            </a:lvl1pPr>
          </a:lstStyle>
          <a:p>
            <a:fld id="{C119739B-ACC7-1A4E-906B-A9546BA1AB75}" type="slidenum">
              <a:rPr lang="es-MX" smtClean="0"/>
              <a:t>‹Nº›</a:t>
            </a:fld>
            <a:endParaRPr lang="es-MX"/>
          </a:p>
        </p:txBody>
      </p:sp>
    </p:spTree>
    <p:extLst>
      <p:ext uri="{BB962C8B-B14F-4D97-AF65-F5344CB8AC3E}">
        <p14:creationId xmlns:p14="http://schemas.microsoft.com/office/powerpoint/2010/main" val="3446031674"/>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3" r:id="rId13"/>
    <p:sldLayoutId id="2147483677" r:id="rId14"/>
    <p:sldLayoutId id="2147483673" r:id="rId15"/>
    <p:sldLayoutId id="2147483664" r:id="rId16"/>
    <p:sldLayoutId id="2147483651" r:id="rId17"/>
  </p:sldLayoutIdLst>
  <p:txStyles>
    <p:titleStyle>
      <a:lvl1pPr algn="l" defTabSz="1341333" rtl="0" eaLnBrk="1" latinLnBrk="0" hangingPunct="1">
        <a:lnSpc>
          <a:spcPct val="90000"/>
        </a:lnSpc>
        <a:spcBef>
          <a:spcPct val="0"/>
        </a:spcBef>
        <a:buNone/>
        <a:defRPr sz="6454" kern="1200">
          <a:solidFill>
            <a:schemeClr val="tx1"/>
          </a:solidFill>
          <a:latin typeface="+mj-lt"/>
          <a:ea typeface="+mj-ea"/>
          <a:cs typeface="+mj-cs"/>
        </a:defRPr>
      </a:lvl1pPr>
    </p:titleStyle>
    <p:bodyStyle>
      <a:lvl1pPr marL="335333" indent="-335333" algn="l" defTabSz="1341333" rtl="0" eaLnBrk="1" latinLnBrk="0" hangingPunct="1">
        <a:lnSpc>
          <a:spcPct val="90000"/>
        </a:lnSpc>
        <a:spcBef>
          <a:spcPts val="1467"/>
        </a:spcBef>
        <a:buFont typeface="Arial" panose="020B0604020202020204" pitchFamily="34" charset="0"/>
        <a:buChar char="•"/>
        <a:defRPr sz="4107" kern="1200">
          <a:solidFill>
            <a:schemeClr val="tx1"/>
          </a:solidFill>
          <a:latin typeface="+mn-lt"/>
          <a:ea typeface="+mn-ea"/>
          <a:cs typeface="+mn-cs"/>
        </a:defRPr>
      </a:lvl1pPr>
      <a:lvl2pPr marL="1006000" indent="-335333" algn="l" defTabSz="1341333" rtl="0" eaLnBrk="1" latinLnBrk="0" hangingPunct="1">
        <a:lnSpc>
          <a:spcPct val="90000"/>
        </a:lnSpc>
        <a:spcBef>
          <a:spcPts val="733"/>
        </a:spcBef>
        <a:buFont typeface="Arial" panose="020B0604020202020204" pitchFamily="34" charset="0"/>
        <a:buChar char="•"/>
        <a:defRPr sz="3521" kern="1200">
          <a:solidFill>
            <a:schemeClr val="tx1"/>
          </a:solidFill>
          <a:latin typeface="+mn-lt"/>
          <a:ea typeface="+mn-ea"/>
          <a:cs typeface="+mn-cs"/>
        </a:defRPr>
      </a:lvl2pPr>
      <a:lvl3pPr marL="1676667" indent="-335333" algn="l" defTabSz="1341333" rtl="0" eaLnBrk="1" latinLnBrk="0" hangingPunct="1">
        <a:lnSpc>
          <a:spcPct val="90000"/>
        </a:lnSpc>
        <a:spcBef>
          <a:spcPts val="733"/>
        </a:spcBef>
        <a:buFont typeface="Arial" panose="020B0604020202020204" pitchFamily="34" charset="0"/>
        <a:buChar char="•"/>
        <a:defRPr sz="2934" kern="1200">
          <a:solidFill>
            <a:schemeClr val="tx1"/>
          </a:solidFill>
          <a:latin typeface="+mn-lt"/>
          <a:ea typeface="+mn-ea"/>
          <a:cs typeface="+mn-cs"/>
        </a:defRPr>
      </a:lvl3pPr>
      <a:lvl4pPr marL="2347333"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4pPr>
      <a:lvl5pPr marL="3018000"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5pPr>
      <a:lvl6pPr marL="3688667"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9333"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30000"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700667"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333" rtl="0" eaLnBrk="1" latinLnBrk="0" hangingPunct="1">
        <a:defRPr sz="2640" kern="1200">
          <a:solidFill>
            <a:schemeClr val="tx1"/>
          </a:solidFill>
          <a:latin typeface="+mn-lt"/>
          <a:ea typeface="+mn-ea"/>
          <a:cs typeface="+mn-cs"/>
        </a:defRPr>
      </a:lvl1pPr>
      <a:lvl2pPr marL="670667" algn="l" defTabSz="1341333" rtl="0" eaLnBrk="1" latinLnBrk="0" hangingPunct="1">
        <a:defRPr sz="2640" kern="1200">
          <a:solidFill>
            <a:schemeClr val="tx1"/>
          </a:solidFill>
          <a:latin typeface="+mn-lt"/>
          <a:ea typeface="+mn-ea"/>
          <a:cs typeface="+mn-cs"/>
        </a:defRPr>
      </a:lvl2pPr>
      <a:lvl3pPr marL="1341333" algn="l" defTabSz="1341333" rtl="0" eaLnBrk="1" latinLnBrk="0" hangingPunct="1">
        <a:defRPr sz="2640" kern="1200">
          <a:solidFill>
            <a:schemeClr val="tx1"/>
          </a:solidFill>
          <a:latin typeface="+mn-lt"/>
          <a:ea typeface="+mn-ea"/>
          <a:cs typeface="+mn-cs"/>
        </a:defRPr>
      </a:lvl3pPr>
      <a:lvl4pPr marL="2012000" algn="l" defTabSz="1341333" rtl="0" eaLnBrk="1" latinLnBrk="0" hangingPunct="1">
        <a:defRPr sz="2640" kern="1200">
          <a:solidFill>
            <a:schemeClr val="tx1"/>
          </a:solidFill>
          <a:latin typeface="+mn-lt"/>
          <a:ea typeface="+mn-ea"/>
          <a:cs typeface="+mn-cs"/>
        </a:defRPr>
      </a:lvl4pPr>
      <a:lvl5pPr marL="2682667" algn="l" defTabSz="1341333" rtl="0" eaLnBrk="1" latinLnBrk="0" hangingPunct="1">
        <a:defRPr sz="2640" kern="1200">
          <a:solidFill>
            <a:schemeClr val="tx1"/>
          </a:solidFill>
          <a:latin typeface="+mn-lt"/>
          <a:ea typeface="+mn-ea"/>
          <a:cs typeface="+mn-cs"/>
        </a:defRPr>
      </a:lvl5pPr>
      <a:lvl6pPr marL="3353333" algn="l" defTabSz="1341333" rtl="0" eaLnBrk="1" latinLnBrk="0" hangingPunct="1">
        <a:defRPr sz="2640" kern="1200">
          <a:solidFill>
            <a:schemeClr val="tx1"/>
          </a:solidFill>
          <a:latin typeface="+mn-lt"/>
          <a:ea typeface="+mn-ea"/>
          <a:cs typeface="+mn-cs"/>
        </a:defRPr>
      </a:lvl6pPr>
      <a:lvl7pPr marL="4024000" algn="l" defTabSz="1341333" rtl="0" eaLnBrk="1" latinLnBrk="0" hangingPunct="1">
        <a:defRPr sz="2640" kern="1200">
          <a:solidFill>
            <a:schemeClr val="tx1"/>
          </a:solidFill>
          <a:latin typeface="+mn-lt"/>
          <a:ea typeface="+mn-ea"/>
          <a:cs typeface="+mn-cs"/>
        </a:defRPr>
      </a:lvl7pPr>
      <a:lvl8pPr marL="4694667" algn="l" defTabSz="1341333" rtl="0" eaLnBrk="1" latinLnBrk="0" hangingPunct="1">
        <a:defRPr sz="2640" kern="1200">
          <a:solidFill>
            <a:schemeClr val="tx1"/>
          </a:solidFill>
          <a:latin typeface="+mn-lt"/>
          <a:ea typeface="+mn-ea"/>
          <a:cs typeface="+mn-cs"/>
        </a:defRPr>
      </a:lvl8pPr>
      <a:lvl9pPr marL="5365333" algn="l" defTabSz="1341333" rtl="0" eaLnBrk="1" latinLnBrk="0" hangingPunct="1">
        <a:defRPr sz="2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3.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g"/><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3.xml"/><Relationship Id="rId6" Type="http://schemas.openxmlformats.org/officeDocument/2006/relationships/image" Target="../media/image13.svg"/><Relationship Id="rId5" Type="http://schemas.openxmlformats.org/officeDocument/2006/relationships/image" Target="../media/image11.png"/><Relationship Id="rId4" Type="http://schemas.openxmlformats.org/officeDocument/2006/relationships/image" Target="../media/image11.sv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jpg"/><Relationship Id="rId1" Type="http://schemas.openxmlformats.org/officeDocument/2006/relationships/slideLayout" Target="../slideLayouts/slideLayout13.xml"/><Relationship Id="rId5" Type="http://schemas.openxmlformats.org/officeDocument/2006/relationships/image" Target="../media/image6.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17.sv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1030C26F-05D6-3E42-AC4F-B7CE78B0F1EB}"/>
              </a:ext>
            </a:extLst>
          </p:cNvPr>
          <p:cNvSpPr>
            <a:spLocks noGrp="1"/>
          </p:cNvSpPr>
          <p:nvPr>
            <p:ph idx="1"/>
          </p:nvPr>
        </p:nvSpPr>
        <p:spPr>
          <a:xfrm>
            <a:off x="1731837" y="5161565"/>
            <a:ext cx="12082714" cy="1669214"/>
          </a:xfrm>
          <a:prstGeom prst="rect">
            <a:avLst/>
          </a:prstGeom>
        </p:spPr>
        <p:txBody>
          <a:bodyPr>
            <a:normAutofit/>
          </a:bodyPr>
          <a:lstStyle/>
          <a:p>
            <a:pPr>
              <a:lnSpc>
                <a:spcPct val="100000"/>
              </a:lnSpc>
              <a:spcBef>
                <a:spcPts val="0"/>
              </a:spcBef>
              <a:defRPr/>
            </a:pPr>
            <a:r>
              <a:rPr lang="es-MX" sz="2800" b="1" dirty="0"/>
              <a:t>Solicitud de </a:t>
            </a:r>
            <a:r>
              <a:rPr lang="es-MX" sz="2800" b="1" dirty="0" smtClean="0"/>
              <a:t>aprobación del </a:t>
            </a:r>
            <a:r>
              <a:rPr lang="es-MX" sz="2800" b="1" dirty="0"/>
              <a:t>Programa de Arrendamiento </a:t>
            </a:r>
            <a:r>
              <a:rPr lang="es-MX" sz="2800" b="1" dirty="0" smtClean="0"/>
              <a:t>Inmobiliario 2024</a:t>
            </a:r>
            <a:r>
              <a:rPr lang="es-MX" sz="2800" b="1" dirty="0"/>
              <a:t>, del Régimen IMSS-BIENESTAR.</a:t>
            </a:r>
          </a:p>
          <a:p>
            <a:pPr>
              <a:lnSpc>
                <a:spcPct val="100000"/>
              </a:lnSpc>
              <a:spcBef>
                <a:spcPts val="0"/>
              </a:spcBef>
              <a:defRPr/>
            </a:pPr>
            <a:endParaRPr lang="es-MX" sz="2800" b="1" dirty="0"/>
          </a:p>
          <a:p>
            <a:endParaRPr lang="es-MX" sz="2800" dirty="0"/>
          </a:p>
        </p:txBody>
      </p:sp>
      <p:pic>
        <p:nvPicPr>
          <p:cNvPr id="13" name="Imagen 12">
            <a:extLst>
              <a:ext uri="{FF2B5EF4-FFF2-40B4-BE49-F238E27FC236}">
                <a16:creationId xmlns:a16="http://schemas.microsoft.com/office/drawing/2014/main" xmlns="" id="{6D71E830-483B-0E4D-858C-7DCA12633C21}"/>
              </a:ext>
            </a:extLst>
          </p:cNvPr>
          <p:cNvPicPr>
            <a:picLocks noChangeAspect="1"/>
          </p:cNvPicPr>
          <p:nvPr/>
        </p:nvPicPr>
        <p:blipFill>
          <a:blip r:embed="rId3"/>
          <a:stretch>
            <a:fillRect/>
          </a:stretch>
        </p:blipFill>
        <p:spPr>
          <a:xfrm>
            <a:off x="6686455" y="6567249"/>
            <a:ext cx="0" cy="0"/>
          </a:xfrm>
          <a:prstGeom prst="rect">
            <a:avLst/>
          </a:prstGeom>
        </p:spPr>
      </p:pic>
      <p:sp>
        <p:nvSpPr>
          <p:cNvPr id="4" name="Rectángulo 3">
            <a:extLst>
              <a:ext uri="{FF2B5EF4-FFF2-40B4-BE49-F238E27FC236}">
                <a16:creationId xmlns:a16="http://schemas.microsoft.com/office/drawing/2014/main" xmlns="" id="{50E85412-83D4-303D-AA20-7051E4F6C792}"/>
              </a:ext>
            </a:extLst>
          </p:cNvPr>
          <p:cNvSpPr/>
          <p:nvPr/>
        </p:nvSpPr>
        <p:spPr>
          <a:xfrm>
            <a:off x="7528894" y="838739"/>
            <a:ext cx="7693043" cy="877163"/>
          </a:xfrm>
          <a:prstGeom prst="rect">
            <a:avLst/>
          </a:prstGeom>
        </p:spPr>
        <p:txBody>
          <a:bodyPr wrap="square">
            <a:spAutoFit/>
          </a:bodyPr>
          <a:lstStyle/>
          <a:p>
            <a:pPr algn="r"/>
            <a:r>
              <a:rPr lang="es-ES_tradnl" sz="2550" b="1" dirty="0">
                <a:solidFill>
                  <a:srgbClr val="BC945A"/>
                </a:solidFill>
                <a:latin typeface="Montserrat SemiBold" panose="00000700000000000000" pitchFamily="2" charset="0"/>
                <a:ea typeface="MS Mincho" panose="02020609040205080304" pitchFamily="49" charset="-128"/>
                <a:cs typeface="Times New Roman" panose="02020603050405020304" pitchFamily="18" charset="0"/>
              </a:rPr>
              <a:t>INSTITUTO MEXICANO DEL SEGURO SOCIAL</a:t>
            </a:r>
            <a:endParaRPr lang="es-MX" sz="4590" b="1" dirty="0">
              <a:solidFill>
                <a:srgbClr val="BC945A"/>
              </a:solidFill>
              <a:latin typeface="Montserrat SemiBold" panose="00000700000000000000" pitchFamily="2" charset="0"/>
              <a:ea typeface="MS Mincho" panose="02020609040205080304" pitchFamily="49" charset="-128"/>
              <a:cs typeface="Times New Roman" panose="02020603050405020304" pitchFamily="18" charset="0"/>
            </a:endParaRPr>
          </a:p>
          <a:p>
            <a:pPr algn="r"/>
            <a:r>
              <a:rPr lang="es-ES_tradnl" sz="2550" b="1" dirty="0">
                <a:solidFill>
                  <a:srgbClr val="BC945A"/>
                </a:solidFill>
                <a:latin typeface="Montserrat SemiBold" panose="00000700000000000000" pitchFamily="2" charset="0"/>
                <a:ea typeface="MS Mincho" panose="02020609040205080304" pitchFamily="49" charset="-128"/>
                <a:cs typeface="Times New Roman" panose="02020603050405020304" pitchFamily="18" charset="0"/>
              </a:rPr>
              <a:t>DIRECCIÓN DE ADMINISTRACIÓN</a:t>
            </a:r>
          </a:p>
        </p:txBody>
      </p:sp>
      <p:sp>
        <p:nvSpPr>
          <p:cNvPr id="5" name="Título 1">
            <a:extLst>
              <a:ext uri="{FF2B5EF4-FFF2-40B4-BE49-F238E27FC236}">
                <a16:creationId xmlns:a16="http://schemas.microsoft.com/office/drawing/2014/main" xmlns="" id="{705F80DD-341E-0E75-32FF-2C3A0CF202D4}"/>
              </a:ext>
            </a:extLst>
          </p:cNvPr>
          <p:cNvSpPr txBox="1">
            <a:spLocks/>
          </p:cNvSpPr>
          <p:nvPr/>
        </p:nvSpPr>
        <p:spPr>
          <a:xfrm>
            <a:off x="776694" y="3128232"/>
            <a:ext cx="14422428" cy="1621440"/>
          </a:xfrm>
          <a:prstGeom prst="rect">
            <a:avLst/>
          </a:prstGeom>
          <a:noFill/>
        </p:spPr>
        <p:txBody>
          <a:bodyPr vert="horz" lIns="91440" tIns="45720" rIns="91440" bIns="45720" rtlCol="0" anchor="ctr">
            <a:noAutofit/>
          </a:bodyPr>
          <a:lstStyle>
            <a:lvl1pPr algn="ctr" defTabSz="1341333" rtl="0" eaLnBrk="1" latinLnBrk="0" hangingPunct="1">
              <a:lnSpc>
                <a:spcPct val="90000"/>
              </a:lnSpc>
              <a:spcBef>
                <a:spcPct val="0"/>
              </a:spcBef>
              <a:buNone/>
              <a:defRPr sz="6454" b="0" i="0" kern="1200">
                <a:solidFill>
                  <a:srgbClr val="245C4F"/>
                </a:solidFill>
                <a:latin typeface="Montserrat SemiBold" panose="00000700000000000000" pitchFamily="2" charset="0"/>
                <a:ea typeface="+mj-ea"/>
                <a:cs typeface="+mj-cs"/>
              </a:defRPr>
            </a:lvl1pPr>
          </a:lstStyle>
          <a:p>
            <a:pPr>
              <a:defRPr/>
            </a:pPr>
            <a:r>
              <a:rPr lang="es-MX" sz="4400" b="1" dirty="0">
                <a:solidFill>
                  <a:srgbClr val="285C4D"/>
                </a:solidFill>
                <a:cs typeface="Calibri"/>
              </a:rPr>
              <a:t/>
            </a:r>
            <a:br>
              <a:rPr lang="es-MX" sz="4400" b="1" dirty="0">
                <a:solidFill>
                  <a:srgbClr val="285C4D"/>
                </a:solidFill>
                <a:cs typeface="Calibri"/>
              </a:rPr>
            </a:br>
            <a:r>
              <a:rPr lang="es-MX" sz="4400" b="1" dirty="0">
                <a:solidFill>
                  <a:srgbClr val="285C4D"/>
                </a:solidFill>
                <a:cs typeface="Calibri"/>
              </a:rPr>
              <a:t>Comité de Administración </a:t>
            </a:r>
          </a:p>
          <a:p>
            <a:pPr>
              <a:defRPr/>
            </a:pPr>
            <a:r>
              <a:rPr lang="es-MX" sz="4400" b="1" dirty="0">
                <a:solidFill>
                  <a:srgbClr val="285C4D"/>
                </a:solidFill>
                <a:cs typeface="Calibri"/>
              </a:rPr>
              <a:t>del Honorable Consejo Técnico</a:t>
            </a:r>
            <a:r>
              <a:rPr lang="es-MX" sz="4400" b="1" dirty="0">
                <a:solidFill>
                  <a:srgbClr val="285C4D"/>
                </a:solidFill>
              </a:rPr>
              <a:t/>
            </a:r>
            <a:br>
              <a:rPr lang="es-MX" sz="4400" b="1" dirty="0">
                <a:solidFill>
                  <a:srgbClr val="285C4D"/>
                </a:solidFill>
              </a:rPr>
            </a:br>
            <a:endParaRPr lang="es-MX" sz="4400" b="1" dirty="0">
              <a:solidFill>
                <a:srgbClr val="285C4D"/>
              </a:solidFill>
            </a:endParaRPr>
          </a:p>
        </p:txBody>
      </p:sp>
      <p:sp>
        <p:nvSpPr>
          <p:cNvPr id="7" name="CuadroTexto 6">
            <a:extLst>
              <a:ext uri="{FF2B5EF4-FFF2-40B4-BE49-F238E27FC236}">
                <a16:creationId xmlns:a16="http://schemas.microsoft.com/office/drawing/2014/main" xmlns="" id="{7C147DE5-7D86-61B6-75C4-5D692E4B8C22}"/>
              </a:ext>
            </a:extLst>
          </p:cNvPr>
          <p:cNvSpPr txBox="1"/>
          <p:nvPr/>
        </p:nvSpPr>
        <p:spPr>
          <a:xfrm>
            <a:off x="6817109" y="8450801"/>
            <a:ext cx="5278582" cy="415498"/>
          </a:xfrm>
          <a:prstGeom prst="rect">
            <a:avLst/>
          </a:prstGeom>
          <a:noFill/>
        </p:spPr>
        <p:txBody>
          <a:bodyPr wrap="square">
            <a:spAutoFit/>
          </a:bodyPr>
          <a:lstStyle/>
          <a:p>
            <a:pPr algn="ctr"/>
            <a:r>
              <a:rPr lang="es-MX" sz="2100" b="1" dirty="0">
                <a:solidFill>
                  <a:srgbClr val="BC945A"/>
                </a:solidFill>
                <a:latin typeface="Montserrat SemiBold" panose="00000700000000000000" pitchFamily="2" charset="0"/>
              </a:rPr>
              <a:t>Ciudad de México, julio de 2023</a:t>
            </a:r>
          </a:p>
        </p:txBody>
      </p:sp>
    </p:spTree>
    <p:extLst>
      <p:ext uri="{BB962C8B-B14F-4D97-AF65-F5344CB8AC3E}">
        <p14:creationId xmlns:p14="http://schemas.microsoft.com/office/powerpoint/2010/main" val="3621043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ángulo 1">
            <a:extLst>
              <a:ext uri="{FF2B5EF4-FFF2-40B4-BE49-F238E27FC236}">
                <a16:creationId xmlns:a16="http://schemas.microsoft.com/office/drawing/2014/main" xmlns="" id="{FCD437F0-828F-CEA3-2C4D-C84B4D48038D}"/>
              </a:ext>
            </a:extLst>
          </p:cNvPr>
          <p:cNvSpPr/>
          <p:nvPr/>
        </p:nvSpPr>
        <p:spPr>
          <a:xfrm>
            <a:off x="630560" y="946045"/>
            <a:ext cx="9609975" cy="743561"/>
          </a:xfrm>
          <a:prstGeom prst="rect">
            <a:avLst/>
          </a:prstGeom>
          <a:noFill/>
        </p:spPr>
        <p:txBody>
          <a:bodyPr wrap="square" lIns="126771" tIns="63385" rIns="126771" bIns="63385">
            <a:spAutoFit/>
          </a:bodyPr>
          <a:lstStyle/>
          <a:p>
            <a:pPr defTabSz="1859297"/>
            <a:r>
              <a:rPr lang="es-MX" sz="4000" b="1" dirty="0">
                <a:solidFill>
                  <a:srgbClr val="246D5C"/>
                </a:solidFill>
                <a:latin typeface="Montserrat SemiBold" panose="00000700000000000000" pitchFamily="2" charset="0"/>
              </a:rPr>
              <a:t>Contenido</a:t>
            </a:r>
          </a:p>
        </p:txBody>
      </p:sp>
      <p:sp>
        <p:nvSpPr>
          <p:cNvPr id="7" name="CuadroTexto 13">
            <a:extLst>
              <a:ext uri="{FF2B5EF4-FFF2-40B4-BE49-F238E27FC236}">
                <a16:creationId xmlns:a16="http://schemas.microsoft.com/office/drawing/2014/main" xmlns="" id="{AED99367-1D68-A0AB-0437-5EAAE610844D}"/>
              </a:ext>
            </a:extLst>
          </p:cNvPr>
          <p:cNvSpPr txBox="1"/>
          <p:nvPr/>
        </p:nvSpPr>
        <p:spPr>
          <a:xfrm>
            <a:off x="3232837" y="2747895"/>
            <a:ext cx="10137972" cy="4401205"/>
          </a:xfrm>
          <a:prstGeom prst="rect">
            <a:avLst/>
          </a:prstGeom>
          <a:noFill/>
        </p:spPr>
        <p:txBody>
          <a:bodyPr wrap="square" rtlCol="0">
            <a:spAutoFit/>
          </a:bodyPr>
          <a:lstStyle/>
          <a:p>
            <a:pPr marL="0" lvl="1"/>
            <a:endParaRPr lang="es-MX" sz="2800" dirty="0">
              <a:latin typeface="Montserrat SemiBold" panose="00000700000000000000" pitchFamily="2" charset="0"/>
            </a:endParaRPr>
          </a:p>
          <a:p>
            <a:pPr marL="0" lvl="1"/>
            <a:r>
              <a:rPr lang="es-ES" sz="2800" b="1" dirty="0">
                <a:latin typeface="Montserrat SemiBold" panose="00000700000000000000" pitchFamily="2" charset="0"/>
              </a:rPr>
              <a:t>I. Antecedentes</a:t>
            </a:r>
          </a:p>
          <a:p>
            <a:pPr marL="586833" lvl="1" indent="-586833">
              <a:buFont typeface="+mj-lt"/>
              <a:buAutoNum type="romanUcPeriod"/>
            </a:pPr>
            <a:endParaRPr lang="es-ES" sz="2800" b="1" dirty="0">
              <a:latin typeface="Montserrat SemiBold" panose="00000700000000000000" pitchFamily="2" charset="0"/>
            </a:endParaRPr>
          </a:p>
          <a:p>
            <a:pPr marL="0" lvl="1"/>
            <a:endParaRPr lang="es-ES" sz="2800" b="1" dirty="0">
              <a:latin typeface="Montserrat SemiBold" panose="00000700000000000000" pitchFamily="2" charset="0"/>
            </a:endParaRPr>
          </a:p>
          <a:p>
            <a:pPr marL="0" lvl="1"/>
            <a:endParaRPr lang="es-ES" sz="2800" b="1" dirty="0">
              <a:latin typeface="Montserrat SemiBold" panose="00000700000000000000" pitchFamily="2" charset="0"/>
            </a:endParaRPr>
          </a:p>
          <a:p>
            <a:pPr marL="0" lvl="1"/>
            <a:r>
              <a:rPr lang="es-ES" sz="2800" b="1" dirty="0">
                <a:latin typeface="Montserrat SemiBold" panose="00000700000000000000" pitchFamily="2" charset="0"/>
              </a:rPr>
              <a:t>II. Desarrollo</a:t>
            </a:r>
          </a:p>
          <a:p>
            <a:pPr marL="0" lvl="1"/>
            <a:endParaRPr lang="es-ES" sz="2800" b="1" dirty="0">
              <a:latin typeface="Montserrat SemiBold" panose="00000700000000000000" pitchFamily="2" charset="0"/>
            </a:endParaRPr>
          </a:p>
          <a:p>
            <a:pPr marL="0" lvl="1"/>
            <a:endParaRPr lang="es-MX" sz="2800" b="1" dirty="0">
              <a:latin typeface="Montserrat SemiBold" panose="00000700000000000000" pitchFamily="2" charset="0"/>
            </a:endParaRPr>
          </a:p>
          <a:p>
            <a:pPr marL="0" lvl="1"/>
            <a:endParaRPr lang="es-MX" sz="2800" b="1" dirty="0">
              <a:latin typeface="Montserrat SemiBold" panose="00000700000000000000" pitchFamily="2" charset="0"/>
            </a:endParaRPr>
          </a:p>
          <a:p>
            <a:pPr marL="0" lvl="1"/>
            <a:r>
              <a:rPr lang="es-MX" sz="2800" b="1" dirty="0">
                <a:latin typeface="Montserrat SemiBold" panose="00000700000000000000" pitchFamily="2" charset="0"/>
              </a:rPr>
              <a:t>III. Proyecto de Acuerdo</a:t>
            </a:r>
          </a:p>
        </p:txBody>
      </p:sp>
      <p:sp>
        <p:nvSpPr>
          <p:cNvPr id="10" name="Marcador de número de diapositiva 3">
            <a:extLst>
              <a:ext uri="{FF2B5EF4-FFF2-40B4-BE49-F238E27FC236}">
                <a16:creationId xmlns:a16="http://schemas.microsoft.com/office/drawing/2014/main" xmlns="" id="{756CEFCD-689F-2872-A2F0-9438780AA8AB}"/>
              </a:ext>
            </a:extLst>
          </p:cNvPr>
          <p:cNvSpPr txBox="1">
            <a:spLocks/>
          </p:cNvSpPr>
          <p:nvPr/>
        </p:nvSpPr>
        <p:spPr>
          <a:xfrm>
            <a:off x="140727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fld id="{C119739B-ACC7-1A4E-906B-A9546BA1AB75}" type="slidenum">
              <a:rPr lang="es-MX" sz="1500" smtClean="0"/>
              <a:pPr/>
              <a:t>2</a:t>
            </a:fld>
            <a:endParaRPr lang="es-MX" sz="1500" dirty="0"/>
          </a:p>
        </p:txBody>
      </p:sp>
      <p:pic>
        <p:nvPicPr>
          <p:cNvPr id="9" name="Google Shape;143;p20">
            <a:extLst>
              <a:ext uri="{FF2B5EF4-FFF2-40B4-BE49-F238E27FC236}">
                <a16:creationId xmlns:a16="http://schemas.microsoft.com/office/drawing/2014/main" xmlns="" id="{E626D7B7-EABA-BD11-22B7-98F762888A76}"/>
              </a:ext>
            </a:extLst>
          </p:cNvPr>
          <p:cNvPicPr preferRelativeResize="0"/>
          <p:nvPr/>
        </p:nvPicPr>
        <p:blipFill rotWithShape="1">
          <a:blip r:embed="rId3">
            <a:alphaModFix/>
          </a:blip>
          <a:srcRect/>
          <a:stretch/>
        </p:blipFill>
        <p:spPr>
          <a:xfrm>
            <a:off x="9606052" y="3068716"/>
            <a:ext cx="729629" cy="672962"/>
          </a:xfrm>
          <a:prstGeom prst="rect">
            <a:avLst/>
          </a:prstGeom>
          <a:noFill/>
          <a:ln>
            <a:noFill/>
          </a:ln>
        </p:spPr>
      </p:pic>
      <p:pic>
        <p:nvPicPr>
          <p:cNvPr id="11" name="Google Shape;144;p20">
            <a:extLst>
              <a:ext uri="{FF2B5EF4-FFF2-40B4-BE49-F238E27FC236}">
                <a16:creationId xmlns:a16="http://schemas.microsoft.com/office/drawing/2014/main" xmlns="" id="{217923CB-7F2C-911D-9A7D-E0AA59A2CF13}"/>
              </a:ext>
            </a:extLst>
          </p:cNvPr>
          <p:cNvPicPr preferRelativeResize="0"/>
          <p:nvPr/>
        </p:nvPicPr>
        <p:blipFill rotWithShape="1">
          <a:blip r:embed="rId4">
            <a:alphaModFix/>
          </a:blip>
          <a:srcRect r="19884"/>
          <a:stretch/>
        </p:blipFill>
        <p:spPr>
          <a:xfrm>
            <a:off x="9606052" y="4831050"/>
            <a:ext cx="634483" cy="793435"/>
          </a:xfrm>
          <a:prstGeom prst="rect">
            <a:avLst/>
          </a:prstGeom>
          <a:noFill/>
          <a:ln>
            <a:noFill/>
          </a:ln>
        </p:spPr>
      </p:pic>
      <p:pic>
        <p:nvPicPr>
          <p:cNvPr id="14" name="Google Shape;145;p20" descr="Apretón De Manos Reunión Acuerdo - Gráficos vectoriales gratis en Pixabay">
            <a:extLst>
              <a:ext uri="{FF2B5EF4-FFF2-40B4-BE49-F238E27FC236}">
                <a16:creationId xmlns:a16="http://schemas.microsoft.com/office/drawing/2014/main" xmlns="" id="{E2ABD87E-1026-E8FC-6C1B-F9E4BB751867}"/>
              </a:ext>
            </a:extLst>
          </p:cNvPr>
          <p:cNvPicPr preferRelativeResize="0"/>
          <p:nvPr/>
        </p:nvPicPr>
        <p:blipFill rotWithShape="1">
          <a:blip r:embed="rId5">
            <a:alphaModFix/>
          </a:blip>
          <a:srcRect/>
          <a:stretch/>
        </p:blipFill>
        <p:spPr>
          <a:xfrm>
            <a:off x="9571824" y="6548424"/>
            <a:ext cx="702937" cy="727525"/>
          </a:xfrm>
          <a:prstGeom prst="rect">
            <a:avLst/>
          </a:prstGeom>
          <a:noFill/>
          <a:ln>
            <a:noFill/>
          </a:ln>
        </p:spPr>
      </p:pic>
    </p:spTree>
    <p:extLst>
      <p:ext uri="{BB962C8B-B14F-4D97-AF65-F5344CB8AC3E}">
        <p14:creationId xmlns:p14="http://schemas.microsoft.com/office/powerpoint/2010/main" val="213789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Rectángulo 6">
            <a:extLst>
              <a:ext uri="{FF2B5EF4-FFF2-40B4-BE49-F238E27FC236}">
                <a16:creationId xmlns:a16="http://schemas.microsoft.com/office/drawing/2014/main" xmlns="" id="{BD610BED-AEBE-6C48-5E2F-DD0DF3F7C2A3}"/>
              </a:ext>
            </a:extLst>
          </p:cNvPr>
          <p:cNvSpPr/>
          <p:nvPr/>
        </p:nvSpPr>
        <p:spPr>
          <a:xfrm>
            <a:off x="957922" y="571140"/>
            <a:ext cx="14080251" cy="707886"/>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noFill/>
                </a:ln>
                <a:solidFill>
                  <a:srgbClr val="245C4F"/>
                </a:solidFill>
                <a:effectLst/>
                <a:uLnTx/>
                <a:uFillTx/>
                <a:latin typeface="Montserrat SemiBold" pitchFamily="2" charset="77"/>
                <a:ea typeface="+mn-ea"/>
                <a:cs typeface="+mn-cs"/>
              </a:rPr>
              <a:t>I. Antecedentes</a:t>
            </a:r>
          </a:p>
        </p:txBody>
      </p:sp>
      <p:sp>
        <p:nvSpPr>
          <p:cNvPr id="4" name="CuadroTexto 3">
            <a:extLst>
              <a:ext uri="{FF2B5EF4-FFF2-40B4-BE49-F238E27FC236}">
                <a16:creationId xmlns:a16="http://schemas.microsoft.com/office/drawing/2014/main" xmlns="" id="{270A9773-0ECE-440C-9964-C8637DEF189B}"/>
              </a:ext>
            </a:extLst>
          </p:cNvPr>
          <p:cNvSpPr txBox="1"/>
          <p:nvPr/>
        </p:nvSpPr>
        <p:spPr>
          <a:xfrm>
            <a:off x="2389909" y="2189689"/>
            <a:ext cx="12356728" cy="6878806"/>
          </a:xfrm>
          <a:prstGeom prst="rect">
            <a:avLst/>
          </a:prstGeom>
          <a:no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
                <a:srgbClr val="B38E5D"/>
              </a:buClr>
              <a:buSzPct val="130000"/>
              <a:buFontTx/>
              <a:buNone/>
              <a:tabLst/>
              <a:defRPr/>
            </a:pPr>
            <a:r>
              <a:rPr kumimoji="0" lang="es-MX" sz="2100" b="0" i="0" u="none" strike="noStrike" kern="1200" cap="none" spc="0" normalizeH="0" baseline="0" noProof="0" dirty="0">
                <a:ln>
                  <a:noFill/>
                </a:ln>
                <a:effectLst/>
                <a:uLnTx/>
                <a:uFillTx/>
                <a:latin typeface="Montserrat SemiBold" panose="00000700000000000000" pitchFamily="2" charset="0"/>
                <a:ea typeface="+mn-ea"/>
                <a:cs typeface="+mn-cs"/>
              </a:rPr>
              <a:t>Las Reglas de Operación del Programa IMSS-BIENESTAR para el ejercicio fiscal 2023, publicado en el Diario Oficial de la Federación el 28 de diciembre de 2022, estipulan en su numeral 3.6 que la operación del Programa está regulada, entre otros,  por los documentos normativos del Instituto Mexicano del Seguro Social (IMSS) que le resulten aplicables.</a:t>
            </a:r>
          </a:p>
          <a:p>
            <a:pPr marL="0" marR="0" lvl="0" indent="0" algn="just" defTabSz="457200" rtl="0" eaLnBrk="1" fontAlgn="auto" latinLnBrk="0" hangingPunct="1">
              <a:lnSpc>
                <a:spcPct val="100000"/>
              </a:lnSpc>
              <a:spcBef>
                <a:spcPts val="0"/>
              </a:spcBef>
              <a:spcAft>
                <a:spcPts val="0"/>
              </a:spcAft>
              <a:buClr>
                <a:srgbClr val="B38E5D"/>
              </a:buClr>
              <a:buSzPct val="130000"/>
              <a:buFontTx/>
              <a:buNone/>
              <a:tabLst/>
              <a:defRPr/>
            </a:pPr>
            <a:endParaRPr lang="es-MX" sz="2100" dirty="0">
              <a:latin typeface="Montserrat SemiBold" panose="00000700000000000000" pitchFamily="2" charset="0"/>
            </a:endParaRPr>
          </a:p>
          <a:p>
            <a:pPr algn="just">
              <a:buClr>
                <a:srgbClr val="B38E5D"/>
              </a:buClr>
              <a:buSzPct val="130000"/>
              <a:defRPr/>
            </a:pPr>
            <a:r>
              <a:rPr kumimoji="0" lang="es-MX" sz="2100" b="0" i="0" u="none" strike="noStrike" kern="1200" cap="none" spc="0" normalizeH="0" baseline="0" noProof="0" dirty="0">
                <a:ln>
                  <a:noFill/>
                </a:ln>
                <a:effectLst/>
                <a:uLnTx/>
                <a:uFillTx/>
                <a:latin typeface="Montserrat SemiBold" panose="00000700000000000000" pitchFamily="2" charset="0"/>
                <a:ea typeface="+mn-ea"/>
                <a:cs typeface="+mn-cs"/>
              </a:rPr>
              <a:t>Adicionalmente, dichas Reglas en su apartado 4.2.1 establecen que el IMSS incorporará a sus procesos licitatorios las necesidades del IMSS-BIENESTAR en cuanto a la contratación de arrendamientos.</a:t>
            </a:r>
          </a:p>
          <a:p>
            <a:pPr marL="0" marR="0" lvl="0" indent="0" algn="just" defTabSz="457200" rtl="0" eaLnBrk="1" fontAlgn="auto" latinLnBrk="0" hangingPunct="1">
              <a:lnSpc>
                <a:spcPct val="100000"/>
              </a:lnSpc>
              <a:spcBef>
                <a:spcPts val="0"/>
              </a:spcBef>
              <a:spcAft>
                <a:spcPts val="0"/>
              </a:spcAft>
              <a:buClr>
                <a:srgbClr val="B38E5D"/>
              </a:buClr>
              <a:buSzPct val="130000"/>
              <a:buFontTx/>
              <a:buNone/>
              <a:tabLst/>
              <a:defRPr/>
            </a:pPr>
            <a:endParaRPr kumimoji="0" lang="es-MX" sz="2100" b="0" i="0" u="none" strike="noStrike" kern="1200" cap="none" spc="0" normalizeH="0" baseline="0" noProof="0" dirty="0">
              <a:ln>
                <a:noFill/>
              </a:ln>
              <a:effectLst/>
              <a:uLnTx/>
              <a:uFillTx/>
              <a:latin typeface="Montserrat SemiBold" panose="00000700000000000000" pitchFamily="2" charset="0"/>
              <a:ea typeface="+mn-ea"/>
              <a:cs typeface="+mn-cs"/>
            </a:endParaRPr>
          </a:p>
          <a:p>
            <a:pPr marL="0" marR="0" lvl="0" indent="0" algn="just" defTabSz="457200" rtl="0" eaLnBrk="1" fontAlgn="auto" latinLnBrk="0" hangingPunct="1">
              <a:lnSpc>
                <a:spcPct val="100000"/>
              </a:lnSpc>
              <a:spcBef>
                <a:spcPts val="0"/>
              </a:spcBef>
              <a:spcAft>
                <a:spcPts val="0"/>
              </a:spcAft>
              <a:buClr>
                <a:srgbClr val="B38E5D"/>
              </a:buClr>
              <a:buSzPct val="130000"/>
              <a:buFontTx/>
              <a:buNone/>
              <a:tabLst/>
              <a:defRPr/>
            </a:pPr>
            <a:r>
              <a:rPr kumimoji="0" lang="es-MX" sz="2100" b="0" i="0" u="none" strike="noStrike" kern="1200" cap="none" spc="0" normalizeH="0" baseline="0" noProof="0" dirty="0">
                <a:ln>
                  <a:noFill/>
                </a:ln>
                <a:effectLst/>
                <a:uLnTx/>
                <a:uFillTx/>
                <a:latin typeface="Montserrat SemiBold" panose="00000700000000000000" pitchFamily="2" charset="0"/>
                <a:ea typeface="+mn-ea"/>
                <a:cs typeface="+mn-cs"/>
              </a:rPr>
              <a:t>Por otra parte, el numeral 1.2, Apartado B, Arrendamiento Inmobiliario, de las Políticas para la Administración Inmobiliaria del </a:t>
            </a:r>
            <a:r>
              <a:rPr kumimoji="0" lang="es-MX" sz="2100" b="0" i="0" u="none" strike="noStrike" kern="1200" cap="none" spc="0" normalizeH="0" baseline="0" noProof="0" dirty="0" smtClean="0">
                <a:ln>
                  <a:noFill/>
                </a:ln>
                <a:effectLst/>
                <a:uLnTx/>
                <a:uFillTx/>
                <a:latin typeface="Montserrat SemiBold" panose="00000700000000000000" pitchFamily="2" charset="0"/>
                <a:ea typeface="+mn-ea"/>
                <a:cs typeface="+mn-cs"/>
              </a:rPr>
              <a:t>IMSS establece </a:t>
            </a:r>
            <a:r>
              <a:rPr kumimoji="0" lang="es-MX" sz="2100" b="0" i="0" u="none" strike="noStrike" kern="1200" cap="none" spc="0" normalizeH="0" baseline="0" noProof="0" dirty="0">
                <a:ln>
                  <a:noFill/>
                </a:ln>
                <a:effectLst/>
                <a:uLnTx/>
                <a:uFillTx/>
                <a:latin typeface="Montserrat SemiBold" panose="00000700000000000000" pitchFamily="2" charset="0"/>
                <a:ea typeface="+mn-ea"/>
                <a:cs typeface="+mn-cs"/>
              </a:rPr>
              <a:t>que cada año se debe elaborar el Programa de Arrendamiento Inmobiliario del </a:t>
            </a:r>
            <a:r>
              <a:rPr kumimoji="0" lang="es-MX" sz="2100" b="0" i="0" u="none" strike="noStrike" kern="1200" cap="none" spc="0" normalizeH="0" baseline="0" noProof="0" dirty="0" smtClean="0">
                <a:ln>
                  <a:noFill/>
                </a:ln>
                <a:effectLst/>
                <a:uLnTx/>
                <a:uFillTx/>
                <a:latin typeface="Montserrat SemiBold" panose="00000700000000000000" pitchFamily="2" charset="0"/>
                <a:ea typeface="+mn-ea"/>
                <a:cs typeface="+mn-cs"/>
              </a:rPr>
              <a:t>Instituto, </a:t>
            </a:r>
            <a:r>
              <a:rPr kumimoji="0" lang="es-MX" sz="2100" b="0" i="0" u="none" strike="noStrike" kern="1200" cap="none" spc="0" normalizeH="0" baseline="0" noProof="0" dirty="0">
                <a:ln>
                  <a:noFill/>
                </a:ln>
                <a:effectLst/>
                <a:uLnTx/>
                <a:uFillTx/>
                <a:latin typeface="Montserrat SemiBold" panose="00000700000000000000" pitchFamily="2" charset="0"/>
                <a:ea typeface="+mn-ea"/>
                <a:cs typeface="+mn-cs"/>
              </a:rPr>
              <a:t>el cual será sometido a consideración del H. Consejo Técnico para obtener la aprobación correspondiente.</a:t>
            </a:r>
          </a:p>
          <a:p>
            <a:pPr marL="0" marR="0" lvl="0" indent="0" algn="just" defTabSz="457200" rtl="0" eaLnBrk="1" fontAlgn="auto" latinLnBrk="0" hangingPunct="1">
              <a:lnSpc>
                <a:spcPct val="100000"/>
              </a:lnSpc>
              <a:spcBef>
                <a:spcPts val="0"/>
              </a:spcBef>
              <a:spcAft>
                <a:spcPts val="0"/>
              </a:spcAft>
              <a:buClr>
                <a:srgbClr val="B38E5D"/>
              </a:buClr>
              <a:buSzPct val="130000"/>
              <a:buFontTx/>
              <a:buNone/>
              <a:tabLst/>
              <a:defRPr/>
            </a:pPr>
            <a:endParaRPr kumimoji="0" lang="es-MX" sz="2100" b="0" i="0" u="none" strike="noStrike" kern="1200" cap="none" spc="0" normalizeH="0" baseline="0" noProof="0" dirty="0">
              <a:ln>
                <a:noFill/>
              </a:ln>
              <a:effectLst/>
              <a:uLnTx/>
              <a:uFillTx/>
              <a:latin typeface="Montserrat SemiBold" panose="00000700000000000000" pitchFamily="2" charset="0"/>
              <a:ea typeface="+mn-ea"/>
              <a:cs typeface="+mn-cs"/>
            </a:endParaRPr>
          </a:p>
          <a:p>
            <a:pPr marL="0" marR="0" lvl="0" indent="0" algn="just" defTabSz="457200" rtl="0" eaLnBrk="1" fontAlgn="auto" latinLnBrk="0" hangingPunct="1">
              <a:lnSpc>
                <a:spcPct val="100000"/>
              </a:lnSpc>
              <a:spcBef>
                <a:spcPts val="0"/>
              </a:spcBef>
              <a:spcAft>
                <a:spcPts val="0"/>
              </a:spcAft>
              <a:buClr>
                <a:srgbClr val="B38E5D"/>
              </a:buClr>
              <a:buSzPct val="130000"/>
              <a:buFontTx/>
              <a:buNone/>
              <a:tabLst/>
              <a:defRPr/>
            </a:pPr>
            <a:r>
              <a:rPr kumimoji="0" lang="es-MX" sz="2100" b="0" i="0" u="none" strike="noStrike" kern="1200" cap="none" spc="0" normalizeH="0" baseline="0" noProof="0" dirty="0">
                <a:ln>
                  <a:noFill/>
                </a:ln>
                <a:effectLst/>
                <a:uLnTx/>
                <a:uFillTx/>
                <a:latin typeface="Montserrat SemiBold" panose="00000700000000000000" pitchFamily="2" charset="0"/>
                <a:ea typeface="+mn-ea"/>
                <a:cs typeface="+mn-cs"/>
              </a:rPr>
              <a:t>Dicho programa puede contemplar las siguientes figuras inmobiliarias:</a:t>
            </a:r>
          </a:p>
          <a:p>
            <a:pPr marL="0" marR="0" lvl="0" indent="0" algn="just" defTabSz="457200" rtl="0" eaLnBrk="1" fontAlgn="auto" latinLnBrk="0" hangingPunct="1">
              <a:lnSpc>
                <a:spcPct val="100000"/>
              </a:lnSpc>
              <a:spcBef>
                <a:spcPts val="0"/>
              </a:spcBef>
              <a:spcAft>
                <a:spcPts val="0"/>
              </a:spcAft>
              <a:buClr>
                <a:srgbClr val="B38E5D"/>
              </a:buClr>
              <a:buSzPct val="130000"/>
              <a:buFontTx/>
              <a:buNone/>
              <a:tabLst/>
              <a:defRPr/>
            </a:pPr>
            <a:endParaRPr kumimoji="0" lang="es-MX" sz="2100" b="0" i="0" u="none" strike="noStrike" kern="1200" cap="none" spc="0" normalizeH="0" baseline="0" noProof="0" dirty="0">
              <a:ln>
                <a:noFill/>
              </a:ln>
              <a:effectLst/>
              <a:uLnTx/>
              <a:uFillTx/>
              <a:latin typeface="Montserrat SemiBold" panose="00000700000000000000" pitchFamily="2" charset="0"/>
              <a:ea typeface="+mn-ea"/>
              <a:cs typeface="+mn-cs"/>
            </a:endParaRPr>
          </a:p>
          <a:p>
            <a:pPr marL="1257300" lvl="2" indent="-342900" algn="just">
              <a:buClr>
                <a:srgbClr val="B38E5D"/>
              </a:buClr>
              <a:buSzPct val="130000"/>
              <a:buFont typeface="Arial" panose="020B0604020202020204" pitchFamily="34" charset="0"/>
              <a:buChar char="•"/>
              <a:defRPr/>
            </a:pPr>
            <a:r>
              <a:rPr kumimoji="0" lang="es-MX" sz="2100" b="0" i="0" u="none" strike="noStrike" kern="1200" cap="none" spc="0" normalizeH="0" baseline="0" noProof="0" dirty="0">
                <a:ln>
                  <a:noFill/>
                </a:ln>
                <a:effectLst/>
                <a:uLnTx/>
                <a:uFillTx/>
                <a:latin typeface="Montserrat SemiBold" panose="00000700000000000000" pitchFamily="2" charset="0"/>
                <a:ea typeface="+mn-ea"/>
                <a:cs typeface="+mn-cs"/>
              </a:rPr>
              <a:t>Renovación </a:t>
            </a:r>
          </a:p>
          <a:p>
            <a:pPr marL="1257300" lvl="2" indent="-342900" algn="just">
              <a:buClr>
                <a:srgbClr val="B38E5D"/>
              </a:buClr>
              <a:buSzPct val="130000"/>
              <a:buFont typeface="Arial" panose="020B0604020202020204" pitchFamily="34" charset="0"/>
              <a:buChar char="•"/>
              <a:defRPr/>
            </a:pPr>
            <a:r>
              <a:rPr kumimoji="0" lang="es-MX" sz="2100" b="0" i="0" u="none" strike="noStrike" kern="1200" cap="none" spc="0" normalizeH="0" baseline="0" noProof="0" dirty="0">
                <a:ln>
                  <a:noFill/>
                </a:ln>
                <a:effectLst/>
                <a:uLnTx/>
                <a:uFillTx/>
                <a:latin typeface="Montserrat SemiBold" panose="00000700000000000000" pitchFamily="2" charset="0"/>
                <a:ea typeface="+mn-ea"/>
                <a:cs typeface="+mn-cs"/>
              </a:rPr>
              <a:t>Sustitución</a:t>
            </a:r>
          </a:p>
          <a:p>
            <a:pPr marL="1257300" lvl="2" indent="-342900" algn="just">
              <a:buClr>
                <a:srgbClr val="B38E5D"/>
              </a:buClr>
              <a:buSzPct val="130000"/>
              <a:buFont typeface="Arial" panose="020B0604020202020204" pitchFamily="34" charset="0"/>
              <a:buChar char="•"/>
              <a:defRPr/>
            </a:pPr>
            <a:r>
              <a:rPr kumimoji="0" lang="es-MX" sz="2100" b="0" i="0" u="none" strike="noStrike" kern="1200" cap="none" spc="0" normalizeH="0" baseline="0" noProof="0" dirty="0">
                <a:ln>
                  <a:noFill/>
                </a:ln>
                <a:effectLst/>
                <a:uLnTx/>
                <a:uFillTx/>
                <a:latin typeface="Montserrat SemiBold" panose="00000700000000000000" pitchFamily="2" charset="0"/>
                <a:ea typeface="+mn-ea"/>
                <a:cs typeface="+mn-cs"/>
              </a:rPr>
              <a:t>Nuevo arrendamiento</a:t>
            </a:r>
          </a:p>
          <a:p>
            <a:pPr marL="1257300" lvl="2" indent="-342900" algn="just">
              <a:buClr>
                <a:srgbClr val="B38E5D"/>
              </a:buClr>
              <a:buSzPct val="130000"/>
              <a:buFont typeface="Arial" panose="020B0604020202020204" pitchFamily="34" charset="0"/>
              <a:buChar char="•"/>
              <a:defRPr/>
            </a:pPr>
            <a:r>
              <a:rPr kumimoji="0" lang="es-MX" sz="2100" b="0" i="0" u="none" strike="noStrike" kern="1200" cap="none" spc="0" normalizeH="0" baseline="0" noProof="0" dirty="0" smtClean="0">
                <a:ln>
                  <a:noFill/>
                </a:ln>
                <a:effectLst/>
                <a:uLnTx/>
                <a:uFillTx/>
                <a:latin typeface="Montserrat SemiBold" panose="00000700000000000000" pitchFamily="2" charset="0"/>
                <a:ea typeface="+mn-ea"/>
                <a:cs typeface="+mn-cs"/>
              </a:rPr>
              <a:t>Cancelación</a:t>
            </a:r>
            <a:endParaRPr kumimoji="0" lang="es-MX" sz="2100" b="0" i="0" u="none" strike="noStrike" kern="1200" cap="none" spc="0" normalizeH="0" baseline="0" noProof="0" dirty="0">
              <a:ln>
                <a:noFill/>
              </a:ln>
              <a:effectLst/>
              <a:uLnTx/>
              <a:uFillTx/>
              <a:latin typeface="Montserrat SemiBold" panose="00000700000000000000" pitchFamily="2" charset="0"/>
              <a:ea typeface="+mn-ea"/>
              <a:cs typeface="+mn-cs"/>
            </a:endParaRPr>
          </a:p>
        </p:txBody>
      </p:sp>
      <p:sp>
        <p:nvSpPr>
          <p:cNvPr id="21" name="Marcador de número de diapositiva 3">
            <a:extLst>
              <a:ext uri="{FF2B5EF4-FFF2-40B4-BE49-F238E27FC236}">
                <a16:creationId xmlns:a16="http://schemas.microsoft.com/office/drawing/2014/main" xmlns="" id="{205C99F5-9482-E50E-CEAB-EF7B9FB30FBE}"/>
              </a:ext>
            </a:extLst>
          </p:cNvPr>
          <p:cNvSpPr txBox="1">
            <a:spLocks/>
          </p:cNvSpPr>
          <p:nvPr/>
        </p:nvSpPr>
        <p:spPr>
          <a:xfrm>
            <a:off x="140727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marL="0" marR="0" lvl="0" indent="0" algn="r" defTabSz="729010" rtl="0" eaLnBrk="1" fontAlgn="auto" latinLnBrk="0" hangingPunct="1">
              <a:lnSpc>
                <a:spcPct val="100000"/>
              </a:lnSpc>
              <a:spcBef>
                <a:spcPts val="0"/>
              </a:spcBef>
              <a:spcAft>
                <a:spcPts val="0"/>
              </a:spcAft>
              <a:buClrTx/>
              <a:buSzTx/>
              <a:buFontTx/>
              <a:buNone/>
              <a:tabLst/>
              <a:defRPr/>
            </a:pPr>
            <a:fld id="{C119739B-ACC7-1A4E-906B-A9546BA1AB75}" type="slidenum">
              <a:rPr kumimoji="0" lang="es-MX" sz="1500" b="1" i="0" u="none" strike="noStrike" kern="1200" cap="none" spc="0" normalizeH="0" baseline="0" noProof="0" smtClean="0">
                <a:ln>
                  <a:noFill/>
                </a:ln>
                <a:solidFill>
                  <a:prstClr val="black">
                    <a:lumMod val="50000"/>
                    <a:lumOff val="50000"/>
                  </a:prstClr>
                </a:solidFill>
                <a:effectLst/>
                <a:uLnTx/>
                <a:uFillTx/>
                <a:latin typeface="Montserrat" panose="00000500000000000000" pitchFamily="2" charset="0"/>
                <a:ea typeface="+mn-ea"/>
                <a:cs typeface="+mn-cs"/>
              </a:rPr>
              <a:pPr marL="0" marR="0" lvl="0" indent="0" algn="r" defTabSz="729010" rtl="0" eaLnBrk="1" fontAlgn="auto" latinLnBrk="0" hangingPunct="1">
                <a:lnSpc>
                  <a:spcPct val="100000"/>
                </a:lnSpc>
                <a:spcBef>
                  <a:spcPts val="0"/>
                </a:spcBef>
                <a:spcAft>
                  <a:spcPts val="0"/>
                </a:spcAft>
                <a:buClrTx/>
                <a:buSzTx/>
                <a:buFontTx/>
                <a:buNone/>
                <a:tabLst/>
                <a:defRPr/>
              </a:pPr>
              <a:t>3</a:t>
            </a:fld>
            <a:endParaRPr kumimoji="0" lang="es-MX" sz="1500" b="1" i="0" u="none" strike="noStrike" kern="1200" cap="none" spc="0" normalizeH="0" baseline="0" noProof="0" dirty="0">
              <a:ln>
                <a:noFill/>
              </a:ln>
              <a:solidFill>
                <a:prstClr val="black">
                  <a:lumMod val="50000"/>
                  <a:lumOff val="50000"/>
                </a:prstClr>
              </a:solidFill>
              <a:effectLst/>
              <a:uLnTx/>
              <a:uFillTx/>
              <a:latin typeface="Montserrat" panose="00000500000000000000" pitchFamily="2" charset="0"/>
              <a:ea typeface="+mn-ea"/>
              <a:cs typeface="+mn-cs"/>
            </a:endParaRPr>
          </a:p>
        </p:txBody>
      </p:sp>
      <p:pic>
        <p:nvPicPr>
          <p:cNvPr id="2" name="Imagen 1">
            <a:extLst>
              <a:ext uri="{FF2B5EF4-FFF2-40B4-BE49-F238E27FC236}">
                <a16:creationId xmlns:a16="http://schemas.microsoft.com/office/drawing/2014/main" xmlns="" id="{CE888065-CF7E-A683-DA86-E44156419A66}"/>
              </a:ext>
            </a:extLst>
          </p:cNvPr>
          <p:cNvPicPr>
            <a:picLocks noChangeAspect="1"/>
          </p:cNvPicPr>
          <p:nvPr/>
        </p:nvPicPr>
        <p:blipFill>
          <a:blip r:embed="rId3"/>
          <a:stretch>
            <a:fillRect/>
          </a:stretch>
        </p:blipFill>
        <p:spPr>
          <a:xfrm>
            <a:off x="799751" y="3778722"/>
            <a:ext cx="1152244" cy="1677698"/>
          </a:xfrm>
          <a:prstGeom prst="rect">
            <a:avLst/>
          </a:prstGeom>
        </p:spPr>
      </p:pic>
      <p:pic>
        <p:nvPicPr>
          <p:cNvPr id="3" name="Google Shape;143;p20">
            <a:extLst>
              <a:ext uri="{FF2B5EF4-FFF2-40B4-BE49-F238E27FC236}">
                <a16:creationId xmlns:a16="http://schemas.microsoft.com/office/drawing/2014/main" xmlns="" id="{A6582207-CDAC-C125-A488-7CEA1049AE79}"/>
              </a:ext>
            </a:extLst>
          </p:cNvPr>
          <p:cNvPicPr preferRelativeResize="0"/>
          <p:nvPr/>
        </p:nvPicPr>
        <p:blipFill rotWithShape="1">
          <a:blip r:embed="rId4">
            <a:alphaModFix/>
          </a:blip>
          <a:srcRect/>
          <a:stretch/>
        </p:blipFill>
        <p:spPr>
          <a:xfrm>
            <a:off x="5353344" y="606064"/>
            <a:ext cx="729629" cy="672962"/>
          </a:xfrm>
          <a:prstGeom prst="rect">
            <a:avLst/>
          </a:prstGeom>
          <a:noFill/>
          <a:ln>
            <a:noFill/>
          </a:ln>
        </p:spPr>
      </p:pic>
    </p:spTree>
    <p:extLst>
      <p:ext uri="{BB962C8B-B14F-4D97-AF65-F5344CB8AC3E}">
        <p14:creationId xmlns:p14="http://schemas.microsoft.com/office/powerpoint/2010/main" val="1898230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xmlns="" id="{270A9773-0ECE-440C-9964-C8637DEF189B}"/>
              </a:ext>
            </a:extLst>
          </p:cNvPr>
          <p:cNvSpPr txBox="1"/>
          <p:nvPr/>
        </p:nvSpPr>
        <p:spPr>
          <a:xfrm>
            <a:off x="799751" y="2191305"/>
            <a:ext cx="13946886" cy="1384995"/>
          </a:xfrm>
          <a:prstGeom prst="rect">
            <a:avLst/>
          </a:prstGeom>
          <a:no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
                <a:srgbClr val="B38E5D"/>
              </a:buClr>
              <a:buSzPct val="130000"/>
              <a:buFontTx/>
              <a:buNone/>
              <a:tabLst/>
              <a:defRPr/>
            </a:pPr>
            <a:r>
              <a:rPr kumimoji="0" lang="es-MX" sz="2100" b="0" i="0" u="none" kern="1200" cap="none" spc="0" normalizeH="0" baseline="0" noProof="0" dirty="0" smtClean="0">
                <a:ln>
                  <a:noFill/>
                </a:ln>
                <a:effectLst/>
                <a:uLnTx/>
                <a:uFillTx/>
                <a:latin typeface="Montserrat SemiBold" panose="00000700000000000000" pitchFamily="2" charset="0"/>
                <a:ea typeface="+mn-ea"/>
                <a:cs typeface="+mn-cs"/>
              </a:rPr>
              <a:t>E</a:t>
            </a:r>
            <a:r>
              <a:rPr kumimoji="0" lang="es-MX" sz="2100" b="0" i="0" u="none" strike="noStrike" kern="1200" cap="none" spc="0" normalizeH="0" baseline="0" noProof="0" dirty="0" smtClean="0">
                <a:ln>
                  <a:noFill/>
                </a:ln>
                <a:effectLst/>
                <a:uLnTx/>
                <a:uFillTx/>
                <a:latin typeface="Montserrat SemiBold" panose="00000700000000000000" pitchFamily="2" charset="0"/>
                <a:ea typeface="+mn-ea"/>
                <a:cs typeface="+mn-cs"/>
              </a:rPr>
              <a:t>n </a:t>
            </a:r>
            <a:r>
              <a:rPr kumimoji="0" lang="es-MX" sz="2100" b="0" i="0" u="none" strike="noStrike" kern="1200" cap="none" spc="0" normalizeH="0" baseline="0" noProof="0" dirty="0">
                <a:ln>
                  <a:noFill/>
                </a:ln>
                <a:effectLst/>
                <a:uLnTx/>
                <a:uFillTx/>
                <a:latin typeface="Montserrat SemiBold" panose="00000700000000000000" pitchFamily="2" charset="0"/>
                <a:ea typeface="+mn-ea"/>
                <a:cs typeface="+mn-cs"/>
              </a:rPr>
              <a:t>los artículos transitorios Tercero y Noveno del decreto por el que se crea el Organismo Público Descentralizado denominado Servicios de Salud del </a:t>
            </a:r>
            <a:r>
              <a:rPr kumimoji="0" lang="es-MX" sz="2100" b="0" i="0" u="none" strike="noStrike" kern="1200" cap="none" spc="0" normalizeH="0" baseline="0" noProof="0" dirty="0" smtClean="0">
                <a:ln>
                  <a:noFill/>
                </a:ln>
                <a:effectLst/>
                <a:uLnTx/>
                <a:uFillTx/>
                <a:latin typeface="Montserrat SemiBold" panose="00000700000000000000" pitchFamily="2" charset="0"/>
                <a:ea typeface="+mn-ea"/>
                <a:cs typeface="+mn-cs"/>
              </a:rPr>
              <a:t>IMSS para </a:t>
            </a:r>
            <a:r>
              <a:rPr kumimoji="0" lang="es-MX" sz="2100" b="0" i="0" u="none" strike="noStrike" kern="1200" cap="none" spc="0" normalizeH="0" baseline="0" noProof="0" dirty="0">
                <a:ln>
                  <a:noFill/>
                </a:ln>
                <a:effectLst/>
                <a:uLnTx/>
                <a:uFillTx/>
                <a:latin typeface="Montserrat SemiBold" panose="00000700000000000000" pitchFamily="2" charset="0"/>
                <a:ea typeface="+mn-ea"/>
                <a:cs typeface="+mn-cs"/>
              </a:rPr>
              <a:t>el Bienestar (IMSS-BIENESTAR), publicado en el Diario Oficial de la Federación el 31 de agosto de 2022, se establece lo siguiente:</a:t>
            </a:r>
          </a:p>
          <a:p>
            <a:pPr marL="0" marR="0" lvl="0" indent="0" algn="just" defTabSz="457200" rtl="0" eaLnBrk="1" fontAlgn="auto" latinLnBrk="0" hangingPunct="1">
              <a:lnSpc>
                <a:spcPct val="100000"/>
              </a:lnSpc>
              <a:spcBef>
                <a:spcPts val="0"/>
              </a:spcBef>
              <a:spcAft>
                <a:spcPts val="0"/>
              </a:spcAft>
              <a:buClr>
                <a:srgbClr val="B38E5D"/>
              </a:buClr>
              <a:buSzPct val="130000"/>
              <a:buFontTx/>
              <a:buNone/>
              <a:tabLst/>
              <a:defRPr/>
            </a:pPr>
            <a:endParaRPr kumimoji="0" lang="es-MX" sz="2100" b="0" i="0" u="none" strike="noStrike" kern="1200" cap="none" spc="0" normalizeH="0" baseline="0" noProof="0" dirty="0">
              <a:ln>
                <a:noFill/>
              </a:ln>
              <a:effectLst/>
              <a:uLnTx/>
              <a:uFillTx/>
              <a:latin typeface="Montserrat SemiBold" panose="00000700000000000000" pitchFamily="2" charset="0"/>
              <a:ea typeface="+mn-ea"/>
              <a:cs typeface="+mn-cs"/>
            </a:endParaRPr>
          </a:p>
        </p:txBody>
      </p:sp>
      <p:sp>
        <p:nvSpPr>
          <p:cNvPr id="21" name="Marcador de número de diapositiva 3">
            <a:extLst>
              <a:ext uri="{FF2B5EF4-FFF2-40B4-BE49-F238E27FC236}">
                <a16:creationId xmlns:a16="http://schemas.microsoft.com/office/drawing/2014/main" xmlns="" id="{205C99F5-9482-E50E-CEAB-EF7B9FB30FBE}"/>
              </a:ext>
            </a:extLst>
          </p:cNvPr>
          <p:cNvSpPr txBox="1">
            <a:spLocks/>
          </p:cNvSpPr>
          <p:nvPr/>
        </p:nvSpPr>
        <p:spPr>
          <a:xfrm>
            <a:off x="14248708" y="9555010"/>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marL="0" marR="0" lvl="0" indent="0" algn="r" defTabSz="729010" rtl="0" eaLnBrk="1" fontAlgn="auto" latinLnBrk="0" hangingPunct="1">
              <a:lnSpc>
                <a:spcPct val="100000"/>
              </a:lnSpc>
              <a:spcBef>
                <a:spcPts val="0"/>
              </a:spcBef>
              <a:spcAft>
                <a:spcPts val="0"/>
              </a:spcAft>
              <a:buClrTx/>
              <a:buSzTx/>
              <a:buFontTx/>
              <a:buNone/>
              <a:tabLst/>
              <a:defRPr/>
            </a:pPr>
            <a:fld id="{C119739B-ACC7-1A4E-906B-A9546BA1AB75}" type="slidenum">
              <a:rPr kumimoji="0" lang="es-MX" sz="1500" b="1" i="0" u="none" strike="noStrike" kern="1200" cap="none" spc="0" normalizeH="0" baseline="0" noProof="0" smtClean="0">
                <a:ln>
                  <a:noFill/>
                </a:ln>
                <a:solidFill>
                  <a:prstClr val="black">
                    <a:lumMod val="50000"/>
                    <a:lumOff val="50000"/>
                  </a:prstClr>
                </a:solidFill>
                <a:effectLst/>
                <a:uLnTx/>
                <a:uFillTx/>
                <a:latin typeface="Montserrat" panose="00000500000000000000" pitchFamily="2" charset="0"/>
                <a:ea typeface="+mn-ea"/>
                <a:cs typeface="+mn-cs"/>
              </a:rPr>
              <a:pPr marL="0" marR="0" lvl="0" indent="0" algn="r" defTabSz="729010" rtl="0" eaLnBrk="1" fontAlgn="auto" latinLnBrk="0" hangingPunct="1">
                <a:lnSpc>
                  <a:spcPct val="100000"/>
                </a:lnSpc>
                <a:spcBef>
                  <a:spcPts val="0"/>
                </a:spcBef>
                <a:spcAft>
                  <a:spcPts val="0"/>
                </a:spcAft>
                <a:buClrTx/>
                <a:buSzTx/>
                <a:buFontTx/>
                <a:buNone/>
                <a:tabLst/>
                <a:defRPr/>
              </a:pPr>
              <a:t>4</a:t>
            </a:fld>
            <a:endParaRPr kumimoji="0" lang="es-MX" sz="1500" b="1" i="0" u="none" strike="noStrike" kern="1200" cap="none" spc="0" normalizeH="0" baseline="0" noProof="0" dirty="0">
              <a:ln>
                <a:noFill/>
              </a:ln>
              <a:solidFill>
                <a:prstClr val="black">
                  <a:lumMod val="50000"/>
                  <a:lumOff val="50000"/>
                </a:prstClr>
              </a:solidFill>
              <a:effectLst/>
              <a:uLnTx/>
              <a:uFillTx/>
              <a:latin typeface="Montserrat" panose="00000500000000000000" pitchFamily="2" charset="0"/>
              <a:ea typeface="+mn-ea"/>
              <a:cs typeface="+mn-cs"/>
            </a:endParaRPr>
          </a:p>
        </p:txBody>
      </p:sp>
      <p:sp>
        <p:nvSpPr>
          <p:cNvPr id="2" name="CuadroTexto 1">
            <a:extLst>
              <a:ext uri="{FF2B5EF4-FFF2-40B4-BE49-F238E27FC236}">
                <a16:creationId xmlns:a16="http://schemas.microsoft.com/office/drawing/2014/main" xmlns="" id="{1F2E9325-C17F-4368-BC69-AC3ADB0EDC09}"/>
              </a:ext>
            </a:extLst>
          </p:cNvPr>
          <p:cNvSpPr txBox="1"/>
          <p:nvPr/>
        </p:nvSpPr>
        <p:spPr>
          <a:xfrm>
            <a:off x="2733741" y="4388521"/>
            <a:ext cx="10486902" cy="3323987"/>
          </a:xfrm>
          <a:prstGeom prst="rect">
            <a:avLst/>
          </a:prstGeom>
          <a:solidFill>
            <a:srgbClr val="BC945A"/>
          </a:solidFill>
        </p:spPr>
        <p:txBody>
          <a:bodyPr wrap="square">
            <a:spAutoFit/>
          </a:bodyPr>
          <a:lstStyle/>
          <a:p>
            <a:pPr algn="just" defTabSz="914400">
              <a:buClr>
                <a:srgbClr val="C00000"/>
              </a:buClr>
              <a:buSzPct val="176000"/>
              <a:defRPr/>
            </a:pPr>
            <a:r>
              <a:rPr lang="es-MX" sz="2100" dirty="0">
                <a:solidFill>
                  <a:prstClr val="white"/>
                </a:solidFill>
                <a:latin typeface="Montserrat SemiBold" panose="00000700000000000000" pitchFamily="2" charset="0"/>
              </a:rPr>
              <a:t>“El Instituto Mexicano del Seguro Social </a:t>
            </a:r>
            <a:r>
              <a:rPr lang="es-MX" sz="2100" b="1" dirty="0">
                <a:solidFill>
                  <a:prstClr val="white"/>
                </a:solidFill>
                <a:latin typeface="Montserrat SemiBold" panose="00000700000000000000" pitchFamily="2" charset="0"/>
              </a:rPr>
              <a:t>continuará operando </a:t>
            </a:r>
            <a:r>
              <a:rPr lang="es-MX" sz="2100" dirty="0">
                <a:solidFill>
                  <a:prstClr val="white"/>
                </a:solidFill>
                <a:latin typeface="Montserrat SemiBold" panose="00000700000000000000" pitchFamily="2" charset="0"/>
              </a:rPr>
              <a:t>directamente las unidades de salud y hospitales con las que cuenta el Programa </a:t>
            </a:r>
            <a:r>
              <a:rPr lang="es-MX" sz="2100" dirty="0" smtClean="0">
                <a:solidFill>
                  <a:schemeClr val="bg1"/>
                </a:solidFill>
                <a:latin typeface="Montserrat SemiBold" panose="00000700000000000000" pitchFamily="2" charset="0"/>
              </a:rPr>
              <a:t>IMSS-BIENESTAR </a:t>
            </a:r>
            <a:r>
              <a:rPr lang="es-MX" sz="2100" dirty="0">
                <a:solidFill>
                  <a:schemeClr val="bg1"/>
                </a:solidFill>
                <a:latin typeface="Montserrat SemiBold" panose="00000700000000000000" pitchFamily="2" charset="0"/>
              </a:rPr>
              <a:t>en aquellas entidades federativas en las que tiene presencia, de conformidad </a:t>
            </a:r>
            <a:r>
              <a:rPr lang="es-MX" sz="2100" dirty="0">
                <a:solidFill>
                  <a:prstClr val="white"/>
                </a:solidFill>
                <a:latin typeface="Montserrat SemiBold" panose="00000700000000000000" pitchFamily="2" charset="0"/>
              </a:rPr>
              <a:t>con sus Reglas de Operación vigentes.” </a:t>
            </a:r>
          </a:p>
          <a:p>
            <a:pPr algn="just" defTabSz="914400">
              <a:buClr>
                <a:srgbClr val="C00000"/>
              </a:buClr>
              <a:buSzPct val="176000"/>
              <a:defRPr/>
            </a:pPr>
            <a:endParaRPr lang="es-MX" sz="2100" dirty="0">
              <a:solidFill>
                <a:prstClr val="white"/>
              </a:solidFill>
              <a:latin typeface="Montserrat SemiBold" panose="00000700000000000000" pitchFamily="2" charset="0"/>
            </a:endParaRPr>
          </a:p>
          <a:p>
            <a:pPr algn="just" defTabSz="914400">
              <a:buClr>
                <a:srgbClr val="C00000"/>
              </a:buClr>
              <a:buSzPct val="176000"/>
              <a:defRPr/>
            </a:pPr>
            <a:r>
              <a:rPr lang="es-MX" sz="2100" dirty="0">
                <a:solidFill>
                  <a:prstClr val="white"/>
                </a:solidFill>
                <a:latin typeface="Montserrat SemiBold" panose="00000700000000000000" pitchFamily="2" charset="0"/>
              </a:rPr>
              <a:t>“En tanto se implementa la infraestructura, sistemas de información y normativa del IMSS-BIENESTAR, sus procesos administrativos </a:t>
            </a:r>
            <a:r>
              <a:rPr lang="es-MX" sz="2100" b="1" dirty="0">
                <a:solidFill>
                  <a:prstClr val="white"/>
                </a:solidFill>
                <a:latin typeface="Montserrat SemiBold" panose="00000700000000000000" pitchFamily="2" charset="0"/>
              </a:rPr>
              <a:t>deberán realizarse a través de los medios y sistemas de información del Instituto Mexicano del Seguro Social</a:t>
            </a:r>
            <a:r>
              <a:rPr lang="es-MX" sz="2100" dirty="0">
                <a:solidFill>
                  <a:prstClr val="white"/>
                </a:solidFill>
                <a:latin typeface="Montserrat SemiBold" panose="00000700000000000000" pitchFamily="2" charset="0"/>
              </a:rPr>
              <a:t>, así como sujetarse a la normativa de dicho Instituto …”</a:t>
            </a:r>
          </a:p>
        </p:txBody>
      </p:sp>
      <p:pic>
        <p:nvPicPr>
          <p:cNvPr id="6" name="Gráfico 5" descr="Badge 3 con relleno sólido">
            <a:extLst>
              <a:ext uri="{FF2B5EF4-FFF2-40B4-BE49-F238E27FC236}">
                <a16:creationId xmlns:a16="http://schemas.microsoft.com/office/drawing/2014/main" xmlns="" id="{5C92244B-891E-54C1-047A-77915217E5F2}"/>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210383" y="4702102"/>
            <a:ext cx="914400" cy="914400"/>
          </a:xfrm>
          <a:prstGeom prst="rect">
            <a:avLst/>
          </a:prstGeom>
        </p:spPr>
      </p:pic>
      <p:pic>
        <p:nvPicPr>
          <p:cNvPr id="7" name="Gráfico 6" descr="Badge 9 con relleno sólido">
            <a:extLst>
              <a:ext uri="{FF2B5EF4-FFF2-40B4-BE49-F238E27FC236}">
                <a16:creationId xmlns:a16="http://schemas.microsoft.com/office/drawing/2014/main" xmlns="" id="{C04BDB66-CE68-4A74-57ED-B50FEE29E5A3}"/>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1210383" y="6637948"/>
            <a:ext cx="914400" cy="914400"/>
          </a:xfrm>
          <a:prstGeom prst="rect">
            <a:avLst/>
          </a:prstGeom>
        </p:spPr>
      </p:pic>
      <p:sp>
        <p:nvSpPr>
          <p:cNvPr id="3" name="CuadroTexto 2">
            <a:extLst>
              <a:ext uri="{FF2B5EF4-FFF2-40B4-BE49-F238E27FC236}">
                <a16:creationId xmlns:a16="http://schemas.microsoft.com/office/drawing/2014/main" xmlns="" id="{1DB06EA5-317D-FFDD-1E84-560A93A79E7F}"/>
              </a:ext>
            </a:extLst>
          </p:cNvPr>
          <p:cNvSpPr txBox="1"/>
          <p:nvPr/>
        </p:nvSpPr>
        <p:spPr>
          <a:xfrm>
            <a:off x="1119989" y="4388521"/>
            <a:ext cx="1095187" cy="369332"/>
          </a:xfrm>
          <a:prstGeom prst="rect">
            <a:avLst/>
          </a:prstGeom>
          <a:noFill/>
        </p:spPr>
        <p:txBody>
          <a:bodyPr wrap="square" rtlCol="0">
            <a:spAutoFit/>
          </a:bodyPr>
          <a:lstStyle/>
          <a:p>
            <a:pPr algn="ctr"/>
            <a:r>
              <a:rPr lang="es-MX" i="1" dirty="0">
                <a:latin typeface="Montserrat SemiBold" panose="00000700000000000000" pitchFamily="2" charset="0"/>
              </a:rPr>
              <a:t>Párrafo </a:t>
            </a:r>
          </a:p>
        </p:txBody>
      </p:sp>
      <p:sp>
        <p:nvSpPr>
          <p:cNvPr id="5" name="CuadroTexto 4">
            <a:extLst>
              <a:ext uri="{FF2B5EF4-FFF2-40B4-BE49-F238E27FC236}">
                <a16:creationId xmlns:a16="http://schemas.microsoft.com/office/drawing/2014/main" xmlns="" id="{0C6DE529-4D4B-DA25-31B0-F4B6B4F1C94E}"/>
              </a:ext>
            </a:extLst>
          </p:cNvPr>
          <p:cNvSpPr txBox="1"/>
          <p:nvPr/>
        </p:nvSpPr>
        <p:spPr>
          <a:xfrm>
            <a:off x="1119989" y="6378720"/>
            <a:ext cx="1095187" cy="369332"/>
          </a:xfrm>
          <a:prstGeom prst="rect">
            <a:avLst/>
          </a:prstGeom>
          <a:noFill/>
        </p:spPr>
        <p:txBody>
          <a:bodyPr wrap="square" rtlCol="0">
            <a:spAutoFit/>
          </a:bodyPr>
          <a:lstStyle/>
          <a:p>
            <a:pPr algn="ctr"/>
            <a:r>
              <a:rPr lang="es-MX" i="1" dirty="0">
                <a:latin typeface="Montserrat SemiBold" panose="00000700000000000000" pitchFamily="2" charset="0"/>
              </a:rPr>
              <a:t>Párrafo </a:t>
            </a:r>
          </a:p>
        </p:txBody>
      </p:sp>
      <p:sp>
        <p:nvSpPr>
          <p:cNvPr id="8" name="Rectángulo 6">
            <a:extLst>
              <a:ext uri="{FF2B5EF4-FFF2-40B4-BE49-F238E27FC236}">
                <a16:creationId xmlns:a16="http://schemas.microsoft.com/office/drawing/2014/main" xmlns="" id="{5E09BC29-BBA5-4EE3-A545-57BFA97BA036}"/>
              </a:ext>
            </a:extLst>
          </p:cNvPr>
          <p:cNvSpPr/>
          <p:nvPr/>
        </p:nvSpPr>
        <p:spPr>
          <a:xfrm>
            <a:off x="957922" y="571140"/>
            <a:ext cx="14080251" cy="707886"/>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noFill/>
                </a:ln>
                <a:solidFill>
                  <a:srgbClr val="245C4F"/>
                </a:solidFill>
                <a:effectLst/>
                <a:uLnTx/>
                <a:uFillTx/>
                <a:latin typeface="Montserrat SemiBold" pitchFamily="2" charset="77"/>
                <a:ea typeface="+mn-ea"/>
                <a:cs typeface="+mn-cs"/>
              </a:rPr>
              <a:t>I. Antecedentes</a:t>
            </a:r>
          </a:p>
        </p:txBody>
      </p:sp>
      <p:pic>
        <p:nvPicPr>
          <p:cNvPr id="9" name="Google Shape;143;p20">
            <a:extLst>
              <a:ext uri="{FF2B5EF4-FFF2-40B4-BE49-F238E27FC236}">
                <a16:creationId xmlns:a16="http://schemas.microsoft.com/office/drawing/2014/main" xmlns="" id="{AC156092-8C9B-F7FE-24A1-A218301CD439}"/>
              </a:ext>
            </a:extLst>
          </p:cNvPr>
          <p:cNvPicPr preferRelativeResize="0"/>
          <p:nvPr/>
        </p:nvPicPr>
        <p:blipFill rotWithShape="1">
          <a:blip r:embed="rId7">
            <a:alphaModFix/>
          </a:blip>
          <a:srcRect/>
          <a:stretch/>
        </p:blipFill>
        <p:spPr>
          <a:xfrm>
            <a:off x="5353344" y="606064"/>
            <a:ext cx="729629" cy="672962"/>
          </a:xfrm>
          <a:prstGeom prst="rect">
            <a:avLst/>
          </a:prstGeom>
          <a:noFill/>
          <a:ln>
            <a:noFill/>
          </a:ln>
        </p:spPr>
      </p:pic>
    </p:spTree>
    <p:extLst>
      <p:ext uri="{BB962C8B-B14F-4D97-AF65-F5344CB8AC3E}">
        <p14:creationId xmlns:p14="http://schemas.microsoft.com/office/powerpoint/2010/main" val="4062278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xmlns="" id="{270A9773-0ECE-440C-9964-C8637DEF189B}"/>
              </a:ext>
            </a:extLst>
          </p:cNvPr>
          <p:cNvSpPr txBox="1"/>
          <p:nvPr/>
        </p:nvSpPr>
        <p:spPr>
          <a:xfrm>
            <a:off x="1041051" y="2430340"/>
            <a:ext cx="9753949" cy="5909310"/>
          </a:xfrm>
          <a:prstGeom prst="rect">
            <a:avLst/>
          </a:prstGeom>
          <a:no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
                <a:srgbClr val="B38E5D"/>
              </a:buClr>
              <a:buSzPct val="130000"/>
              <a:buFontTx/>
              <a:buNone/>
              <a:tabLst/>
              <a:defRPr/>
            </a:pPr>
            <a:r>
              <a:rPr kumimoji="0" lang="es-MX" sz="2100" b="0" i="0" u="none" strike="noStrike" kern="1200" cap="none" spc="0" normalizeH="0" baseline="0" noProof="0" dirty="0">
                <a:ln>
                  <a:noFill/>
                </a:ln>
                <a:effectLst/>
                <a:uLnTx/>
                <a:uFillTx/>
                <a:latin typeface="Montserrat SemiBold" panose="00000700000000000000" pitchFamily="2" charset="0"/>
                <a:ea typeface="+mn-ea"/>
                <a:cs typeface="+mn-cs"/>
              </a:rPr>
              <a:t>Para cubrir sus esquemas de prestación de servicios, el IMSS-BIENESTAR requiere contar con instalaciones a nivel nacional.</a:t>
            </a:r>
          </a:p>
          <a:p>
            <a:pPr marL="0" marR="0" lvl="0" indent="0" algn="just" defTabSz="457200" rtl="0" eaLnBrk="1" fontAlgn="auto" latinLnBrk="0" hangingPunct="1">
              <a:lnSpc>
                <a:spcPct val="100000"/>
              </a:lnSpc>
              <a:spcBef>
                <a:spcPts val="0"/>
              </a:spcBef>
              <a:spcAft>
                <a:spcPts val="0"/>
              </a:spcAft>
              <a:buClr>
                <a:srgbClr val="B38E5D"/>
              </a:buClr>
              <a:buSzPct val="130000"/>
              <a:buFontTx/>
              <a:buNone/>
              <a:tabLst/>
              <a:defRPr/>
            </a:pPr>
            <a:endParaRPr kumimoji="0" lang="es-MX" sz="2100" b="0" i="0" u="none" strike="noStrike" kern="1200" cap="none" spc="0" normalizeH="0" baseline="0" noProof="0" dirty="0">
              <a:ln>
                <a:noFill/>
              </a:ln>
              <a:effectLst/>
              <a:uLnTx/>
              <a:uFillTx/>
              <a:latin typeface="Montserrat SemiBold" panose="00000700000000000000" pitchFamily="2" charset="0"/>
              <a:ea typeface="+mn-ea"/>
              <a:cs typeface="+mn-cs"/>
            </a:endParaRPr>
          </a:p>
          <a:p>
            <a:pPr marL="0" marR="0" lvl="0" indent="0" algn="just" defTabSz="457200" rtl="0" eaLnBrk="1" fontAlgn="auto" latinLnBrk="0" hangingPunct="1">
              <a:lnSpc>
                <a:spcPct val="100000"/>
              </a:lnSpc>
              <a:spcBef>
                <a:spcPts val="0"/>
              </a:spcBef>
              <a:spcAft>
                <a:spcPts val="0"/>
              </a:spcAft>
              <a:buClr>
                <a:srgbClr val="B38E5D"/>
              </a:buClr>
              <a:buSzPct val="130000"/>
              <a:buFontTx/>
              <a:buNone/>
              <a:tabLst/>
              <a:defRPr/>
            </a:pPr>
            <a:endParaRPr kumimoji="0" lang="es-MX" sz="2100" b="0" i="0" u="none" strike="noStrike" kern="1200" cap="none" spc="0" normalizeH="0" baseline="0" noProof="0" dirty="0">
              <a:ln>
                <a:noFill/>
              </a:ln>
              <a:effectLst/>
              <a:uLnTx/>
              <a:uFillTx/>
              <a:latin typeface="Montserrat SemiBold" panose="00000700000000000000" pitchFamily="2" charset="0"/>
              <a:ea typeface="+mn-ea"/>
              <a:cs typeface="+mn-cs"/>
            </a:endParaRPr>
          </a:p>
          <a:p>
            <a:pPr marL="0" marR="0" lvl="0" indent="0" algn="just" defTabSz="457200" rtl="0" eaLnBrk="1" fontAlgn="auto" latinLnBrk="0" hangingPunct="1">
              <a:lnSpc>
                <a:spcPct val="100000"/>
              </a:lnSpc>
              <a:spcBef>
                <a:spcPts val="0"/>
              </a:spcBef>
              <a:spcAft>
                <a:spcPts val="0"/>
              </a:spcAft>
              <a:buClr>
                <a:srgbClr val="B38E5D"/>
              </a:buClr>
              <a:buSzPct val="130000"/>
              <a:buFontTx/>
              <a:buNone/>
              <a:tabLst/>
              <a:defRPr/>
            </a:pPr>
            <a:r>
              <a:rPr kumimoji="0" lang="es-MX" sz="2100" b="0" i="0" u="none" strike="noStrike" kern="1200" cap="none" spc="0" normalizeH="0" baseline="0" noProof="0" dirty="0">
                <a:ln>
                  <a:noFill/>
                </a:ln>
                <a:effectLst/>
                <a:uLnTx/>
                <a:uFillTx/>
                <a:latin typeface="Montserrat SemiBold" panose="00000700000000000000" pitchFamily="2" charset="0"/>
                <a:ea typeface="+mn-ea"/>
                <a:cs typeface="+mn-cs"/>
              </a:rPr>
              <a:t>Debido a que el Programa IMSS-BIENESTAR no cuenta con infraestructura inmobiliaria propia, es necesario recurrir al arrendamiento de inmuebles, con el propósito de atender la demanda de espacios y poder realizar las actividades encomendadas, destinando los inmuebles arrendados para oficinas administrativas, coordinaciones regionales, oficinas multidisciplinarias y grupos de gestión.</a:t>
            </a:r>
          </a:p>
          <a:p>
            <a:pPr marL="0" marR="0" lvl="0" indent="0" algn="just" defTabSz="457200" rtl="0" eaLnBrk="1" fontAlgn="auto" latinLnBrk="0" hangingPunct="1">
              <a:lnSpc>
                <a:spcPct val="100000"/>
              </a:lnSpc>
              <a:spcBef>
                <a:spcPts val="0"/>
              </a:spcBef>
              <a:spcAft>
                <a:spcPts val="0"/>
              </a:spcAft>
              <a:buClr>
                <a:srgbClr val="B38E5D"/>
              </a:buClr>
              <a:buSzPct val="130000"/>
              <a:buFontTx/>
              <a:buNone/>
              <a:tabLst/>
              <a:defRPr/>
            </a:pPr>
            <a:endParaRPr kumimoji="0" lang="es-MX" sz="2100" b="0" i="0" u="none" strike="noStrike" kern="1200" cap="none" spc="0" normalizeH="0" baseline="0" noProof="0" dirty="0">
              <a:ln>
                <a:noFill/>
              </a:ln>
              <a:effectLst/>
              <a:uLnTx/>
              <a:uFillTx/>
              <a:latin typeface="Montserrat SemiBold" panose="00000700000000000000" pitchFamily="2" charset="0"/>
              <a:ea typeface="+mn-ea"/>
              <a:cs typeface="+mn-cs"/>
            </a:endParaRPr>
          </a:p>
          <a:p>
            <a:pPr marL="0" marR="0" lvl="0" indent="0" algn="just" defTabSz="457200" rtl="0" eaLnBrk="1" fontAlgn="auto" latinLnBrk="0" hangingPunct="1">
              <a:lnSpc>
                <a:spcPct val="100000"/>
              </a:lnSpc>
              <a:spcBef>
                <a:spcPts val="0"/>
              </a:spcBef>
              <a:spcAft>
                <a:spcPts val="0"/>
              </a:spcAft>
              <a:buClr>
                <a:srgbClr val="B38E5D"/>
              </a:buClr>
              <a:buSzPct val="130000"/>
              <a:buFontTx/>
              <a:buNone/>
              <a:tabLst/>
              <a:defRPr/>
            </a:pPr>
            <a:endParaRPr kumimoji="0" lang="es-MX" sz="2100" b="0" i="0" u="none" strike="noStrike" kern="1200" cap="none" spc="0" normalizeH="0" baseline="0" noProof="0" dirty="0">
              <a:ln>
                <a:noFill/>
              </a:ln>
              <a:effectLst/>
              <a:uLnTx/>
              <a:uFillTx/>
              <a:latin typeface="Montserrat SemiBold" panose="00000700000000000000" pitchFamily="2" charset="0"/>
              <a:ea typeface="+mn-ea"/>
              <a:cs typeface="+mn-cs"/>
            </a:endParaRPr>
          </a:p>
          <a:p>
            <a:pPr marL="0" marR="0" lvl="0" indent="0" algn="just" defTabSz="457200" rtl="0" eaLnBrk="1" fontAlgn="auto" latinLnBrk="0" hangingPunct="1">
              <a:lnSpc>
                <a:spcPct val="100000"/>
              </a:lnSpc>
              <a:spcBef>
                <a:spcPts val="0"/>
              </a:spcBef>
              <a:spcAft>
                <a:spcPts val="0"/>
              </a:spcAft>
              <a:buClr>
                <a:srgbClr val="B38E5D"/>
              </a:buClr>
              <a:buSzPct val="130000"/>
              <a:buFontTx/>
              <a:buNone/>
              <a:tabLst/>
              <a:defRPr/>
            </a:pPr>
            <a:r>
              <a:rPr kumimoji="0" lang="es-MX" sz="2100" b="0" i="0" u="none" strike="noStrike" kern="1200" cap="none" spc="0" normalizeH="0" baseline="0" noProof="0" dirty="0">
                <a:ln>
                  <a:noFill/>
                </a:ln>
                <a:effectLst/>
                <a:uLnTx/>
                <a:uFillTx/>
                <a:latin typeface="Montserrat SemiBold" panose="00000700000000000000" pitchFamily="2" charset="0"/>
                <a:ea typeface="+mn-ea"/>
                <a:cs typeface="+mn-cs"/>
              </a:rPr>
              <a:t>La Dirección de Administración con fundamento en el numeral 7.1 </a:t>
            </a:r>
            <a:r>
              <a:rPr kumimoji="0" lang="es-MX" sz="2100" b="0" i="0" u="none" strike="noStrike" kern="1200" cap="none" spc="0" normalizeH="0" baseline="0" noProof="0" dirty="0" smtClean="0">
                <a:ln>
                  <a:noFill/>
                </a:ln>
                <a:effectLst/>
                <a:uLnTx/>
                <a:uFillTx/>
                <a:latin typeface="Montserrat SemiBold" panose="00000700000000000000" pitchFamily="2" charset="0"/>
                <a:ea typeface="+mn-ea"/>
                <a:cs typeface="+mn-cs"/>
              </a:rPr>
              <a:t>párrafos segundo </a:t>
            </a:r>
            <a:r>
              <a:rPr kumimoji="0" lang="es-MX" sz="2100" b="0" i="0" u="none" strike="noStrike" kern="1200" cap="none" spc="0" normalizeH="0" baseline="0" noProof="0" smtClean="0">
                <a:ln>
                  <a:noFill/>
                </a:ln>
                <a:effectLst/>
                <a:uLnTx/>
                <a:uFillTx/>
                <a:latin typeface="Montserrat SemiBold" panose="00000700000000000000" pitchFamily="2" charset="0"/>
                <a:ea typeface="+mn-ea"/>
                <a:cs typeface="+mn-cs"/>
              </a:rPr>
              <a:t>y tercero del </a:t>
            </a:r>
            <a:r>
              <a:rPr kumimoji="0" lang="es-MX" sz="2100" b="0" i="0" u="none" strike="noStrike" kern="1200" cap="none" spc="0" normalizeH="0" baseline="0" noProof="0" dirty="0">
                <a:ln>
                  <a:noFill/>
                </a:ln>
                <a:effectLst/>
                <a:uLnTx/>
                <a:uFillTx/>
                <a:latin typeface="Montserrat SemiBold" panose="00000700000000000000" pitchFamily="2" charset="0"/>
                <a:ea typeface="+mn-ea"/>
                <a:cs typeface="+mn-cs"/>
              </a:rPr>
              <a:t>Manual de Organización de la propia </a:t>
            </a:r>
            <a:r>
              <a:rPr kumimoji="0" lang="es-MX" sz="2100" b="0" i="0" u="none" strike="noStrike" kern="1200" cap="none" spc="0" normalizeH="0" baseline="0" noProof="0" dirty="0" smtClean="0">
                <a:ln>
                  <a:noFill/>
                </a:ln>
                <a:effectLst/>
                <a:uLnTx/>
                <a:uFillTx/>
                <a:latin typeface="Montserrat SemiBold" panose="00000700000000000000" pitchFamily="2" charset="0"/>
                <a:ea typeface="+mn-ea"/>
                <a:cs typeface="+mn-cs"/>
              </a:rPr>
              <a:t>Normativa tiene</a:t>
            </a:r>
            <a:r>
              <a:rPr kumimoji="0" lang="es-MX" sz="2100" b="0" i="0" u="none" strike="noStrike" kern="1200" cap="none" spc="0" normalizeH="0" baseline="0" noProof="0" dirty="0">
                <a:ln>
                  <a:noFill/>
                </a:ln>
                <a:effectLst/>
                <a:uLnTx/>
                <a:uFillTx/>
                <a:latin typeface="Montserrat SemiBold" panose="00000700000000000000" pitchFamily="2" charset="0"/>
                <a:ea typeface="+mn-ea"/>
                <a:cs typeface="+mn-cs"/>
              </a:rPr>
              <a:t>, entre otras, la facultad de autorizar, establecer y coordinar procesos en materia de administración inmobiliaria.</a:t>
            </a:r>
          </a:p>
          <a:p>
            <a:pPr marL="0" marR="0" lvl="0" indent="0" algn="just" defTabSz="457200" rtl="0" eaLnBrk="1" fontAlgn="auto" latinLnBrk="0" hangingPunct="1">
              <a:lnSpc>
                <a:spcPct val="100000"/>
              </a:lnSpc>
              <a:spcBef>
                <a:spcPts val="0"/>
              </a:spcBef>
              <a:spcAft>
                <a:spcPts val="0"/>
              </a:spcAft>
              <a:buClr>
                <a:srgbClr val="B38E5D"/>
              </a:buClr>
              <a:buSzPct val="130000"/>
              <a:buFontTx/>
              <a:buNone/>
              <a:tabLst/>
              <a:defRPr/>
            </a:pPr>
            <a:endParaRPr kumimoji="0" lang="es-MX" sz="2100" b="0" i="0" u="none" strike="noStrike" kern="1200" cap="none" spc="0" normalizeH="0" baseline="0" noProof="0" dirty="0">
              <a:ln>
                <a:noFill/>
              </a:ln>
              <a:effectLst/>
              <a:uLnTx/>
              <a:uFillTx/>
              <a:latin typeface="Montserrat SemiBold" panose="00000700000000000000" pitchFamily="2" charset="0"/>
              <a:ea typeface="+mn-ea"/>
              <a:cs typeface="+mn-cs"/>
            </a:endParaRPr>
          </a:p>
        </p:txBody>
      </p:sp>
      <p:sp>
        <p:nvSpPr>
          <p:cNvPr id="21" name="Marcador de número de diapositiva 3">
            <a:extLst>
              <a:ext uri="{FF2B5EF4-FFF2-40B4-BE49-F238E27FC236}">
                <a16:creationId xmlns:a16="http://schemas.microsoft.com/office/drawing/2014/main" xmlns="" id="{205C99F5-9482-E50E-CEAB-EF7B9FB30FBE}"/>
              </a:ext>
            </a:extLst>
          </p:cNvPr>
          <p:cNvSpPr txBox="1">
            <a:spLocks/>
          </p:cNvSpPr>
          <p:nvPr/>
        </p:nvSpPr>
        <p:spPr>
          <a:xfrm>
            <a:off x="140727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marL="0" marR="0" lvl="0" indent="0" algn="r" defTabSz="729010" rtl="0" eaLnBrk="1" fontAlgn="auto" latinLnBrk="0" hangingPunct="1">
              <a:lnSpc>
                <a:spcPct val="100000"/>
              </a:lnSpc>
              <a:spcBef>
                <a:spcPts val="0"/>
              </a:spcBef>
              <a:spcAft>
                <a:spcPts val="0"/>
              </a:spcAft>
              <a:buClrTx/>
              <a:buSzTx/>
              <a:buFontTx/>
              <a:buNone/>
              <a:tabLst/>
              <a:defRPr/>
            </a:pPr>
            <a:fld id="{C119739B-ACC7-1A4E-906B-A9546BA1AB75}" type="slidenum">
              <a:rPr kumimoji="0" lang="es-MX" sz="1500" b="1" i="0" u="none" strike="noStrike" kern="1200" cap="none" spc="0" normalizeH="0" baseline="0" noProof="0" smtClean="0">
                <a:ln>
                  <a:noFill/>
                </a:ln>
                <a:solidFill>
                  <a:prstClr val="black">
                    <a:lumMod val="50000"/>
                    <a:lumOff val="50000"/>
                  </a:prstClr>
                </a:solidFill>
                <a:effectLst/>
                <a:uLnTx/>
                <a:uFillTx/>
                <a:latin typeface="Montserrat" panose="00000500000000000000" pitchFamily="2" charset="0"/>
                <a:ea typeface="+mn-ea"/>
                <a:cs typeface="+mn-cs"/>
              </a:rPr>
              <a:pPr marL="0" marR="0" lvl="0" indent="0" algn="r" defTabSz="729010" rtl="0" eaLnBrk="1" fontAlgn="auto" latinLnBrk="0" hangingPunct="1">
                <a:lnSpc>
                  <a:spcPct val="100000"/>
                </a:lnSpc>
                <a:spcBef>
                  <a:spcPts val="0"/>
                </a:spcBef>
                <a:spcAft>
                  <a:spcPts val="0"/>
                </a:spcAft>
                <a:buClrTx/>
                <a:buSzTx/>
                <a:buFontTx/>
                <a:buNone/>
                <a:tabLst/>
                <a:defRPr/>
              </a:pPr>
              <a:t>5</a:t>
            </a:fld>
            <a:endParaRPr kumimoji="0" lang="es-MX" sz="1500" b="1" i="0" u="none" strike="noStrike" kern="1200" cap="none" spc="0" normalizeH="0" baseline="0" noProof="0" dirty="0">
              <a:ln>
                <a:noFill/>
              </a:ln>
              <a:solidFill>
                <a:prstClr val="black">
                  <a:lumMod val="50000"/>
                  <a:lumOff val="50000"/>
                </a:prstClr>
              </a:solidFill>
              <a:effectLst/>
              <a:uLnTx/>
              <a:uFillTx/>
              <a:latin typeface="Montserrat" panose="00000500000000000000" pitchFamily="2" charset="0"/>
              <a:ea typeface="+mn-ea"/>
              <a:cs typeface="+mn-cs"/>
            </a:endParaRPr>
          </a:p>
        </p:txBody>
      </p:sp>
      <p:pic>
        <p:nvPicPr>
          <p:cNvPr id="3" name="Imagen 2">
            <a:extLst>
              <a:ext uri="{FF2B5EF4-FFF2-40B4-BE49-F238E27FC236}">
                <a16:creationId xmlns:a16="http://schemas.microsoft.com/office/drawing/2014/main" xmlns="" id="{C16EF613-0EFB-2EA6-76B4-D20EDD3A30D4}"/>
              </a:ext>
            </a:extLst>
          </p:cNvPr>
          <p:cNvPicPr>
            <a:picLocks noChangeAspect="1"/>
          </p:cNvPicPr>
          <p:nvPr/>
        </p:nvPicPr>
        <p:blipFill>
          <a:blip r:embed="rId3"/>
          <a:stretch>
            <a:fillRect/>
          </a:stretch>
        </p:blipFill>
        <p:spPr>
          <a:xfrm>
            <a:off x="11404601" y="2430340"/>
            <a:ext cx="3506515" cy="238930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Imagen 5">
            <a:extLst>
              <a:ext uri="{FF2B5EF4-FFF2-40B4-BE49-F238E27FC236}">
                <a16:creationId xmlns:a16="http://schemas.microsoft.com/office/drawing/2014/main" xmlns="" id="{976570FD-5EFA-374C-D286-DE35A8C2A58A}"/>
              </a:ext>
            </a:extLst>
          </p:cNvPr>
          <p:cNvPicPr>
            <a:picLocks noChangeAspect="1"/>
          </p:cNvPicPr>
          <p:nvPr/>
        </p:nvPicPr>
        <p:blipFill>
          <a:blip r:embed="rId4"/>
          <a:stretch>
            <a:fillRect/>
          </a:stretch>
        </p:blipFill>
        <p:spPr>
          <a:xfrm>
            <a:off x="11404601" y="5654773"/>
            <a:ext cx="3506515" cy="238930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Rectángulo 6">
            <a:extLst>
              <a:ext uri="{FF2B5EF4-FFF2-40B4-BE49-F238E27FC236}">
                <a16:creationId xmlns:a16="http://schemas.microsoft.com/office/drawing/2014/main" xmlns="" id="{2A2C8408-9FCC-3E75-D043-F2E88ED460A8}"/>
              </a:ext>
            </a:extLst>
          </p:cNvPr>
          <p:cNvSpPr/>
          <p:nvPr/>
        </p:nvSpPr>
        <p:spPr>
          <a:xfrm>
            <a:off x="957922" y="571140"/>
            <a:ext cx="14080251" cy="707886"/>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noFill/>
                </a:ln>
                <a:solidFill>
                  <a:srgbClr val="245C4F"/>
                </a:solidFill>
                <a:effectLst/>
                <a:uLnTx/>
                <a:uFillTx/>
                <a:latin typeface="Montserrat SemiBold" pitchFamily="2" charset="77"/>
                <a:ea typeface="+mn-ea"/>
                <a:cs typeface="+mn-cs"/>
              </a:rPr>
              <a:t>I. Antecedentes</a:t>
            </a:r>
          </a:p>
        </p:txBody>
      </p:sp>
      <p:pic>
        <p:nvPicPr>
          <p:cNvPr id="7" name="Google Shape;143;p20">
            <a:extLst>
              <a:ext uri="{FF2B5EF4-FFF2-40B4-BE49-F238E27FC236}">
                <a16:creationId xmlns:a16="http://schemas.microsoft.com/office/drawing/2014/main" xmlns="" id="{944211FE-5DE8-3C35-2305-CE19532ADDAE}"/>
              </a:ext>
            </a:extLst>
          </p:cNvPr>
          <p:cNvPicPr preferRelativeResize="0"/>
          <p:nvPr/>
        </p:nvPicPr>
        <p:blipFill rotWithShape="1">
          <a:blip r:embed="rId5">
            <a:alphaModFix/>
          </a:blip>
          <a:srcRect/>
          <a:stretch/>
        </p:blipFill>
        <p:spPr>
          <a:xfrm>
            <a:off x="5353344" y="606064"/>
            <a:ext cx="729629" cy="672962"/>
          </a:xfrm>
          <a:prstGeom prst="rect">
            <a:avLst/>
          </a:prstGeom>
          <a:noFill/>
          <a:ln>
            <a:noFill/>
          </a:ln>
        </p:spPr>
      </p:pic>
    </p:spTree>
    <p:extLst>
      <p:ext uri="{BB962C8B-B14F-4D97-AF65-F5344CB8AC3E}">
        <p14:creationId xmlns:p14="http://schemas.microsoft.com/office/powerpoint/2010/main" val="3996725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xmlns="" id="{402B8147-7AAD-84CD-E61B-E642A8303967}"/>
              </a:ext>
            </a:extLst>
          </p:cNvPr>
          <p:cNvSpPr txBox="1">
            <a:spLocks/>
          </p:cNvSpPr>
          <p:nvPr/>
        </p:nvSpPr>
        <p:spPr>
          <a:xfrm>
            <a:off x="966330" y="638953"/>
            <a:ext cx="8053528" cy="628297"/>
          </a:xfrm>
          <a:prstGeom prst="rect">
            <a:avLst/>
          </a:prstGeom>
          <a:noFill/>
        </p:spPr>
        <p:txBody>
          <a:bodyPr/>
          <a:lstStyle>
            <a:lvl1pPr algn="l" defTabSz="914400" rtl="0" eaLnBrk="1" latinLnBrk="0" hangingPunct="1">
              <a:lnSpc>
                <a:spcPct val="90000"/>
              </a:lnSpc>
              <a:spcBef>
                <a:spcPct val="0"/>
              </a:spcBef>
              <a:buNone/>
              <a:defRPr lang="es-ES" sz="4000" b="1" i="0" kern="1200" dirty="0" smtClean="0">
                <a:solidFill>
                  <a:srgbClr val="2A5C4B"/>
                </a:solidFill>
                <a:latin typeface="Montserrat SemiBold" pitchFamily="2" charset="77"/>
                <a:ea typeface="Montserrat SemiBold" pitchFamily="2" charset="77"/>
                <a:cs typeface="Montserrat SemiBold" pitchFamily="2" charset="77"/>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s-MX" dirty="0">
                <a:solidFill>
                  <a:srgbClr val="285C4D"/>
                </a:solidFill>
                <a:latin typeface="Montserrat SemiBold" panose="00000700000000000000" pitchFamily="2" charset="0"/>
                <a:ea typeface="+mn-ea"/>
                <a:cs typeface="+mn-cs"/>
              </a:rPr>
              <a:t>II. Desarrollo</a:t>
            </a:r>
          </a:p>
        </p:txBody>
      </p:sp>
      <p:sp>
        <p:nvSpPr>
          <p:cNvPr id="19" name="1 Rectángulo">
            <a:extLst>
              <a:ext uri="{FF2B5EF4-FFF2-40B4-BE49-F238E27FC236}">
                <a16:creationId xmlns:a16="http://schemas.microsoft.com/office/drawing/2014/main" xmlns="" id="{7E9AD364-121C-81C5-B2E3-400880D85D59}"/>
              </a:ext>
            </a:extLst>
          </p:cNvPr>
          <p:cNvSpPr/>
          <p:nvPr/>
        </p:nvSpPr>
        <p:spPr>
          <a:xfrm>
            <a:off x="705289" y="2065428"/>
            <a:ext cx="14278976" cy="6878806"/>
          </a:xfrm>
          <a:prstGeom prst="rect">
            <a:avLst/>
          </a:prstGeom>
          <a:noFill/>
          <a:ln>
            <a:noFill/>
          </a:ln>
        </p:spPr>
        <p:txBody>
          <a:bodyPr wrap="square">
            <a:spAutoFit/>
          </a:bodyPr>
          <a:lstStyle/>
          <a:p>
            <a:pPr marL="0" marR="0" lvl="0" indent="0" algn="just" defTabSz="729010" rtl="0" eaLnBrk="1" fontAlgn="auto" latinLnBrk="0" hangingPunct="1">
              <a:lnSpc>
                <a:spcPct val="100000"/>
              </a:lnSpc>
              <a:spcBef>
                <a:spcPts val="0"/>
              </a:spcBef>
              <a:spcAft>
                <a:spcPts val="0"/>
              </a:spcAft>
              <a:buClr>
                <a:srgbClr val="C00000"/>
              </a:buClr>
              <a:buSzPct val="130000"/>
              <a:buFontTx/>
              <a:buNone/>
              <a:tabLst/>
              <a:defRPr/>
            </a:pPr>
            <a:r>
              <a:rPr kumimoji="0" lang="es-MX" sz="2100" b="0" i="0" u="none" strike="noStrike" kern="1200" cap="none" spc="0" normalizeH="0" baseline="0" noProof="0" dirty="0">
                <a:ln>
                  <a:noFill/>
                </a:ln>
                <a:effectLst/>
                <a:uLnTx/>
                <a:uFillTx/>
                <a:latin typeface="Montserrat SemiBold" panose="00000700000000000000" pitchFamily="2" charset="0"/>
              </a:rPr>
              <a:t>El Programa de Arrendamiento </a:t>
            </a:r>
            <a:r>
              <a:rPr kumimoji="0" lang="es-MX" sz="2100" b="0" i="0" u="none" strike="noStrike" kern="1200" cap="none" spc="0" normalizeH="0" baseline="0" noProof="0" dirty="0" smtClean="0">
                <a:ln>
                  <a:noFill/>
                </a:ln>
                <a:effectLst/>
                <a:uLnTx/>
                <a:uFillTx/>
                <a:latin typeface="Montserrat SemiBold" panose="00000700000000000000" pitchFamily="2" charset="0"/>
              </a:rPr>
              <a:t>Inmobiliario</a:t>
            </a:r>
            <a:r>
              <a:rPr kumimoji="0" lang="es-MX" sz="2100" b="0" i="0" u="none" strike="noStrike" kern="1200" cap="none" spc="0" normalizeH="0" noProof="0" dirty="0" smtClean="0">
                <a:ln>
                  <a:noFill/>
                </a:ln>
                <a:effectLst/>
                <a:uLnTx/>
                <a:uFillTx/>
                <a:latin typeface="Montserrat SemiBold" panose="00000700000000000000" pitchFamily="2" charset="0"/>
              </a:rPr>
              <a:t> </a:t>
            </a:r>
            <a:r>
              <a:rPr kumimoji="0" lang="es-MX" sz="2100" b="0" i="0" u="none" strike="noStrike" kern="1200" cap="none" spc="0" normalizeH="0" baseline="0" noProof="0" dirty="0" smtClean="0">
                <a:ln>
                  <a:noFill/>
                </a:ln>
                <a:effectLst/>
                <a:uLnTx/>
                <a:uFillTx/>
                <a:latin typeface="Montserrat SemiBold" panose="00000700000000000000" pitchFamily="2" charset="0"/>
              </a:rPr>
              <a:t>del </a:t>
            </a:r>
            <a:r>
              <a:rPr kumimoji="0" lang="es-MX" sz="2100" b="0" i="0" u="none" strike="noStrike" kern="1200" cap="none" spc="0" normalizeH="0" baseline="0" noProof="0" dirty="0">
                <a:ln>
                  <a:noFill/>
                </a:ln>
                <a:effectLst/>
                <a:uLnTx/>
                <a:uFillTx/>
                <a:latin typeface="Montserrat SemiBold" panose="00000700000000000000" pitchFamily="2" charset="0"/>
              </a:rPr>
              <a:t>Régimen IMSS-BIENESTAR para el ejercicio 2024, tiene considerado el arrendamiento de 31 inmuebles y un presupuesto de </a:t>
            </a:r>
            <a:r>
              <a:rPr kumimoji="0" lang="es-MX" sz="2100" b="0" i="0" u="none" strike="noStrike" kern="1200" cap="none" spc="0" normalizeH="0" baseline="0" noProof="0" dirty="0" smtClean="0">
                <a:ln>
                  <a:noFill/>
                </a:ln>
                <a:effectLst/>
                <a:uLnTx/>
                <a:uFillTx/>
                <a:latin typeface="Montserrat SemiBold" panose="00000700000000000000" pitchFamily="2" charset="0"/>
              </a:rPr>
              <a:t>19.0 </a:t>
            </a:r>
            <a:r>
              <a:rPr kumimoji="0" lang="es-MX" sz="2100" b="0" i="0" u="none" strike="noStrike" kern="1200" cap="none" spc="0" normalizeH="0" baseline="0" noProof="0" dirty="0">
                <a:ln>
                  <a:noFill/>
                </a:ln>
                <a:effectLst/>
                <a:uLnTx/>
                <a:uFillTx/>
                <a:latin typeface="Montserrat SemiBold" panose="00000700000000000000" pitchFamily="2" charset="0"/>
              </a:rPr>
              <a:t>millones de pesos, conforme a lo siguiente:</a:t>
            </a:r>
          </a:p>
          <a:p>
            <a:pPr marL="0" marR="0" lvl="0" indent="0" algn="just" defTabSz="729010" rtl="0" eaLnBrk="1" fontAlgn="auto" latinLnBrk="0" hangingPunct="1">
              <a:lnSpc>
                <a:spcPct val="100000"/>
              </a:lnSpc>
              <a:spcBef>
                <a:spcPts val="0"/>
              </a:spcBef>
              <a:spcAft>
                <a:spcPts val="0"/>
              </a:spcAft>
              <a:buClr>
                <a:srgbClr val="C00000"/>
              </a:buClr>
              <a:buSzPct val="130000"/>
              <a:buFontTx/>
              <a:buNone/>
              <a:tabLst/>
              <a:defRPr/>
            </a:pPr>
            <a:endParaRPr kumimoji="0" lang="es-MX" sz="2100" b="0" i="0" u="none" strike="noStrike" kern="1200" cap="none" spc="0" normalizeH="0" baseline="0" noProof="0" dirty="0">
              <a:ln>
                <a:noFill/>
              </a:ln>
              <a:effectLst/>
              <a:uLnTx/>
              <a:uFillTx/>
              <a:latin typeface="Montserrat SemiBold" panose="00000700000000000000" pitchFamily="2" charset="0"/>
            </a:endParaRPr>
          </a:p>
          <a:p>
            <a:pPr marL="787400" marR="0" lvl="0" indent="-342900" algn="just" defTabSz="729010" rtl="0" eaLnBrk="1" fontAlgn="auto" latinLnBrk="0" hangingPunct="1">
              <a:lnSpc>
                <a:spcPct val="100000"/>
              </a:lnSpc>
              <a:spcBef>
                <a:spcPts val="0"/>
              </a:spcBef>
              <a:spcAft>
                <a:spcPts val="0"/>
              </a:spcAft>
              <a:buClr>
                <a:srgbClr val="A42145"/>
              </a:buClr>
              <a:buSzPct val="130000"/>
              <a:buFont typeface="Wingdings" panose="05000000000000000000" pitchFamily="2" charset="2"/>
              <a:buChar char="§"/>
              <a:tabLst/>
              <a:defRPr/>
            </a:pPr>
            <a:r>
              <a:rPr kumimoji="0" lang="es-MX" sz="2100" b="0" i="0" u="none" strike="noStrike" kern="1200" cap="none" spc="0" normalizeH="0" baseline="0" noProof="0" dirty="0">
                <a:ln>
                  <a:noFill/>
                </a:ln>
                <a:effectLst/>
                <a:uLnTx/>
                <a:uFillTx/>
                <a:latin typeface="Montserrat SemiBold" panose="00000700000000000000" pitchFamily="2" charset="0"/>
              </a:rPr>
              <a:t>Renovación de 18 contratos de arrendamiento.</a:t>
            </a:r>
          </a:p>
          <a:p>
            <a:pPr marL="787400" marR="0" lvl="0" indent="-342900" algn="just" defTabSz="729010" rtl="0" eaLnBrk="1" fontAlgn="auto" latinLnBrk="0" hangingPunct="1">
              <a:lnSpc>
                <a:spcPct val="100000"/>
              </a:lnSpc>
              <a:spcBef>
                <a:spcPts val="0"/>
              </a:spcBef>
              <a:spcAft>
                <a:spcPts val="0"/>
              </a:spcAft>
              <a:buClr>
                <a:srgbClr val="A42145"/>
              </a:buClr>
              <a:buSzPct val="130000"/>
              <a:buFont typeface="Wingdings" panose="05000000000000000000" pitchFamily="2" charset="2"/>
              <a:buChar char="§"/>
              <a:tabLst/>
              <a:defRPr/>
            </a:pPr>
            <a:r>
              <a:rPr lang="es-MX" sz="2100" dirty="0">
                <a:latin typeface="Montserrat SemiBold" panose="00000700000000000000" pitchFamily="2" charset="0"/>
              </a:rPr>
              <a:t>5</a:t>
            </a:r>
            <a:r>
              <a:rPr kumimoji="0" lang="es-MX" sz="2100" b="0" i="0" u="none" strike="noStrike" kern="1200" cap="none" spc="0" normalizeH="0" baseline="0" noProof="0" dirty="0">
                <a:ln>
                  <a:noFill/>
                </a:ln>
                <a:effectLst/>
                <a:uLnTx/>
                <a:uFillTx/>
                <a:latin typeface="Montserrat SemiBold" panose="00000700000000000000" pitchFamily="2" charset="0"/>
              </a:rPr>
              <a:t> sustituciones.</a:t>
            </a:r>
          </a:p>
          <a:p>
            <a:pPr marL="787400" marR="0" lvl="0" indent="-342900" algn="just" defTabSz="729010" rtl="0" eaLnBrk="1" fontAlgn="auto" latinLnBrk="0" hangingPunct="1">
              <a:lnSpc>
                <a:spcPct val="100000"/>
              </a:lnSpc>
              <a:spcBef>
                <a:spcPts val="0"/>
              </a:spcBef>
              <a:spcAft>
                <a:spcPts val="0"/>
              </a:spcAft>
              <a:buClr>
                <a:srgbClr val="A42145"/>
              </a:buClr>
              <a:buSzPct val="130000"/>
              <a:buFont typeface="Wingdings" panose="05000000000000000000" pitchFamily="2" charset="2"/>
              <a:buChar char="§"/>
              <a:tabLst/>
              <a:defRPr/>
            </a:pPr>
            <a:r>
              <a:rPr kumimoji="0" lang="es-MX" sz="2100" b="0" i="0" u="none" strike="noStrike" kern="1200" cap="none" spc="0" normalizeH="0" baseline="0" noProof="0" dirty="0">
                <a:ln>
                  <a:noFill/>
                </a:ln>
                <a:effectLst/>
                <a:uLnTx/>
                <a:uFillTx/>
                <a:latin typeface="Montserrat SemiBold" panose="00000700000000000000" pitchFamily="2" charset="0"/>
              </a:rPr>
              <a:t>6 nuevos arrendamientos.</a:t>
            </a:r>
          </a:p>
          <a:p>
            <a:pPr marL="787400" marR="0" lvl="0" indent="-342900" algn="just" defTabSz="729010" rtl="0" eaLnBrk="1" fontAlgn="auto" latinLnBrk="0" hangingPunct="1">
              <a:lnSpc>
                <a:spcPct val="100000"/>
              </a:lnSpc>
              <a:spcBef>
                <a:spcPts val="0"/>
              </a:spcBef>
              <a:spcAft>
                <a:spcPts val="0"/>
              </a:spcAft>
              <a:buClr>
                <a:srgbClr val="A42145"/>
              </a:buClr>
              <a:buSzPct val="130000"/>
              <a:buFont typeface="Wingdings" panose="05000000000000000000" pitchFamily="2" charset="2"/>
              <a:buChar char="§"/>
              <a:tabLst/>
              <a:defRPr/>
            </a:pPr>
            <a:r>
              <a:rPr lang="es-MX" sz="2100" dirty="0">
                <a:latin typeface="Montserrat SemiBold" panose="00000700000000000000" pitchFamily="2" charset="0"/>
              </a:rPr>
              <a:t>2</a:t>
            </a:r>
            <a:r>
              <a:rPr kumimoji="0" lang="es-MX" sz="2100" b="0" i="0" u="none" strike="noStrike" kern="1200" cap="none" spc="0" normalizeH="0" baseline="0" noProof="0" dirty="0">
                <a:ln>
                  <a:noFill/>
                </a:ln>
                <a:effectLst/>
                <a:uLnTx/>
                <a:uFillTx/>
                <a:latin typeface="Montserrat SemiBold" panose="00000700000000000000" pitchFamily="2" charset="0"/>
              </a:rPr>
              <a:t> cancelación.</a:t>
            </a:r>
          </a:p>
          <a:p>
            <a:pPr marL="0" marR="0" lvl="0" indent="0" algn="just" defTabSz="729010" rtl="0" eaLnBrk="1" fontAlgn="auto" latinLnBrk="0" hangingPunct="1">
              <a:lnSpc>
                <a:spcPct val="100000"/>
              </a:lnSpc>
              <a:spcBef>
                <a:spcPts val="0"/>
              </a:spcBef>
              <a:spcAft>
                <a:spcPts val="0"/>
              </a:spcAft>
              <a:buClr>
                <a:srgbClr val="C00000"/>
              </a:buClr>
              <a:buSzPct val="130000"/>
              <a:buFontTx/>
              <a:buNone/>
              <a:tabLst/>
              <a:defRPr/>
            </a:pPr>
            <a:endParaRPr lang="es-MX" sz="2100" dirty="0">
              <a:latin typeface="Montserrat SemiBold" panose="00000700000000000000" pitchFamily="2" charset="0"/>
            </a:endParaRPr>
          </a:p>
          <a:p>
            <a:pPr marL="0" marR="0" lvl="0" indent="0" algn="just" defTabSz="729010" rtl="0" eaLnBrk="1" fontAlgn="auto" latinLnBrk="0" hangingPunct="1">
              <a:lnSpc>
                <a:spcPct val="100000"/>
              </a:lnSpc>
              <a:spcBef>
                <a:spcPts val="0"/>
              </a:spcBef>
              <a:spcAft>
                <a:spcPts val="0"/>
              </a:spcAft>
              <a:buClr>
                <a:srgbClr val="C00000"/>
              </a:buClr>
              <a:buSzPct val="130000"/>
              <a:buFontTx/>
              <a:buNone/>
              <a:tabLst/>
              <a:defRPr/>
            </a:pPr>
            <a:endParaRPr lang="es-MX" sz="2100" dirty="0">
              <a:latin typeface="Montserrat SemiBold" panose="00000700000000000000" pitchFamily="2" charset="0"/>
            </a:endParaRPr>
          </a:p>
          <a:p>
            <a:pPr marL="0" marR="0" lvl="0" indent="0" algn="just" defTabSz="729010" rtl="0" eaLnBrk="1" fontAlgn="auto" latinLnBrk="0" hangingPunct="1">
              <a:lnSpc>
                <a:spcPct val="100000"/>
              </a:lnSpc>
              <a:spcBef>
                <a:spcPts val="0"/>
              </a:spcBef>
              <a:spcAft>
                <a:spcPts val="0"/>
              </a:spcAft>
              <a:buClr>
                <a:srgbClr val="C00000"/>
              </a:buClr>
              <a:buSzPct val="130000"/>
              <a:buFontTx/>
              <a:buNone/>
              <a:tabLst/>
              <a:defRPr/>
            </a:pPr>
            <a:r>
              <a:rPr lang="es-MX" sz="2100" dirty="0">
                <a:latin typeface="Montserrat SemiBold" panose="00000700000000000000" pitchFamily="2" charset="0"/>
              </a:rPr>
              <a:t>Se considera importante mencionar que:</a:t>
            </a:r>
          </a:p>
          <a:p>
            <a:pPr marL="0" marR="0" lvl="0" indent="0" algn="just" defTabSz="729010" rtl="0" eaLnBrk="1" fontAlgn="auto" latinLnBrk="0" hangingPunct="1">
              <a:lnSpc>
                <a:spcPct val="100000"/>
              </a:lnSpc>
              <a:spcBef>
                <a:spcPts val="0"/>
              </a:spcBef>
              <a:spcAft>
                <a:spcPts val="0"/>
              </a:spcAft>
              <a:buClr>
                <a:srgbClr val="C00000"/>
              </a:buClr>
              <a:buSzPct val="130000"/>
              <a:buFontTx/>
              <a:buNone/>
              <a:tabLst/>
              <a:defRPr/>
            </a:pPr>
            <a:endParaRPr lang="es-MX" sz="2100" dirty="0">
              <a:latin typeface="Montserrat SemiBold" panose="00000700000000000000" pitchFamily="2" charset="0"/>
            </a:endParaRPr>
          </a:p>
          <a:p>
            <a:pPr marL="0" marR="0" lvl="0" indent="0" algn="just" defTabSz="729010" rtl="0" eaLnBrk="1" fontAlgn="auto" latinLnBrk="0" hangingPunct="1">
              <a:lnSpc>
                <a:spcPct val="100000"/>
              </a:lnSpc>
              <a:spcBef>
                <a:spcPts val="0"/>
              </a:spcBef>
              <a:spcAft>
                <a:spcPts val="0"/>
              </a:spcAft>
              <a:buClr>
                <a:srgbClr val="C00000"/>
              </a:buClr>
              <a:buSzPct val="130000"/>
              <a:buFontTx/>
              <a:buNone/>
              <a:tabLst/>
              <a:defRPr/>
            </a:pPr>
            <a:r>
              <a:rPr lang="es-MX" sz="2100" dirty="0">
                <a:latin typeface="Montserrat SemiBold" panose="00000700000000000000" pitchFamily="2" charset="0"/>
              </a:rPr>
              <a:t>Los incrementos de renta</a:t>
            </a:r>
            <a:r>
              <a:rPr lang="es-MX" sz="2100" dirty="0" smtClean="0">
                <a:latin typeface="Montserrat SemiBold" panose="00000700000000000000" pitchFamily="2" charset="0"/>
              </a:rPr>
              <a:t>, serán </a:t>
            </a:r>
            <a:r>
              <a:rPr lang="es-MX" sz="2100" dirty="0">
                <a:latin typeface="Montserrat SemiBold" panose="00000700000000000000" pitchFamily="2" charset="0"/>
              </a:rPr>
              <a:t>autorizados cumpliendo con lo señalado en las Políticas para la Administración Inmobiliaria del IMSS, así como por lo establecido por el Instituto de Administración y Avalúo de Bienes Nacionales (INDAABIN).</a:t>
            </a:r>
          </a:p>
          <a:p>
            <a:pPr marL="0" marR="0" lvl="0" indent="0" algn="just" defTabSz="729010" rtl="0" eaLnBrk="1" fontAlgn="auto" latinLnBrk="0" hangingPunct="1">
              <a:lnSpc>
                <a:spcPct val="100000"/>
              </a:lnSpc>
              <a:spcBef>
                <a:spcPts val="0"/>
              </a:spcBef>
              <a:spcAft>
                <a:spcPts val="0"/>
              </a:spcAft>
              <a:buClr>
                <a:srgbClr val="C00000"/>
              </a:buClr>
              <a:buSzPct val="130000"/>
              <a:buFontTx/>
              <a:buNone/>
              <a:tabLst/>
              <a:defRPr/>
            </a:pPr>
            <a:endParaRPr lang="es-MX" sz="2100" dirty="0">
              <a:latin typeface="Montserrat SemiBold" panose="00000700000000000000" pitchFamily="2" charset="0"/>
            </a:endParaRPr>
          </a:p>
          <a:p>
            <a:pPr marL="0" marR="0" lvl="0" indent="0" algn="just" defTabSz="729010" rtl="0" eaLnBrk="1" fontAlgn="auto" latinLnBrk="0" hangingPunct="1">
              <a:lnSpc>
                <a:spcPct val="100000"/>
              </a:lnSpc>
              <a:spcBef>
                <a:spcPts val="0"/>
              </a:spcBef>
              <a:spcAft>
                <a:spcPts val="0"/>
              </a:spcAft>
              <a:buClr>
                <a:srgbClr val="C00000"/>
              </a:buClr>
              <a:buSzPct val="130000"/>
              <a:buFontTx/>
              <a:buNone/>
              <a:tabLst/>
              <a:defRPr/>
            </a:pPr>
            <a:r>
              <a:rPr lang="es-MX" sz="2100" dirty="0">
                <a:latin typeface="Montserrat SemiBold" panose="00000700000000000000" pitchFamily="2" charset="0"/>
              </a:rPr>
              <a:t>Para </a:t>
            </a:r>
            <a:r>
              <a:rPr lang="es-MX" sz="2100" dirty="0" smtClean="0">
                <a:latin typeface="Montserrat SemiBold" panose="00000700000000000000" pitchFamily="2" charset="0"/>
              </a:rPr>
              <a:t>las </a:t>
            </a:r>
            <a:r>
              <a:rPr lang="es-MX" sz="2100" dirty="0">
                <a:latin typeface="Montserrat SemiBold" panose="00000700000000000000" pitchFamily="2" charset="0"/>
              </a:rPr>
              <a:t>sustituciones de los inmuebles</a:t>
            </a:r>
            <a:r>
              <a:rPr lang="es-MX" sz="2100" dirty="0" smtClean="0">
                <a:latin typeface="Montserrat SemiBold" panose="00000700000000000000" pitchFamily="2" charset="0"/>
              </a:rPr>
              <a:t>, se </a:t>
            </a:r>
            <a:r>
              <a:rPr lang="es-MX" sz="2100" dirty="0">
                <a:latin typeface="Montserrat SemiBold" panose="00000700000000000000" pitchFamily="2" charset="0"/>
              </a:rPr>
              <a:t>deberá cumplir con los estudios de mercado e integración de expediente de conformidad con la normatividad institucional y federal aplicable.</a:t>
            </a:r>
          </a:p>
          <a:p>
            <a:pPr marL="0" marR="0" lvl="0" indent="0" algn="just" defTabSz="729010" rtl="0" eaLnBrk="1" fontAlgn="auto" latinLnBrk="0" hangingPunct="1">
              <a:lnSpc>
                <a:spcPct val="100000"/>
              </a:lnSpc>
              <a:spcBef>
                <a:spcPts val="0"/>
              </a:spcBef>
              <a:spcAft>
                <a:spcPts val="0"/>
              </a:spcAft>
              <a:buClr>
                <a:srgbClr val="C00000"/>
              </a:buClr>
              <a:buSzPct val="130000"/>
              <a:buFontTx/>
              <a:buNone/>
              <a:tabLst/>
              <a:defRPr/>
            </a:pPr>
            <a:endParaRPr lang="es-MX" sz="2100" dirty="0">
              <a:latin typeface="Montserrat SemiBold" panose="00000700000000000000" pitchFamily="2" charset="0"/>
            </a:endParaRPr>
          </a:p>
          <a:p>
            <a:pPr marL="0" marR="0" lvl="0" indent="0" algn="just" defTabSz="729010" rtl="0" eaLnBrk="1" fontAlgn="auto" latinLnBrk="0" hangingPunct="1">
              <a:lnSpc>
                <a:spcPct val="100000"/>
              </a:lnSpc>
              <a:spcBef>
                <a:spcPts val="0"/>
              </a:spcBef>
              <a:spcAft>
                <a:spcPts val="0"/>
              </a:spcAft>
              <a:buClr>
                <a:srgbClr val="C00000"/>
              </a:buClr>
              <a:buSzPct val="130000"/>
              <a:buFontTx/>
              <a:buNone/>
              <a:tabLst/>
              <a:defRPr/>
            </a:pPr>
            <a:endParaRPr kumimoji="0" lang="es-MX" sz="2100" b="0" i="0" u="none" strike="noStrike" kern="1200" cap="none" spc="0" normalizeH="0" baseline="0" noProof="0" dirty="0">
              <a:ln>
                <a:noFill/>
              </a:ln>
              <a:effectLst/>
              <a:uLnTx/>
              <a:uFillTx/>
              <a:latin typeface="Montserrat SemiBold" panose="00000700000000000000" pitchFamily="2" charset="0"/>
            </a:endParaRPr>
          </a:p>
          <a:p>
            <a:pPr marL="0" marR="0" lvl="0" indent="0" algn="just" defTabSz="729010" rtl="0" eaLnBrk="1" fontAlgn="auto" latinLnBrk="0" hangingPunct="1">
              <a:lnSpc>
                <a:spcPct val="100000"/>
              </a:lnSpc>
              <a:spcBef>
                <a:spcPts val="0"/>
              </a:spcBef>
              <a:spcAft>
                <a:spcPts val="0"/>
              </a:spcAft>
              <a:buClr>
                <a:srgbClr val="C00000"/>
              </a:buClr>
              <a:buSzPct val="130000"/>
              <a:buFontTx/>
              <a:buNone/>
              <a:tabLst/>
              <a:defRPr/>
            </a:pPr>
            <a:endParaRPr kumimoji="0" lang="es-MX" sz="2100" b="0" i="0" u="none" strike="noStrike" kern="1200" cap="none" spc="0" normalizeH="0" baseline="0" noProof="0" dirty="0">
              <a:ln>
                <a:noFill/>
              </a:ln>
              <a:effectLst/>
              <a:uLnTx/>
              <a:uFillTx/>
              <a:latin typeface="Montserrat SemiBold" panose="00000700000000000000" pitchFamily="2" charset="0"/>
            </a:endParaRPr>
          </a:p>
        </p:txBody>
      </p:sp>
      <p:sp>
        <p:nvSpPr>
          <p:cNvPr id="29" name="Marcador de número de diapositiva 3">
            <a:extLst>
              <a:ext uri="{FF2B5EF4-FFF2-40B4-BE49-F238E27FC236}">
                <a16:creationId xmlns:a16="http://schemas.microsoft.com/office/drawing/2014/main" xmlns="" id="{C32CD11E-FE45-31D5-18A1-1D0E63ED3D85}"/>
              </a:ext>
            </a:extLst>
          </p:cNvPr>
          <p:cNvSpPr txBox="1">
            <a:spLocks/>
          </p:cNvSpPr>
          <p:nvPr/>
        </p:nvSpPr>
        <p:spPr>
          <a:xfrm>
            <a:off x="140727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fld id="{C119739B-ACC7-1A4E-906B-A9546BA1AB75}" type="slidenum">
              <a:rPr lang="es-MX" sz="1500" smtClean="0"/>
              <a:pPr/>
              <a:t>6</a:t>
            </a:fld>
            <a:endParaRPr lang="es-MX" sz="1500" dirty="0"/>
          </a:p>
        </p:txBody>
      </p:sp>
      <p:pic>
        <p:nvPicPr>
          <p:cNvPr id="2" name="Gráfico 1" descr="City con relleno sólido">
            <a:extLst>
              <a:ext uri="{FF2B5EF4-FFF2-40B4-BE49-F238E27FC236}">
                <a16:creationId xmlns:a16="http://schemas.microsoft.com/office/drawing/2014/main" xmlns="" id="{6EF03334-1CF5-14DC-C1CF-11821C034943}"/>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0362968" y="3202920"/>
            <a:ext cx="2438632" cy="2094681"/>
          </a:xfrm>
          <a:prstGeom prst="rect">
            <a:avLst/>
          </a:prstGeom>
        </p:spPr>
      </p:pic>
      <p:pic>
        <p:nvPicPr>
          <p:cNvPr id="4" name="Google Shape;144;p20">
            <a:extLst>
              <a:ext uri="{FF2B5EF4-FFF2-40B4-BE49-F238E27FC236}">
                <a16:creationId xmlns:a16="http://schemas.microsoft.com/office/drawing/2014/main" xmlns="" id="{6B2E2756-C821-1917-8957-88A22EE559CD}"/>
              </a:ext>
            </a:extLst>
          </p:cNvPr>
          <p:cNvPicPr preferRelativeResize="0"/>
          <p:nvPr/>
        </p:nvPicPr>
        <p:blipFill rotWithShape="1">
          <a:blip r:embed="rId6">
            <a:alphaModFix/>
          </a:blip>
          <a:srcRect r="19884"/>
          <a:stretch/>
        </p:blipFill>
        <p:spPr>
          <a:xfrm>
            <a:off x="4675852" y="519794"/>
            <a:ext cx="634483" cy="793435"/>
          </a:xfrm>
          <a:prstGeom prst="rect">
            <a:avLst/>
          </a:prstGeom>
          <a:noFill/>
          <a:ln>
            <a:noFill/>
          </a:ln>
        </p:spPr>
      </p:pic>
    </p:spTree>
    <p:extLst>
      <p:ext uri="{BB962C8B-B14F-4D97-AF65-F5344CB8AC3E}">
        <p14:creationId xmlns:p14="http://schemas.microsoft.com/office/powerpoint/2010/main" val="2413236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9" name="Marcador de número de diapositiva 3">
            <a:extLst>
              <a:ext uri="{FF2B5EF4-FFF2-40B4-BE49-F238E27FC236}">
                <a16:creationId xmlns:a16="http://schemas.microsoft.com/office/drawing/2014/main" xmlns="" id="{C32CD11E-FE45-31D5-18A1-1D0E63ED3D85}"/>
              </a:ext>
            </a:extLst>
          </p:cNvPr>
          <p:cNvSpPr txBox="1">
            <a:spLocks/>
          </p:cNvSpPr>
          <p:nvPr/>
        </p:nvSpPr>
        <p:spPr>
          <a:xfrm>
            <a:off x="140727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fld id="{C119739B-ACC7-1A4E-906B-A9546BA1AB75}" type="slidenum">
              <a:rPr lang="es-MX" sz="1500" smtClean="0"/>
              <a:pPr/>
              <a:t>7</a:t>
            </a:fld>
            <a:endParaRPr lang="es-MX" sz="1500" dirty="0"/>
          </a:p>
        </p:txBody>
      </p:sp>
      <p:sp>
        <p:nvSpPr>
          <p:cNvPr id="6" name="CuadroTexto 5">
            <a:extLst>
              <a:ext uri="{FF2B5EF4-FFF2-40B4-BE49-F238E27FC236}">
                <a16:creationId xmlns:a16="http://schemas.microsoft.com/office/drawing/2014/main" xmlns="" id="{3CE6B09D-E19B-0028-AAD9-9C7DAC9636F7}"/>
              </a:ext>
            </a:extLst>
          </p:cNvPr>
          <p:cNvSpPr txBox="1"/>
          <p:nvPr/>
        </p:nvSpPr>
        <p:spPr>
          <a:xfrm>
            <a:off x="2554483" y="1450116"/>
            <a:ext cx="10437422" cy="415498"/>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sz="2100" b="1" i="0" u="none" strike="noStrike" kern="0" cap="none" spc="0" normalizeH="0" baseline="0" noProof="0" dirty="0">
                <a:ln>
                  <a:noFill/>
                </a:ln>
                <a:solidFill>
                  <a:srgbClr val="BC945A"/>
                </a:solidFill>
                <a:effectLst/>
                <a:uLnTx/>
                <a:uFillTx/>
                <a:latin typeface="Montserrat SemiBold" panose="00000700000000000000" pitchFamily="2" charset="0"/>
              </a:rPr>
              <a:t>Programa de Arrendamiento Inmobiliario 2024 para IMSS-BIENESTAR </a:t>
            </a:r>
          </a:p>
        </p:txBody>
      </p:sp>
      <p:graphicFrame>
        <p:nvGraphicFramePr>
          <p:cNvPr id="2" name="Tabla 1">
            <a:extLst>
              <a:ext uri="{FF2B5EF4-FFF2-40B4-BE49-F238E27FC236}">
                <a16:creationId xmlns:a16="http://schemas.microsoft.com/office/drawing/2014/main" xmlns="" id="{7326BB0F-50A8-DDCB-4446-4AB8B4E68520}"/>
              </a:ext>
            </a:extLst>
          </p:cNvPr>
          <p:cNvGraphicFramePr>
            <a:graphicFrameLocks noGrp="1"/>
          </p:cNvGraphicFramePr>
          <p:nvPr>
            <p:extLst>
              <p:ext uri="{D42A27DB-BD31-4B8C-83A1-F6EECF244321}">
                <p14:modId xmlns:p14="http://schemas.microsoft.com/office/powerpoint/2010/main" val="1417291297"/>
              </p:ext>
            </p:extLst>
          </p:nvPr>
        </p:nvGraphicFramePr>
        <p:xfrm>
          <a:off x="1101436" y="1966401"/>
          <a:ext cx="13487398" cy="6348387"/>
        </p:xfrm>
        <a:graphic>
          <a:graphicData uri="http://schemas.openxmlformats.org/drawingml/2006/table">
            <a:tbl>
              <a:tblPr/>
              <a:tblGrid>
                <a:gridCol w="3072130">
                  <a:extLst>
                    <a:ext uri="{9D8B030D-6E8A-4147-A177-3AD203B41FA5}">
                      <a16:colId xmlns:a16="http://schemas.microsoft.com/office/drawing/2014/main" xmlns="" val="346657016"/>
                    </a:ext>
                  </a:extLst>
                </a:gridCol>
                <a:gridCol w="2229167">
                  <a:extLst>
                    <a:ext uri="{9D8B030D-6E8A-4147-A177-3AD203B41FA5}">
                      <a16:colId xmlns:a16="http://schemas.microsoft.com/office/drawing/2014/main" xmlns="" val="3968634048"/>
                    </a:ext>
                  </a:extLst>
                </a:gridCol>
                <a:gridCol w="2229167">
                  <a:extLst>
                    <a:ext uri="{9D8B030D-6E8A-4147-A177-3AD203B41FA5}">
                      <a16:colId xmlns:a16="http://schemas.microsoft.com/office/drawing/2014/main" xmlns="" val="2527703008"/>
                    </a:ext>
                  </a:extLst>
                </a:gridCol>
                <a:gridCol w="2229167">
                  <a:extLst>
                    <a:ext uri="{9D8B030D-6E8A-4147-A177-3AD203B41FA5}">
                      <a16:colId xmlns:a16="http://schemas.microsoft.com/office/drawing/2014/main" xmlns="" val="2146824278"/>
                    </a:ext>
                  </a:extLst>
                </a:gridCol>
                <a:gridCol w="2229167">
                  <a:extLst>
                    <a:ext uri="{9D8B030D-6E8A-4147-A177-3AD203B41FA5}">
                      <a16:colId xmlns:a16="http://schemas.microsoft.com/office/drawing/2014/main" xmlns="" val="3039753275"/>
                    </a:ext>
                  </a:extLst>
                </a:gridCol>
                <a:gridCol w="1498600">
                  <a:extLst>
                    <a:ext uri="{9D8B030D-6E8A-4147-A177-3AD203B41FA5}">
                      <a16:colId xmlns:a16="http://schemas.microsoft.com/office/drawing/2014/main" xmlns="" val="1396334360"/>
                    </a:ext>
                  </a:extLst>
                </a:gridCol>
              </a:tblGrid>
              <a:tr h="466897">
                <a:tc rowSpan="2">
                  <a:txBody>
                    <a:bodyPr/>
                    <a:lstStyle/>
                    <a:p>
                      <a:pPr algn="ctr" rtl="0" fontAlgn="ctr"/>
                      <a:r>
                        <a:rPr lang="es-MX" sz="1800" b="1" i="0" u="none" strike="noStrike" dirty="0">
                          <a:solidFill>
                            <a:srgbClr val="FFFFFF"/>
                          </a:solidFill>
                          <a:effectLst/>
                          <a:latin typeface="Montserrat SemiBold" panose="00000700000000000000" pitchFamily="2" charset="0"/>
                        </a:rPr>
                        <a:t>OOAD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45C4F"/>
                    </a:solidFill>
                  </a:tcPr>
                </a:tc>
                <a:tc gridSpan="5">
                  <a:txBody>
                    <a:bodyPr/>
                    <a:lstStyle/>
                    <a:p>
                      <a:pPr algn="ctr" rtl="0" fontAlgn="ctr"/>
                      <a:r>
                        <a:rPr lang="es-MX" sz="1800" b="1" i="0" u="none" strike="noStrike" dirty="0">
                          <a:solidFill>
                            <a:srgbClr val="FFFFFF"/>
                          </a:solidFill>
                          <a:effectLst/>
                          <a:latin typeface="Montserrat SemiBold" panose="00000700000000000000" pitchFamily="2" charset="0"/>
                        </a:rPr>
                        <a:t>Proyección 2024</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5C4F"/>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xmlns="" val="1677705006"/>
                  </a:ext>
                </a:extLst>
              </a:tr>
              <a:tr h="536473">
                <a:tc vMerge="1">
                  <a:txBody>
                    <a:bodyPr/>
                    <a:lstStyle/>
                    <a:p>
                      <a:endParaRPr lang="es-MX"/>
                    </a:p>
                  </a:txBody>
                  <a:tcPr/>
                </a:tc>
                <a:tc>
                  <a:txBody>
                    <a:bodyPr/>
                    <a:lstStyle/>
                    <a:p>
                      <a:pPr algn="ctr" rtl="0" fontAlgn="ctr"/>
                      <a:r>
                        <a:rPr lang="es-MX" sz="1800" b="1" i="0" u="none" strike="noStrike" dirty="0">
                          <a:solidFill>
                            <a:srgbClr val="FFFFFF"/>
                          </a:solidFill>
                          <a:effectLst/>
                          <a:latin typeface="Montserrat SemiBold" panose="00000700000000000000" pitchFamily="2" charset="0"/>
                        </a:rPr>
                        <a:t>Renovación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5C4F"/>
                    </a:solidFill>
                  </a:tcPr>
                </a:tc>
                <a:tc>
                  <a:txBody>
                    <a:bodyPr/>
                    <a:lstStyle/>
                    <a:p>
                      <a:pPr algn="ctr" rtl="0" fontAlgn="ctr"/>
                      <a:r>
                        <a:rPr lang="es-MX" sz="1800" b="1" i="0" u="none" strike="noStrike" dirty="0">
                          <a:solidFill>
                            <a:srgbClr val="FFFFFF"/>
                          </a:solidFill>
                          <a:effectLst/>
                          <a:latin typeface="Montserrat SemiBold" panose="00000700000000000000" pitchFamily="2" charset="0"/>
                        </a:rPr>
                        <a:t>Sustitución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5C4F"/>
                    </a:solidFill>
                  </a:tcPr>
                </a:tc>
                <a:tc>
                  <a:txBody>
                    <a:bodyPr/>
                    <a:lstStyle/>
                    <a:p>
                      <a:pPr algn="ctr" rtl="0" fontAlgn="ctr"/>
                      <a:r>
                        <a:rPr lang="es-MX" sz="1800" b="1" i="0" u="none" strike="noStrike" dirty="0">
                          <a:solidFill>
                            <a:srgbClr val="FFFFFF"/>
                          </a:solidFill>
                          <a:effectLst/>
                          <a:latin typeface="Montserrat SemiBold" panose="00000700000000000000" pitchFamily="2" charset="0"/>
                        </a:rPr>
                        <a:t>Nuevos Arrendamientos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5C4F"/>
                    </a:solidFill>
                  </a:tcPr>
                </a:tc>
                <a:tc>
                  <a:txBody>
                    <a:bodyPr/>
                    <a:lstStyle/>
                    <a:p>
                      <a:pPr algn="ctr" rtl="0" fontAlgn="ctr"/>
                      <a:r>
                        <a:rPr lang="es-MX" sz="1800" b="1" i="0" u="none" strike="noStrike" dirty="0">
                          <a:solidFill>
                            <a:srgbClr val="FFFFFF"/>
                          </a:solidFill>
                          <a:effectLst/>
                          <a:latin typeface="Montserrat SemiBold" panose="00000700000000000000" pitchFamily="2" charset="0"/>
                        </a:rPr>
                        <a:t>Cancelación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5C4F"/>
                    </a:solidFill>
                  </a:tcPr>
                </a:tc>
                <a:tc>
                  <a:txBody>
                    <a:bodyPr/>
                    <a:lstStyle/>
                    <a:p>
                      <a:pPr algn="ctr" rtl="0" fontAlgn="ctr"/>
                      <a:r>
                        <a:rPr lang="es-MX" sz="1800" b="1" i="0" u="none" strike="noStrike" dirty="0">
                          <a:solidFill>
                            <a:srgbClr val="FFFFFF"/>
                          </a:solidFill>
                          <a:effectLst/>
                          <a:latin typeface="Montserrat SemiBold" panose="00000700000000000000" pitchFamily="2" charset="0"/>
                        </a:rPr>
                        <a:t>Total</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45C4F"/>
                    </a:solidFill>
                  </a:tcPr>
                </a:tc>
                <a:extLst>
                  <a:ext uri="{0D108BD9-81ED-4DB2-BD59-A6C34878D82A}">
                    <a16:rowId xmlns:a16="http://schemas.microsoft.com/office/drawing/2014/main" xmlns="" val="2404662274"/>
                  </a:ext>
                </a:extLst>
              </a:tr>
              <a:tr h="320419">
                <a:tc>
                  <a:txBody>
                    <a:bodyPr/>
                    <a:lstStyle/>
                    <a:p>
                      <a:pPr algn="ctr" rtl="0" fontAlgn="ctr"/>
                      <a:r>
                        <a:rPr lang="es-MX" sz="1800" b="0" i="0" u="none" strike="noStrike">
                          <a:solidFill>
                            <a:srgbClr val="000000"/>
                          </a:solidFill>
                          <a:effectLst/>
                          <a:latin typeface="Montserrat SemiBold" panose="00000700000000000000" pitchFamily="2" charset="0"/>
                        </a:rPr>
                        <a:t>Chiapas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dirty="0">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1" i="0" u="none" strike="noStrike">
                          <a:solidFill>
                            <a:srgbClr val="000000"/>
                          </a:solidFill>
                          <a:effectLst/>
                          <a:latin typeface="Montserrat SemiBold" panose="00000700000000000000" pitchFamily="2" charset="0"/>
                        </a:rPr>
                        <a:t>5</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317669227"/>
                  </a:ext>
                </a:extLst>
              </a:tr>
              <a:tr h="320419">
                <a:tc>
                  <a:txBody>
                    <a:bodyPr/>
                    <a:lstStyle/>
                    <a:p>
                      <a:pPr algn="ctr" rtl="0" fontAlgn="ctr"/>
                      <a:r>
                        <a:rPr lang="es-MX" sz="1800" b="0" i="0" u="none" strike="noStrike">
                          <a:solidFill>
                            <a:srgbClr val="000000"/>
                          </a:solidFill>
                          <a:effectLst/>
                          <a:latin typeface="Montserrat SemiBold" panose="00000700000000000000" pitchFamily="2" charset="0"/>
                        </a:rPr>
                        <a:t>Chihuahua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1" i="0" u="none" strike="noStrike">
                          <a:solidFill>
                            <a:srgbClr val="000000"/>
                          </a:solidFill>
                          <a:effectLst/>
                          <a:latin typeface="Montserrat SemiBold" panose="00000700000000000000" pitchFamily="2" charset="0"/>
                        </a:rPr>
                        <a:t>2</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350436166"/>
                  </a:ext>
                </a:extLst>
              </a:tr>
              <a:tr h="320419">
                <a:tc>
                  <a:txBody>
                    <a:bodyPr/>
                    <a:lstStyle/>
                    <a:p>
                      <a:pPr algn="ctr" rtl="0" fontAlgn="ctr"/>
                      <a:r>
                        <a:rPr lang="es-MX" sz="1800" b="0" i="0" u="none" strike="noStrike">
                          <a:solidFill>
                            <a:srgbClr val="000000"/>
                          </a:solidFill>
                          <a:effectLst/>
                          <a:latin typeface="Montserrat SemiBold" panose="00000700000000000000" pitchFamily="2" charset="0"/>
                        </a:rPr>
                        <a:t>Durango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1" i="0" u="none" strike="noStrike">
                          <a:solidFill>
                            <a:srgbClr val="000000"/>
                          </a:solidFill>
                          <a:effectLst/>
                          <a:latin typeface="Montserrat SemiBold" panose="00000700000000000000" pitchFamily="2" charset="0"/>
                        </a:rPr>
                        <a:t>1</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33029352"/>
                  </a:ext>
                </a:extLst>
              </a:tr>
              <a:tr h="320419">
                <a:tc>
                  <a:txBody>
                    <a:bodyPr/>
                    <a:lstStyle/>
                    <a:p>
                      <a:pPr algn="ctr" rtl="0" fontAlgn="ctr"/>
                      <a:r>
                        <a:rPr lang="es-MX" sz="1800" b="0" i="0" u="none" strike="noStrike">
                          <a:solidFill>
                            <a:srgbClr val="000000"/>
                          </a:solidFill>
                          <a:effectLst/>
                          <a:latin typeface="Montserrat SemiBold" panose="00000700000000000000" pitchFamily="2" charset="0"/>
                        </a:rPr>
                        <a:t>Edo. de México Pte.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1" i="0" u="none" strike="noStrike">
                          <a:solidFill>
                            <a:srgbClr val="000000"/>
                          </a:solidFill>
                          <a:effectLst/>
                          <a:latin typeface="Montserrat SemiBold" panose="00000700000000000000" pitchFamily="2" charset="0"/>
                        </a:rPr>
                        <a:t>1</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84332411"/>
                  </a:ext>
                </a:extLst>
              </a:tr>
              <a:tr h="320419">
                <a:tc>
                  <a:txBody>
                    <a:bodyPr/>
                    <a:lstStyle/>
                    <a:p>
                      <a:pPr algn="ctr" rtl="0" fontAlgn="ctr"/>
                      <a:r>
                        <a:rPr lang="es-MX" sz="1800" b="0" i="0" u="none" strike="noStrike">
                          <a:solidFill>
                            <a:srgbClr val="000000"/>
                          </a:solidFill>
                          <a:effectLst/>
                          <a:latin typeface="Montserrat SemiBold" panose="00000700000000000000" pitchFamily="2" charset="0"/>
                        </a:rPr>
                        <a:t>Hidalgo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1" i="0" u="none" strike="noStrike">
                          <a:solidFill>
                            <a:srgbClr val="000000"/>
                          </a:solidFill>
                          <a:effectLst/>
                          <a:latin typeface="Montserrat SemiBold" panose="00000700000000000000" pitchFamily="2" charset="0"/>
                        </a:rPr>
                        <a:t>2</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30961750"/>
                  </a:ext>
                </a:extLst>
              </a:tr>
              <a:tr h="320419">
                <a:tc>
                  <a:txBody>
                    <a:bodyPr/>
                    <a:lstStyle/>
                    <a:p>
                      <a:pPr algn="ctr" rtl="0" fontAlgn="ctr"/>
                      <a:r>
                        <a:rPr lang="es-MX" sz="1800" b="0" i="0" u="none" strike="noStrike">
                          <a:solidFill>
                            <a:srgbClr val="000000"/>
                          </a:solidFill>
                          <a:effectLst/>
                          <a:latin typeface="Montserrat SemiBold" panose="00000700000000000000" pitchFamily="2" charset="0"/>
                        </a:rPr>
                        <a:t>Nayarit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1" i="0" u="none" strike="noStrike">
                          <a:solidFill>
                            <a:srgbClr val="000000"/>
                          </a:solidFill>
                          <a:effectLst/>
                          <a:latin typeface="Montserrat SemiBold" panose="00000700000000000000" pitchFamily="2" charset="0"/>
                        </a:rPr>
                        <a:t>1</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039134622"/>
                  </a:ext>
                </a:extLst>
              </a:tr>
              <a:tr h="320419">
                <a:tc>
                  <a:txBody>
                    <a:bodyPr/>
                    <a:lstStyle/>
                    <a:p>
                      <a:pPr algn="ctr" rtl="0" fontAlgn="ctr"/>
                      <a:r>
                        <a:rPr lang="es-MX" sz="1800" b="0" i="0" u="none" strike="noStrike">
                          <a:solidFill>
                            <a:srgbClr val="000000"/>
                          </a:solidFill>
                          <a:effectLst/>
                          <a:latin typeface="Montserrat SemiBold" panose="00000700000000000000" pitchFamily="2" charset="0"/>
                        </a:rPr>
                        <a:t>Nivel Central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dirty="0">
                          <a:solidFill>
                            <a:srgbClr val="000000"/>
                          </a:solidFill>
                          <a:effectLst/>
                          <a:latin typeface="Montserrat SemiBold" panose="00000700000000000000" pitchFamily="2"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1" i="0" u="none" strike="noStrike">
                          <a:solidFill>
                            <a:srgbClr val="000000"/>
                          </a:solidFill>
                          <a:effectLst/>
                          <a:latin typeface="Montserrat SemiBold" panose="00000700000000000000" pitchFamily="2" charset="0"/>
                        </a:rPr>
                        <a:t>1</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152391532"/>
                  </a:ext>
                </a:extLst>
              </a:tr>
              <a:tr h="320419">
                <a:tc>
                  <a:txBody>
                    <a:bodyPr/>
                    <a:lstStyle/>
                    <a:p>
                      <a:pPr algn="ctr" rtl="0" fontAlgn="ctr"/>
                      <a:r>
                        <a:rPr lang="es-MX" sz="1800" b="0" i="0" u="none" strike="noStrike">
                          <a:solidFill>
                            <a:srgbClr val="000000"/>
                          </a:solidFill>
                          <a:effectLst/>
                          <a:latin typeface="Montserrat SemiBold" panose="00000700000000000000" pitchFamily="2" charset="0"/>
                        </a:rPr>
                        <a:t>Oaxaca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1" i="0" u="none" strike="noStrike">
                          <a:solidFill>
                            <a:srgbClr val="000000"/>
                          </a:solidFill>
                          <a:effectLst/>
                          <a:latin typeface="Montserrat SemiBold" panose="00000700000000000000" pitchFamily="2" charset="0"/>
                        </a:rPr>
                        <a:t>5</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327198721"/>
                  </a:ext>
                </a:extLst>
              </a:tr>
              <a:tr h="320419">
                <a:tc>
                  <a:txBody>
                    <a:bodyPr/>
                    <a:lstStyle/>
                    <a:p>
                      <a:pPr algn="ctr" rtl="0" fontAlgn="ctr"/>
                      <a:r>
                        <a:rPr lang="es-MX" sz="1800" b="0" i="0" u="none" strike="noStrike">
                          <a:solidFill>
                            <a:srgbClr val="000000"/>
                          </a:solidFill>
                          <a:effectLst/>
                          <a:latin typeface="Montserrat SemiBold" panose="00000700000000000000" pitchFamily="2" charset="0"/>
                        </a:rPr>
                        <a:t>Puebla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1" i="0" u="none" strike="noStrike">
                          <a:solidFill>
                            <a:srgbClr val="000000"/>
                          </a:solidFill>
                          <a:effectLst/>
                          <a:latin typeface="Montserrat SemiBold" panose="00000700000000000000" pitchFamily="2" charset="0"/>
                        </a:rPr>
                        <a:t>1</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309912807"/>
                  </a:ext>
                </a:extLst>
              </a:tr>
              <a:tr h="320419">
                <a:tc>
                  <a:txBody>
                    <a:bodyPr/>
                    <a:lstStyle/>
                    <a:p>
                      <a:pPr algn="ctr" rtl="0" fontAlgn="ctr"/>
                      <a:r>
                        <a:rPr lang="es-MX" sz="1800" b="0" i="0" u="none" strike="noStrike">
                          <a:solidFill>
                            <a:srgbClr val="000000"/>
                          </a:solidFill>
                          <a:effectLst/>
                          <a:latin typeface="Montserrat SemiBold" panose="00000700000000000000" pitchFamily="2" charset="0"/>
                        </a:rPr>
                        <a:t>San Luis Potosí</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1" i="0" u="none" strike="noStrike">
                          <a:solidFill>
                            <a:srgbClr val="000000"/>
                          </a:solidFill>
                          <a:effectLst/>
                          <a:latin typeface="Montserrat SemiBold" panose="00000700000000000000" pitchFamily="2" charset="0"/>
                        </a:rPr>
                        <a:t>1</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93545298"/>
                  </a:ext>
                </a:extLst>
              </a:tr>
              <a:tr h="320419">
                <a:tc>
                  <a:txBody>
                    <a:bodyPr/>
                    <a:lstStyle/>
                    <a:p>
                      <a:pPr algn="ctr" rtl="0" fontAlgn="ctr"/>
                      <a:r>
                        <a:rPr lang="es-MX" sz="1800" b="0" i="0" u="none" strike="noStrike">
                          <a:solidFill>
                            <a:srgbClr val="000000"/>
                          </a:solidFill>
                          <a:effectLst/>
                          <a:latin typeface="Montserrat SemiBold" panose="00000700000000000000" pitchFamily="2" charset="0"/>
                        </a:rPr>
                        <a:t>Sinaloa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1" i="0" u="none" strike="noStrike">
                          <a:solidFill>
                            <a:srgbClr val="000000"/>
                          </a:solidFill>
                          <a:effectLst/>
                          <a:latin typeface="Montserrat SemiBold" panose="00000700000000000000" pitchFamily="2" charset="0"/>
                        </a:rPr>
                        <a:t>1</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734118380"/>
                  </a:ext>
                </a:extLst>
              </a:tr>
              <a:tr h="320419">
                <a:tc>
                  <a:txBody>
                    <a:bodyPr/>
                    <a:lstStyle/>
                    <a:p>
                      <a:pPr algn="ctr" rtl="0" fontAlgn="ctr"/>
                      <a:r>
                        <a:rPr lang="es-MX" sz="1800" b="0" i="0" u="none" strike="noStrike">
                          <a:solidFill>
                            <a:srgbClr val="000000"/>
                          </a:solidFill>
                          <a:effectLst/>
                          <a:latin typeface="Montserrat SemiBold" panose="00000700000000000000" pitchFamily="2" charset="0"/>
                        </a:rPr>
                        <a:t>Tlaxcala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1" i="0" u="none" strike="noStrike">
                          <a:solidFill>
                            <a:srgbClr val="000000"/>
                          </a:solidFill>
                          <a:effectLst/>
                          <a:latin typeface="Montserrat SemiBold" panose="00000700000000000000" pitchFamily="2" charset="0"/>
                        </a:rPr>
                        <a:t>4</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492139101"/>
                  </a:ext>
                </a:extLst>
              </a:tr>
              <a:tr h="320419">
                <a:tc>
                  <a:txBody>
                    <a:bodyPr/>
                    <a:lstStyle/>
                    <a:p>
                      <a:pPr algn="ctr" rtl="0" fontAlgn="ctr"/>
                      <a:r>
                        <a:rPr lang="es-MX" sz="1800" b="0" i="0" u="none" strike="noStrike">
                          <a:solidFill>
                            <a:srgbClr val="000000"/>
                          </a:solidFill>
                          <a:effectLst/>
                          <a:latin typeface="Montserrat SemiBold" panose="00000700000000000000" pitchFamily="2" charset="0"/>
                        </a:rPr>
                        <a:t>Veracruz Norte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1" i="0" u="none" strike="noStrike">
                          <a:solidFill>
                            <a:srgbClr val="000000"/>
                          </a:solidFill>
                          <a:effectLst/>
                          <a:latin typeface="Montserrat SemiBold" panose="00000700000000000000" pitchFamily="2" charset="0"/>
                        </a:rPr>
                        <a:t>2</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574820306"/>
                  </a:ext>
                </a:extLst>
              </a:tr>
              <a:tr h="320419">
                <a:tc>
                  <a:txBody>
                    <a:bodyPr/>
                    <a:lstStyle/>
                    <a:p>
                      <a:pPr algn="ctr" rtl="0" fontAlgn="ctr"/>
                      <a:r>
                        <a:rPr lang="es-MX" sz="1800" b="0" i="0" u="none" strike="noStrike">
                          <a:solidFill>
                            <a:srgbClr val="000000"/>
                          </a:solidFill>
                          <a:effectLst/>
                          <a:latin typeface="Montserrat SemiBold" panose="00000700000000000000" pitchFamily="2" charset="0"/>
                        </a:rPr>
                        <a:t>Veracruz Sur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s-MX" sz="1800" b="1" i="0" u="none" strike="noStrike">
                          <a:solidFill>
                            <a:srgbClr val="000000"/>
                          </a:solidFill>
                          <a:effectLst/>
                          <a:latin typeface="Montserrat SemiBold" panose="00000700000000000000" pitchFamily="2" charset="0"/>
                        </a:rPr>
                        <a:t>1</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99112620"/>
                  </a:ext>
                </a:extLst>
              </a:tr>
              <a:tr h="320419">
                <a:tc>
                  <a:txBody>
                    <a:bodyPr/>
                    <a:lstStyle/>
                    <a:p>
                      <a:pPr algn="ctr" rtl="0" fontAlgn="ctr"/>
                      <a:r>
                        <a:rPr lang="es-MX" sz="1800" b="0" i="0" u="none" strike="noStrike">
                          <a:solidFill>
                            <a:srgbClr val="000000"/>
                          </a:solidFill>
                          <a:effectLst/>
                          <a:latin typeface="Montserrat SemiBold" panose="00000700000000000000" pitchFamily="2" charset="0"/>
                        </a:rPr>
                        <a:t>Zacatecas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MX" sz="1800" b="0" i="0" u="none" strike="noStrike">
                          <a:solidFill>
                            <a:srgbClr val="000000"/>
                          </a:solidFill>
                          <a:effectLst/>
                          <a:latin typeface="Montserrat SemiBold" panose="00000700000000000000" pitchFamily="2"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s-MX" sz="1800" b="1" i="0" u="none" strike="noStrike">
                          <a:solidFill>
                            <a:srgbClr val="000000"/>
                          </a:solidFill>
                          <a:effectLst/>
                          <a:latin typeface="Montserrat SemiBold" panose="00000700000000000000" pitchFamily="2" charset="0"/>
                        </a:rPr>
                        <a:t>3</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562310197"/>
                  </a:ext>
                </a:extLst>
              </a:tr>
              <a:tr h="517040">
                <a:tc>
                  <a:txBody>
                    <a:bodyPr/>
                    <a:lstStyle/>
                    <a:p>
                      <a:pPr algn="ctr" rtl="0" fontAlgn="ctr"/>
                      <a:r>
                        <a:rPr lang="es-MX" sz="1800" b="1" i="0" u="none" strike="noStrike">
                          <a:solidFill>
                            <a:srgbClr val="FFFFFF"/>
                          </a:solidFill>
                          <a:effectLst/>
                          <a:latin typeface="Montserrat SemiBold" panose="00000700000000000000" pitchFamily="2" charset="0"/>
                        </a:rPr>
                        <a:t>TOTAL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45C4F"/>
                    </a:solidFill>
                  </a:tcPr>
                </a:tc>
                <a:tc>
                  <a:txBody>
                    <a:bodyPr/>
                    <a:lstStyle/>
                    <a:p>
                      <a:pPr algn="ctr" rtl="0" fontAlgn="ctr"/>
                      <a:r>
                        <a:rPr lang="es-MX" sz="1800" b="1" i="0" u="none" strike="noStrike">
                          <a:solidFill>
                            <a:srgbClr val="FFFFFF"/>
                          </a:solidFill>
                          <a:effectLst/>
                          <a:latin typeface="Montserrat SemiBold" panose="00000700000000000000" pitchFamily="2" charset="0"/>
                        </a:rPr>
                        <a:t>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45C4F"/>
                    </a:solidFill>
                  </a:tcPr>
                </a:tc>
                <a:tc>
                  <a:txBody>
                    <a:bodyPr/>
                    <a:lstStyle/>
                    <a:p>
                      <a:pPr algn="ctr" rtl="0" fontAlgn="ctr"/>
                      <a:r>
                        <a:rPr lang="es-MX" sz="1800" b="1" i="0" u="none" strike="noStrike">
                          <a:solidFill>
                            <a:srgbClr val="FFFFFF"/>
                          </a:solidFill>
                          <a:effectLst/>
                          <a:latin typeface="Montserrat SemiBold" panose="00000700000000000000" pitchFamily="2" charset="0"/>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45C4F"/>
                    </a:solidFill>
                  </a:tcPr>
                </a:tc>
                <a:tc>
                  <a:txBody>
                    <a:bodyPr/>
                    <a:lstStyle/>
                    <a:p>
                      <a:pPr algn="ctr" rtl="0" fontAlgn="ctr"/>
                      <a:r>
                        <a:rPr lang="es-MX" sz="1800" b="1" i="0" u="none" strike="noStrike">
                          <a:solidFill>
                            <a:srgbClr val="FFFFFF"/>
                          </a:solidFill>
                          <a:effectLst/>
                          <a:latin typeface="Montserrat SemiBold" panose="00000700000000000000" pitchFamily="2" charset="0"/>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45C4F"/>
                    </a:solidFill>
                  </a:tcPr>
                </a:tc>
                <a:tc>
                  <a:txBody>
                    <a:bodyPr/>
                    <a:lstStyle/>
                    <a:p>
                      <a:pPr algn="ctr" rtl="0" fontAlgn="ctr"/>
                      <a:r>
                        <a:rPr lang="es-MX" sz="1800" b="1" i="0" u="none" strike="noStrike">
                          <a:solidFill>
                            <a:srgbClr val="FFFFFF"/>
                          </a:solidFill>
                          <a:effectLst/>
                          <a:latin typeface="Montserrat SemiBold" panose="00000700000000000000" pitchFamily="2" charset="0"/>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45C4F"/>
                    </a:solidFill>
                  </a:tcPr>
                </a:tc>
                <a:tc>
                  <a:txBody>
                    <a:bodyPr/>
                    <a:lstStyle/>
                    <a:p>
                      <a:pPr algn="ctr" rtl="0" fontAlgn="ctr"/>
                      <a:r>
                        <a:rPr lang="es-MX" sz="1800" b="1" i="0" u="none" strike="noStrike" dirty="0">
                          <a:solidFill>
                            <a:srgbClr val="FFFFFF"/>
                          </a:solidFill>
                          <a:effectLst/>
                          <a:latin typeface="Montserrat SemiBold" panose="00000700000000000000" pitchFamily="2" charset="0"/>
                        </a:rPr>
                        <a:t>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45C4F"/>
                    </a:solidFill>
                  </a:tcPr>
                </a:tc>
                <a:extLst>
                  <a:ext uri="{0D108BD9-81ED-4DB2-BD59-A6C34878D82A}">
                    <a16:rowId xmlns:a16="http://schemas.microsoft.com/office/drawing/2014/main" xmlns="" val="3267136020"/>
                  </a:ext>
                </a:extLst>
              </a:tr>
            </a:tbl>
          </a:graphicData>
        </a:graphic>
      </p:graphicFrame>
      <p:sp>
        <p:nvSpPr>
          <p:cNvPr id="3" name="Título 1">
            <a:extLst>
              <a:ext uri="{FF2B5EF4-FFF2-40B4-BE49-F238E27FC236}">
                <a16:creationId xmlns:a16="http://schemas.microsoft.com/office/drawing/2014/main" xmlns="" id="{F35108C8-1EA4-F9BA-A5B7-74EC244B84E4}"/>
              </a:ext>
            </a:extLst>
          </p:cNvPr>
          <p:cNvSpPr txBox="1">
            <a:spLocks/>
          </p:cNvSpPr>
          <p:nvPr/>
        </p:nvSpPr>
        <p:spPr>
          <a:xfrm>
            <a:off x="966330" y="638953"/>
            <a:ext cx="8053528" cy="628297"/>
          </a:xfrm>
          <a:prstGeom prst="rect">
            <a:avLst/>
          </a:prstGeom>
          <a:noFill/>
        </p:spPr>
        <p:txBody>
          <a:bodyPr/>
          <a:lstStyle>
            <a:lvl1pPr algn="l" defTabSz="914400" rtl="0" eaLnBrk="1" latinLnBrk="0" hangingPunct="1">
              <a:lnSpc>
                <a:spcPct val="90000"/>
              </a:lnSpc>
              <a:spcBef>
                <a:spcPct val="0"/>
              </a:spcBef>
              <a:buNone/>
              <a:defRPr lang="es-ES" sz="4000" b="1" i="0" kern="1200" dirty="0" smtClean="0">
                <a:solidFill>
                  <a:srgbClr val="2A5C4B"/>
                </a:solidFill>
                <a:latin typeface="Montserrat SemiBold" pitchFamily="2" charset="77"/>
                <a:ea typeface="Montserrat SemiBold" pitchFamily="2" charset="77"/>
                <a:cs typeface="Montserrat SemiBold" pitchFamily="2" charset="77"/>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s-MX" dirty="0">
                <a:solidFill>
                  <a:srgbClr val="285C4D"/>
                </a:solidFill>
                <a:latin typeface="Montserrat SemiBold" panose="00000700000000000000" pitchFamily="2" charset="0"/>
                <a:ea typeface="+mn-ea"/>
                <a:cs typeface="+mn-cs"/>
              </a:rPr>
              <a:t>II. Desarrollo</a:t>
            </a:r>
          </a:p>
        </p:txBody>
      </p:sp>
      <p:pic>
        <p:nvPicPr>
          <p:cNvPr id="4" name="Google Shape;144;p20">
            <a:extLst>
              <a:ext uri="{FF2B5EF4-FFF2-40B4-BE49-F238E27FC236}">
                <a16:creationId xmlns:a16="http://schemas.microsoft.com/office/drawing/2014/main" xmlns="" id="{FDD6D793-4E45-4B05-4EB3-9256F0BE2ED1}"/>
              </a:ext>
            </a:extLst>
          </p:cNvPr>
          <p:cNvPicPr preferRelativeResize="0"/>
          <p:nvPr/>
        </p:nvPicPr>
        <p:blipFill rotWithShape="1">
          <a:blip r:embed="rId4">
            <a:alphaModFix/>
          </a:blip>
          <a:srcRect r="19884"/>
          <a:stretch/>
        </p:blipFill>
        <p:spPr>
          <a:xfrm>
            <a:off x="4675852" y="519794"/>
            <a:ext cx="634483" cy="793435"/>
          </a:xfrm>
          <a:prstGeom prst="rect">
            <a:avLst/>
          </a:prstGeom>
          <a:noFill/>
          <a:ln>
            <a:noFill/>
          </a:ln>
        </p:spPr>
      </p:pic>
    </p:spTree>
    <p:extLst>
      <p:ext uri="{BB962C8B-B14F-4D97-AF65-F5344CB8AC3E}">
        <p14:creationId xmlns:p14="http://schemas.microsoft.com/office/powerpoint/2010/main" val="1156082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ángulo 5">
            <a:extLst>
              <a:ext uri="{FF2B5EF4-FFF2-40B4-BE49-F238E27FC236}">
                <a16:creationId xmlns:a16="http://schemas.microsoft.com/office/drawing/2014/main" xmlns="" id="{B7E02AFB-46EF-B269-944C-18FF3984FDA7}"/>
              </a:ext>
            </a:extLst>
          </p:cNvPr>
          <p:cNvSpPr/>
          <p:nvPr/>
        </p:nvSpPr>
        <p:spPr>
          <a:xfrm>
            <a:off x="961521" y="573139"/>
            <a:ext cx="8770185" cy="707886"/>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noFill/>
                </a:ln>
                <a:solidFill>
                  <a:srgbClr val="285C4D"/>
                </a:solidFill>
                <a:effectLst/>
                <a:uLnTx/>
                <a:uFillTx/>
                <a:latin typeface="Montserrat SemiBold" panose="00000700000000000000" pitchFamily="2" charset="0"/>
                <a:ea typeface="+mn-ea"/>
                <a:cs typeface="+mn-cs"/>
              </a:rPr>
              <a:t>III. </a:t>
            </a:r>
            <a:r>
              <a:rPr kumimoji="0" lang="es-MX" sz="4000" b="1" i="0" u="none" strike="noStrike" kern="1200" cap="none" spc="0" normalizeH="0" baseline="0" noProof="0" dirty="0">
                <a:ln>
                  <a:noFill/>
                </a:ln>
                <a:solidFill>
                  <a:srgbClr val="285C4D"/>
                </a:solidFill>
                <a:effectLst/>
                <a:uLnTx/>
                <a:uFillTx/>
                <a:latin typeface="Montserrat SemiBold" panose="00000700000000000000" pitchFamily="2" charset="0"/>
                <a:ea typeface="+mn-ea"/>
                <a:cs typeface="+mn-cs"/>
              </a:rPr>
              <a:t>Proyecto de Acuerdo</a:t>
            </a:r>
            <a:endParaRPr kumimoji="0" lang="es-ES" sz="4000" b="1" i="0" u="none" strike="noStrike" kern="1200" cap="none" spc="0" normalizeH="0" baseline="0" noProof="0" dirty="0">
              <a:ln>
                <a:noFill/>
              </a:ln>
              <a:solidFill>
                <a:srgbClr val="285C4D"/>
              </a:solidFill>
              <a:effectLst/>
              <a:uLnTx/>
              <a:uFillTx/>
              <a:latin typeface="Montserrat SemiBold" panose="00000700000000000000" pitchFamily="2" charset="0"/>
              <a:ea typeface="+mn-ea"/>
              <a:cs typeface="+mn-cs"/>
            </a:endParaRPr>
          </a:p>
        </p:txBody>
      </p:sp>
      <p:sp>
        <p:nvSpPr>
          <p:cNvPr id="8" name="1 CuadroTexto">
            <a:extLst>
              <a:ext uri="{FF2B5EF4-FFF2-40B4-BE49-F238E27FC236}">
                <a16:creationId xmlns:a16="http://schemas.microsoft.com/office/drawing/2014/main" xmlns="" id="{2AE7C223-26E3-6D46-DA34-2BE6D285FE91}"/>
              </a:ext>
            </a:extLst>
          </p:cNvPr>
          <p:cNvSpPr txBox="1">
            <a:spLocks noChangeArrowheads="1"/>
          </p:cNvSpPr>
          <p:nvPr/>
        </p:nvSpPr>
        <p:spPr bwMode="auto">
          <a:xfrm>
            <a:off x="526971" y="1371799"/>
            <a:ext cx="14335270" cy="3647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MX" altLang="es-MX" sz="2100" b="0" i="0" u="none" strike="noStrike" kern="1200" cap="none" spc="0" normalizeH="0" baseline="0" noProof="0" dirty="0">
                <a:ln>
                  <a:noFill/>
                </a:ln>
                <a:effectLst/>
                <a:uLnTx/>
                <a:uFillTx/>
                <a:latin typeface="Montserrat SemiBold" panose="00000700000000000000" pitchFamily="2" charset="0"/>
                <a:ea typeface="+mn-ea"/>
                <a:cs typeface="+mn-cs"/>
              </a:rPr>
              <a:t>“Este Consejo Técnico, con fundamento en los artículos 1, 4, párrafo cuarto, 90, 123, apartado A, fracción 29, y 134 de la Constitución Política de los Estados Unidos Mexicanos; 1, 3, fracción I, y 45 de la Ley Orgánica de la Administración Pública Federal; 1, 2, 5, 11, 12 y 57 de la Ley Federal de las Entidades Paraestatales; numeral 75 apartado Organismos Descentralizados No Sectorizados de la relación de Entidades Paraestatales de la Administración Pública Federal; 1, 5, 251, fracción IV y XXXVII; 253, fracciones II, III, V y último párrafo, 263, 264, fracciones I, III, XIV y XVII, de la Ley del Seguro Social; 116 de la Ley General de Bienes Nacionales y 31, fracción XX, del Reglamento Interior del Instituto Mexicano del Seguro Social, así como de conformidad con el planteamiento presentado por el Director General, a través del Titular de la Dirección de Administración, en términos del oficio número ______ del ___ de julio de 2023 y al dictamen del Comité de Administración del propio Órgano </a:t>
            </a:r>
            <a:r>
              <a:rPr kumimoji="0" lang="es-MX" altLang="es-MX" sz="2100" b="0" i="0" u="none" strike="noStrike" kern="1200" cap="none" spc="0" normalizeH="0" baseline="0" noProof="0" dirty="0" smtClean="0">
                <a:ln>
                  <a:noFill/>
                </a:ln>
                <a:effectLst/>
                <a:uLnTx/>
                <a:uFillTx/>
                <a:latin typeface="Montserrat SemiBold" panose="00000700000000000000" pitchFamily="2" charset="0"/>
                <a:ea typeface="+mn-ea"/>
                <a:cs typeface="+mn-cs"/>
              </a:rPr>
              <a:t>Superior, </a:t>
            </a:r>
            <a:r>
              <a:rPr kumimoji="0" lang="es-MX" altLang="es-MX" sz="2100" b="0" i="0" u="none" strike="noStrike" kern="1200" cap="none" spc="0" normalizeH="0" baseline="0" noProof="0" dirty="0">
                <a:ln>
                  <a:noFill/>
                </a:ln>
                <a:effectLst/>
                <a:uLnTx/>
                <a:uFillTx/>
                <a:latin typeface="Montserrat SemiBold" panose="00000700000000000000" pitchFamily="2" charset="0"/>
                <a:ea typeface="+mn-ea"/>
                <a:cs typeface="+mn-cs"/>
              </a:rPr>
              <a:t>emitido en reunión realizada el 13</a:t>
            </a:r>
            <a:r>
              <a:rPr lang="es-MX" altLang="es-MX" sz="2100" dirty="0">
                <a:latin typeface="Montserrat SemiBold" panose="00000700000000000000" pitchFamily="2" charset="0"/>
              </a:rPr>
              <a:t> </a:t>
            </a:r>
            <a:r>
              <a:rPr kumimoji="0" lang="es-MX" altLang="es-MX" sz="2100" b="0" i="0" u="none" strike="noStrike" kern="1200" cap="none" spc="0" normalizeH="0" baseline="0" noProof="0" dirty="0">
                <a:ln>
                  <a:noFill/>
                </a:ln>
                <a:effectLst/>
                <a:uLnTx/>
                <a:uFillTx/>
                <a:latin typeface="Montserrat SemiBold" panose="00000700000000000000" pitchFamily="2" charset="0"/>
                <a:ea typeface="+mn-ea"/>
                <a:cs typeface="+mn-cs"/>
              </a:rPr>
              <a:t>del mismo mes y año, Acuerda:</a:t>
            </a:r>
          </a:p>
        </p:txBody>
      </p:sp>
      <p:sp>
        <p:nvSpPr>
          <p:cNvPr id="3" name="Marcador de número de diapositiva 3">
            <a:extLst>
              <a:ext uri="{FF2B5EF4-FFF2-40B4-BE49-F238E27FC236}">
                <a16:creationId xmlns:a16="http://schemas.microsoft.com/office/drawing/2014/main" xmlns="" id="{E9BA6BE7-323F-D5D5-582D-43D66A5F82A8}"/>
              </a:ext>
            </a:extLst>
          </p:cNvPr>
          <p:cNvSpPr txBox="1">
            <a:spLocks/>
          </p:cNvSpPr>
          <p:nvPr/>
        </p:nvSpPr>
        <p:spPr>
          <a:xfrm>
            <a:off x="140727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marL="0" marR="0" lvl="0" indent="0" algn="r" defTabSz="729010" rtl="0" eaLnBrk="1" fontAlgn="auto" latinLnBrk="0" hangingPunct="1">
              <a:lnSpc>
                <a:spcPct val="100000"/>
              </a:lnSpc>
              <a:spcBef>
                <a:spcPts val="0"/>
              </a:spcBef>
              <a:spcAft>
                <a:spcPts val="0"/>
              </a:spcAft>
              <a:buClrTx/>
              <a:buSzTx/>
              <a:buFontTx/>
              <a:buNone/>
              <a:tabLst/>
              <a:defRPr/>
            </a:pPr>
            <a:fld id="{C119739B-ACC7-1A4E-906B-A9546BA1AB75}" type="slidenum">
              <a:rPr kumimoji="0" lang="es-MX" sz="1500" b="1" i="0" u="none" strike="noStrike" kern="1200" cap="none" spc="0" normalizeH="0" baseline="0" noProof="0" smtClean="0">
                <a:ln>
                  <a:noFill/>
                </a:ln>
                <a:solidFill>
                  <a:prstClr val="black">
                    <a:lumMod val="50000"/>
                    <a:lumOff val="50000"/>
                  </a:prstClr>
                </a:solidFill>
                <a:effectLst/>
                <a:uLnTx/>
                <a:uFillTx/>
                <a:latin typeface="Montserrat" panose="00000500000000000000" pitchFamily="2" charset="0"/>
                <a:ea typeface="+mn-ea"/>
                <a:cs typeface="+mn-cs"/>
              </a:rPr>
              <a:pPr marL="0" marR="0" lvl="0" indent="0" algn="r" defTabSz="729010" rtl="0" eaLnBrk="1" fontAlgn="auto" latinLnBrk="0" hangingPunct="1">
                <a:lnSpc>
                  <a:spcPct val="100000"/>
                </a:lnSpc>
                <a:spcBef>
                  <a:spcPts val="0"/>
                </a:spcBef>
                <a:spcAft>
                  <a:spcPts val="0"/>
                </a:spcAft>
                <a:buClrTx/>
                <a:buSzTx/>
                <a:buFontTx/>
                <a:buNone/>
                <a:tabLst/>
                <a:defRPr/>
              </a:pPr>
              <a:t>8</a:t>
            </a:fld>
            <a:endParaRPr kumimoji="0" lang="es-MX" sz="1500" b="1" i="0" u="none" strike="noStrike" kern="1200" cap="none" spc="0" normalizeH="0" baseline="0" noProof="0" dirty="0">
              <a:ln>
                <a:noFill/>
              </a:ln>
              <a:solidFill>
                <a:prstClr val="black">
                  <a:lumMod val="50000"/>
                  <a:lumOff val="50000"/>
                </a:prstClr>
              </a:solidFill>
              <a:effectLst/>
              <a:uLnTx/>
              <a:uFillTx/>
              <a:latin typeface="Montserrat" panose="00000500000000000000" pitchFamily="2" charset="0"/>
              <a:ea typeface="+mn-ea"/>
              <a:cs typeface="+mn-cs"/>
            </a:endParaRPr>
          </a:p>
        </p:txBody>
      </p:sp>
      <p:sp>
        <p:nvSpPr>
          <p:cNvPr id="2" name="Rectángulo 1">
            <a:extLst>
              <a:ext uri="{FF2B5EF4-FFF2-40B4-BE49-F238E27FC236}">
                <a16:creationId xmlns:a16="http://schemas.microsoft.com/office/drawing/2014/main" xmlns="" id="{98B556CE-737F-B1B5-8C24-EEBA44363D01}"/>
              </a:ext>
            </a:extLst>
          </p:cNvPr>
          <p:cNvSpPr/>
          <p:nvPr/>
        </p:nvSpPr>
        <p:spPr>
          <a:xfrm>
            <a:off x="566101" y="5269922"/>
            <a:ext cx="14167363" cy="1708160"/>
          </a:xfrm>
          <a:prstGeom prst="rect">
            <a:avLst/>
          </a:prstGeom>
          <a:solidFill>
            <a:srgbClr val="DEC9A2"/>
          </a:solidFill>
        </p:spPr>
        <p:txBody>
          <a:bodyPr wrap="square">
            <a:spAutoFit/>
          </a:bodyPr>
          <a:lstStyle/>
          <a:p>
            <a:pPr lvl="0" algn="just" defTabSz="914377">
              <a:defRPr/>
            </a:pPr>
            <a:r>
              <a:rPr kumimoji="0" lang="es-MX" altLang="es-MX" sz="2100" b="1" i="0" u="none" strike="noStrike" kern="1200" cap="none" spc="0" normalizeH="0" baseline="0" noProof="0" dirty="0">
                <a:ln>
                  <a:noFill/>
                </a:ln>
                <a:solidFill>
                  <a:prstClr val="black"/>
                </a:solidFill>
                <a:effectLst/>
                <a:uLnTx/>
                <a:uFillTx/>
                <a:latin typeface="Montserrat SemiBold" panose="00000700000000000000" pitchFamily="2" charset="0"/>
                <a:ea typeface="+mn-ea"/>
                <a:cs typeface="+mn-cs"/>
              </a:rPr>
              <a:t>Primero</a:t>
            </a:r>
            <a:r>
              <a:rPr kumimoji="0" lang="es-MX" altLang="es-MX" sz="2100" b="1" i="0" u="none" strike="noStrike" kern="1200" cap="none" spc="0" normalizeH="0" baseline="0" noProof="0" dirty="0" smtClean="0">
                <a:ln>
                  <a:noFill/>
                </a:ln>
                <a:solidFill>
                  <a:prstClr val="black"/>
                </a:solidFill>
                <a:effectLst/>
                <a:uLnTx/>
                <a:uFillTx/>
                <a:latin typeface="Montserrat SemiBold" panose="00000700000000000000" pitchFamily="2" charset="0"/>
                <a:ea typeface="+mn-ea"/>
                <a:cs typeface="+mn-cs"/>
              </a:rPr>
              <a:t>. </a:t>
            </a:r>
            <a:r>
              <a:rPr lang="es-MX" altLang="es-MX" sz="2100" dirty="0">
                <a:latin typeface="Montserrat" panose="00000500000000000000" pitchFamily="2" charset="0"/>
              </a:rPr>
              <a:t>‘</a:t>
            </a:r>
            <a:r>
              <a:rPr kumimoji="0" lang="es-MX" altLang="es-MX" sz="2100" i="0" u="none" strike="noStrike" kern="1200" cap="none" spc="0" normalizeH="0" baseline="0" noProof="0" dirty="0">
                <a:ln>
                  <a:noFill/>
                </a:ln>
                <a:effectLst/>
                <a:uLnTx/>
                <a:uFillTx/>
                <a:latin typeface="Montserrat" panose="00000500000000000000" pitchFamily="2" charset="0"/>
                <a:ea typeface="Arial Unicode MS" pitchFamily="34" charset="-128"/>
                <a:cs typeface="Arial Unicode MS" pitchFamily="34" charset="-128"/>
              </a:rPr>
              <a:t>Aprobar el Programa de Arrendamiento </a:t>
            </a:r>
            <a:r>
              <a:rPr kumimoji="0" lang="es-MX" altLang="es-MX" sz="2100" i="0" u="none" strike="noStrike" kern="1200" cap="none" spc="0" normalizeH="0" baseline="0" noProof="0" dirty="0" smtClean="0">
                <a:ln>
                  <a:noFill/>
                </a:ln>
                <a:effectLst/>
                <a:uLnTx/>
                <a:uFillTx/>
                <a:latin typeface="Montserrat" panose="00000500000000000000" pitchFamily="2" charset="0"/>
                <a:ea typeface="Arial Unicode MS" pitchFamily="34" charset="-128"/>
                <a:cs typeface="Arial Unicode MS" pitchFamily="34" charset="-128"/>
              </a:rPr>
              <a:t>Inmobiliario </a:t>
            </a:r>
            <a:r>
              <a:rPr lang="es-MX" altLang="es-MX" sz="2100" dirty="0" smtClean="0">
                <a:latin typeface="Montserrat" panose="00000500000000000000" pitchFamily="2" charset="0"/>
                <a:ea typeface="Arial Unicode MS" pitchFamily="34" charset="-128"/>
              </a:rPr>
              <a:t>para </a:t>
            </a:r>
            <a:r>
              <a:rPr lang="es-MX" altLang="es-MX" sz="2100" dirty="0">
                <a:latin typeface="Montserrat" panose="00000500000000000000" pitchFamily="2" charset="0"/>
                <a:ea typeface="Arial Unicode MS" pitchFamily="34" charset="-128"/>
              </a:rPr>
              <a:t>el año </a:t>
            </a:r>
            <a:r>
              <a:rPr kumimoji="0" lang="es-MX" altLang="es-MX" sz="2100" i="0" u="none" strike="noStrike" kern="1200" cap="none" spc="0" normalizeH="0" baseline="0" noProof="0" dirty="0">
                <a:ln>
                  <a:noFill/>
                </a:ln>
                <a:effectLst/>
                <a:uLnTx/>
                <a:uFillTx/>
                <a:latin typeface="Montserrat" panose="00000500000000000000" pitchFamily="2" charset="0"/>
                <a:ea typeface="Arial Unicode MS" pitchFamily="34" charset="-128"/>
                <a:cs typeface="Arial Unicode MS" pitchFamily="34" charset="-128"/>
              </a:rPr>
              <a:t>2024, </a:t>
            </a:r>
            <a:r>
              <a:rPr kumimoji="0" lang="es-MX" altLang="es-MX" sz="2100" i="0" u="none" strike="noStrike" kern="1200" cap="none" spc="0" normalizeH="0" baseline="0" noProof="0" dirty="0" smtClean="0">
                <a:ln>
                  <a:noFill/>
                </a:ln>
                <a:effectLst/>
                <a:uLnTx/>
                <a:uFillTx/>
                <a:latin typeface="Montserrat" panose="00000500000000000000" pitchFamily="2" charset="0"/>
                <a:ea typeface="Arial Unicode MS" pitchFamily="34" charset="-128"/>
                <a:cs typeface="Arial Unicode MS" pitchFamily="34" charset="-128"/>
              </a:rPr>
              <a:t>Régimen IMSS-BIENESTAR’, </a:t>
            </a:r>
            <a:r>
              <a:rPr kumimoji="0" lang="es-MX" altLang="es-MX" sz="2100" i="0" u="none" strike="noStrike" kern="1200" cap="none" spc="0" normalizeH="0" baseline="0" noProof="0" dirty="0">
                <a:ln>
                  <a:noFill/>
                </a:ln>
                <a:effectLst/>
                <a:uLnTx/>
                <a:uFillTx/>
                <a:latin typeface="Montserrat" panose="00000500000000000000" pitchFamily="2" charset="0"/>
                <a:ea typeface="Arial Unicode MS" pitchFamily="34" charset="-128"/>
                <a:cs typeface="Arial Unicode MS" pitchFamily="34" charset="-128"/>
              </a:rPr>
              <a:t>que contiene las estrategias de planeación y operación para un total de 31 inmuebles, consistentes en: </a:t>
            </a:r>
            <a:r>
              <a:rPr lang="es-MX" altLang="es-MX" sz="2100" dirty="0">
                <a:latin typeface="Montserrat" panose="00000500000000000000" pitchFamily="2" charset="0"/>
                <a:ea typeface="Arial Unicode MS" pitchFamily="34" charset="-128"/>
                <a:cs typeface="Arial Unicode MS" pitchFamily="34" charset="-128"/>
              </a:rPr>
              <a:t>renovar 18 contratos, la sustitución de 5 inmuebles arrendados, la contratación de 6 nuevos arrendamientos y cancelar </a:t>
            </a:r>
            <a:r>
              <a:rPr kumimoji="0" lang="es-MX" altLang="es-MX" sz="2100" i="0" u="none" strike="noStrike" kern="1200" cap="none" spc="0" normalizeH="0" baseline="0" noProof="0" dirty="0">
                <a:ln>
                  <a:noFill/>
                </a:ln>
                <a:effectLst/>
                <a:uLnTx/>
                <a:uFillTx/>
                <a:latin typeface="Montserrat" panose="00000500000000000000" pitchFamily="2" charset="0"/>
                <a:ea typeface="Arial Unicode MS" pitchFamily="34" charset="-128"/>
                <a:cs typeface="Arial Unicode MS" pitchFamily="34" charset="-128"/>
              </a:rPr>
              <a:t>2 arrendamientos; lo anterior, con un presupuesto total de 19.0 millones de pesos.</a:t>
            </a:r>
            <a:endParaRPr kumimoji="0" lang="es-MX" sz="2100" i="0" u="none" strike="noStrike" kern="1200" cap="none" spc="0" normalizeH="0" baseline="0" noProof="0" dirty="0">
              <a:ln>
                <a:noFill/>
              </a:ln>
              <a:effectLst/>
              <a:uLnTx/>
              <a:uFillTx/>
              <a:latin typeface="Montserrat" panose="00000500000000000000" pitchFamily="2" charset="0"/>
            </a:endParaRPr>
          </a:p>
        </p:txBody>
      </p:sp>
      <p:sp>
        <p:nvSpPr>
          <p:cNvPr id="5" name="Rectángulo 1">
            <a:extLst>
              <a:ext uri="{FF2B5EF4-FFF2-40B4-BE49-F238E27FC236}">
                <a16:creationId xmlns:a16="http://schemas.microsoft.com/office/drawing/2014/main" xmlns="" id="{A652A5D6-F40A-1A4B-A7E4-B101FA27F11A}"/>
              </a:ext>
            </a:extLst>
          </p:cNvPr>
          <p:cNvSpPr/>
          <p:nvPr/>
        </p:nvSpPr>
        <p:spPr>
          <a:xfrm>
            <a:off x="526971" y="7303194"/>
            <a:ext cx="14178094" cy="1061829"/>
          </a:xfrm>
          <a:prstGeom prst="rect">
            <a:avLst/>
          </a:prstGeom>
          <a:solidFill>
            <a:srgbClr val="DEC9A2"/>
          </a:solidFill>
        </p:spPr>
        <p:txBody>
          <a:bodyPr wrap="square">
            <a:spAutoFit/>
          </a:bodyPr>
          <a:lstStyle/>
          <a:p>
            <a:pPr marL="0" marR="0" lvl="0" indent="0" algn="just" defTabSz="914377" rtl="0" eaLnBrk="1" fontAlgn="auto" latinLnBrk="0" hangingPunct="1">
              <a:lnSpc>
                <a:spcPct val="100000"/>
              </a:lnSpc>
              <a:spcBef>
                <a:spcPts val="0"/>
              </a:spcBef>
              <a:spcAft>
                <a:spcPts val="0"/>
              </a:spcAft>
              <a:buClrTx/>
              <a:buSzTx/>
              <a:buFontTx/>
              <a:buNone/>
              <a:tabLst/>
              <a:defRPr/>
            </a:pPr>
            <a:r>
              <a:rPr kumimoji="0" lang="es-MX" altLang="es-MX" sz="2100" b="1" i="0" u="none" strike="noStrike" kern="1200" cap="none" spc="0" normalizeH="0" baseline="0" noProof="0" dirty="0" smtClean="0">
                <a:ln>
                  <a:noFill/>
                </a:ln>
                <a:effectLst/>
                <a:uLnTx/>
                <a:uFillTx/>
                <a:latin typeface="Montserrat SemiBold" panose="00000700000000000000" pitchFamily="2" charset="0"/>
                <a:ea typeface="+mn-ea"/>
                <a:cs typeface="+mn-cs"/>
              </a:rPr>
              <a:t>Segundo.</a:t>
            </a:r>
            <a:r>
              <a:rPr lang="es-MX" altLang="es-MX" sz="2100" b="1" dirty="0">
                <a:latin typeface="Montserrat SemiBold" panose="00000700000000000000" pitchFamily="2" charset="0"/>
              </a:rPr>
              <a:t> </a:t>
            </a:r>
            <a:r>
              <a:rPr kumimoji="0" lang="es-MX" altLang="es-MX" sz="2100" i="0" u="none" strike="noStrike" kern="1200" cap="none" spc="0" normalizeH="0" baseline="0" noProof="0" dirty="0" smtClean="0">
                <a:ln>
                  <a:noFill/>
                </a:ln>
                <a:effectLst/>
                <a:uLnTx/>
                <a:uFillTx/>
                <a:latin typeface="Montserrat" panose="00000500000000000000" pitchFamily="2" charset="0"/>
              </a:rPr>
              <a:t>Instruir </a:t>
            </a:r>
            <a:r>
              <a:rPr kumimoji="0" lang="es-MX" altLang="es-MX" sz="2100" i="0" u="none" strike="noStrike" kern="1200" cap="none" spc="0" normalizeH="0" baseline="0" noProof="0" dirty="0">
                <a:ln>
                  <a:noFill/>
                </a:ln>
                <a:effectLst/>
                <a:uLnTx/>
                <a:uFillTx/>
                <a:latin typeface="Montserrat" panose="00000500000000000000" pitchFamily="2" charset="0"/>
              </a:rPr>
              <a:t>a l</a:t>
            </a:r>
            <a:r>
              <a:rPr kumimoji="0" lang="es-MX" altLang="es-MX" sz="2100" i="0" u="none" strike="noStrike" kern="1200" cap="none" spc="0" normalizeH="0" baseline="0" noProof="0" dirty="0">
                <a:ln>
                  <a:noFill/>
                </a:ln>
                <a:effectLst/>
                <a:uLnTx/>
                <a:uFillTx/>
                <a:latin typeface="Montserrat" panose="00000500000000000000" pitchFamily="2" charset="0"/>
                <a:ea typeface="Arial Unicode MS" pitchFamily="34" charset="-128"/>
                <a:cs typeface="Arial Unicode MS" pitchFamily="34" charset="-128"/>
              </a:rPr>
              <a:t>a Dirección de Administración para que </a:t>
            </a:r>
            <a:r>
              <a:rPr kumimoji="0" lang="es-MX" altLang="es-MX" sz="2100" i="0" u="none" strike="noStrike" kern="1200" cap="none" spc="0" normalizeH="0" baseline="0" noProof="0" dirty="0" smtClean="0">
                <a:ln>
                  <a:noFill/>
                </a:ln>
                <a:effectLst/>
                <a:uLnTx/>
                <a:uFillTx/>
                <a:latin typeface="Montserrat" panose="00000500000000000000" pitchFamily="2" charset="0"/>
                <a:ea typeface="Arial Unicode MS" pitchFamily="34" charset="-128"/>
                <a:cs typeface="Arial Unicode MS" pitchFamily="34" charset="-128"/>
              </a:rPr>
              <a:t>rinda el </a:t>
            </a:r>
            <a:r>
              <a:rPr kumimoji="0" lang="es-MX" altLang="es-MX" sz="2100" i="0" u="none" strike="noStrike" kern="1200" cap="none" spc="0" normalizeH="0" baseline="0" noProof="0" dirty="0">
                <a:ln>
                  <a:noFill/>
                </a:ln>
                <a:effectLst/>
                <a:uLnTx/>
                <a:uFillTx/>
                <a:latin typeface="Montserrat" panose="00000500000000000000" pitchFamily="2" charset="0"/>
                <a:ea typeface="Arial Unicode MS" pitchFamily="34" charset="-128"/>
                <a:cs typeface="Arial Unicode MS" pitchFamily="34" charset="-128"/>
              </a:rPr>
              <a:t>informe de resultados del Programa de Arrendamiento de Inmobiliario para el Año 2024, Régimen </a:t>
            </a:r>
            <a:r>
              <a:rPr kumimoji="0" lang="es-MX" altLang="es-MX" sz="2100" i="0" u="none" strike="noStrike" kern="1200" cap="none" spc="0" normalizeH="0" baseline="0" noProof="0" dirty="0" smtClean="0">
                <a:ln>
                  <a:noFill/>
                </a:ln>
                <a:effectLst/>
                <a:uLnTx/>
                <a:uFillTx/>
                <a:latin typeface="Montserrat" panose="00000500000000000000" pitchFamily="2" charset="0"/>
                <a:ea typeface="Arial Unicode MS" pitchFamily="34" charset="-128"/>
                <a:cs typeface="Arial Unicode MS" pitchFamily="34" charset="-128"/>
              </a:rPr>
              <a:t>IMSS-BIENESTAR, </a:t>
            </a:r>
            <a:r>
              <a:rPr kumimoji="0" lang="es-MX" altLang="es-MX" sz="2100" i="0" u="none" strike="noStrike" kern="1200" cap="none" spc="0" normalizeH="0" baseline="0" noProof="0" dirty="0">
                <a:ln>
                  <a:noFill/>
                </a:ln>
                <a:effectLst/>
                <a:uLnTx/>
                <a:uFillTx/>
                <a:latin typeface="Montserrat" panose="00000500000000000000" pitchFamily="2" charset="0"/>
                <a:ea typeface="Arial Unicode MS" pitchFamily="34" charset="-128"/>
                <a:cs typeface="Arial Unicode MS" pitchFamily="34" charset="-128"/>
              </a:rPr>
              <a:t>en cumplimiento a lo establecido en el presente Acuerdo, durante el primer trimestre del ejercicio 2025.”</a:t>
            </a:r>
            <a:endParaRPr kumimoji="0" lang="es-MX" sz="2100" i="0" u="none" strike="noStrike" kern="1200" cap="none" spc="0" normalizeH="0" baseline="0" noProof="0" dirty="0">
              <a:ln>
                <a:noFill/>
              </a:ln>
              <a:effectLst/>
              <a:uLnTx/>
              <a:uFillTx/>
              <a:latin typeface="Montserrat" panose="00000500000000000000" pitchFamily="2" charset="0"/>
            </a:endParaRPr>
          </a:p>
        </p:txBody>
      </p:sp>
      <p:pic>
        <p:nvPicPr>
          <p:cNvPr id="7" name="Google Shape;145;p20" descr="Apretón De Manos Reunión Acuerdo - Gráficos vectoriales gratis en Pixabay">
            <a:extLst>
              <a:ext uri="{FF2B5EF4-FFF2-40B4-BE49-F238E27FC236}">
                <a16:creationId xmlns:a16="http://schemas.microsoft.com/office/drawing/2014/main" xmlns="" id="{4C872FBE-F854-2324-93D0-F7CA2FABFCE6}"/>
              </a:ext>
            </a:extLst>
          </p:cNvPr>
          <p:cNvPicPr preferRelativeResize="0"/>
          <p:nvPr/>
        </p:nvPicPr>
        <p:blipFill rotWithShape="1">
          <a:blip r:embed="rId3">
            <a:alphaModFix/>
          </a:blip>
          <a:srcRect/>
          <a:stretch/>
        </p:blipFill>
        <p:spPr>
          <a:xfrm>
            <a:off x="7616018" y="566539"/>
            <a:ext cx="702937" cy="727525"/>
          </a:xfrm>
          <a:prstGeom prst="rect">
            <a:avLst/>
          </a:prstGeom>
          <a:noFill/>
          <a:ln>
            <a:noFill/>
          </a:ln>
        </p:spPr>
      </p:pic>
    </p:spTree>
    <p:extLst>
      <p:ext uri="{BB962C8B-B14F-4D97-AF65-F5344CB8AC3E}">
        <p14:creationId xmlns:p14="http://schemas.microsoft.com/office/powerpoint/2010/main" val="4248869379"/>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7BADC01-6C70-4E06-9068-898383B8F85C}">
  <ds:schemaRefs>
    <ds:schemaRef ds:uri="http://schemas.microsoft.com/office/2006/metadata/properties"/>
    <ds:schemaRef ds:uri="http://schemas.microsoft.com/sharepoint/v3"/>
    <ds:schemaRef ds:uri="http://schemas.openxmlformats.org/package/2006/metadata/core-properties"/>
    <ds:schemaRef ds:uri="http://purl.org/dc/terms/"/>
    <ds:schemaRef ds:uri="http://purl.org/dc/elements/1.1/"/>
    <ds:schemaRef ds:uri="http://schemas.microsoft.com/office/infopath/2007/PartnerControls"/>
    <ds:schemaRef ds:uri="http://www.w3.org/XML/1998/namespace"/>
    <ds:schemaRef ds:uri="http://schemas.microsoft.com/office/2006/documentManagement/types"/>
    <ds:schemaRef ds:uri="http://purl.org/dc/dcmitype/"/>
  </ds:schemaRefs>
</ds:datastoreItem>
</file>

<file path=customXml/itemProps2.xml><?xml version="1.0" encoding="utf-8"?>
<ds:datastoreItem xmlns:ds="http://schemas.openxmlformats.org/officeDocument/2006/customXml" ds:itemID="{5F1FA2C1-FBFC-4DA3-BB32-92373BDB5A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990C397-2176-49F6-9460-76229948D6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2972</TotalTime>
  <Words>861</Words>
  <Application>Microsoft Office PowerPoint</Application>
  <PresentationFormat>Personalizado</PresentationFormat>
  <Paragraphs>179</Paragraphs>
  <Slides>8</Slides>
  <Notes>3</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8</vt:i4>
      </vt:variant>
    </vt:vector>
  </HeadingPairs>
  <TitlesOfParts>
    <vt:vector size="18" baseType="lpstr">
      <vt:lpstr>Arial</vt:lpstr>
      <vt:lpstr>Montserrat</vt:lpstr>
      <vt:lpstr>Calibri</vt:lpstr>
      <vt:lpstr>Wingdings</vt:lpstr>
      <vt:lpstr>Montserrat SemiBold</vt:lpstr>
      <vt:lpstr>Arial Unicode MS</vt:lpstr>
      <vt:lpstr>MS Mincho</vt:lpstr>
      <vt:lpstr>Times New Roman</vt:lpstr>
      <vt:lpstr>Calibri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Dalia Anaid Silva Villaseñor</cp:lastModifiedBy>
  <cp:revision>107</cp:revision>
  <dcterms:created xsi:type="dcterms:W3CDTF">2018-12-04T03:27:02Z</dcterms:created>
  <dcterms:modified xsi:type="dcterms:W3CDTF">2023-06-28T01:56:49Z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