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4"/>
  </p:sldMasterIdLst>
  <p:notesMasterIdLst>
    <p:notesMasterId r:id="rId12"/>
  </p:notesMasterIdLst>
  <p:handoutMasterIdLst>
    <p:handoutMasterId r:id="rId13"/>
  </p:handoutMasterIdLst>
  <p:sldIdLst>
    <p:sldId id="287" r:id="rId5"/>
    <p:sldId id="286" r:id="rId6"/>
    <p:sldId id="299" r:id="rId7"/>
    <p:sldId id="300" r:id="rId8"/>
    <p:sldId id="265" r:id="rId9"/>
    <p:sldId id="281" r:id="rId10"/>
    <p:sldId id="297" r:id="rId11"/>
  </p:sldIdLst>
  <p:sldSz cx="12192000" cy="6858000"/>
  <p:notesSz cx="7010400" cy="9296400"/>
  <p:embeddedFontLst>
    <p:embeddedFont>
      <p:font typeface="Calibri" panose="020F0502020204030204" pitchFamily="34" charset="0"/>
      <p:regular r:id="rId14"/>
      <p:bold r:id="rId15"/>
      <p:italic r:id="rId16"/>
      <p:boldItalic r:id="rId17"/>
    </p:embeddedFont>
    <p:embeddedFont>
      <p:font typeface="Montserrat" panose="00000500000000000000" pitchFamily="2" charset="0"/>
      <p:regular r:id="rId18"/>
      <p:bold r:id="rId19"/>
      <p:italic r:id="rId20"/>
      <p:boldItalic r:id="rId21"/>
    </p:embeddedFont>
    <p:embeddedFont>
      <p:font typeface="Montserrat SemiBold" panose="00000700000000000000" pitchFamily="2" charset="0"/>
      <p:bold r:id="rId22"/>
      <p:boldItalic r:id="rId23"/>
    </p:embeddedFont>
  </p:embeddedFontLst>
  <p:defaultTextStyle>
    <a:defPPr>
      <a:defRPr lang="es-MX"/>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5C4F"/>
    <a:srgbClr val="A42145"/>
    <a:srgbClr val="DEC9A2"/>
    <a:srgbClr val="BC945A"/>
    <a:srgbClr val="6E152E"/>
    <a:srgbClr val="404040"/>
    <a:srgbClr val="691B3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531" autoAdjust="0"/>
    <p:restoredTop sz="99145" autoAdjust="0"/>
  </p:normalViewPr>
  <p:slideViewPr>
    <p:cSldViewPr snapToGrid="0" snapToObjects="1">
      <p:cViewPr varScale="1">
        <p:scale>
          <a:sx n="110" d="100"/>
          <a:sy n="110" d="100"/>
        </p:scale>
        <p:origin x="978" y="10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93" d="100"/>
          <a:sy n="93" d="100"/>
        </p:scale>
        <p:origin x="2576" y="21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18" Type="http://schemas.openxmlformats.org/officeDocument/2006/relationships/font" Target="fonts/font5.fntdata"/><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font" Target="fonts/font8.fntdata"/><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font" Target="fonts/font4.fntdata"/><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font" Target="fonts/font2.fntdata"/><Relationship Id="rId23" Type="http://schemas.openxmlformats.org/officeDocument/2006/relationships/font" Target="fonts/font10.fntdata"/><Relationship Id="rId10" Type="http://schemas.openxmlformats.org/officeDocument/2006/relationships/slide" Target="slides/slide6.xml"/><Relationship Id="rId19" Type="http://schemas.openxmlformats.org/officeDocument/2006/relationships/font" Target="fonts/font6.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1.fntdata"/><Relationship Id="rId22" Type="http://schemas.openxmlformats.org/officeDocument/2006/relationships/font" Target="fonts/font9.fntdata"/><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7927D54E-8C2E-5140-8C91-3FEA4A3AB809}"/>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MX"/>
          </a:p>
        </p:txBody>
      </p:sp>
      <p:sp>
        <p:nvSpPr>
          <p:cNvPr id="3" name="Marcador de fecha 2">
            <a:extLst>
              <a:ext uri="{FF2B5EF4-FFF2-40B4-BE49-F238E27FC236}">
                <a16:creationId xmlns:a16="http://schemas.microsoft.com/office/drawing/2014/main" id="{F2D13BB7-3677-894F-9A14-A006787831D7}"/>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F95092CE-056A-8E4F-AA38-7AF6D4E38A72}" type="datetimeFigureOut">
              <a:rPr lang="es-MX" smtClean="0"/>
              <a:t>13/02/2023</a:t>
            </a:fld>
            <a:endParaRPr lang="es-MX"/>
          </a:p>
        </p:txBody>
      </p:sp>
      <p:sp>
        <p:nvSpPr>
          <p:cNvPr id="4" name="Marcador de pie de página 3">
            <a:extLst>
              <a:ext uri="{FF2B5EF4-FFF2-40B4-BE49-F238E27FC236}">
                <a16:creationId xmlns:a16="http://schemas.microsoft.com/office/drawing/2014/main" id="{21DC28EA-8CAC-E143-B39A-5889FAF72990}"/>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s-MX"/>
          </a:p>
        </p:txBody>
      </p:sp>
      <p:sp>
        <p:nvSpPr>
          <p:cNvPr id="5" name="Marcador de número de diapositiva 4">
            <a:extLst>
              <a:ext uri="{FF2B5EF4-FFF2-40B4-BE49-F238E27FC236}">
                <a16:creationId xmlns:a16="http://schemas.microsoft.com/office/drawing/2014/main" id="{68C73B85-DAD0-4144-A9F5-B99516FD3389}"/>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2283F5F3-A0C0-064E-A21B-3D52FC9E23D3}" type="slidenum">
              <a:rPr lang="es-MX" smtClean="0"/>
              <a:t>‹Nº›</a:t>
            </a:fld>
            <a:endParaRPr lang="es-MX"/>
          </a:p>
        </p:txBody>
      </p:sp>
    </p:spTree>
    <p:extLst>
      <p:ext uri="{BB962C8B-B14F-4D97-AF65-F5344CB8AC3E}">
        <p14:creationId xmlns:p14="http://schemas.microsoft.com/office/powerpoint/2010/main" val="24953975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MX"/>
          </a:p>
        </p:txBody>
      </p:sp>
      <p:sp>
        <p:nvSpPr>
          <p:cNvPr id="3" name="Marcador de fecha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1A0E016B-CAC3-6B4C-90C0-D7AA6A747DA3}" type="datetimeFigureOut">
              <a:rPr lang="es-MX" smtClean="0"/>
              <a:t>13/02/2023</a:t>
            </a:fld>
            <a:endParaRPr lang="es-MX"/>
          </a:p>
        </p:txBody>
      </p:sp>
      <p:sp>
        <p:nvSpPr>
          <p:cNvPr id="4" name="Marcador de imagen de diapositiva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s-MX"/>
          </a:p>
        </p:txBody>
      </p:sp>
      <p:sp>
        <p:nvSpPr>
          <p:cNvPr id="5" name="Marcador de notas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pie de página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4ABF3107-FFE8-3645-B89F-777090C37BF5}" type="slidenum">
              <a:rPr lang="es-MX" smtClean="0"/>
              <a:t>‹Nº›</a:t>
            </a:fld>
            <a:endParaRPr lang="es-MX"/>
          </a:p>
        </p:txBody>
      </p:sp>
    </p:spTree>
    <p:extLst>
      <p:ext uri="{BB962C8B-B14F-4D97-AF65-F5344CB8AC3E}">
        <p14:creationId xmlns:p14="http://schemas.microsoft.com/office/powerpoint/2010/main" val="3198904202"/>
      </p:ext>
    </p:extLst>
  </p:cSld>
  <p:clrMap bg1="lt1" tx1="dk1" bg2="lt2" tx2="dk2" accent1="accent1" accent2="accent2" accent3="accent3" accent4="accent4" accent5="accent5" accent6="accent6" hlink="hlink" folHlink="folHlink"/>
  <p:notesStyle>
    <a:lvl1pPr marL="0" algn="l" defTabSz="914377" rtl="0" eaLnBrk="1" latinLnBrk="0" hangingPunct="1">
      <a:defRPr sz="1200" kern="1200">
        <a:solidFill>
          <a:schemeClr val="tx1"/>
        </a:solidFill>
        <a:latin typeface="+mn-lt"/>
        <a:ea typeface="+mn-ea"/>
        <a:cs typeface="+mn-cs"/>
      </a:defRPr>
    </a:lvl1pPr>
    <a:lvl2pPr marL="457189" algn="l" defTabSz="914377" rtl="0" eaLnBrk="1" latinLnBrk="0" hangingPunct="1">
      <a:defRPr sz="1200" kern="1200">
        <a:solidFill>
          <a:schemeClr val="tx1"/>
        </a:solidFill>
        <a:latin typeface="+mn-lt"/>
        <a:ea typeface="+mn-ea"/>
        <a:cs typeface="+mn-cs"/>
      </a:defRPr>
    </a:lvl2pPr>
    <a:lvl3pPr marL="914377" algn="l" defTabSz="914377" rtl="0" eaLnBrk="1" latinLnBrk="0" hangingPunct="1">
      <a:defRPr sz="1200" kern="1200">
        <a:solidFill>
          <a:schemeClr val="tx1"/>
        </a:solidFill>
        <a:latin typeface="+mn-lt"/>
        <a:ea typeface="+mn-ea"/>
        <a:cs typeface="+mn-cs"/>
      </a:defRPr>
    </a:lvl3pPr>
    <a:lvl4pPr marL="1371566" algn="l" defTabSz="914377" rtl="0" eaLnBrk="1" latinLnBrk="0" hangingPunct="1">
      <a:defRPr sz="1200" kern="1200">
        <a:solidFill>
          <a:schemeClr val="tx1"/>
        </a:solidFill>
        <a:latin typeface="+mn-lt"/>
        <a:ea typeface="+mn-ea"/>
        <a:cs typeface="+mn-cs"/>
      </a:defRPr>
    </a:lvl4pPr>
    <a:lvl5pPr marL="1828754" algn="l" defTabSz="914377" rtl="0" eaLnBrk="1" latinLnBrk="0" hangingPunct="1">
      <a:defRPr sz="1200" kern="1200">
        <a:solidFill>
          <a:schemeClr val="tx1"/>
        </a:solidFill>
        <a:latin typeface="+mn-lt"/>
        <a:ea typeface="+mn-ea"/>
        <a:cs typeface="+mn-cs"/>
      </a:defRPr>
    </a:lvl5pPr>
    <a:lvl6pPr marL="2285943" algn="l" defTabSz="914377" rtl="0" eaLnBrk="1" latinLnBrk="0" hangingPunct="1">
      <a:defRPr sz="1200" kern="1200">
        <a:solidFill>
          <a:schemeClr val="tx1"/>
        </a:solidFill>
        <a:latin typeface="+mn-lt"/>
        <a:ea typeface="+mn-ea"/>
        <a:cs typeface="+mn-cs"/>
      </a:defRPr>
    </a:lvl6pPr>
    <a:lvl7pPr marL="2743131" algn="l" defTabSz="914377" rtl="0" eaLnBrk="1" latinLnBrk="0" hangingPunct="1">
      <a:defRPr sz="1200" kern="1200">
        <a:solidFill>
          <a:schemeClr val="tx1"/>
        </a:solidFill>
        <a:latin typeface="+mn-lt"/>
        <a:ea typeface="+mn-ea"/>
        <a:cs typeface="+mn-cs"/>
      </a:defRPr>
    </a:lvl7pPr>
    <a:lvl8pPr marL="3200320" algn="l" defTabSz="914377" rtl="0" eaLnBrk="1" latinLnBrk="0" hangingPunct="1">
      <a:defRPr sz="1200" kern="1200">
        <a:solidFill>
          <a:schemeClr val="tx1"/>
        </a:solidFill>
        <a:latin typeface="+mn-lt"/>
        <a:ea typeface="+mn-ea"/>
        <a:cs typeface="+mn-cs"/>
      </a:defRPr>
    </a:lvl8pPr>
    <a:lvl9pPr marL="3657509" algn="l" defTabSz="91437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685800" y="1143000"/>
            <a:ext cx="5486400" cy="3086100"/>
          </a:xfrm>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ABF3107-FFE8-3645-B89F-777090C37BF5}" type="slidenum">
              <a:rPr kumimoji="0" lang="es-MX"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s-MX"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044644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Diapositiva de título">
    <p:bg>
      <p:bgPr>
        <a:solidFill>
          <a:schemeClr val="bg1"/>
        </a:solidFill>
        <a:effectLst/>
      </p:bgPr>
    </p:bg>
    <p:spTree>
      <p:nvGrpSpPr>
        <p:cNvPr id="1" name=""/>
        <p:cNvGrpSpPr/>
        <p:nvPr/>
      </p:nvGrpSpPr>
      <p:grpSpPr>
        <a:xfrm>
          <a:off x="0" y="0"/>
          <a:ext cx="0" cy="0"/>
          <a:chOff x="0" y="0"/>
          <a:chExt cx="0" cy="0"/>
        </a:xfrm>
      </p:grpSpPr>
      <p:pic>
        <p:nvPicPr>
          <p:cNvPr id="3" name="2 Imagen"/>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ítulo 1">
            <a:extLst>
              <a:ext uri="{FF2B5EF4-FFF2-40B4-BE49-F238E27FC236}">
                <a16:creationId xmlns:a16="http://schemas.microsoft.com/office/drawing/2014/main" id="{7609FFF5-262F-BE4B-9727-825EDD3DA84A}"/>
              </a:ext>
            </a:extLst>
          </p:cNvPr>
          <p:cNvSpPr>
            <a:spLocks noGrp="1"/>
          </p:cNvSpPr>
          <p:nvPr>
            <p:ph type="title" hasCustomPrompt="1"/>
          </p:nvPr>
        </p:nvSpPr>
        <p:spPr>
          <a:xfrm>
            <a:off x="363220" y="2013745"/>
            <a:ext cx="11465560" cy="1325563"/>
          </a:xfrm>
          <a:prstGeom prst="rect">
            <a:avLst/>
          </a:prstGeom>
          <a:noFill/>
        </p:spPr>
        <p:txBody>
          <a:bodyPr/>
          <a:lstStyle>
            <a:lvl1pPr algn="ctr">
              <a:defRPr b="0" i="0">
                <a:solidFill>
                  <a:srgbClr val="245C4F"/>
                </a:solidFill>
                <a:latin typeface="Montserrat SemiBold" panose="00000700000000000000" pitchFamily="2" charset="0"/>
              </a:defRPr>
            </a:lvl1pPr>
          </a:lstStyle>
          <a:p>
            <a:r>
              <a:rPr lang="es-ES" dirty="0"/>
              <a:t>LOREM IPSUM</a:t>
            </a:r>
            <a:br>
              <a:rPr lang="es-ES" dirty="0"/>
            </a:br>
            <a:r>
              <a:rPr lang="es-ES" dirty="0"/>
              <a:t>LOREM IPSUM</a:t>
            </a:r>
            <a:endParaRPr lang="es-MX" dirty="0"/>
          </a:p>
        </p:txBody>
      </p:sp>
      <p:sp>
        <p:nvSpPr>
          <p:cNvPr id="10" name="Marcador de contenido 2">
            <a:extLst>
              <a:ext uri="{FF2B5EF4-FFF2-40B4-BE49-F238E27FC236}">
                <a16:creationId xmlns:a16="http://schemas.microsoft.com/office/drawing/2014/main" id="{37BDC73D-88AC-3D46-B0FC-8933DC5B58A9}"/>
              </a:ext>
            </a:extLst>
          </p:cNvPr>
          <p:cNvSpPr>
            <a:spLocks noGrp="1"/>
          </p:cNvSpPr>
          <p:nvPr>
            <p:ph idx="1" hasCustomPrompt="1"/>
          </p:nvPr>
        </p:nvSpPr>
        <p:spPr>
          <a:xfrm>
            <a:off x="363220" y="3518693"/>
            <a:ext cx="11465560" cy="1137921"/>
          </a:xfrm>
          <a:prstGeom prst="rect">
            <a:avLst/>
          </a:prstGeom>
        </p:spPr>
        <p:txBody>
          <a:bodyPr>
            <a:normAutofit/>
          </a:bodyPr>
          <a:lstStyle>
            <a:lvl1pPr marL="0" indent="0" algn="ctr">
              <a:buNone/>
              <a:defRPr sz="2400" b="0" i="0">
                <a:solidFill>
                  <a:srgbClr val="BC945A"/>
                </a:solidFill>
                <a:latin typeface="Montserrat SemiBold" panose="00000700000000000000" pitchFamily="2" charset="0"/>
              </a:defRPr>
            </a:lvl1pPr>
          </a:lstStyle>
          <a:p>
            <a:r>
              <a:rPr lang="es-ES" dirty="0"/>
              <a:t>LOREM IPSUM</a:t>
            </a:r>
          </a:p>
        </p:txBody>
      </p:sp>
      <p:pic>
        <p:nvPicPr>
          <p:cNvPr id="8" name="7 Imagen"/>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95650" y="5372852"/>
            <a:ext cx="5380537" cy="1112906"/>
          </a:xfrm>
          <a:prstGeom prst="rect">
            <a:avLst/>
          </a:prstGeom>
        </p:spPr>
      </p:pic>
    </p:spTree>
    <p:extLst>
      <p:ext uri="{BB962C8B-B14F-4D97-AF65-F5344CB8AC3E}">
        <p14:creationId xmlns:p14="http://schemas.microsoft.com/office/powerpoint/2010/main" val="8748878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Encabezado de sección">
    <p:bg>
      <p:bgPr>
        <a:solidFill>
          <a:schemeClr val="bg1"/>
        </a:solidFill>
        <a:effectLst/>
      </p:bgPr>
    </p:bg>
    <p:spTree>
      <p:nvGrpSpPr>
        <p:cNvPr id="1" name=""/>
        <p:cNvGrpSpPr/>
        <p:nvPr/>
      </p:nvGrpSpPr>
      <p:grpSpPr>
        <a:xfrm>
          <a:off x="0" y="0"/>
          <a:ext cx="0" cy="0"/>
          <a:chOff x="0" y="0"/>
          <a:chExt cx="0" cy="0"/>
        </a:xfrm>
      </p:grpSpPr>
      <p:pic>
        <p:nvPicPr>
          <p:cNvPr id="2" name="1 Imagen"/>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ítulo 1">
            <a:extLst>
              <a:ext uri="{FF2B5EF4-FFF2-40B4-BE49-F238E27FC236}">
                <a16:creationId xmlns:a16="http://schemas.microsoft.com/office/drawing/2014/main" id="{A5DCD591-614A-7548-8788-7FD7534F105A}"/>
              </a:ext>
            </a:extLst>
          </p:cNvPr>
          <p:cNvSpPr>
            <a:spLocks noGrp="1"/>
          </p:cNvSpPr>
          <p:nvPr>
            <p:ph type="title" hasCustomPrompt="1"/>
          </p:nvPr>
        </p:nvSpPr>
        <p:spPr>
          <a:xfrm>
            <a:off x="5496560" y="996581"/>
            <a:ext cx="5720080" cy="2852737"/>
          </a:xfrm>
          <a:prstGeom prst="rect">
            <a:avLst/>
          </a:prstGeom>
        </p:spPr>
        <p:txBody>
          <a:bodyPr anchor="b">
            <a:noAutofit/>
          </a:bodyPr>
          <a:lstStyle>
            <a:lvl1pPr>
              <a:defRPr sz="4400" b="1" i="0">
                <a:solidFill>
                  <a:srgbClr val="245C4F"/>
                </a:solidFill>
                <a:latin typeface="Montserrat SemiBold" pitchFamily="2" charset="77"/>
              </a:defRPr>
            </a:lvl1pPr>
          </a:lstStyle>
          <a:p>
            <a:r>
              <a:rPr lang="es-ES" dirty="0"/>
              <a:t>HAGA CLIC PARA MODIFICAR EL ESTILO DE TÍTULO DEL PATRÓN</a:t>
            </a:r>
            <a:endParaRPr lang="es-MX" dirty="0"/>
          </a:p>
        </p:txBody>
      </p:sp>
      <p:pic>
        <p:nvPicPr>
          <p:cNvPr id="12" name="11 Imagen"/>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474142" y="206646"/>
            <a:ext cx="3317935" cy="686278"/>
          </a:xfrm>
          <a:prstGeom prst="rect">
            <a:avLst/>
          </a:prstGeom>
        </p:spPr>
      </p:pic>
    </p:spTree>
    <p:extLst>
      <p:ext uri="{BB962C8B-B14F-4D97-AF65-F5344CB8AC3E}">
        <p14:creationId xmlns:p14="http://schemas.microsoft.com/office/powerpoint/2010/main" val="659732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Encabezado de sección">
    <p:bg>
      <p:bgPr>
        <a:solidFill>
          <a:schemeClr val="bg1"/>
        </a:solidFill>
        <a:effectLst/>
      </p:bgPr>
    </p:bg>
    <p:spTree>
      <p:nvGrpSpPr>
        <p:cNvPr id="1" name=""/>
        <p:cNvGrpSpPr/>
        <p:nvPr/>
      </p:nvGrpSpPr>
      <p:grpSpPr>
        <a:xfrm>
          <a:off x="0" y="0"/>
          <a:ext cx="0" cy="0"/>
          <a:chOff x="0" y="0"/>
          <a:chExt cx="0" cy="0"/>
        </a:xfrm>
      </p:grpSpPr>
      <p:pic>
        <p:nvPicPr>
          <p:cNvPr id="2" name="1 Imagen"/>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Título 1">
            <a:extLst>
              <a:ext uri="{FF2B5EF4-FFF2-40B4-BE49-F238E27FC236}">
                <a16:creationId xmlns:a16="http://schemas.microsoft.com/office/drawing/2014/main" id="{20920309-05E5-DF4A-9915-FBFC0ED1E34D}"/>
              </a:ext>
            </a:extLst>
          </p:cNvPr>
          <p:cNvSpPr>
            <a:spLocks noGrp="1"/>
          </p:cNvSpPr>
          <p:nvPr>
            <p:ph type="title" hasCustomPrompt="1"/>
          </p:nvPr>
        </p:nvSpPr>
        <p:spPr>
          <a:xfrm>
            <a:off x="831850" y="784707"/>
            <a:ext cx="10521951" cy="1806095"/>
          </a:xfrm>
          <a:prstGeom prst="rect">
            <a:avLst/>
          </a:prstGeom>
        </p:spPr>
        <p:txBody>
          <a:bodyPr anchor="b">
            <a:normAutofit/>
          </a:bodyPr>
          <a:lstStyle>
            <a:lvl1pPr algn="ctr">
              <a:defRPr sz="4400" b="1" i="0">
                <a:solidFill>
                  <a:srgbClr val="245C4F"/>
                </a:solidFill>
                <a:latin typeface="Montserrat SemiBold" pitchFamily="2" charset="77"/>
              </a:defRPr>
            </a:lvl1pPr>
          </a:lstStyle>
          <a:p>
            <a:r>
              <a:rPr lang="es-ES" dirty="0"/>
              <a:t>HAGA CLIC PARA MODIFICAR EL ESTILO DE TÍTULO DEL PATRÓN</a:t>
            </a:r>
            <a:endParaRPr lang="es-MX" dirty="0"/>
          </a:p>
        </p:txBody>
      </p:sp>
      <p:sp>
        <p:nvSpPr>
          <p:cNvPr id="13" name="Marcador de texto 2">
            <a:extLst>
              <a:ext uri="{FF2B5EF4-FFF2-40B4-BE49-F238E27FC236}">
                <a16:creationId xmlns:a16="http://schemas.microsoft.com/office/drawing/2014/main" id="{0B691BD6-0D46-9E42-AE79-4D36150659CF}"/>
              </a:ext>
            </a:extLst>
          </p:cNvPr>
          <p:cNvSpPr>
            <a:spLocks noGrp="1"/>
          </p:cNvSpPr>
          <p:nvPr>
            <p:ph type="body" idx="1"/>
          </p:nvPr>
        </p:nvSpPr>
        <p:spPr>
          <a:xfrm>
            <a:off x="831851" y="2956561"/>
            <a:ext cx="10515600" cy="2208059"/>
          </a:xfrm>
          <a:prstGeom prst="rect">
            <a:avLst/>
          </a:prstGeom>
        </p:spPr>
        <p:txBody>
          <a:bodyPr/>
          <a:lstStyle>
            <a:lvl1pPr marL="0" indent="0">
              <a:buNone/>
              <a:defRPr sz="2400" b="0" i="0">
                <a:solidFill>
                  <a:schemeClr val="tx1">
                    <a:tint val="75000"/>
                  </a:schemeClr>
                </a:solidFill>
                <a:latin typeface="Montserrat" pitchFamily="2" charset="77"/>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r>
              <a:rPr lang="es-ES" dirty="0"/>
              <a:t>Editar los estilos de texto del patrón
Segundo nivel
Tercer nivel
Cuarto nivel
Quinto nivel</a:t>
            </a:r>
            <a:endParaRPr lang="es-MX" dirty="0"/>
          </a:p>
        </p:txBody>
      </p:sp>
      <p:pic>
        <p:nvPicPr>
          <p:cNvPr id="15" name="14 Imagen"/>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474142" y="206646"/>
            <a:ext cx="3317935" cy="686278"/>
          </a:xfrm>
          <a:prstGeom prst="rect">
            <a:avLst/>
          </a:prstGeom>
        </p:spPr>
      </p:pic>
    </p:spTree>
    <p:extLst>
      <p:ext uri="{BB962C8B-B14F-4D97-AF65-F5344CB8AC3E}">
        <p14:creationId xmlns:p14="http://schemas.microsoft.com/office/powerpoint/2010/main" val="22949599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Diapositiva de título">
    <p:bg>
      <p:bgPr>
        <a:solidFill>
          <a:schemeClr val="bg1"/>
        </a:solidFill>
        <a:effectLst/>
      </p:bgPr>
    </p:bg>
    <p:spTree>
      <p:nvGrpSpPr>
        <p:cNvPr id="1" name=""/>
        <p:cNvGrpSpPr/>
        <p:nvPr/>
      </p:nvGrpSpPr>
      <p:grpSpPr>
        <a:xfrm>
          <a:off x="0" y="0"/>
          <a:ext cx="0" cy="0"/>
          <a:chOff x="0" y="0"/>
          <a:chExt cx="0" cy="0"/>
        </a:xfrm>
      </p:grpSpPr>
      <p:pic>
        <p:nvPicPr>
          <p:cNvPr id="3" name="2 Imagen"/>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3" name="Text Placeholder 9">
            <a:extLst>
              <a:ext uri="{FF2B5EF4-FFF2-40B4-BE49-F238E27FC236}">
                <a16:creationId xmlns:a16="http://schemas.microsoft.com/office/drawing/2014/main" id="{6102310E-A4CF-E948-B792-8AFA51838E3D}"/>
              </a:ext>
            </a:extLst>
          </p:cNvPr>
          <p:cNvSpPr>
            <a:spLocks noGrp="1"/>
          </p:cNvSpPr>
          <p:nvPr>
            <p:ph type="body" sz="quarter" idx="13" hasCustomPrompt="1"/>
          </p:nvPr>
        </p:nvSpPr>
        <p:spPr>
          <a:xfrm>
            <a:off x="1088397" y="3148034"/>
            <a:ext cx="10126721" cy="561931"/>
          </a:xfrm>
          <a:prstGeom prst="rect">
            <a:avLst/>
          </a:prstGeom>
        </p:spPr>
        <p:txBody>
          <a:bodyPr>
            <a:normAutofit/>
          </a:bodyPr>
          <a:lstStyle>
            <a:lvl1pPr marL="0" indent="0" algn="ctr">
              <a:buNone/>
              <a:defRPr sz="4000">
                <a:solidFill>
                  <a:srgbClr val="245C4F"/>
                </a:solidFill>
                <a:latin typeface="Montserrat SemiBold" panose="00000700000000000000" pitchFamily="2" charset="0"/>
              </a:defRPr>
            </a:lvl1pPr>
          </a:lstStyle>
          <a:p>
            <a:pPr lvl="0"/>
            <a:r>
              <a:rPr lang="en-US" dirty="0"/>
              <a:t>CLICK TO EDIT MASTER TEXT STYLES</a:t>
            </a:r>
          </a:p>
        </p:txBody>
      </p:sp>
      <p:pic>
        <p:nvPicPr>
          <p:cNvPr id="14" name="13 Imagen"/>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62920" y="5238624"/>
            <a:ext cx="4466161" cy="923777"/>
          </a:xfrm>
          <a:prstGeom prst="rect">
            <a:avLst/>
          </a:prstGeom>
        </p:spPr>
      </p:pic>
    </p:spTree>
    <p:extLst>
      <p:ext uri="{BB962C8B-B14F-4D97-AF65-F5344CB8AC3E}">
        <p14:creationId xmlns:p14="http://schemas.microsoft.com/office/powerpoint/2010/main" val="21902918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ontenido con título">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58244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ntenido con título">
    <p:bg>
      <p:bgPr>
        <a:solidFill>
          <a:schemeClr val="bg1"/>
        </a:solidFill>
        <a:effectLst/>
      </p:bgPr>
    </p:bg>
    <p:spTree>
      <p:nvGrpSpPr>
        <p:cNvPr id="1" name=""/>
        <p:cNvGrpSpPr/>
        <p:nvPr/>
      </p:nvGrpSpPr>
      <p:grpSpPr>
        <a:xfrm>
          <a:off x="0" y="0"/>
          <a:ext cx="0" cy="0"/>
          <a:chOff x="0" y="0"/>
          <a:chExt cx="0" cy="0"/>
        </a:xfrm>
      </p:grpSpPr>
      <p:sp>
        <p:nvSpPr>
          <p:cNvPr id="5" name="Marcador de fecha 4">
            <a:extLst>
              <a:ext uri="{FF2B5EF4-FFF2-40B4-BE49-F238E27FC236}">
                <a16:creationId xmlns:a16="http://schemas.microsoft.com/office/drawing/2014/main" id="{2E5D9DB7-F1B2-3941-8B03-1576108DD803}"/>
              </a:ext>
            </a:extLst>
          </p:cNvPr>
          <p:cNvSpPr>
            <a:spLocks noGrp="1"/>
          </p:cNvSpPr>
          <p:nvPr>
            <p:ph type="dt" sz="half" idx="10"/>
          </p:nvPr>
        </p:nvSpPr>
        <p:spPr/>
        <p:txBody>
          <a:bodyPr/>
          <a:lstStyle/>
          <a:p>
            <a:fld id="{62B8DF0E-90BF-EC4E-8934-156187A1162F}" type="datetimeFigureOut">
              <a:rPr lang="es-MX" smtClean="0"/>
              <a:t>13/02/2023</a:t>
            </a:fld>
            <a:endParaRPr lang="es-MX"/>
          </a:p>
        </p:txBody>
      </p:sp>
      <p:sp>
        <p:nvSpPr>
          <p:cNvPr id="6" name="Marcador de pie de página 5">
            <a:extLst>
              <a:ext uri="{FF2B5EF4-FFF2-40B4-BE49-F238E27FC236}">
                <a16:creationId xmlns:a16="http://schemas.microsoft.com/office/drawing/2014/main" id="{6F695825-735B-B840-9E9D-D85D60F47FED}"/>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57711505-64F3-3849-8F5B-1CE6842C2B00}"/>
              </a:ext>
            </a:extLst>
          </p:cNvPr>
          <p:cNvSpPr>
            <a:spLocks noGrp="1"/>
          </p:cNvSpPr>
          <p:nvPr>
            <p:ph type="sldNum" sz="quarter" idx="12"/>
          </p:nvPr>
        </p:nvSpPr>
        <p:spPr/>
        <p:txBody>
          <a:bodyPr/>
          <a:lstStyle/>
          <a:p>
            <a:fld id="{C119739B-ACC7-1A4E-906B-A9546BA1AB75}" type="slidenum">
              <a:rPr lang="es-MX" smtClean="0"/>
              <a:t>‹Nº›</a:t>
            </a:fld>
            <a:endParaRPr lang="es-MX"/>
          </a:p>
        </p:txBody>
      </p:sp>
      <p:sp>
        <p:nvSpPr>
          <p:cNvPr id="9" name="Text Placeholder 9">
            <a:extLst>
              <a:ext uri="{FF2B5EF4-FFF2-40B4-BE49-F238E27FC236}">
                <a16:creationId xmlns:a16="http://schemas.microsoft.com/office/drawing/2014/main" id="{6102310E-A4CF-E948-B792-8AFA51838E3D}"/>
              </a:ext>
            </a:extLst>
          </p:cNvPr>
          <p:cNvSpPr>
            <a:spLocks noGrp="1"/>
          </p:cNvSpPr>
          <p:nvPr>
            <p:ph type="body" sz="quarter" idx="13" hasCustomPrompt="1"/>
          </p:nvPr>
        </p:nvSpPr>
        <p:spPr>
          <a:xfrm>
            <a:off x="1088397" y="3148034"/>
            <a:ext cx="10126721" cy="561931"/>
          </a:xfrm>
          <a:prstGeom prst="rect">
            <a:avLst/>
          </a:prstGeom>
        </p:spPr>
        <p:txBody>
          <a:bodyPr>
            <a:normAutofit/>
          </a:bodyPr>
          <a:lstStyle>
            <a:lvl1pPr marL="0" indent="0" algn="ctr">
              <a:buNone/>
              <a:defRPr sz="4000">
                <a:solidFill>
                  <a:srgbClr val="DEC9A2"/>
                </a:solidFill>
                <a:latin typeface="Montserrat SemiBold" panose="00000700000000000000" pitchFamily="2" charset="0"/>
              </a:defRPr>
            </a:lvl1pPr>
          </a:lstStyle>
          <a:p>
            <a:pPr lvl="0"/>
            <a:r>
              <a:rPr lang="en-US" dirty="0"/>
              <a:t>CLICK TO EDIT MASTER TEXT STYLES</a:t>
            </a:r>
          </a:p>
        </p:txBody>
      </p:sp>
    </p:spTree>
    <p:extLst>
      <p:ext uri="{BB962C8B-B14F-4D97-AF65-F5344CB8AC3E}">
        <p14:creationId xmlns:p14="http://schemas.microsoft.com/office/powerpoint/2010/main" val="30334973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Encabezado de sección">
    <p:bg>
      <p:bgPr>
        <a:solidFill>
          <a:schemeClr val="bg1"/>
        </a:solidFill>
        <a:effectLst/>
      </p:bgPr>
    </p:bg>
    <p:spTree>
      <p:nvGrpSpPr>
        <p:cNvPr id="1" name=""/>
        <p:cNvGrpSpPr/>
        <p:nvPr/>
      </p:nvGrpSpPr>
      <p:grpSpPr>
        <a:xfrm>
          <a:off x="0" y="0"/>
          <a:ext cx="0" cy="0"/>
          <a:chOff x="0" y="0"/>
          <a:chExt cx="0" cy="0"/>
        </a:xfrm>
      </p:grpSpPr>
      <p:sp>
        <p:nvSpPr>
          <p:cNvPr id="7" name="Título 1">
            <a:extLst>
              <a:ext uri="{FF2B5EF4-FFF2-40B4-BE49-F238E27FC236}">
                <a16:creationId xmlns:a16="http://schemas.microsoft.com/office/drawing/2014/main" id="{A5DCD591-614A-7548-8788-7FD7534F105A}"/>
              </a:ext>
            </a:extLst>
          </p:cNvPr>
          <p:cNvSpPr>
            <a:spLocks noGrp="1"/>
          </p:cNvSpPr>
          <p:nvPr>
            <p:ph type="title" hasCustomPrompt="1"/>
          </p:nvPr>
        </p:nvSpPr>
        <p:spPr>
          <a:xfrm>
            <a:off x="5496560" y="996581"/>
            <a:ext cx="5720080" cy="2852737"/>
          </a:xfrm>
          <a:prstGeom prst="rect">
            <a:avLst/>
          </a:prstGeom>
        </p:spPr>
        <p:txBody>
          <a:bodyPr anchor="b">
            <a:noAutofit/>
          </a:bodyPr>
          <a:lstStyle>
            <a:lvl1pPr>
              <a:defRPr sz="4400" b="1" i="0">
                <a:solidFill>
                  <a:srgbClr val="6E152E"/>
                </a:solidFill>
                <a:latin typeface="Montserrat SemiBold" pitchFamily="2" charset="77"/>
              </a:defRPr>
            </a:lvl1pPr>
          </a:lstStyle>
          <a:p>
            <a:r>
              <a:rPr lang="es-ES" dirty="0"/>
              <a:t>HAGA CLIC PARA MODIFICAR EL ESTILO DE TÍTULO DEL PATRÓN</a:t>
            </a:r>
            <a:endParaRPr lang="es-MX" dirty="0"/>
          </a:p>
        </p:txBody>
      </p:sp>
      <p:sp>
        <p:nvSpPr>
          <p:cNvPr id="9" name="Marcador de fecha 3">
            <a:extLst>
              <a:ext uri="{FF2B5EF4-FFF2-40B4-BE49-F238E27FC236}">
                <a16:creationId xmlns:a16="http://schemas.microsoft.com/office/drawing/2014/main" id="{33049571-67D9-7C4A-95BE-A7944144561A}"/>
              </a:ext>
            </a:extLst>
          </p:cNvPr>
          <p:cNvSpPr>
            <a:spLocks noGrp="1"/>
          </p:cNvSpPr>
          <p:nvPr>
            <p:ph type="dt" sz="half" idx="10"/>
          </p:nvPr>
        </p:nvSpPr>
        <p:spPr>
          <a:xfrm>
            <a:off x="838200" y="6356351"/>
            <a:ext cx="2743200" cy="365125"/>
          </a:xfrm>
        </p:spPr>
        <p:txBody>
          <a:bodyPr/>
          <a:lstStyle/>
          <a:p>
            <a:fld id="{62B8DF0E-90BF-EC4E-8934-156187A1162F}" type="datetimeFigureOut">
              <a:rPr lang="es-MX" smtClean="0"/>
              <a:t>13/02/2023</a:t>
            </a:fld>
            <a:endParaRPr lang="es-MX"/>
          </a:p>
        </p:txBody>
      </p:sp>
      <p:sp>
        <p:nvSpPr>
          <p:cNvPr id="10" name="Marcador de pie de página 4">
            <a:extLst>
              <a:ext uri="{FF2B5EF4-FFF2-40B4-BE49-F238E27FC236}">
                <a16:creationId xmlns:a16="http://schemas.microsoft.com/office/drawing/2014/main" id="{4666AA57-9D0D-3640-9528-8B3DEDC6C971}"/>
              </a:ext>
            </a:extLst>
          </p:cNvPr>
          <p:cNvSpPr>
            <a:spLocks noGrp="1"/>
          </p:cNvSpPr>
          <p:nvPr>
            <p:ph type="ftr" sz="quarter" idx="11"/>
          </p:nvPr>
        </p:nvSpPr>
        <p:spPr>
          <a:xfrm>
            <a:off x="4038600" y="6356351"/>
            <a:ext cx="4114800" cy="365125"/>
          </a:xfrm>
        </p:spPr>
        <p:txBody>
          <a:bodyPr/>
          <a:lstStyle/>
          <a:p>
            <a:endParaRPr lang="es-MX"/>
          </a:p>
        </p:txBody>
      </p:sp>
      <p:sp>
        <p:nvSpPr>
          <p:cNvPr id="11" name="Marcador de número de diapositiva 5">
            <a:extLst>
              <a:ext uri="{FF2B5EF4-FFF2-40B4-BE49-F238E27FC236}">
                <a16:creationId xmlns:a16="http://schemas.microsoft.com/office/drawing/2014/main" id="{BFB13A88-D95D-D640-A28D-F449DDA4C908}"/>
              </a:ext>
            </a:extLst>
          </p:cNvPr>
          <p:cNvSpPr>
            <a:spLocks noGrp="1"/>
          </p:cNvSpPr>
          <p:nvPr>
            <p:ph type="sldNum" sz="quarter" idx="12"/>
          </p:nvPr>
        </p:nvSpPr>
        <p:spPr>
          <a:xfrm>
            <a:off x="8610600" y="6356351"/>
            <a:ext cx="2743200" cy="365125"/>
          </a:xfrm>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40389748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ncabezado de sección">
    <p:bg>
      <p:bgPr>
        <a:solidFill>
          <a:schemeClr val="bg1"/>
        </a:solidFill>
        <a:effectLst/>
      </p:bgPr>
    </p:bg>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id="{D52AFEB7-75D0-BE47-81B9-4E56BC16D87C}"/>
              </a:ext>
            </a:extLst>
          </p:cNvPr>
          <p:cNvSpPr>
            <a:spLocks noGrp="1"/>
          </p:cNvSpPr>
          <p:nvPr>
            <p:ph type="dt" sz="half" idx="10"/>
          </p:nvPr>
        </p:nvSpPr>
        <p:spPr/>
        <p:txBody>
          <a:bodyPr/>
          <a:lstStyle/>
          <a:p>
            <a:fld id="{62B8DF0E-90BF-EC4E-8934-156187A1162F}" type="datetimeFigureOut">
              <a:rPr lang="es-MX" smtClean="0"/>
              <a:t>13/02/2023</a:t>
            </a:fld>
            <a:endParaRPr lang="es-MX"/>
          </a:p>
        </p:txBody>
      </p:sp>
      <p:sp>
        <p:nvSpPr>
          <p:cNvPr id="5" name="Marcador de pie de página 4">
            <a:extLst>
              <a:ext uri="{FF2B5EF4-FFF2-40B4-BE49-F238E27FC236}">
                <a16:creationId xmlns:a16="http://schemas.microsoft.com/office/drawing/2014/main" id="{7BF20D03-13BE-A948-A10F-E6525E78D103}"/>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4266C5EE-81CC-6D43-8FD4-29ED2886213E}"/>
              </a:ext>
            </a:extLst>
          </p:cNvPr>
          <p:cNvSpPr>
            <a:spLocks noGrp="1"/>
          </p:cNvSpPr>
          <p:nvPr>
            <p:ph type="sldNum" sz="quarter" idx="12"/>
          </p:nvPr>
        </p:nvSpPr>
        <p:spPr/>
        <p:txBody>
          <a:bodyPr/>
          <a:lstStyle/>
          <a:p>
            <a:fld id="{C119739B-ACC7-1A4E-906B-A9546BA1AB75}" type="slidenum">
              <a:rPr lang="es-MX" smtClean="0"/>
              <a:t>‹Nº›</a:t>
            </a:fld>
            <a:endParaRPr lang="es-MX"/>
          </a:p>
        </p:txBody>
      </p:sp>
      <p:sp>
        <p:nvSpPr>
          <p:cNvPr id="7" name="Título 1">
            <a:extLst>
              <a:ext uri="{FF2B5EF4-FFF2-40B4-BE49-F238E27FC236}">
                <a16:creationId xmlns:a16="http://schemas.microsoft.com/office/drawing/2014/main" id="{20920309-05E5-DF4A-9915-FBFC0ED1E34D}"/>
              </a:ext>
            </a:extLst>
          </p:cNvPr>
          <p:cNvSpPr>
            <a:spLocks noGrp="1"/>
          </p:cNvSpPr>
          <p:nvPr>
            <p:ph type="title" hasCustomPrompt="1"/>
          </p:nvPr>
        </p:nvSpPr>
        <p:spPr>
          <a:xfrm>
            <a:off x="831850" y="784707"/>
            <a:ext cx="10521951" cy="1806095"/>
          </a:xfrm>
          <a:prstGeom prst="rect">
            <a:avLst/>
          </a:prstGeom>
        </p:spPr>
        <p:txBody>
          <a:bodyPr anchor="b">
            <a:normAutofit/>
          </a:bodyPr>
          <a:lstStyle>
            <a:lvl1pPr algn="ctr">
              <a:defRPr sz="4400" b="1" i="0">
                <a:solidFill>
                  <a:srgbClr val="6E152E"/>
                </a:solidFill>
                <a:latin typeface="Montserrat SemiBold" pitchFamily="2" charset="77"/>
              </a:defRPr>
            </a:lvl1pPr>
          </a:lstStyle>
          <a:p>
            <a:r>
              <a:rPr lang="es-ES" dirty="0"/>
              <a:t>HAGA CLIC PARA MODIFICAR EL ESTILO DE TÍTULO DEL PATRÓN</a:t>
            </a:r>
            <a:endParaRPr lang="es-MX" dirty="0"/>
          </a:p>
        </p:txBody>
      </p:sp>
      <p:sp>
        <p:nvSpPr>
          <p:cNvPr id="8" name="Marcador de texto 2">
            <a:extLst>
              <a:ext uri="{FF2B5EF4-FFF2-40B4-BE49-F238E27FC236}">
                <a16:creationId xmlns:a16="http://schemas.microsoft.com/office/drawing/2014/main" id="{0B691BD6-0D46-9E42-AE79-4D36150659CF}"/>
              </a:ext>
            </a:extLst>
          </p:cNvPr>
          <p:cNvSpPr>
            <a:spLocks noGrp="1"/>
          </p:cNvSpPr>
          <p:nvPr>
            <p:ph type="body" idx="1"/>
          </p:nvPr>
        </p:nvSpPr>
        <p:spPr>
          <a:xfrm>
            <a:off x="831851" y="2956561"/>
            <a:ext cx="10515600" cy="2208059"/>
          </a:xfrm>
          <a:prstGeom prst="rect">
            <a:avLst/>
          </a:prstGeom>
        </p:spPr>
        <p:txBody>
          <a:bodyPr/>
          <a:lstStyle>
            <a:lvl1pPr marL="0" indent="0">
              <a:buNone/>
              <a:defRPr sz="2400" b="0" i="0">
                <a:solidFill>
                  <a:schemeClr val="tx1">
                    <a:tint val="75000"/>
                  </a:schemeClr>
                </a:solidFill>
                <a:latin typeface="Montserrat" pitchFamily="2" charset="77"/>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r>
              <a:rPr lang="es-ES" dirty="0"/>
              <a:t>Editar los estilos de texto del patrón
Segundo nivel
Tercer nivel
Cuarto nivel
Quinto nivel</a:t>
            </a:r>
            <a:endParaRPr lang="es-MX" dirty="0"/>
          </a:p>
        </p:txBody>
      </p:sp>
    </p:spTree>
    <p:extLst>
      <p:ext uri="{BB962C8B-B14F-4D97-AF65-F5344CB8AC3E}">
        <p14:creationId xmlns:p14="http://schemas.microsoft.com/office/powerpoint/2010/main" val="34424890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id="{1A6CB96C-1C06-3B44-8615-D726F4477E85}"/>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B8DF0E-90BF-EC4E-8934-156187A1162F}" type="datetimeFigureOut">
              <a:rPr lang="es-MX" smtClean="0"/>
              <a:t>13/02/2023</a:t>
            </a:fld>
            <a:endParaRPr lang="es-MX"/>
          </a:p>
        </p:txBody>
      </p:sp>
      <p:sp>
        <p:nvSpPr>
          <p:cNvPr id="5" name="Marcador de pie de página 4">
            <a:extLst>
              <a:ext uri="{FF2B5EF4-FFF2-40B4-BE49-F238E27FC236}">
                <a16:creationId xmlns:a16="http://schemas.microsoft.com/office/drawing/2014/main" id="{113D1A4B-ADA7-7043-82FA-F7032EB1772F}"/>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6802CF53-648D-B74F-A473-B4CC8BB23A51}"/>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9739B-ACC7-1A4E-906B-A9546BA1AB75}" type="slidenum">
              <a:rPr lang="es-MX" smtClean="0"/>
              <a:t>‹Nº›</a:t>
            </a:fld>
            <a:endParaRPr lang="es-MX"/>
          </a:p>
        </p:txBody>
      </p:sp>
    </p:spTree>
    <p:extLst>
      <p:ext uri="{BB962C8B-B14F-4D97-AF65-F5344CB8AC3E}">
        <p14:creationId xmlns:p14="http://schemas.microsoft.com/office/powerpoint/2010/main" val="1828472170"/>
      </p:ext>
    </p:extLst>
  </p:cSld>
  <p:clrMap bg1="lt1" tx1="dk1" bg2="lt2" tx2="dk2" accent1="accent1" accent2="accent2" accent3="accent3" accent4="accent4" accent5="accent5" accent6="accent6" hlink="hlink" folHlink="folHlink"/>
  <p:sldLayoutIdLst>
    <p:sldLayoutId id="2147483678" r:id="rId1"/>
    <p:sldLayoutId id="2147483676" r:id="rId2"/>
    <p:sldLayoutId id="2147483675" r:id="rId3"/>
    <p:sldLayoutId id="2147483674" r:id="rId4"/>
    <p:sldLayoutId id="2147483677" r:id="rId5"/>
    <p:sldLayoutId id="2147483673" r:id="rId6"/>
    <p:sldLayoutId id="2147483664" r:id="rId7"/>
    <p:sldLayoutId id="2147483651" r:id="rId8"/>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5.jp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1030C26F-05D6-3E42-AC4F-B7CE78B0F1EB}"/>
              </a:ext>
            </a:extLst>
          </p:cNvPr>
          <p:cNvSpPr>
            <a:spLocks noGrp="1"/>
          </p:cNvSpPr>
          <p:nvPr>
            <p:ph idx="1"/>
          </p:nvPr>
        </p:nvSpPr>
        <p:spPr>
          <a:xfrm>
            <a:off x="549215" y="3339620"/>
            <a:ext cx="11093569" cy="1833271"/>
          </a:xfrm>
          <a:prstGeom prst="rect">
            <a:avLst/>
          </a:prstGeom>
        </p:spPr>
        <p:txBody>
          <a:bodyPr>
            <a:noAutofit/>
          </a:bodyPr>
          <a:lstStyle/>
          <a:p>
            <a:pPr>
              <a:lnSpc>
                <a:spcPct val="100000"/>
              </a:lnSpc>
              <a:spcBef>
                <a:spcPts val="0"/>
              </a:spcBef>
              <a:defRPr/>
            </a:pPr>
            <a:r>
              <a:rPr lang="es-MX" sz="1800" dirty="0"/>
              <a:t>Solicitud de autorización para que las personas Titulares de los Órganos de Operación Administrativa Desconcentrada del IMSS en Colima, Guanajuato y Tabasco que celebren la contratación de un inmueble bajo la figura de Nuevo Arrendamiento, asimismo, autorizar a la persona Titular del Órgano de Operación Administrativa Desconcentrada Regional Veracruz Norte, para que celebre contrato de dos Nuevos Arrendamientos, todos para el destino de Sub-Almacén Delegacional.</a:t>
            </a:r>
            <a:endParaRPr lang="es-MX" altLang="es-MX" sz="1800" b="1" dirty="0"/>
          </a:p>
          <a:p>
            <a:endParaRPr lang="es-MX" sz="1800" dirty="0"/>
          </a:p>
        </p:txBody>
      </p:sp>
      <p:pic>
        <p:nvPicPr>
          <p:cNvPr id="13" name="Imagen 12">
            <a:extLst>
              <a:ext uri="{FF2B5EF4-FFF2-40B4-BE49-F238E27FC236}">
                <a16:creationId xmlns:a16="http://schemas.microsoft.com/office/drawing/2014/main" id="{6D71E830-483B-0E4D-858C-7DCA12633C21}"/>
              </a:ext>
            </a:extLst>
          </p:cNvPr>
          <p:cNvPicPr>
            <a:picLocks noChangeAspect="1"/>
          </p:cNvPicPr>
          <p:nvPr/>
        </p:nvPicPr>
        <p:blipFill>
          <a:blip r:embed="rId3"/>
          <a:stretch>
            <a:fillRect/>
          </a:stretch>
        </p:blipFill>
        <p:spPr>
          <a:xfrm>
            <a:off x="5355159" y="4476963"/>
            <a:ext cx="0" cy="0"/>
          </a:xfrm>
          <a:prstGeom prst="rect">
            <a:avLst/>
          </a:prstGeom>
        </p:spPr>
      </p:pic>
      <p:sp>
        <p:nvSpPr>
          <p:cNvPr id="4" name="Rectángulo 3">
            <a:extLst>
              <a:ext uri="{FF2B5EF4-FFF2-40B4-BE49-F238E27FC236}">
                <a16:creationId xmlns:a16="http://schemas.microsoft.com/office/drawing/2014/main" id="{50E85412-83D4-303D-AA20-7051E4F6C792}"/>
              </a:ext>
            </a:extLst>
          </p:cNvPr>
          <p:cNvSpPr/>
          <p:nvPr/>
        </p:nvSpPr>
        <p:spPr>
          <a:xfrm>
            <a:off x="5929458" y="571777"/>
            <a:ext cx="5244429" cy="627223"/>
          </a:xfrm>
          <a:prstGeom prst="rect">
            <a:avLst/>
          </a:prstGeom>
        </p:spPr>
        <p:txBody>
          <a:bodyPr wrap="square">
            <a:spAutoFit/>
          </a:bodyPr>
          <a:lstStyle/>
          <a:p>
            <a:pPr algn="r" defTabSz="311673"/>
            <a:r>
              <a:rPr lang="es-ES_tradnl" sz="1738" b="1" dirty="0">
                <a:solidFill>
                  <a:srgbClr val="BC945A"/>
                </a:solidFill>
                <a:latin typeface="Montserrat SemiBold" panose="00000700000000000000" pitchFamily="2" charset="0"/>
                <a:ea typeface="MS Mincho" panose="02020609040205080304" pitchFamily="49" charset="-128"/>
                <a:cs typeface="Times New Roman" panose="02020603050405020304" pitchFamily="18" charset="0"/>
              </a:rPr>
              <a:t>INSTITUTO MEXICANO DEL SEGURO SOCIAL</a:t>
            </a:r>
            <a:endParaRPr lang="es-MX" sz="3129" b="1" dirty="0">
              <a:solidFill>
                <a:srgbClr val="BC945A"/>
              </a:solidFill>
              <a:latin typeface="Montserrat SemiBold" panose="00000700000000000000" pitchFamily="2" charset="0"/>
              <a:ea typeface="MS Mincho" panose="02020609040205080304" pitchFamily="49" charset="-128"/>
              <a:cs typeface="Times New Roman" panose="02020603050405020304" pitchFamily="18" charset="0"/>
            </a:endParaRPr>
          </a:p>
          <a:p>
            <a:pPr algn="r" defTabSz="311673"/>
            <a:r>
              <a:rPr lang="es-ES_tradnl" sz="1738" b="1" dirty="0">
                <a:solidFill>
                  <a:srgbClr val="BC945A"/>
                </a:solidFill>
                <a:latin typeface="Montserrat SemiBold" panose="00000700000000000000" pitchFamily="2" charset="0"/>
                <a:ea typeface="MS Mincho" panose="02020609040205080304" pitchFamily="49" charset="-128"/>
                <a:cs typeface="Times New Roman" panose="02020603050405020304" pitchFamily="18" charset="0"/>
              </a:rPr>
              <a:t>DIRECCIÓN DE ADMINISTRACIÓN</a:t>
            </a:r>
          </a:p>
        </p:txBody>
      </p:sp>
      <p:sp>
        <p:nvSpPr>
          <p:cNvPr id="5" name="Título 1">
            <a:extLst>
              <a:ext uri="{FF2B5EF4-FFF2-40B4-BE49-F238E27FC236}">
                <a16:creationId xmlns:a16="http://schemas.microsoft.com/office/drawing/2014/main" id="{705F80DD-341E-0E75-32FF-2C3A0CF202D4}"/>
              </a:ext>
            </a:extLst>
          </p:cNvPr>
          <p:cNvSpPr txBox="1">
            <a:spLocks/>
          </p:cNvSpPr>
          <p:nvPr/>
        </p:nvSpPr>
        <p:spPr>
          <a:xfrm>
            <a:off x="1326412" y="2132549"/>
            <a:ext cx="9831922" cy="1105353"/>
          </a:xfrm>
          <a:prstGeom prst="rect">
            <a:avLst/>
          </a:prstGeom>
          <a:noFill/>
        </p:spPr>
        <p:txBody>
          <a:bodyPr vert="horz" lIns="62336" tIns="31168" rIns="62336" bIns="31168" rtlCol="0" anchor="ctr">
            <a:noAutofit/>
          </a:bodyPr>
          <a:lstStyle>
            <a:lvl1pPr algn="ctr" defTabSz="1341333" rtl="0" eaLnBrk="1" latinLnBrk="0" hangingPunct="1">
              <a:lnSpc>
                <a:spcPct val="90000"/>
              </a:lnSpc>
              <a:spcBef>
                <a:spcPct val="0"/>
              </a:spcBef>
              <a:buNone/>
              <a:defRPr sz="6454" b="0" i="0" kern="1200">
                <a:solidFill>
                  <a:srgbClr val="245C4F"/>
                </a:solidFill>
                <a:latin typeface="Montserrat SemiBold" panose="00000700000000000000" pitchFamily="2" charset="0"/>
                <a:ea typeface="+mj-ea"/>
                <a:cs typeface="+mj-cs"/>
              </a:defRPr>
            </a:lvl1pPr>
          </a:lstStyle>
          <a:p>
            <a:pPr defTabSz="914387">
              <a:defRPr/>
            </a:pPr>
            <a:br>
              <a:rPr lang="es-MX" sz="2999" b="1" dirty="0">
                <a:solidFill>
                  <a:srgbClr val="285C4D"/>
                </a:solidFill>
                <a:cs typeface="Calibri"/>
              </a:rPr>
            </a:br>
            <a:r>
              <a:rPr lang="es-MX" sz="2999" b="1" dirty="0">
                <a:solidFill>
                  <a:srgbClr val="285C4D"/>
                </a:solidFill>
                <a:cs typeface="Calibri"/>
              </a:rPr>
              <a:t>Comité de Administración </a:t>
            </a:r>
          </a:p>
          <a:p>
            <a:pPr defTabSz="914387">
              <a:defRPr/>
            </a:pPr>
            <a:r>
              <a:rPr lang="es-MX" sz="2999" b="1" dirty="0">
                <a:solidFill>
                  <a:srgbClr val="285C4D"/>
                </a:solidFill>
                <a:cs typeface="Calibri"/>
              </a:rPr>
              <a:t>del Honorable Consejo Técnico</a:t>
            </a:r>
            <a:br>
              <a:rPr lang="es-MX" sz="2999" b="1" dirty="0">
                <a:solidFill>
                  <a:srgbClr val="285C4D"/>
                </a:solidFill>
              </a:rPr>
            </a:br>
            <a:endParaRPr lang="es-MX" sz="2999" b="1" dirty="0">
              <a:solidFill>
                <a:srgbClr val="285C4D"/>
              </a:solidFill>
            </a:endParaRPr>
          </a:p>
        </p:txBody>
      </p:sp>
      <p:sp>
        <p:nvSpPr>
          <p:cNvPr id="7" name="CuadroTexto 6">
            <a:extLst>
              <a:ext uri="{FF2B5EF4-FFF2-40B4-BE49-F238E27FC236}">
                <a16:creationId xmlns:a16="http://schemas.microsoft.com/office/drawing/2014/main" id="{7C147DE5-7D86-61B6-75C4-5D692E4B8C22}"/>
              </a:ext>
            </a:extLst>
          </p:cNvPr>
          <p:cNvSpPr txBox="1"/>
          <p:nvPr/>
        </p:nvSpPr>
        <p:spPr>
          <a:xfrm>
            <a:off x="5444227" y="5761001"/>
            <a:ext cx="3598465" cy="312714"/>
          </a:xfrm>
          <a:prstGeom prst="rect">
            <a:avLst/>
          </a:prstGeom>
          <a:noFill/>
        </p:spPr>
        <p:txBody>
          <a:bodyPr wrap="square">
            <a:spAutoFit/>
          </a:bodyPr>
          <a:lstStyle/>
          <a:p>
            <a:pPr algn="ctr" defTabSz="311673"/>
            <a:r>
              <a:rPr lang="es-MX" sz="1432" b="1" dirty="0">
                <a:solidFill>
                  <a:srgbClr val="BC945A"/>
                </a:solidFill>
                <a:latin typeface="Montserrat SemiBold" panose="00000700000000000000" pitchFamily="2" charset="0"/>
              </a:rPr>
              <a:t>Ciudad de México, febrero de 2023</a:t>
            </a:r>
          </a:p>
        </p:txBody>
      </p:sp>
    </p:spTree>
    <p:extLst>
      <p:ext uri="{BB962C8B-B14F-4D97-AF65-F5344CB8AC3E}">
        <p14:creationId xmlns:p14="http://schemas.microsoft.com/office/powerpoint/2010/main" val="2376781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a:extLst>
              <a:ext uri="{FF2B5EF4-FFF2-40B4-BE49-F238E27FC236}">
                <a16:creationId xmlns:a16="http://schemas.microsoft.com/office/drawing/2014/main" id="{ABC005C9-4A47-8340-D3A8-CF725484E429}"/>
              </a:ext>
            </a:extLst>
          </p:cNvPr>
          <p:cNvSpPr>
            <a:spLocks noGrp="1"/>
          </p:cNvSpPr>
          <p:nvPr>
            <p:ph type="title"/>
          </p:nvPr>
        </p:nvSpPr>
        <p:spPr>
          <a:xfrm>
            <a:off x="524157" y="322457"/>
            <a:ext cx="2976154" cy="684848"/>
          </a:xfrm>
          <a:prstGeom prst="rect">
            <a:avLst/>
          </a:prstGeom>
        </p:spPr>
        <p:txBody>
          <a:bodyPr anchor="ctr">
            <a:normAutofit fontScale="90000"/>
          </a:bodyPr>
          <a:lstStyle/>
          <a:p>
            <a:r>
              <a:rPr lang="es-MX" dirty="0">
                <a:solidFill>
                  <a:srgbClr val="2A5C4B"/>
                </a:solidFill>
              </a:rPr>
              <a:t>Contenido</a:t>
            </a:r>
          </a:p>
        </p:txBody>
      </p:sp>
      <p:sp>
        <p:nvSpPr>
          <p:cNvPr id="2" name="CuadroTexto 13">
            <a:extLst>
              <a:ext uri="{FF2B5EF4-FFF2-40B4-BE49-F238E27FC236}">
                <a16:creationId xmlns:a16="http://schemas.microsoft.com/office/drawing/2014/main" id="{EE204719-CAE0-50EF-023F-8704DD62FF85}"/>
              </a:ext>
            </a:extLst>
          </p:cNvPr>
          <p:cNvSpPr txBox="1"/>
          <p:nvPr/>
        </p:nvSpPr>
        <p:spPr>
          <a:xfrm>
            <a:off x="1799597" y="1947705"/>
            <a:ext cx="6370904" cy="3108543"/>
          </a:xfrm>
          <a:prstGeom prst="rect">
            <a:avLst/>
          </a:prstGeom>
          <a:noFill/>
        </p:spPr>
        <p:txBody>
          <a:bodyPr wrap="square" rtlCol="0">
            <a:spAutoFit/>
          </a:bodyPr>
          <a:lstStyle/>
          <a:p>
            <a:pPr marL="0" lvl="1"/>
            <a:r>
              <a:rPr lang="es-ES" sz="2800" b="1" dirty="0">
                <a:latin typeface="Montserrat SemiBold" panose="00000700000000000000" pitchFamily="2" charset="0"/>
              </a:rPr>
              <a:t>I. Antecedentes</a:t>
            </a:r>
          </a:p>
          <a:p>
            <a:pPr marL="586833" lvl="1" indent="-586833">
              <a:buFont typeface="+mj-lt"/>
              <a:buAutoNum type="romanUcPeriod"/>
            </a:pPr>
            <a:endParaRPr lang="es-ES" sz="2800" b="1" dirty="0">
              <a:latin typeface="Montserrat SemiBold" panose="00000700000000000000" pitchFamily="2" charset="0"/>
            </a:endParaRPr>
          </a:p>
          <a:p>
            <a:pPr marL="0" lvl="1"/>
            <a:endParaRPr lang="es-ES" sz="2800" b="1" dirty="0">
              <a:latin typeface="Montserrat SemiBold" panose="00000700000000000000" pitchFamily="2" charset="0"/>
            </a:endParaRPr>
          </a:p>
          <a:p>
            <a:pPr marL="0" lvl="1"/>
            <a:r>
              <a:rPr lang="es-ES" sz="2800" b="1" dirty="0">
                <a:latin typeface="Montserrat SemiBold" panose="00000700000000000000" pitchFamily="2" charset="0"/>
              </a:rPr>
              <a:t>II. Desarrollo</a:t>
            </a:r>
          </a:p>
          <a:p>
            <a:pPr marL="0" lvl="1"/>
            <a:endParaRPr lang="es-MX" sz="2800" b="1" dirty="0">
              <a:latin typeface="Montserrat SemiBold" panose="00000700000000000000" pitchFamily="2" charset="0"/>
            </a:endParaRPr>
          </a:p>
          <a:p>
            <a:pPr marL="0" lvl="1"/>
            <a:endParaRPr lang="es-MX" sz="2800" b="1" dirty="0">
              <a:latin typeface="Montserrat SemiBold" panose="00000700000000000000" pitchFamily="2" charset="0"/>
            </a:endParaRPr>
          </a:p>
          <a:p>
            <a:pPr marL="0" lvl="1"/>
            <a:r>
              <a:rPr lang="es-MX" sz="2800" b="1" dirty="0">
                <a:latin typeface="Montserrat SemiBold" panose="00000700000000000000" pitchFamily="2" charset="0"/>
              </a:rPr>
              <a:t>III. Proyecto de Acuerdo</a:t>
            </a:r>
          </a:p>
        </p:txBody>
      </p:sp>
      <p:pic>
        <p:nvPicPr>
          <p:cNvPr id="11" name="Google Shape;143;p20">
            <a:extLst>
              <a:ext uri="{FF2B5EF4-FFF2-40B4-BE49-F238E27FC236}">
                <a16:creationId xmlns:a16="http://schemas.microsoft.com/office/drawing/2014/main" id="{42E39431-023F-BB5C-D553-15CA83C6B819}"/>
              </a:ext>
            </a:extLst>
          </p:cNvPr>
          <p:cNvPicPr preferRelativeResize="0"/>
          <p:nvPr/>
        </p:nvPicPr>
        <p:blipFill rotWithShape="1">
          <a:blip r:embed="rId2">
            <a:alphaModFix/>
          </a:blip>
          <a:srcRect/>
          <a:stretch/>
        </p:blipFill>
        <p:spPr>
          <a:xfrm>
            <a:off x="8170501" y="1967864"/>
            <a:ext cx="729629" cy="672962"/>
          </a:xfrm>
          <a:prstGeom prst="rect">
            <a:avLst/>
          </a:prstGeom>
          <a:noFill/>
          <a:ln>
            <a:noFill/>
          </a:ln>
        </p:spPr>
      </p:pic>
      <p:pic>
        <p:nvPicPr>
          <p:cNvPr id="12" name="Google Shape;144;p20">
            <a:extLst>
              <a:ext uri="{FF2B5EF4-FFF2-40B4-BE49-F238E27FC236}">
                <a16:creationId xmlns:a16="http://schemas.microsoft.com/office/drawing/2014/main" id="{2268DBC8-F53D-899B-5D87-1B9F872BBEDB}"/>
              </a:ext>
            </a:extLst>
          </p:cNvPr>
          <p:cNvPicPr preferRelativeResize="0"/>
          <p:nvPr/>
        </p:nvPicPr>
        <p:blipFill rotWithShape="1">
          <a:blip r:embed="rId3">
            <a:alphaModFix/>
          </a:blip>
          <a:srcRect r="19884"/>
          <a:stretch/>
        </p:blipFill>
        <p:spPr>
          <a:xfrm>
            <a:off x="8170501" y="3068716"/>
            <a:ext cx="634483" cy="793435"/>
          </a:xfrm>
          <a:prstGeom prst="rect">
            <a:avLst/>
          </a:prstGeom>
          <a:noFill/>
          <a:ln>
            <a:noFill/>
          </a:ln>
        </p:spPr>
      </p:pic>
      <p:pic>
        <p:nvPicPr>
          <p:cNvPr id="13" name="Google Shape;145;p20" descr="Apretón De Manos Reunión Acuerdo - Gráficos vectoriales gratis en Pixabay">
            <a:extLst>
              <a:ext uri="{FF2B5EF4-FFF2-40B4-BE49-F238E27FC236}">
                <a16:creationId xmlns:a16="http://schemas.microsoft.com/office/drawing/2014/main" id="{B93E9F19-0B6D-5D07-FFB3-814ABFD463EE}"/>
              </a:ext>
            </a:extLst>
          </p:cNvPr>
          <p:cNvPicPr preferRelativeResize="0"/>
          <p:nvPr/>
        </p:nvPicPr>
        <p:blipFill rotWithShape="1">
          <a:blip r:embed="rId4">
            <a:alphaModFix/>
          </a:blip>
          <a:srcRect/>
          <a:stretch/>
        </p:blipFill>
        <p:spPr>
          <a:xfrm>
            <a:off x="8136273" y="4416439"/>
            <a:ext cx="702937" cy="727525"/>
          </a:xfrm>
          <a:prstGeom prst="rect">
            <a:avLst/>
          </a:prstGeom>
          <a:noFill/>
          <a:ln>
            <a:noFill/>
          </a:ln>
        </p:spPr>
      </p:pic>
      <p:sp>
        <p:nvSpPr>
          <p:cNvPr id="3" name="CuadroTexto 2">
            <a:extLst>
              <a:ext uri="{FF2B5EF4-FFF2-40B4-BE49-F238E27FC236}">
                <a16:creationId xmlns:a16="http://schemas.microsoft.com/office/drawing/2014/main" id="{26B54CB8-2691-60B9-EBDC-DB27AA90DDA3}"/>
              </a:ext>
            </a:extLst>
          </p:cNvPr>
          <p:cNvSpPr txBox="1"/>
          <p:nvPr/>
        </p:nvSpPr>
        <p:spPr>
          <a:xfrm>
            <a:off x="11504023" y="6522609"/>
            <a:ext cx="426720" cy="276999"/>
          </a:xfrm>
          <a:prstGeom prst="rect">
            <a:avLst/>
          </a:prstGeom>
          <a:noFill/>
        </p:spPr>
        <p:txBody>
          <a:bodyPr wrap="square" rtlCol="0">
            <a:spAutoFit/>
          </a:bodyPr>
          <a:lstStyle/>
          <a:p>
            <a:fld id="{CF35C299-D7EE-4A53-9727-F3C52B030B47}" type="slidenum">
              <a:rPr lang="es-MX" sz="1200" smtClean="0">
                <a:latin typeface="Montserrat SemiBold" panose="00000700000000000000" pitchFamily="2" charset="0"/>
              </a:rPr>
              <a:t>2</a:t>
            </a:fld>
            <a:endParaRPr lang="es-MX" sz="1200" dirty="0">
              <a:latin typeface="Montserrat SemiBold" panose="00000700000000000000" pitchFamily="2" charset="0"/>
            </a:endParaRPr>
          </a:p>
        </p:txBody>
      </p:sp>
    </p:spTree>
    <p:extLst>
      <p:ext uri="{BB962C8B-B14F-4D97-AF65-F5344CB8AC3E}">
        <p14:creationId xmlns:p14="http://schemas.microsoft.com/office/powerpoint/2010/main" val="5777703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ángulo 5">
            <a:extLst>
              <a:ext uri="{FF2B5EF4-FFF2-40B4-BE49-F238E27FC236}">
                <a16:creationId xmlns:a16="http://schemas.microsoft.com/office/drawing/2014/main" id="{CA2AEF68-A578-4770-8958-86CDE41C335F}"/>
              </a:ext>
            </a:extLst>
          </p:cNvPr>
          <p:cNvSpPr/>
          <p:nvPr/>
        </p:nvSpPr>
        <p:spPr>
          <a:xfrm>
            <a:off x="1275878" y="1443841"/>
            <a:ext cx="10399363" cy="3970318"/>
          </a:xfrm>
          <a:prstGeom prst="rect">
            <a:avLst/>
          </a:prstGeom>
          <a:noFill/>
        </p:spPr>
        <p:txBody>
          <a:bodyPr wrap="square">
            <a:spAutoFit/>
          </a:bodyPr>
          <a:lstStyle/>
          <a:p>
            <a:pPr algn="just"/>
            <a:r>
              <a:rPr lang="es-MX" sz="2100" dirty="0">
                <a:latin typeface="Montserrat SemiBold" panose="00000700000000000000" pitchFamily="2" charset="0"/>
              </a:rPr>
              <a:t>Mediante el acuerdo número ACDO.SA2.HCT.251022/315.P.DA del 25 de octubre de 2022 el H. Consejo Técnico aprobó el Programa de Arrendamiento de Inmuebles para el ejercicio 2023, IMSS-Arrendatario Régimen Ordinario, el cual contiene las estrategias de planeación y operación para un total de 314 inmuebles arrendados conforme a lo siguiente:</a:t>
            </a:r>
          </a:p>
          <a:p>
            <a:pPr algn="just"/>
            <a:endParaRPr lang="es-MX" sz="2100" dirty="0">
              <a:latin typeface="Montserrat SemiBold" panose="00000700000000000000" pitchFamily="2" charset="0"/>
            </a:endParaRPr>
          </a:p>
          <a:p>
            <a:pPr marL="1257277" lvl="2" indent="-342900" algn="just">
              <a:buClr>
                <a:srgbClr val="A42145"/>
              </a:buClr>
              <a:buFont typeface="Wingdings" panose="05000000000000000000" pitchFamily="2" charset="2"/>
              <a:buChar char="§"/>
            </a:pPr>
            <a:r>
              <a:rPr lang="es-MX" sz="2100" dirty="0">
                <a:latin typeface="Montserrat SemiBold" panose="00000700000000000000" pitchFamily="2" charset="0"/>
                <a:cs typeface="Arial" pitchFamily="34" charset="0"/>
              </a:rPr>
              <a:t>206 renovaciones.</a:t>
            </a:r>
          </a:p>
          <a:p>
            <a:pPr marL="1257277" lvl="2" indent="-342900" algn="just">
              <a:buClr>
                <a:srgbClr val="A42145"/>
              </a:buClr>
              <a:buFont typeface="Wingdings" panose="05000000000000000000" pitchFamily="2" charset="2"/>
              <a:buChar char="§"/>
            </a:pPr>
            <a:r>
              <a:rPr lang="es-MX" sz="2100" dirty="0">
                <a:latin typeface="Montserrat SemiBold" panose="00000700000000000000" pitchFamily="2" charset="0"/>
                <a:cs typeface="Arial" pitchFamily="34" charset="0"/>
              </a:rPr>
              <a:t>7 cancelaciones.</a:t>
            </a:r>
          </a:p>
          <a:p>
            <a:pPr marL="1257277" lvl="2" indent="-342900" algn="just">
              <a:buClr>
                <a:srgbClr val="A42145"/>
              </a:buClr>
              <a:buFont typeface="Wingdings" panose="05000000000000000000" pitchFamily="2" charset="2"/>
              <a:buChar char="§"/>
            </a:pPr>
            <a:r>
              <a:rPr lang="es-MX" sz="2100" dirty="0">
                <a:latin typeface="Montserrat SemiBold" panose="00000700000000000000" pitchFamily="2" charset="0"/>
                <a:cs typeface="Arial" pitchFamily="34" charset="0"/>
              </a:rPr>
              <a:t>67 sustituciones. </a:t>
            </a:r>
          </a:p>
          <a:p>
            <a:pPr marL="1257277" lvl="2" indent="-342900" algn="just">
              <a:buClr>
                <a:srgbClr val="A42145"/>
              </a:buClr>
              <a:buFont typeface="Wingdings" panose="05000000000000000000" pitchFamily="2" charset="2"/>
              <a:buChar char="§"/>
            </a:pPr>
            <a:r>
              <a:rPr lang="es-MX" sz="2100" dirty="0">
                <a:latin typeface="Montserrat SemiBold" panose="00000700000000000000" pitchFamily="2" charset="0"/>
                <a:cs typeface="Arial" pitchFamily="34" charset="0"/>
              </a:rPr>
              <a:t>31 nuevos arrendamientos.</a:t>
            </a:r>
          </a:p>
          <a:p>
            <a:pPr marL="1257277" lvl="2" indent="-342900" algn="just">
              <a:buClr>
                <a:srgbClr val="A42145"/>
              </a:buClr>
              <a:buFont typeface="Wingdings" panose="05000000000000000000" pitchFamily="2" charset="2"/>
              <a:buChar char="§"/>
            </a:pPr>
            <a:r>
              <a:rPr lang="es-MX" sz="2100" dirty="0">
                <a:latin typeface="Montserrat SemiBold" panose="00000700000000000000" pitchFamily="2" charset="0"/>
                <a:cs typeface="Arial" pitchFamily="34" charset="0"/>
              </a:rPr>
              <a:t>3 casa delegacional.</a:t>
            </a:r>
            <a:endParaRPr lang="es-MX" sz="2100" strike="sngStrike" dirty="0">
              <a:latin typeface="Montserrat SemiBold" panose="00000700000000000000" pitchFamily="2" charset="0"/>
              <a:cs typeface="Arial" pitchFamily="34" charset="0"/>
            </a:endParaRPr>
          </a:p>
        </p:txBody>
      </p:sp>
      <p:sp>
        <p:nvSpPr>
          <p:cNvPr id="6" name="Rectángulo 1">
            <a:extLst>
              <a:ext uri="{FF2B5EF4-FFF2-40B4-BE49-F238E27FC236}">
                <a16:creationId xmlns:a16="http://schemas.microsoft.com/office/drawing/2014/main" id="{3BF93CCF-E500-7873-5060-7B76CBD0E534}"/>
              </a:ext>
            </a:extLst>
          </p:cNvPr>
          <p:cNvSpPr/>
          <p:nvPr/>
        </p:nvSpPr>
        <p:spPr>
          <a:xfrm>
            <a:off x="205617" y="305443"/>
            <a:ext cx="9609975" cy="743561"/>
          </a:xfrm>
          <a:prstGeom prst="rect">
            <a:avLst/>
          </a:prstGeom>
          <a:noFill/>
        </p:spPr>
        <p:txBody>
          <a:bodyPr wrap="square" lIns="126771" tIns="63385" rIns="126771" bIns="63385">
            <a:spAutoFit/>
          </a:bodyPr>
          <a:lstStyle/>
          <a:p>
            <a:pPr defTabSz="1859297"/>
            <a:r>
              <a:rPr lang="es-MX" sz="4000" b="1" dirty="0">
                <a:solidFill>
                  <a:srgbClr val="246D5C"/>
                </a:solidFill>
                <a:latin typeface="Montserrat SemiBold" panose="00000700000000000000" pitchFamily="2" charset="0"/>
              </a:rPr>
              <a:t>I. Antecedentes</a:t>
            </a:r>
          </a:p>
        </p:txBody>
      </p:sp>
      <p:pic>
        <p:nvPicPr>
          <p:cNvPr id="14" name="Gráfico 13" descr="Edificio con relleno sólido">
            <a:extLst>
              <a:ext uri="{FF2B5EF4-FFF2-40B4-BE49-F238E27FC236}">
                <a16:creationId xmlns:a16="http://schemas.microsoft.com/office/drawing/2014/main" id="{5D42404C-FFDF-531C-F3D3-0C72C510185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81405" y="1865893"/>
            <a:ext cx="914400" cy="914400"/>
          </a:xfrm>
          <a:prstGeom prst="rect">
            <a:avLst/>
          </a:prstGeom>
        </p:spPr>
      </p:pic>
      <p:sp>
        <p:nvSpPr>
          <p:cNvPr id="2" name="CuadroTexto 1">
            <a:extLst>
              <a:ext uri="{FF2B5EF4-FFF2-40B4-BE49-F238E27FC236}">
                <a16:creationId xmlns:a16="http://schemas.microsoft.com/office/drawing/2014/main" id="{DCB28E70-CA22-6BE8-E05C-3E5C57F4F2A1}"/>
              </a:ext>
            </a:extLst>
          </p:cNvPr>
          <p:cNvSpPr txBox="1"/>
          <p:nvPr/>
        </p:nvSpPr>
        <p:spPr>
          <a:xfrm>
            <a:off x="11504023" y="6522609"/>
            <a:ext cx="426720" cy="276999"/>
          </a:xfrm>
          <a:prstGeom prst="rect">
            <a:avLst/>
          </a:prstGeom>
          <a:noFill/>
        </p:spPr>
        <p:txBody>
          <a:bodyPr wrap="square" rtlCol="0">
            <a:spAutoFit/>
          </a:bodyPr>
          <a:lstStyle/>
          <a:p>
            <a:fld id="{CF35C299-D7EE-4A53-9727-F3C52B030B47}" type="slidenum">
              <a:rPr lang="es-MX" sz="1200" smtClean="0">
                <a:latin typeface="Montserrat SemiBold" panose="00000700000000000000" pitchFamily="2" charset="0"/>
              </a:rPr>
              <a:t>3</a:t>
            </a:fld>
            <a:endParaRPr lang="es-MX" sz="1200" dirty="0">
              <a:latin typeface="Montserrat SemiBold" panose="00000700000000000000" pitchFamily="2" charset="0"/>
            </a:endParaRPr>
          </a:p>
        </p:txBody>
      </p:sp>
      <p:pic>
        <p:nvPicPr>
          <p:cNvPr id="7" name="Google Shape;143;p20">
            <a:extLst>
              <a:ext uri="{FF2B5EF4-FFF2-40B4-BE49-F238E27FC236}">
                <a16:creationId xmlns:a16="http://schemas.microsoft.com/office/drawing/2014/main" id="{42E39431-023F-BB5C-D553-15CA83C6B819}"/>
              </a:ext>
            </a:extLst>
          </p:cNvPr>
          <p:cNvPicPr preferRelativeResize="0"/>
          <p:nvPr/>
        </p:nvPicPr>
        <p:blipFill rotWithShape="1">
          <a:blip r:embed="rId4">
            <a:alphaModFix/>
          </a:blip>
          <a:srcRect/>
          <a:stretch/>
        </p:blipFill>
        <p:spPr>
          <a:xfrm>
            <a:off x="5351101" y="288107"/>
            <a:ext cx="729629" cy="672962"/>
          </a:xfrm>
          <a:prstGeom prst="rect">
            <a:avLst/>
          </a:prstGeom>
          <a:noFill/>
          <a:ln>
            <a:noFill/>
          </a:ln>
        </p:spPr>
      </p:pic>
    </p:spTree>
    <p:extLst>
      <p:ext uri="{BB962C8B-B14F-4D97-AF65-F5344CB8AC3E}">
        <p14:creationId xmlns:p14="http://schemas.microsoft.com/office/powerpoint/2010/main" val="34950110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3 Marcador de contenido"/>
          <p:cNvSpPr txBox="1">
            <a:spLocks/>
          </p:cNvSpPr>
          <p:nvPr/>
        </p:nvSpPr>
        <p:spPr>
          <a:xfrm>
            <a:off x="388765" y="1175575"/>
            <a:ext cx="8511395" cy="5029281"/>
          </a:xfrm>
          <a:prstGeom prst="rect">
            <a:avLst/>
          </a:prstGeom>
          <a:noFill/>
        </p:spPr>
        <p:txBody>
          <a:bodyPr/>
          <a:lstStyle>
            <a:lvl1pPr marL="0" indent="0" algn="l" defTabSz="914377" rtl="0" eaLnBrk="1" latinLnBrk="0" hangingPunct="1">
              <a:lnSpc>
                <a:spcPct val="90000"/>
              </a:lnSpc>
              <a:spcBef>
                <a:spcPts val="1000"/>
              </a:spcBef>
              <a:buFont typeface="Arial" panose="020B0604020202020204" pitchFamily="34" charset="0"/>
              <a:buNone/>
              <a:defRPr sz="2400" b="0" i="0" kern="1200">
                <a:solidFill>
                  <a:schemeClr val="tx1">
                    <a:tint val="75000"/>
                  </a:schemeClr>
                </a:solidFill>
                <a:latin typeface="Montserrat" pitchFamily="2" charset="77"/>
                <a:ea typeface="+mn-ea"/>
                <a:cs typeface="+mn-cs"/>
              </a:defRPr>
            </a:lvl1pPr>
            <a:lvl2pPr marL="457189" indent="0" algn="l" defTabSz="914377"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377" indent="0" algn="l" defTabSz="914377"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566"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754"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5943"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131"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320"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509"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just"/>
            <a:endParaRPr lang="es-MX" sz="2100" dirty="0">
              <a:solidFill>
                <a:schemeClr val="tx1"/>
              </a:solidFill>
              <a:latin typeface="Montserrat SemiBold" panose="00000700000000000000" pitchFamily="2" charset="0"/>
            </a:endParaRPr>
          </a:p>
          <a:p>
            <a:pPr algn="just"/>
            <a:r>
              <a:rPr lang="es-MX" sz="2100" dirty="0">
                <a:solidFill>
                  <a:schemeClr val="tx1"/>
                </a:solidFill>
                <a:latin typeface="Montserrat SemiBold" panose="00000700000000000000" pitchFamily="2" charset="0"/>
              </a:rPr>
              <a:t>De acuerdo a lo solicitado e informado por los Órganos de Operación Administrativa Desconcentrada (OOAD) en Colima, Guanajuato, Tabasco y Veracruz Norte, es necesario ampliar la capacidad de provisionamiento en éstos para el almacenaje de bienes terapéuticos y no terapéuticos, para el actual ejercicio 2023.</a:t>
            </a:r>
          </a:p>
          <a:p>
            <a:pPr algn="just"/>
            <a:endParaRPr lang="es-MX" sz="2100" dirty="0">
              <a:solidFill>
                <a:schemeClr val="tx1"/>
              </a:solidFill>
              <a:latin typeface="Montserrat SemiBold" panose="00000700000000000000" pitchFamily="2" charset="0"/>
            </a:endParaRPr>
          </a:p>
          <a:p>
            <a:pPr algn="just"/>
            <a:r>
              <a:rPr lang="es-MX" sz="2100" dirty="0">
                <a:solidFill>
                  <a:schemeClr val="tx1"/>
                </a:solidFill>
                <a:latin typeface="Montserrat SemiBold" panose="00000700000000000000" pitchFamily="2" charset="0"/>
              </a:rPr>
              <a:t>Lo anterior, al no existir la infraestructura inmobiliaria propia que permita el resguardo de los insumos médicos y que además al consultar con el Instituto de Administración y Avalúos de Bienes Nacionales (INDAABIN), éste informó que no cuenta  con inmuebles federales disponibles con las características requeridas para dicho servicio.</a:t>
            </a:r>
          </a:p>
          <a:p>
            <a:pPr algn="just"/>
            <a:endParaRPr lang="es-MX" sz="2100" dirty="0">
              <a:solidFill>
                <a:schemeClr val="tx1"/>
              </a:solidFill>
              <a:latin typeface="Montserrat SemiBold" panose="00000700000000000000" pitchFamily="2" charset="0"/>
            </a:endParaRPr>
          </a:p>
        </p:txBody>
      </p:sp>
      <p:sp>
        <p:nvSpPr>
          <p:cNvPr id="2" name="Rectángulo 1">
            <a:extLst>
              <a:ext uri="{FF2B5EF4-FFF2-40B4-BE49-F238E27FC236}">
                <a16:creationId xmlns:a16="http://schemas.microsoft.com/office/drawing/2014/main" id="{1B3F159E-6084-54A2-E6B2-06871B276FB5}"/>
              </a:ext>
            </a:extLst>
          </p:cNvPr>
          <p:cNvSpPr/>
          <p:nvPr/>
        </p:nvSpPr>
        <p:spPr>
          <a:xfrm>
            <a:off x="327804" y="158024"/>
            <a:ext cx="7145168" cy="743561"/>
          </a:xfrm>
          <a:prstGeom prst="rect">
            <a:avLst/>
          </a:prstGeom>
          <a:noFill/>
        </p:spPr>
        <p:txBody>
          <a:bodyPr wrap="square" lIns="126771" tIns="63385" rIns="126771" bIns="63385">
            <a:spAutoFit/>
          </a:bodyPr>
          <a:lstStyle/>
          <a:p>
            <a:pPr defTabSz="1859297"/>
            <a:r>
              <a:rPr lang="es-MX" sz="4000" b="1" dirty="0">
                <a:solidFill>
                  <a:srgbClr val="246D5C"/>
                </a:solidFill>
                <a:latin typeface="Montserrat SemiBold" panose="00000700000000000000" pitchFamily="2" charset="0"/>
              </a:rPr>
              <a:t>II. Desarrollo</a:t>
            </a:r>
          </a:p>
        </p:txBody>
      </p:sp>
      <p:pic>
        <p:nvPicPr>
          <p:cNvPr id="5" name="Imagen 4">
            <a:extLst>
              <a:ext uri="{FF2B5EF4-FFF2-40B4-BE49-F238E27FC236}">
                <a16:creationId xmlns:a16="http://schemas.microsoft.com/office/drawing/2014/main" id="{92308404-8C14-C273-1DE9-AD6A986143DF}"/>
              </a:ext>
            </a:extLst>
          </p:cNvPr>
          <p:cNvPicPr>
            <a:picLocks noChangeAspect="1"/>
          </p:cNvPicPr>
          <p:nvPr/>
        </p:nvPicPr>
        <p:blipFill>
          <a:blip r:embed="rId2"/>
          <a:stretch>
            <a:fillRect/>
          </a:stretch>
        </p:blipFill>
        <p:spPr>
          <a:xfrm>
            <a:off x="9187543" y="1249076"/>
            <a:ext cx="2720846" cy="199972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Imagen 5">
            <a:extLst>
              <a:ext uri="{FF2B5EF4-FFF2-40B4-BE49-F238E27FC236}">
                <a16:creationId xmlns:a16="http://schemas.microsoft.com/office/drawing/2014/main" id="{A0DB426D-E51D-3C49-DE5E-6B3BF3432E54}"/>
              </a:ext>
            </a:extLst>
          </p:cNvPr>
          <p:cNvPicPr>
            <a:picLocks noChangeAspect="1"/>
          </p:cNvPicPr>
          <p:nvPr/>
        </p:nvPicPr>
        <p:blipFill>
          <a:blip r:embed="rId3"/>
          <a:stretch>
            <a:fillRect/>
          </a:stretch>
        </p:blipFill>
        <p:spPr>
          <a:xfrm>
            <a:off x="9187543" y="3609196"/>
            <a:ext cx="2720846" cy="199972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 name="CuadroTexto 2">
            <a:extLst>
              <a:ext uri="{FF2B5EF4-FFF2-40B4-BE49-F238E27FC236}">
                <a16:creationId xmlns:a16="http://schemas.microsoft.com/office/drawing/2014/main" id="{04DF5AEA-992E-B072-8545-0C1E17AC38A6}"/>
              </a:ext>
            </a:extLst>
          </p:cNvPr>
          <p:cNvSpPr txBox="1"/>
          <p:nvPr/>
        </p:nvSpPr>
        <p:spPr>
          <a:xfrm>
            <a:off x="11504023" y="6522609"/>
            <a:ext cx="426720" cy="276999"/>
          </a:xfrm>
          <a:prstGeom prst="rect">
            <a:avLst/>
          </a:prstGeom>
          <a:noFill/>
        </p:spPr>
        <p:txBody>
          <a:bodyPr wrap="square" rtlCol="0">
            <a:spAutoFit/>
          </a:bodyPr>
          <a:lstStyle/>
          <a:p>
            <a:fld id="{CF35C299-D7EE-4A53-9727-F3C52B030B47}" type="slidenum">
              <a:rPr lang="es-MX" sz="1200" smtClean="0">
                <a:latin typeface="Montserrat SemiBold" panose="00000700000000000000" pitchFamily="2" charset="0"/>
              </a:rPr>
              <a:t>4</a:t>
            </a:fld>
            <a:endParaRPr lang="es-MX" sz="1200" dirty="0">
              <a:latin typeface="Montserrat SemiBold" panose="00000700000000000000" pitchFamily="2" charset="0"/>
            </a:endParaRPr>
          </a:p>
        </p:txBody>
      </p:sp>
      <p:pic>
        <p:nvPicPr>
          <p:cNvPr id="7" name="Google Shape;144;p20">
            <a:extLst>
              <a:ext uri="{FF2B5EF4-FFF2-40B4-BE49-F238E27FC236}">
                <a16:creationId xmlns:a16="http://schemas.microsoft.com/office/drawing/2014/main" id="{2268DBC8-F53D-899B-5D87-1B9F872BBEDB}"/>
              </a:ext>
            </a:extLst>
          </p:cNvPr>
          <p:cNvPicPr preferRelativeResize="0"/>
          <p:nvPr/>
        </p:nvPicPr>
        <p:blipFill rotWithShape="1">
          <a:blip r:embed="rId4">
            <a:alphaModFix/>
          </a:blip>
          <a:srcRect r="19884"/>
          <a:stretch/>
        </p:blipFill>
        <p:spPr>
          <a:xfrm>
            <a:off x="4644462" y="133086"/>
            <a:ext cx="634483" cy="793435"/>
          </a:xfrm>
          <a:prstGeom prst="rect">
            <a:avLst/>
          </a:prstGeom>
          <a:noFill/>
          <a:ln>
            <a:noFill/>
          </a:ln>
        </p:spPr>
      </p:pic>
    </p:spTree>
    <p:extLst>
      <p:ext uri="{BB962C8B-B14F-4D97-AF65-F5344CB8AC3E}">
        <p14:creationId xmlns:p14="http://schemas.microsoft.com/office/powerpoint/2010/main" val="9315334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3 Marcador de contenido"/>
          <p:cNvSpPr txBox="1">
            <a:spLocks/>
          </p:cNvSpPr>
          <p:nvPr/>
        </p:nvSpPr>
        <p:spPr>
          <a:xfrm>
            <a:off x="669688" y="1470773"/>
            <a:ext cx="11047695" cy="3093828"/>
          </a:xfrm>
          <a:prstGeom prst="rect">
            <a:avLst/>
          </a:prstGeom>
          <a:noFill/>
        </p:spPr>
        <p:txBody>
          <a:bodyPr/>
          <a:lstStyle>
            <a:lvl1pPr marL="0" indent="0" algn="l" defTabSz="914377" rtl="0" eaLnBrk="1" latinLnBrk="0" hangingPunct="1">
              <a:lnSpc>
                <a:spcPct val="90000"/>
              </a:lnSpc>
              <a:spcBef>
                <a:spcPts val="1000"/>
              </a:spcBef>
              <a:buFont typeface="Arial" panose="020B0604020202020204" pitchFamily="34" charset="0"/>
              <a:buNone/>
              <a:defRPr sz="2400" b="0" i="0" kern="1200">
                <a:solidFill>
                  <a:schemeClr val="tx1">
                    <a:tint val="75000"/>
                  </a:schemeClr>
                </a:solidFill>
                <a:latin typeface="Montserrat" pitchFamily="2" charset="77"/>
                <a:ea typeface="+mn-ea"/>
                <a:cs typeface="+mn-cs"/>
              </a:defRPr>
            </a:lvl1pPr>
            <a:lvl2pPr marL="457189" indent="0" algn="l" defTabSz="914377"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377" indent="0" algn="l" defTabSz="914377"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566"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754"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5943"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131"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320"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509"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just">
              <a:tabLst>
                <a:tab pos="1792288" algn="l"/>
              </a:tabLst>
            </a:pPr>
            <a:r>
              <a:rPr lang="es-MX" sz="2100" dirty="0">
                <a:solidFill>
                  <a:schemeClr val="tx1"/>
                </a:solidFill>
                <a:effectLst/>
                <a:latin typeface="Montserrat SemiBold" panose="00000700000000000000" pitchFamily="2" charset="0"/>
                <a:ea typeface="MS Mincho" panose="02020609040205080304" pitchFamily="49" charset="-128"/>
                <a:cs typeface="Times New Roman" panose="02020603050405020304" pitchFamily="18" charset="0"/>
              </a:rPr>
              <a:t>Los TOOAD en Colima, Guanajuato, Tabasco </a:t>
            </a:r>
            <a:r>
              <a:rPr lang="es-MX" sz="2100" dirty="0">
                <a:solidFill>
                  <a:schemeClr val="tx1"/>
                </a:solidFill>
                <a:latin typeface="Montserrat SemiBold" panose="00000700000000000000" pitchFamily="2" charset="0"/>
                <a:ea typeface="MS Mincho" panose="02020609040205080304" pitchFamily="49" charset="-128"/>
                <a:cs typeface="Times New Roman" panose="02020603050405020304" pitchFamily="18" charset="0"/>
              </a:rPr>
              <a:t>y Veracruz Norte, mediante oficios han solicitado la autorización para realizar contratos de n</a:t>
            </a:r>
            <a:r>
              <a:rPr lang="es-MX" sz="2100" dirty="0">
                <a:solidFill>
                  <a:schemeClr val="tx1"/>
                </a:solidFill>
                <a:effectLst/>
                <a:latin typeface="Montserrat SemiBold" panose="00000700000000000000" pitchFamily="2" charset="0"/>
                <a:ea typeface="MS Mincho" panose="02020609040205080304" pitchFamily="49" charset="-128"/>
                <a:cs typeface="Times New Roman" panose="02020603050405020304" pitchFamily="18" charset="0"/>
              </a:rPr>
              <a:t>uevos </a:t>
            </a:r>
            <a:r>
              <a:rPr lang="es-MX" sz="2100" dirty="0">
                <a:solidFill>
                  <a:schemeClr val="tx1"/>
                </a:solidFill>
                <a:latin typeface="Montserrat SemiBold" panose="00000700000000000000" pitchFamily="2" charset="0"/>
                <a:ea typeface="MS Mincho" panose="02020609040205080304" pitchFamily="49" charset="-128"/>
                <a:cs typeface="Times New Roman" panose="02020603050405020304" pitchFamily="18" charset="0"/>
              </a:rPr>
              <a:t>a</a:t>
            </a:r>
            <a:r>
              <a:rPr lang="es-MX" sz="2100" dirty="0">
                <a:solidFill>
                  <a:schemeClr val="tx1"/>
                </a:solidFill>
                <a:effectLst/>
                <a:latin typeface="Montserrat SemiBold" panose="00000700000000000000" pitchFamily="2" charset="0"/>
                <a:ea typeface="MS Mincho" panose="02020609040205080304" pitchFamily="49" charset="-128"/>
                <a:cs typeface="Times New Roman" panose="02020603050405020304" pitchFamily="18" charset="0"/>
              </a:rPr>
              <a:t>rrendamientos de inmuebles, para destinarlos a </a:t>
            </a:r>
            <a:r>
              <a:rPr lang="es-MX" sz="2100" dirty="0" err="1">
                <a:solidFill>
                  <a:schemeClr val="tx1"/>
                </a:solidFill>
                <a:effectLst/>
                <a:latin typeface="Montserrat SemiBold" panose="00000700000000000000" pitchFamily="2" charset="0"/>
                <a:ea typeface="MS Mincho" panose="02020609040205080304" pitchFamily="49" charset="-128"/>
                <a:cs typeface="Times New Roman" panose="02020603050405020304" pitchFamily="18" charset="0"/>
              </a:rPr>
              <a:t>Sub-almacenes</a:t>
            </a:r>
            <a:r>
              <a:rPr lang="es-MX" sz="2100" dirty="0">
                <a:solidFill>
                  <a:schemeClr val="tx1"/>
                </a:solidFill>
                <a:effectLst/>
                <a:latin typeface="Montserrat SemiBold" panose="00000700000000000000" pitchFamily="2" charset="0"/>
                <a:ea typeface="MS Mincho" panose="02020609040205080304" pitchFamily="49" charset="-128"/>
                <a:cs typeface="Times New Roman" panose="02020603050405020304" pitchFamily="18" charset="0"/>
              </a:rPr>
              <a:t> Delegacional conforme a lo siguiente:</a:t>
            </a:r>
          </a:p>
        </p:txBody>
      </p:sp>
      <p:sp>
        <p:nvSpPr>
          <p:cNvPr id="2" name="Rectángulo 1">
            <a:extLst>
              <a:ext uri="{FF2B5EF4-FFF2-40B4-BE49-F238E27FC236}">
                <a16:creationId xmlns:a16="http://schemas.microsoft.com/office/drawing/2014/main" id="{DF6B2E5D-1901-0517-61BE-BA6673430168}"/>
              </a:ext>
            </a:extLst>
          </p:cNvPr>
          <p:cNvSpPr/>
          <p:nvPr/>
        </p:nvSpPr>
        <p:spPr>
          <a:xfrm>
            <a:off x="327804" y="294034"/>
            <a:ext cx="7145168" cy="743561"/>
          </a:xfrm>
          <a:prstGeom prst="rect">
            <a:avLst/>
          </a:prstGeom>
          <a:noFill/>
        </p:spPr>
        <p:txBody>
          <a:bodyPr wrap="square" lIns="126771" tIns="63385" rIns="126771" bIns="63385">
            <a:spAutoFit/>
          </a:bodyPr>
          <a:lstStyle/>
          <a:p>
            <a:pPr defTabSz="1859297"/>
            <a:r>
              <a:rPr lang="es-MX" sz="4000" b="1" dirty="0">
                <a:solidFill>
                  <a:srgbClr val="246D5C"/>
                </a:solidFill>
                <a:latin typeface="Montserrat SemiBold" panose="00000700000000000000" pitchFamily="2" charset="0"/>
              </a:rPr>
              <a:t>II. Desarrollo</a:t>
            </a:r>
          </a:p>
        </p:txBody>
      </p:sp>
      <p:graphicFrame>
        <p:nvGraphicFramePr>
          <p:cNvPr id="5" name="Tabla 4">
            <a:extLst>
              <a:ext uri="{FF2B5EF4-FFF2-40B4-BE49-F238E27FC236}">
                <a16:creationId xmlns:a16="http://schemas.microsoft.com/office/drawing/2014/main" id="{3BE8B63E-DAD0-CF94-D3B1-526672A6BBA1}"/>
              </a:ext>
            </a:extLst>
          </p:cNvPr>
          <p:cNvGraphicFramePr>
            <a:graphicFrameLocks noGrp="1"/>
          </p:cNvGraphicFramePr>
          <p:nvPr>
            <p:extLst>
              <p:ext uri="{D42A27DB-BD31-4B8C-83A1-F6EECF244321}">
                <p14:modId xmlns:p14="http://schemas.microsoft.com/office/powerpoint/2010/main" val="1220055591"/>
              </p:ext>
            </p:extLst>
          </p:nvPr>
        </p:nvGraphicFramePr>
        <p:xfrm>
          <a:off x="3389887" y="2814379"/>
          <a:ext cx="5165271" cy="3219450"/>
        </p:xfrm>
        <a:graphic>
          <a:graphicData uri="http://schemas.openxmlformats.org/drawingml/2006/table">
            <a:tbl>
              <a:tblPr/>
              <a:tblGrid>
                <a:gridCol w="1662218">
                  <a:extLst>
                    <a:ext uri="{9D8B030D-6E8A-4147-A177-3AD203B41FA5}">
                      <a16:colId xmlns:a16="http://schemas.microsoft.com/office/drawing/2014/main" val="3075868263"/>
                    </a:ext>
                  </a:extLst>
                </a:gridCol>
                <a:gridCol w="2556879">
                  <a:extLst>
                    <a:ext uri="{9D8B030D-6E8A-4147-A177-3AD203B41FA5}">
                      <a16:colId xmlns:a16="http://schemas.microsoft.com/office/drawing/2014/main" val="1055850879"/>
                    </a:ext>
                  </a:extLst>
                </a:gridCol>
                <a:gridCol w="946174">
                  <a:extLst>
                    <a:ext uri="{9D8B030D-6E8A-4147-A177-3AD203B41FA5}">
                      <a16:colId xmlns:a16="http://schemas.microsoft.com/office/drawing/2014/main" val="1578243193"/>
                    </a:ext>
                  </a:extLst>
                </a:gridCol>
              </a:tblGrid>
              <a:tr h="457200">
                <a:tc>
                  <a:txBody>
                    <a:bodyPr/>
                    <a:lstStyle/>
                    <a:p>
                      <a:pPr algn="ctr" fontAlgn="ctr"/>
                      <a:r>
                        <a:rPr lang="es-MX" sz="1200" b="1" i="0" u="none" strike="noStrike" dirty="0">
                          <a:solidFill>
                            <a:schemeClr val="bg1"/>
                          </a:solidFill>
                          <a:effectLst/>
                          <a:latin typeface="Montserrat SemiBold" panose="00000700000000000000" pitchFamily="2" charset="0"/>
                        </a:rPr>
                        <a:t>OOAD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45C4F"/>
                    </a:solidFill>
                  </a:tcPr>
                </a:tc>
                <a:tc>
                  <a:txBody>
                    <a:bodyPr/>
                    <a:lstStyle/>
                    <a:p>
                      <a:pPr algn="ctr" fontAlgn="ctr"/>
                      <a:r>
                        <a:rPr lang="es-MX" sz="1200" b="1" i="0" u="none" strike="noStrike" dirty="0">
                          <a:solidFill>
                            <a:schemeClr val="bg1"/>
                          </a:solidFill>
                          <a:effectLst/>
                          <a:latin typeface="Montserrat SemiBold" panose="00000700000000000000" pitchFamily="2" charset="0"/>
                        </a:rPr>
                        <a:t>Oficio de solicitud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45C4F"/>
                    </a:solidFill>
                  </a:tcPr>
                </a:tc>
                <a:tc>
                  <a:txBody>
                    <a:bodyPr/>
                    <a:lstStyle/>
                    <a:p>
                      <a:pPr algn="ctr" fontAlgn="ctr"/>
                      <a:r>
                        <a:rPr lang="es-MX" sz="1200" b="1" i="0" u="none" strike="noStrike" dirty="0">
                          <a:solidFill>
                            <a:schemeClr val="bg1"/>
                          </a:solidFill>
                          <a:effectLst/>
                          <a:latin typeface="Montserrat SemiBold" panose="00000700000000000000" pitchFamily="2" charset="0"/>
                        </a:rPr>
                        <a:t>Cantidad de inmuebles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45C4F"/>
                    </a:solidFill>
                  </a:tcPr>
                </a:tc>
                <a:extLst>
                  <a:ext uri="{0D108BD9-81ED-4DB2-BD59-A6C34878D82A}">
                    <a16:rowId xmlns:a16="http://schemas.microsoft.com/office/drawing/2014/main" val="3996979827"/>
                  </a:ext>
                </a:extLst>
              </a:tr>
              <a:tr h="361950">
                <a:tc>
                  <a:txBody>
                    <a:bodyPr/>
                    <a:lstStyle/>
                    <a:p>
                      <a:pPr algn="ctr" fontAlgn="ctr"/>
                      <a:r>
                        <a:rPr lang="es-MX" sz="1200" b="1" i="0" u="none" strike="noStrike">
                          <a:solidFill>
                            <a:srgbClr val="000000"/>
                          </a:solidFill>
                          <a:effectLst/>
                          <a:latin typeface="Montserrat SemiBold" panose="00000700000000000000" pitchFamily="2" charset="0"/>
                        </a:rPr>
                        <a:t>Colima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200" b="0" i="0" u="none" strike="noStrike" dirty="0">
                          <a:solidFill>
                            <a:srgbClr val="000000"/>
                          </a:solidFill>
                          <a:effectLst/>
                          <a:latin typeface="Montserrat SemiBold" panose="00000700000000000000" pitchFamily="2" charset="0"/>
                        </a:rPr>
                        <a:t>069001130100/309/2022 </a:t>
                      </a:r>
                    </a:p>
                    <a:p>
                      <a:pPr algn="ctr" fontAlgn="ctr"/>
                      <a:r>
                        <a:rPr lang="es-MX" sz="1200" b="0" i="0" u="none" strike="noStrike" dirty="0">
                          <a:solidFill>
                            <a:srgbClr val="000000"/>
                          </a:solidFill>
                          <a:effectLst/>
                          <a:latin typeface="Montserrat SemiBold" panose="00000700000000000000" pitchFamily="2" charset="0"/>
                        </a:rPr>
                        <a:t>del 29 noviembre de 2022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200" b="0" i="0" u="none" strike="noStrike">
                          <a:solidFill>
                            <a:srgbClr val="000000"/>
                          </a:solidFill>
                          <a:effectLst/>
                          <a:latin typeface="Montserrat SemiBold" panose="00000700000000000000" pitchFamily="2"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04045261"/>
                  </a:ext>
                </a:extLst>
              </a:tr>
              <a:tr h="685800">
                <a:tc>
                  <a:txBody>
                    <a:bodyPr/>
                    <a:lstStyle/>
                    <a:p>
                      <a:pPr algn="ctr" fontAlgn="ctr"/>
                      <a:r>
                        <a:rPr lang="es-MX" sz="1200" b="1" i="0" u="none" strike="noStrike">
                          <a:solidFill>
                            <a:srgbClr val="000000"/>
                          </a:solidFill>
                          <a:effectLst/>
                          <a:latin typeface="Montserrat SemiBold" panose="00000700000000000000" pitchFamily="2" charset="0"/>
                        </a:rPr>
                        <a:t>Guanajuato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200" b="0" i="0" u="none" strike="noStrike" dirty="0">
                          <a:solidFill>
                            <a:srgbClr val="000000"/>
                          </a:solidFill>
                          <a:effectLst/>
                          <a:latin typeface="Montserrat SemiBold" panose="00000700000000000000" pitchFamily="2" charset="0"/>
                        </a:rPr>
                        <a:t>119001100100/031/2023 </a:t>
                      </a:r>
                    </a:p>
                    <a:p>
                      <a:pPr algn="ctr" fontAlgn="ctr"/>
                      <a:r>
                        <a:rPr lang="es-MX" sz="1200" b="0" i="0" u="none" strike="noStrike" dirty="0">
                          <a:solidFill>
                            <a:srgbClr val="000000"/>
                          </a:solidFill>
                          <a:effectLst/>
                          <a:latin typeface="Montserrat SemiBold" panose="00000700000000000000" pitchFamily="2" charset="0"/>
                        </a:rPr>
                        <a:t>del 23 de enero del 2023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200" b="0" i="0" u="none" strike="noStrike">
                          <a:solidFill>
                            <a:srgbClr val="000000"/>
                          </a:solidFill>
                          <a:effectLst/>
                          <a:latin typeface="Montserrat SemiBold" panose="00000700000000000000" pitchFamily="2"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850585"/>
                  </a:ext>
                </a:extLst>
              </a:tr>
              <a:tr h="685800">
                <a:tc>
                  <a:txBody>
                    <a:bodyPr/>
                    <a:lstStyle/>
                    <a:p>
                      <a:pPr algn="ctr" fontAlgn="ctr"/>
                      <a:r>
                        <a:rPr lang="es-MX" sz="1200" b="1" i="0" u="none" strike="noStrike" dirty="0">
                          <a:solidFill>
                            <a:srgbClr val="000000"/>
                          </a:solidFill>
                          <a:effectLst/>
                          <a:latin typeface="Montserrat SemiBold" panose="00000700000000000000" pitchFamily="2" charset="0"/>
                        </a:rPr>
                        <a:t>Tabasco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200" b="0" i="0" u="none" strike="noStrike" dirty="0">
                          <a:solidFill>
                            <a:srgbClr val="000000"/>
                          </a:solidFill>
                          <a:effectLst/>
                          <a:latin typeface="Montserrat SemiBold" panose="00000700000000000000" pitchFamily="2" charset="0"/>
                        </a:rPr>
                        <a:t>289001100100/035/2023</a:t>
                      </a:r>
                    </a:p>
                    <a:p>
                      <a:pPr algn="ctr" fontAlgn="ctr"/>
                      <a:r>
                        <a:rPr lang="es-MX" sz="1200" b="0" i="0" u="none" strike="noStrike" dirty="0">
                          <a:solidFill>
                            <a:srgbClr val="000000"/>
                          </a:solidFill>
                          <a:effectLst/>
                          <a:latin typeface="Montserrat SemiBold" panose="00000700000000000000" pitchFamily="2" charset="0"/>
                        </a:rPr>
                        <a:t>del 20 de enero de 2023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200" b="0" i="0" u="none" strike="noStrike" dirty="0">
                          <a:solidFill>
                            <a:srgbClr val="000000"/>
                          </a:solidFill>
                          <a:effectLst/>
                          <a:latin typeface="Montserrat SemiBold" panose="00000700000000000000" pitchFamily="2"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2432521"/>
                  </a:ext>
                </a:extLst>
              </a:tr>
              <a:tr h="685800">
                <a:tc>
                  <a:txBody>
                    <a:bodyPr/>
                    <a:lstStyle/>
                    <a:p>
                      <a:pPr algn="ctr" fontAlgn="ctr"/>
                      <a:r>
                        <a:rPr lang="es-MX" sz="1200" b="1" i="0" u="none" strike="noStrike">
                          <a:solidFill>
                            <a:srgbClr val="000000"/>
                          </a:solidFill>
                          <a:effectLst/>
                          <a:latin typeface="Montserrat SemiBold" panose="00000700000000000000" pitchFamily="2" charset="0"/>
                        </a:rPr>
                        <a:t>Veracruz Norte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200" b="0" i="0" u="none" strike="noStrike" dirty="0">
                          <a:solidFill>
                            <a:srgbClr val="000000"/>
                          </a:solidFill>
                          <a:effectLst/>
                          <a:latin typeface="Montserrat SemiBold" panose="00000700000000000000" pitchFamily="2" charset="0"/>
                        </a:rPr>
                        <a:t>319001130100/CDPI/0020/2023 del 20 de enero de 2023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MX" sz="1200" b="0" i="0" u="none" strike="noStrike" dirty="0">
                          <a:solidFill>
                            <a:srgbClr val="000000"/>
                          </a:solidFill>
                          <a:effectLst/>
                          <a:latin typeface="Montserrat SemiBold" panose="00000700000000000000" pitchFamily="2" charset="0"/>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88240916"/>
                  </a:ext>
                </a:extLst>
              </a:tr>
              <a:tr h="228600">
                <a:tc gridSpan="2">
                  <a:txBody>
                    <a:bodyPr/>
                    <a:lstStyle/>
                    <a:p>
                      <a:pPr algn="ctr" fontAlgn="ctr"/>
                      <a:r>
                        <a:rPr lang="es-MX" sz="1200" b="1" i="0" u="none" strike="noStrike" dirty="0">
                          <a:solidFill>
                            <a:schemeClr val="bg1"/>
                          </a:solidFill>
                          <a:effectLst/>
                          <a:latin typeface="Montserrat SemiBold" panose="00000700000000000000" pitchFamily="2" charset="0"/>
                        </a:rPr>
                        <a:t>Total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45C4F"/>
                    </a:solidFill>
                  </a:tcPr>
                </a:tc>
                <a:tc hMerge="1">
                  <a:txBody>
                    <a:bodyPr/>
                    <a:lstStyle/>
                    <a:p>
                      <a:endParaRPr lang="es-MX"/>
                    </a:p>
                  </a:txBody>
                  <a:tcPr/>
                </a:tc>
                <a:tc>
                  <a:txBody>
                    <a:bodyPr/>
                    <a:lstStyle/>
                    <a:p>
                      <a:pPr algn="ctr" fontAlgn="ctr"/>
                      <a:r>
                        <a:rPr lang="es-MX" sz="1200" b="1" i="0" u="none" strike="noStrike" dirty="0">
                          <a:solidFill>
                            <a:schemeClr val="bg1"/>
                          </a:solidFill>
                          <a:effectLst/>
                          <a:latin typeface="Montserrat SemiBold" panose="00000700000000000000" pitchFamily="2" charset="0"/>
                        </a:rPr>
                        <a:t>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45C4F"/>
                    </a:solidFill>
                  </a:tcPr>
                </a:tc>
                <a:extLst>
                  <a:ext uri="{0D108BD9-81ED-4DB2-BD59-A6C34878D82A}">
                    <a16:rowId xmlns:a16="http://schemas.microsoft.com/office/drawing/2014/main" val="2019132369"/>
                  </a:ext>
                </a:extLst>
              </a:tr>
            </a:tbl>
          </a:graphicData>
        </a:graphic>
      </p:graphicFrame>
      <p:sp>
        <p:nvSpPr>
          <p:cNvPr id="4" name="CuadroTexto 3">
            <a:extLst>
              <a:ext uri="{FF2B5EF4-FFF2-40B4-BE49-F238E27FC236}">
                <a16:creationId xmlns:a16="http://schemas.microsoft.com/office/drawing/2014/main" id="{C356ECDA-5C55-4DE1-8A2F-596911308844}"/>
              </a:ext>
            </a:extLst>
          </p:cNvPr>
          <p:cNvSpPr txBox="1"/>
          <p:nvPr/>
        </p:nvSpPr>
        <p:spPr>
          <a:xfrm>
            <a:off x="11504023" y="6522609"/>
            <a:ext cx="426720" cy="276999"/>
          </a:xfrm>
          <a:prstGeom prst="rect">
            <a:avLst/>
          </a:prstGeom>
          <a:noFill/>
        </p:spPr>
        <p:txBody>
          <a:bodyPr wrap="square" rtlCol="0">
            <a:spAutoFit/>
          </a:bodyPr>
          <a:lstStyle/>
          <a:p>
            <a:fld id="{CF35C299-D7EE-4A53-9727-F3C52B030B47}" type="slidenum">
              <a:rPr lang="es-MX" sz="1200" smtClean="0">
                <a:latin typeface="Montserrat SemiBold" panose="00000700000000000000" pitchFamily="2" charset="0"/>
              </a:rPr>
              <a:t>5</a:t>
            </a:fld>
            <a:endParaRPr lang="es-MX" sz="1200" dirty="0">
              <a:latin typeface="Montserrat SemiBold" panose="00000700000000000000" pitchFamily="2" charset="0"/>
            </a:endParaRPr>
          </a:p>
        </p:txBody>
      </p:sp>
      <p:pic>
        <p:nvPicPr>
          <p:cNvPr id="6" name="Google Shape;144;p20">
            <a:extLst>
              <a:ext uri="{FF2B5EF4-FFF2-40B4-BE49-F238E27FC236}">
                <a16:creationId xmlns:a16="http://schemas.microsoft.com/office/drawing/2014/main" id="{2268DBC8-F53D-899B-5D87-1B9F872BBEDB}"/>
              </a:ext>
            </a:extLst>
          </p:cNvPr>
          <p:cNvPicPr preferRelativeResize="0"/>
          <p:nvPr/>
        </p:nvPicPr>
        <p:blipFill rotWithShape="1">
          <a:blip r:embed="rId3">
            <a:alphaModFix/>
          </a:blip>
          <a:srcRect r="19884"/>
          <a:stretch/>
        </p:blipFill>
        <p:spPr>
          <a:xfrm>
            <a:off x="4828587" y="237050"/>
            <a:ext cx="634483" cy="793435"/>
          </a:xfrm>
          <a:prstGeom prst="rect">
            <a:avLst/>
          </a:prstGeom>
          <a:noFill/>
          <a:ln>
            <a:noFill/>
          </a:ln>
        </p:spPr>
      </p:pic>
    </p:spTree>
    <p:extLst>
      <p:ext uri="{BB962C8B-B14F-4D97-AF65-F5344CB8AC3E}">
        <p14:creationId xmlns:p14="http://schemas.microsoft.com/office/powerpoint/2010/main" val="2137893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470264" y="3587027"/>
            <a:ext cx="11190514" cy="2031325"/>
          </a:xfrm>
          <a:prstGeom prst="rect">
            <a:avLst/>
          </a:prstGeom>
          <a:solidFill>
            <a:srgbClr val="DEC9A2"/>
          </a:solidFill>
        </p:spPr>
        <p:txBody>
          <a:bodyPr wrap="square" rtlCol="0">
            <a:spAutoFit/>
          </a:bodyPr>
          <a:lstStyle/>
          <a:p>
            <a:pPr algn="just"/>
            <a:r>
              <a:rPr lang="es-MX" altLang="es-MX" b="1" dirty="0">
                <a:latin typeface="Montserrat SemiBold" panose="00000700000000000000" pitchFamily="2" charset="0"/>
              </a:rPr>
              <a:t>Primero.</a:t>
            </a:r>
            <a:r>
              <a:rPr lang="es-MX" altLang="es-MX" b="1" dirty="0">
                <a:solidFill>
                  <a:srgbClr val="00B050"/>
                </a:solidFill>
                <a:latin typeface="Montserrat SemiBold" panose="00000700000000000000" pitchFamily="2" charset="0"/>
              </a:rPr>
              <a:t>-</a:t>
            </a:r>
            <a:r>
              <a:rPr lang="es-MX" altLang="es-MX" b="1" dirty="0">
                <a:latin typeface="Montserrat SemiBold" panose="00000700000000000000" pitchFamily="2" charset="0"/>
              </a:rPr>
              <a:t> </a:t>
            </a:r>
            <a:r>
              <a:rPr lang="es-ES_tradnl" altLang="es-MX" dirty="0">
                <a:latin typeface="Montserrat SemiBold" panose="00000700000000000000" pitchFamily="2" charset="0"/>
              </a:rPr>
              <a:t>Autorizar que se incluya en el Programa de Arrendamiento de Inmuebles para el año 2023, IMSS-Arrendatario Régimen Ordinario, aprobado mediante el Acuerdo número  ACDO.SA2.HCT.251022/315.P.DA del 25 de octubre de 2022, la celebración de contratos de arrendamiento de inmuebles localizados en los estados de Colima, Guanajuato y Tabasco; y de dos inmuebles en Veracruz, para ser destinados a Sub Almacenes Delegacionales, a fin de resguardar adecuadamente bienes terapéuticos y no terapéuticos, conservarlos y suministrarlos a las unidades médicas y no médicas, en dichas entidades.</a:t>
            </a:r>
            <a:endParaRPr lang="es-MX" altLang="es-MX" dirty="0">
              <a:latin typeface="Montserrat SemiBold" panose="00000700000000000000" pitchFamily="2" charset="0"/>
            </a:endParaRPr>
          </a:p>
        </p:txBody>
      </p:sp>
      <p:sp>
        <p:nvSpPr>
          <p:cNvPr id="8" name="1 CuadroTexto"/>
          <p:cNvSpPr txBox="1">
            <a:spLocks noChangeArrowheads="1"/>
          </p:cNvSpPr>
          <p:nvPr/>
        </p:nvSpPr>
        <p:spPr bwMode="auto">
          <a:xfrm>
            <a:off x="470263" y="1120676"/>
            <a:ext cx="11190514"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eaLnBrk="0" fontAlgn="base" hangingPunct="0">
              <a:spcBef>
                <a:spcPct val="0"/>
              </a:spcBef>
              <a:spcAft>
                <a:spcPct val="0"/>
              </a:spcAft>
              <a:defRPr sz="1200">
                <a:solidFill>
                  <a:schemeClr val="tx1"/>
                </a:solidFill>
                <a:latin typeface="Arial" charset="0"/>
              </a:defRPr>
            </a:lvl6pPr>
            <a:lvl7pPr marL="2971800" indent="-228600" eaLnBrk="0" fontAlgn="base" hangingPunct="0">
              <a:spcBef>
                <a:spcPct val="0"/>
              </a:spcBef>
              <a:spcAft>
                <a:spcPct val="0"/>
              </a:spcAft>
              <a:defRPr sz="1200">
                <a:solidFill>
                  <a:schemeClr val="tx1"/>
                </a:solidFill>
                <a:latin typeface="Arial" charset="0"/>
              </a:defRPr>
            </a:lvl7pPr>
            <a:lvl8pPr marL="3429000" indent="-228600" eaLnBrk="0" fontAlgn="base" hangingPunct="0">
              <a:spcBef>
                <a:spcPct val="0"/>
              </a:spcBef>
              <a:spcAft>
                <a:spcPct val="0"/>
              </a:spcAft>
              <a:defRPr sz="1200">
                <a:solidFill>
                  <a:schemeClr val="tx1"/>
                </a:solidFill>
                <a:latin typeface="Arial" charset="0"/>
              </a:defRPr>
            </a:lvl8pPr>
            <a:lvl9pPr marL="3886200" indent="-228600" eaLnBrk="0" fontAlgn="base" hangingPunct="0">
              <a:spcBef>
                <a:spcPct val="0"/>
              </a:spcBef>
              <a:spcAft>
                <a:spcPct val="0"/>
              </a:spcAft>
              <a:defRPr sz="1200">
                <a:solidFill>
                  <a:schemeClr val="tx1"/>
                </a:solidFill>
                <a:latin typeface="Arial" charset="0"/>
              </a:defRPr>
            </a:lvl9pPr>
          </a:lstStyle>
          <a:p>
            <a:pPr algn="just" eaLnBrk="1" hangingPunct="1"/>
            <a:r>
              <a:rPr lang="es-ES_tradnl" sz="1800" dirty="0">
                <a:effectLst/>
                <a:latin typeface="Montserrat SemiBold" panose="00000700000000000000" pitchFamily="2" charset="0"/>
                <a:ea typeface="MS Mincho" panose="02020609040205080304" pitchFamily="49" charset="-128"/>
                <a:cs typeface="Times New Roman" panose="02020603050405020304" pitchFamily="18" charset="0"/>
              </a:rPr>
              <a:t>“</a:t>
            </a:r>
            <a:r>
              <a:rPr lang="es-ES_tradnl" sz="1800" dirty="0">
                <a:effectLst/>
                <a:latin typeface="Montserrat SemiBold" panose="00000700000000000000" pitchFamily="2" charset="0"/>
                <a:ea typeface="Montserrat" panose="00000500000000000000" pitchFamily="2" charset="0"/>
                <a:cs typeface="Montserrat" panose="00000500000000000000" pitchFamily="2" charset="0"/>
              </a:rPr>
              <a:t>Este Consejo Técnico, con fundamento en lo dispuesto por los artículos 251, fracciones IV y XXXVII, 263 y 264, fracciones III, XIV y XVII, de la Ley del Seguro Social; 5, 57 y 58, fracción XIV, de la Ley Federal de las Entidades Paraestatales; 31, fracciones XVI y XX, del Reglamento Interior del Instituto Mexicano del Seguro Social; de conformidad con el planteamiento presentado por el Director General, a través de la persona Titular de la Dirección de Administración, en términos del oficio número ______ de ___ de febrero de 2023 y del dictamen del Comité de Administración del propio Órgano de Gobierno, emitido en reunión realizada el 23 del mismo mes y año</a:t>
            </a:r>
            <a:r>
              <a:rPr lang="es-ES" altLang="es-MX" sz="1800" dirty="0">
                <a:latin typeface="Montserrat SemiBold" panose="00000700000000000000" pitchFamily="2" charset="0"/>
                <a:ea typeface="Arial Unicode MS" pitchFamily="34" charset="-128"/>
                <a:cs typeface="Arial Unicode MS" pitchFamily="34" charset="-128"/>
              </a:rPr>
              <a:t>, </a:t>
            </a:r>
            <a:r>
              <a:rPr lang="es-ES" altLang="es-MX" sz="1800" b="1" dirty="0">
                <a:latin typeface="Montserrat SemiBold" panose="00000700000000000000" pitchFamily="2" charset="0"/>
                <a:ea typeface="Arial Unicode MS" pitchFamily="34" charset="-128"/>
                <a:cs typeface="Arial Unicode MS" pitchFamily="34" charset="-128"/>
              </a:rPr>
              <a:t>Acuerda:</a:t>
            </a:r>
          </a:p>
        </p:txBody>
      </p:sp>
      <p:sp>
        <p:nvSpPr>
          <p:cNvPr id="2" name="Rectángulo 5">
            <a:extLst>
              <a:ext uri="{FF2B5EF4-FFF2-40B4-BE49-F238E27FC236}">
                <a16:creationId xmlns:a16="http://schemas.microsoft.com/office/drawing/2014/main" id="{119B06B5-901A-AB30-59C3-94DFEE57BE2E}"/>
              </a:ext>
            </a:extLst>
          </p:cNvPr>
          <p:cNvSpPr/>
          <p:nvPr/>
        </p:nvSpPr>
        <p:spPr>
          <a:xfrm>
            <a:off x="361825" y="254625"/>
            <a:ext cx="8770185" cy="707886"/>
          </a:xfrm>
          <a:prstGeom prst="rect">
            <a:avLst/>
          </a:prstGeom>
        </p:spPr>
        <p:txBody>
          <a:bodyPr wrap="square">
            <a:spAutoFit/>
          </a:bodyPr>
          <a:lstStyle/>
          <a:p>
            <a:pPr defTabSz="457200"/>
            <a:r>
              <a:rPr lang="es-ES" sz="4000" b="1" dirty="0">
                <a:solidFill>
                  <a:srgbClr val="285C4D"/>
                </a:solidFill>
                <a:latin typeface="Montserrat SemiBold" panose="00000700000000000000" pitchFamily="2" charset="0"/>
              </a:rPr>
              <a:t>III. </a:t>
            </a:r>
            <a:r>
              <a:rPr lang="es-MX" sz="4000" b="1" dirty="0">
                <a:solidFill>
                  <a:srgbClr val="285C4D"/>
                </a:solidFill>
                <a:latin typeface="Montserrat SemiBold" panose="00000700000000000000" pitchFamily="2" charset="0"/>
              </a:rPr>
              <a:t>Proyecto de Acuerdo</a:t>
            </a:r>
            <a:endParaRPr lang="es-ES" sz="4000" b="1" dirty="0">
              <a:solidFill>
                <a:srgbClr val="285C4D"/>
              </a:solidFill>
              <a:latin typeface="Montserrat SemiBold" panose="00000700000000000000" pitchFamily="2" charset="0"/>
            </a:endParaRPr>
          </a:p>
        </p:txBody>
      </p:sp>
      <p:sp>
        <p:nvSpPr>
          <p:cNvPr id="4" name="CuadroTexto 3">
            <a:extLst>
              <a:ext uri="{FF2B5EF4-FFF2-40B4-BE49-F238E27FC236}">
                <a16:creationId xmlns:a16="http://schemas.microsoft.com/office/drawing/2014/main" id="{CBF0B9AE-5993-31CD-B869-149D222AD861}"/>
              </a:ext>
            </a:extLst>
          </p:cNvPr>
          <p:cNvSpPr txBox="1"/>
          <p:nvPr/>
        </p:nvSpPr>
        <p:spPr>
          <a:xfrm>
            <a:off x="11504023" y="6522609"/>
            <a:ext cx="426720" cy="276999"/>
          </a:xfrm>
          <a:prstGeom prst="rect">
            <a:avLst/>
          </a:prstGeom>
          <a:noFill/>
        </p:spPr>
        <p:txBody>
          <a:bodyPr wrap="square" rtlCol="0">
            <a:spAutoFit/>
          </a:bodyPr>
          <a:lstStyle/>
          <a:p>
            <a:fld id="{CF35C299-D7EE-4A53-9727-F3C52B030B47}" type="slidenum">
              <a:rPr lang="es-MX" sz="1200" smtClean="0">
                <a:latin typeface="Montserrat SemiBold" panose="00000700000000000000" pitchFamily="2" charset="0"/>
              </a:rPr>
              <a:t>6</a:t>
            </a:fld>
            <a:endParaRPr lang="es-MX" sz="1200" dirty="0">
              <a:latin typeface="Montserrat SemiBold" panose="00000700000000000000" pitchFamily="2" charset="0"/>
            </a:endParaRPr>
          </a:p>
        </p:txBody>
      </p:sp>
      <p:pic>
        <p:nvPicPr>
          <p:cNvPr id="7" name="Google Shape;145;p20" descr="Apretón De Manos Reunión Acuerdo - Gráficos vectoriales gratis en Pixabay">
            <a:extLst>
              <a:ext uri="{FF2B5EF4-FFF2-40B4-BE49-F238E27FC236}">
                <a16:creationId xmlns:a16="http://schemas.microsoft.com/office/drawing/2014/main" id="{B93E9F19-0B6D-5D07-FFB3-814ABFD463EE}"/>
              </a:ext>
            </a:extLst>
          </p:cNvPr>
          <p:cNvPicPr preferRelativeResize="0"/>
          <p:nvPr/>
        </p:nvPicPr>
        <p:blipFill rotWithShape="1">
          <a:blip r:embed="rId2">
            <a:alphaModFix/>
          </a:blip>
          <a:srcRect/>
          <a:stretch/>
        </p:blipFill>
        <p:spPr>
          <a:xfrm>
            <a:off x="7221873" y="244805"/>
            <a:ext cx="702937" cy="727525"/>
          </a:xfrm>
          <a:prstGeom prst="rect">
            <a:avLst/>
          </a:prstGeom>
          <a:noFill/>
          <a:ln>
            <a:noFill/>
          </a:ln>
        </p:spPr>
      </p:pic>
    </p:spTree>
    <p:extLst>
      <p:ext uri="{BB962C8B-B14F-4D97-AF65-F5344CB8AC3E}">
        <p14:creationId xmlns:p14="http://schemas.microsoft.com/office/powerpoint/2010/main" val="16272896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513343" y="1425041"/>
            <a:ext cx="11199686" cy="1754326"/>
          </a:xfrm>
          <a:prstGeom prst="rect">
            <a:avLst/>
          </a:prstGeom>
          <a:solidFill>
            <a:srgbClr val="DEC9A2"/>
          </a:solidFill>
        </p:spPr>
        <p:txBody>
          <a:bodyPr wrap="square" rtlCol="0">
            <a:spAutoFit/>
          </a:bodyPr>
          <a:lstStyle/>
          <a:p>
            <a:pPr algn="just"/>
            <a:r>
              <a:rPr lang="es-MX" altLang="es-MX" b="1" dirty="0">
                <a:latin typeface="Montserrat SemiBold" panose="00000700000000000000" pitchFamily="2" charset="0"/>
              </a:rPr>
              <a:t>Segundo.</a:t>
            </a:r>
            <a:r>
              <a:rPr lang="es-MX" altLang="es-MX" b="1" dirty="0">
                <a:solidFill>
                  <a:srgbClr val="00B050"/>
                </a:solidFill>
                <a:latin typeface="Montserrat SemiBold" panose="00000700000000000000" pitchFamily="2" charset="0"/>
              </a:rPr>
              <a:t>-</a:t>
            </a:r>
            <a:r>
              <a:rPr lang="es-MX" altLang="es-MX" b="1" dirty="0">
                <a:latin typeface="Montserrat SemiBold" panose="00000700000000000000" pitchFamily="2" charset="0"/>
              </a:rPr>
              <a:t> </a:t>
            </a:r>
            <a:r>
              <a:rPr lang="es-ES_tradnl" altLang="es-MX" dirty="0">
                <a:latin typeface="Montserrat SemiBold" panose="00000700000000000000" pitchFamily="2" charset="0"/>
              </a:rPr>
              <a:t>Autorizar a las personas Titulares de los Órganos de Operación Administrativa Desconcentrada Estatales Guanajuato, Tabasco, así como los Regionales Colima y Veracruz Norte, respectivamente, para que, una vez integrados los expedientes correspondientes, de conformidad con las Políticas para la Administración Inmobiliaria del Instituto Mexicano del Seguro Social y sus anexos, y cumplidos los requisitos normativos aplicables, celebren los contratos referidos en el punto que precede.</a:t>
            </a:r>
            <a:endParaRPr lang="es-MX" altLang="es-MX" dirty="0">
              <a:latin typeface="Montserrat SemiBold" panose="00000700000000000000" pitchFamily="2" charset="0"/>
            </a:endParaRPr>
          </a:p>
        </p:txBody>
      </p:sp>
      <p:sp>
        <p:nvSpPr>
          <p:cNvPr id="5" name="13 CuadroTexto"/>
          <p:cNvSpPr txBox="1">
            <a:spLocks noChangeArrowheads="1"/>
          </p:cNvSpPr>
          <p:nvPr/>
        </p:nvSpPr>
        <p:spPr bwMode="auto">
          <a:xfrm>
            <a:off x="513343" y="3593045"/>
            <a:ext cx="11199686" cy="1200329"/>
          </a:xfrm>
          <a:prstGeom prst="rect">
            <a:avLst/>
          </a:prstGeom>
          <a:solidFill>
            <a:srgbClr val="DEC9A2"/>
          </a:solidFill>
          <a:ln>
            <a:noFill/>
          </a:ln>
        </p:spPr>
        <p:txBody>
          <a:bodyPr wrap="squar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just" eaLnBrk="1" hangingPunct="1"/>
            <a:r>
              <a:rPr lang="es-MX" altLang="es-MX" b="1" dirty="0">
                <a:latin typeface="Montserrat SemiBold" panose="00000700000000000000" pitchFamily="2" charset="0"/>
              </a:rPr>
              <a:t>Tercero.- </a:t>
            </a:r>
            <a:r>
              <a:rPr lang="es-MX" altLang="es-MX" dirty="0">
                <a:latin typeface="Montserrat SemiBold" panose="00000700000000000000" pitchFamily="2" charset="0"/>
              </a:rPr>
              <a:t>La Dirección de Administración deberá informar el resultado de la autorización referida en el punto Primero de este Acuerdo, en el informe de resultados del Programa de Arrendamiento de Inmuebles para el año 2023, IMSS-Arrendatario Régimen Ordinario, durante el primer trimestre del ejercicio fiscal 2024.</a:t>
            </a:r>
          </a:p>
        </p:txBody>
      </p:sp>
      <p:sp>
        <p:nvSpPr>
          <p:cNvPr id="2" name="Rectángulo 5">
            <a:extLst>
              <a:ext uri="{FF2B5EF4-FFF2-40B4-BE49-F238E27FC236}">
                <a16:creationId xmlns:a16="http://schemas.microsoft.com/office/drawing/2014/main" id="{A24F2C12-EAE3-4190-16D3-BCD67455D06C}"/>
              </a:ext>
            </a:extLst>
          </p:cNvPr>
          <p:cNvSpPr/>
          <p:nvPr/>
        </p:nvSpPr>
        <p:spPr>
          <a:xfrm>
            <a:off x="361825" y="254625"/>
            <a:ext cx="8770185" cy="707886"/>
          </a:xfrm>
          <a:prstGeom prst="rect">
            <a:avLst/>
          </a:prstGeom>
        </p:spPr>
        <p:txBody>
          <a:bodyPr wrap="square">
            <a:spAutoFit/>
          </a:bodyPr>
          <a:lstStyle/>
          <a:p>
            <a:pPr defTabSz="457200"/>
            <a:r>
              <a:rPr lang="es-ES" sz="4000" b="1" dirty="0">
                <a:solidFill>
                  <a:srgbClr val="285C4D"/>
                </a:solidFill>
                <a:latin typeface="Montserrat SemiBold" panose="00000700000000000000" pitchFamily="2" charset="0"/>
              </a:rPr>
              <a:t>III. </a:t>
            </a:r>
            <a:r>
              <a:rPr lang="es-MX" sz="4000" b="1" dirty="0">
                <a:solidFill>
                  <a:srgbClr val="285C4D"/>
                </a:solidFill>
                <a:latin typeface="Montserrat SemiBold" panose="00000700000000000000" pitchFamily="2" charset="0"/>
              </a:rPr>
              <a:t>Proyecto de Acuerdo</a:t>
            </a:r>
            <a:endParaRPr lang="es-ES" sz="4000" b="1" dirty="0">
              <a:solidFill>
                <a:srgbClr val="285C4D"/>
              </a:solidFill>
              <a:latin typeface="Montserrat SemiBold" panose="00000700000000000000" pitchFamily="2" charset="0"/>
            </a:endParaRPr>
          </a:p>
        </p:txBody>
      </p:sp>
      <p:sp>
        <p:nvSpPr>
          <p:cNvPr id="4" name="CuadroTexto 3">
            <a:extLst>
              <a:ext uri="{FF2B5EF4-FFF2-40B4-BE49-F238E27FC236}">
                <a16:creationId xmlns:a16="http://schemas.microsoft.com/office/drawing/2014/main" id="{3A68751D-47B8-0E10-8E1A-A4FB3B6687DA}"/>
              </a:ext>
            </a:extLst>
          </p:cNvPr>
          <p:cNvSpPr txBox="1"/>
          <p:nvPr/>
        </p:nvSpPr>
        <p:spPr>
          <a:xfrm>
            <a:off x="11504023" y="6522609"/>
            <a:ext cx="426720" cy="276999"/>
          </a:xfrm>
          <a:prstGeom prst="rect">
            <a:avLst/>
          </a:prstGeom>
          <a:noFill/>
        </p:spPr>
        <p:txBody>
          <a:bodyPr wrap="square" rtlCol="0">
            <a:spAutoFit/>
          </a:bodyPr>
          <a:lstStyle/>
          <a:p>
            <a:fld id="{CF35C299-D7EE-4A53-9727-F3C52B030B47}" type="slidenum">
              <a:rPr lang="es-MX" sz="1200" smtClean="0">
                <a:latin typeface="Montserrat SemiBold" panose="00000700000000000000" pitchFamily="2" charset="0"/>
              </a:rPr>
              <a:t>7</a:t>
            </a:fld>
            <a:endParaRPr lang="es-MX" sz="1200" dirty="0">
              <a:latin typeface="Montserrat SemiBold" panose="00000700000000000000" pitchFamily="2" charset="0"/>
            </a:endParaRPr>
          </a:p>
        </p:txBody>
      </p:sp>
      <p:pic>
        <p:nvPicPr>
          <p:cNvPr id="7" name="Google Shape;145;p20" descr="Apretón De Manos Reunión Acuerdo - Gráficos vectoriales gratis en Pixabay">
            <a:extLst>
              <a:ext uri="{FF2B5EF4-FFF2-40B4-BE49-F238E27FC236}">
                <a16:creationId xmlns:a16="http://schemas.microsoft.com/office/drawing/2014/main" id="{B93E9F19-0B6D-5D07-FFB3-814ABFD463EE}"/>
              </a:ext>
            </a:extLst>
          </p:cNvPr>
          <p:cNvPicPr preferRelativeResize="0"/>
          <p:nvPr/>
        </p:nvPicPr>
        <p:blipFill rotWithShape="1">
          <a:blip r:embed="rId2">
            <a:alphaModFix/>
          </a:blip>
          <a:srcRect/>
          <a:stretch/>
        </p:blipFill>
        <p:spPr>
          <a:xfrm>
            <a:off x="7145673" y="254625"/>
            <a:ext cx="702937" cy="727525"/>
          </a:xfrm>
          <a:prstGeom prst="rect">
            <a:avLst/>
          </a:prstGeom>
          <a:noFill/>
          <a:ln>
            <a:noFill/>
          </a:ln>
        </p:spPr>
      </p:pic>
    </p:spTree>
    <p:extLst>
      <p:ext uri="{BB962C8B-B14F-4D97-AF65-F5344CB8AC3E}">
        <p14:creationId xmlns:p14="http://schemas.microsoft.com/office/powerpoint/2010/main" val="124704306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o" ma:contentTypeID="0x01010046FD03E494956F4E9A1D342D76580B0A" ma:contentTypeVersion="1" ma:contentTypeDescription="Crear nuevo documento." ma:contentTypeScope="" ma:versionID="3d3e1c2ac676938f0249d38581db97c6">
  <xsd:schema xmlns:xsd="http://www.w3.org/2001/XMLSchema" xmlns:xs="http://www.w3.org/2001/XMLSchema" xmlns:p="http://schemas.microsoft.com/office/2006/metadata/properties" xmlns:ns1="http://schemas.microsoft.com/sharepoint/v3" targetNamespace="http://schemas.microsoft.com/office/2006/metadata/properties" ma:root="true" ma:fieldsID="0fa58ab6bdef439119b64b6b50b7cac5"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Fecha de inicio programada" ma:description="Fecha de inicio programada es una columna del sitio que crea la característica Publicación. Se usa para especificar la fecha y la hora a la que esta página se presentará por primera vez a los visitantes del sitio." ma:hidden="true" ma:internalName="PublishingStartDate">
      <xsd:simpleType>
        <xsd:restriction base="dms:Unknown"/>
      </xsd:simpleType>
    </xsd:element>
    <xsd:element name="PublishingExpirationDate" ma:index="9" nillable="true" ma:displayName="Fecha de finalización programada" ma:description="Fecha de finalización programada es una columna del sitio que crea la característica Publicación. Se usa para especificar la fecha y la hora a la que esta página dejará de presentarse a los visitantes del sitio."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7BADC01-6C70-4E06-9068-898383B8F85C}">
  <ds:schemaRefs>
    <ds:schemaRef ds:uri="http://schemas.microsoft.com/sharepoint/v3"/>
    <ds:schemaRef ds:uri="http://schemas.microsoft.com/office/2006/documentManagement/types"/>
    <ds:schemaRef ds:uri="http://purl.org/dc/terms/"/>
    <ds:schemaRef ds:uri="http://schemas.microsoft.com/office/2006/metadata/properties"/>
    <ds:schemaRef ds:uri="http://www.w3.org/XML/1998/namespace"/>
    <ds:schemaRef ds:uri="http://purl.org/dc/elements/1.1/"/>
    <ds:schemaRef ds:uri="http://purl.org/dc/dcmitype/"/>
    <ds:schemaRef ds:uri="http://schemas.microsoft.com/office/infopath/2007/PartnerControls"/>
    <ds:schemaRef ds:uri="http://schemas.openxmlformats.org/package/2006/metadata/core-properties"/>
  </ds:schemaRefs>
</ds:datastoreItem>
</file>

<file path=customXml/itemProps2.xml><?xml version="1.0" encoding="utf-8"?>
<ds:datastoreItem xmlns:ds="http://schemas.openxmlformats.org/officeDocument/2006/customXml" ds:itemID="{5F1FA2C1-FBFC-4DA3-BB32-92373BDB5A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990C397-2176-49F6-9460-76229948D6E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3582</TotalTime>
  <Words>771</Words>
  <Application>Microsoft Office PowerPoint</Application>
  <PresentationFormat>Panorámica</PresentationFormat>
  <Paragraphs>62</Paragraphs>
  <Slides>7</Slides>
  <Notes>1</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7</vt:i4>
      </vt:variant>
    </vt:vector>
  </HeadingPairs>
  <TitlesOfParts>
    <vt:vector size="13" baseType="lpstr">
      <vt:lpstr>Montserrat SemiBold</vt:lpstr>
      <vt:lpstr>Montserrat</vt:lpstr>
      <vt:lpstr>Arial</vt:lpstr>
      <vt:lpstr>Wingdings</vt:lpstr>
      <vt:lpstr>Calibri</vt:lpstr>
      <vt:lpstr>Tema de Office</vt:lpstr>
      <vt:lpstr>Presentación de PowerPoint</vt:lpstr>
      <vt:lpstr>Contenido</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Microsoft Office User</dc:creator>
  <cp:lastModifiedBy>Guillermo Enrique Gomez Parra</cp:lastModifiedBy>
  <cp:revision>153</cp:revision>
  <cp:lastPrinted>2023-01-18T14:45:17Z</cp:lastPrinted>
  <dcterms:created xsi:type="dcterms:W3CDTF">2018-12-04T03:27:02Z</dcterms:created>
  <dcterms:modified xsi:type="dcterms:W3CDTF">2023-02-13T23:53:47Z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0x01010046FD03E494956F4E9A1D342D76580B0A</vt:lpwstr>
  </property>
</Properties>
</file>