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6" r:id="rId5"/>
  </p:sldMasterIdLst>
  <p:notesMasterIdLst>
    <p:notesMasterId r:id="rId12"/>
  </p:notesMasterIdLst>
  <p:handoutMasterIdLst>
    <p:handoutMasterId r:id="rId13"/>
  </p:handoutMasterIdLst>
  <p:sldIdLst>
    <p:sldId id="305" r:id="rId6"/>
    <p:sldId id="307" r:id="rId7"/>
    <p:sldId id="282" r:id="rId8"/>
    <p:sldId id="308" r:id="rId9"/>
    <p:sldId id="287" r:id="rId10"/>
    <p:sldId id="284" r:id="rId11"/>
  </p:sldIdLst>
  <p:sldSz cx="15544800" cy="10058400"/>
  <p:notesSz cx="6858000" cy="9144000"/>
  <p:defaultTextStyle>
    <a:defPPr>
      <a:defRPr lang="es-MX"/>
    </a:defPPr>
    <a:lvl1pPr marL="0" algn="l" defTabSz="1228876" rtl="0" eaLnBrk="1" latinLnBrk="0" hangingPunct="1">
      <a:defRPr sz="2419" kern="1200">
        <a:solidFill>
          <a:schemeClr val="tx1"/>
        </a:solidFill>
        <a:latin typeface="+mn-lt"/>
        <a:ea typeface="+mn-ea"/>
        <a:cs typeface="+mn-cs"/>
      </a:defRPr>
    </a:lvl1pPr>
    <a:lvl2pPr marL="614438" algn="l" defTabSz="1228876" rtl="0" eaLnBrk="1" latinLnBrk="0" hangingPunct="1">
      <a:defRPr sz="2419" kern="1200">
        <a:solidFill>
          <a:schemeClr val="tx1"/>
        </a:solidFill>
        <a:latin typeface="+mn-lt"/>
        <a:ea typeface="+mn-ea"/>
        <a:cs typeface="+mn-cs"/>
      </a:defRPr>
    </a:lvl2pPr>
    <a:lvl3pPr marL="1228876" algn="l" defTabSz="1228876" rtl="0" eaLnBrk="1" latinLnBrk="0" hangingPunct="1">
      <a:defRPr sz="2419" kern="1200">
        <a:solidFill>
          <a:schemeClr val="tx1"/>
        </a:solidFill>
        <a:latin typeface="+mn-lt"/>
        <a:ea typeface="+mn-ea"/>
        <a:cs typeface="+mn-cs"/>
      </a:defRPr>
    </a:lvl3pPr>
    <a:lvl4pPr marL="1843312" algn="l" defTabSz="1228876" rtl="0" eaLnBrk="1" latinLnBrk="0" hangingPunct="1">
      <a:defRPr sz="2419" kern="1200">
        <a:solidFill>
          <a:schemeClr val="tx1"/>
        </a:solidFill>
        <a:latin typeface="+mn-lt"/>
        <a:ea typeface="+mn-ea"/>
        <a:cs typeface="+mn-cs"/>
      </a:defRPr>
    </a:lvl4pPr>
    <a:lvl5pPr marL="2457750" algn="l" defTabSz="1228876" rtl="0" eaLnBrk="1" latinLnBrk="0" hangingPunct="1">
      <a:defRPr sz="2419" kern="1200">
        <a:solidFill>
          <a:schemeClr val="tx1"/>
        </a:solidFill>
        <a:latin typeface="+mn-lt"/>
        <a:ea typeface="+mn-ea"/>
        <a:cs typeface="+mn-cs"/>
      </a:defRPr>
    </a:lvl5pPr>
    <a:lvl6pPr marL="3072188" algn="l" defTabSz="1228876" rtl="0" eaLnBrk="1" latinLnBrk="0" hangingPunct="1">
      <a:defRPr sz="2419" kern="1200">
        <a:solidFill>
          <a:schemeClr val="tx1"/>
        </a:solidFill>
        <a:latin typeface="+mn-lt"/>
        <a:ea typeface="+mn-ea"/>
        <a:cs typeface="+mn-cs"/>
      </a:defRPr>
    </a:lvl6pPr>
    <a:lvl7pPr marL="3686626" algn="l" defTabSz="1228876" rtl="0" eaLnBrk="1" latinLnBrk="0" hangingPunct="1">
      <a:defRPr sz="2419" kern="1200">
        <a:solidFill>
          <a:schemeClr val="tx1"/>
        </a:solidFill>
        <a:latin typeface="+mn-lt"/>
        <a:ea typeface="+mn-ea"/>
        <a:cs typeface="+mn-cs"/>
      </a:defRPr>
    </a:lvl7pPr>
    <a:lvl8pPr marL="4301062" algn="l" defTabSz="1228876" rtl="0" eaLnBrk="1" latinLnBrk="0" hangingPunct="1">
      <a:defRPr sz="2419" kern="1200">
        <a:solidFill>
          <a:schemeClr val="tx1"/>
        </a:solidFill>
        <a:latin typeface="+mn-lt"/>
        <a:ea typeface="+mn-ea"/>
        <a:cs typeface="+mn-cs"/>
      </a:defRPr>
    </a:lvl8pPr>
    <a:lvl9pPr marL="4915500" algn="l" defTabSz="1228876" rtl="0" eaLnBrk="1" latinLnBrk="0" hangingPunct="1">
      <a:defRPr sz="241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88" userDrawn="1">
          <p15:clr>
            <a:srgbClr val="A4A3A4"/>
          </p15:clr>
        </p15:guide>
        <p15:guide id="2" pos="9512" userDrawn="1">
          <p15:clr>
            <a:srgbClr val="A4A3A4"/>
          </p15:clr>
        </p15:guide>
        <p15:guide id="3" orient="horz" pos="978" userDrawn="1">
          <p15:clr>
            <a:srgbClr val="A4A3A4"/>
          </p15:clr>
        </p15:guide>
        <p15:guide id="4" pos="27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1038"/>
    <a:srgbClr val="6918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57" autoAdjust="0"/>
    <p:restoredTop sz="94626" autoAdjust="0"/>
  </p:normalViewPr>
  <p:slideViewPr>
    <p:cSldViewPr snapToGrid="0">
      <p:cViewPr varScale="1">
        <p:scale>
          <a:sx n="69" d="100"/>
          <a:sy n="69" d="100"/>
        </p:scale>
        <p:origin x="1542" y="90"/>
      </p:cViewPr>
      <p:guideLst>
        <p:guide orient="horz" pos="3788"/>
        <p:guide pos="9512"/>
        <p:guide orient="horz" pos="978"/>
        <p:guide pos="279"/>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2DDEC6-90E2-4E7D-BCA8-DC33E4AC11D6}" type="datetimeFigureOut">
              <a:rPr lang="es-MX" smtClean="0"/>
              <a:t>01/07/2026</a:t>
            </a:fld>
            <a:endParaRPr lang="es-MX"/>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89F5F5-A842-42B1-AF2F-66B45E74EFBC}" type="slidenum">
              <a:rPr lang="es-MX" smtClean="0"/>
              <a:t>‹Nº›</a:t>
            </a:fld>
            <a:endParaRPr lang="es-MX"/>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FCEE7B-1A11-E64B-87B8-FF304E00D3FD}" type="datetimeFigureOut">
              <a:rPr lang="en-US" smtClean="0"/>
              <a:t>7/1/2026</a:t>
            </a:fld>
            <a:endParaRPr lang="en-US"/>
          </a:p>
        </p:txBody>
      </p:sp>
      <p:sp>
        <p:nvSpPr>
          <p:cNvPr id="4" name="Slide Image Placeholder 3"/>
          <p:cNvSpPr>
            <a:spLocks noGrp="1" noRot="1" noChangeAspect="1"/>
          </p:cNvSpPr>
          <p:nvPr>
            <p:ph type="sldImg" idx="2"/>
          </p:nvPr>
        </p:nvSpPr>
        <p:spPr>
          <a:xfrm>
            <a:off x="779463" y="685800"/>
            <a:ext cx="529907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043BD8-6F4D-6C48-83C7-0C46088375E3}" type="slidenum">
              <a:rPr lang="en-US" smtClean="0"/>
              <a:t>‹Nº›</a:t>
            </a:fld>
            <a:endParaRPr lang="en-US"/>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614438" rtl="0" eaLnBrk="1" latinLnBrk="0" hangingPunct="1">
      <a:defRPr sz="1613" kern="1200">
        <a:solidFill>
          <a:schemeClr val="tx1"/>
        </a:solidFill>
        <a:latin typeface="+mn-lt"/>
        <a:ea typeface="+mn-ea"/>
        <a:cs typeface="+mn-cs"/>
      </a:defRPr>
    </a:lvl1pPr>
    <a:lvl2pPr marL="614438" algn="l" defTabSz="614438" rtl="0" eaLnBrk="1" latinLnBrk="0" hangingPunct="1">
      <a:defRPr sz="1613" kern="1200">
        <a:solidFill>
          <a:schemeClr val="tx1"/>
        </a:solidFill>
        <a:latin typeface="+mn-lt"/>
        <a:ea typeface="+mn-ea"/>
        <a:cs typeface="+mn-cs"/>
      </a:defRPr>
    </a:lvl2pPr>
    <a:lvl3pPr marL="1228876" algn="l" defTabSz="614438" rtl="0" eaLnBrk="1" latinLnBrk="0" hangingPunct="1">
      <a:defRPr sz="1613" kern="1200">
        <a:solidFill>
          <a:schemeClr val="tx1"/>
        </a:solidFill>
        <a:latin typeface="+mn-lt"/>
        <a:ea typeface="+mn-ea"/>
        <a:cs typeface="+mn-cs"/>
      </a:defRPr>
    </a:lvl3pPr>
    <a:lvl4pPr marL="1843312" algn="l" defTabSz="614438" rtl="0" eaLnBrk="1" latinLnBrk="0" hangingPunct="1">
      <a:defRPr sz="1613" kern="1200">
        <a:solidFill>
          <a:schemeClr val="tx1"/>
        </a:solidFill>
        <a:latin typeface="+mn-lt"/>
        <a:ea typeface="+mn-ea"/>
        <a:cs typeface="+mn-cs"/>
      </a:defRPr>
    </a:lvl4pPr>
    <a:lvl5pPr marL="2457750" algn="l" defTabSz="614438" rtl="0" eaLnBrk="1" latinLnBrk="0" hangingPunct="1">
      <a:defRPr sz="1613" kern="1200">
        <a:solidFill>
          <a:schemeClr val="tx1"/>
        </a:solidFill>
        <a:latin typeface="+mn-lt"/>
        <a:ea typeface="+mn-ea"/>
        <a:cs typeface="+mn-cs"/>
      </a:defRPr>
    </a:lvl5pPr>
    <a:lvl6pPr marL="3072188" algn="l" defTabSz="614438" rtl="0" eaLnBrk="1" latinLnBrk="0" hangingPunct="1">
      <a:defRPr sz="1613" kern="1200">
        <a:solidFill>
          <a:schemeClr val="tx1"/>
        </a:solidFill>
        <a:latin typeface="+mn-lt"/>
        <a:ea typeface="+mn-ea"/>
        <a:cs typeface="+mn-cs"/>
      </a:defRPr>
    </a:lvl6pPr>
    <a:lvl7pPr marL="3686626" algn="l" defTabSz="614438" rtl="0" eaLnBrk="1" latinLnBrk="0" hangingPunct="1">
      <a:defRPr sz="1613" kern="1200">
        <a:solidFill>
          <a:schemeClr val="tx1"/>
        </a:solidFill>
        <a:latin typeface="+mn-lt"/>
        <a:ea typeface="+mn-ea"/>
        <a:cs typeface="+mn-cs"/>
      </a:defRPr>
    </a:lvl7pPr>
    <a:lvl8pPr marL="4301062" algn="l" defTabSz="614438" rtl="0" eaLnBrk="1" latinLnBrk="0" hangingPunct="1">
      <a:defRPr sz="1613" kern="1200">
        <a:solidFill>
          <a:schemeClr val="tx1"/>
        </a:solidFill>
        <a:latin typeface="+mn-lt"/>
        <a:ea typeface="+mn-ea"/>
        <a:cs typeface="+mn-cs"/>
      </a:defRPr>
    </a:lvl8pPr>
    <a:lvl9pPr marL="4915500" algn="l" defTabSz="614438" rtl="0" eaLnBrk="1" latinLnBrk="0" hangingPunct="1">
      <a:defRPr sz="161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779463" y="685800"/>
            <a:ext cx="5299075" cy="34290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91043BD8-6F4D-6C48-83C7-0C46088375E3}" type="slidenum">
              <a:rPr lang="en-US" smtClean="0"/>
              <a:t>3</a:t>
            </a:fld>
            <a:endParaRPr lang="en-US"/>
          </a:p>
        </p:txBody>
      </p:sp>
    </p:spTree>
    <p:extLst>
      <p:ext uri="{BB962C8B-B14F-4D97-AF65-F5344CB8AC3E}">
        <p14:creationId xmlns:p14="http://schemas.microsoft.com/office/powerpoint/2010/main" val="2223166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11847" y="8"/>
            <a:ext cx="15568493" cy="100583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832968" y="2868617"/>
            <a:ext cx="11248730" cy="1944159"/>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463107" y="5075874"/>
            <a:ext cx="14618589" cy="535517"/>
          </a:xfrm>
          <a:prstGeom prst="rect">
            <a:avLst/>
          </a:prstGeom>
        </p:spPr>
        <p:txBody>
          <a:bodyPr>
            <a:noAutofit/>
          </a:bodyPr>
          <a:lstStyle>
            <a:lvl1pPr marL="0" indent="0" algn="ctr">
              <a:buNone/>
              <a:defRPr sz="200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5" y="184654"/>
            <a:ext cx="6526265" cy="1000978"/>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72219" y="-6753"/>
            <a:ext cx="15692683" cy="10071908"/>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832968" y="2868617"/>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463107" y="5075874"/>
            <a:ext cx="14618589" cy="535517"/>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4"/>
            <a:ext cx="6526271" cy="1000978"/>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11832" y="8"/>
            <a:ext cx="15532968" cy="10066066"/>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2148039" y="2868617"/>
            <a:ext cx="11248730" cy="1944159"/>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463107" y="5075874"/>
            <a:ext cx="14618589" cy="535517"/>
          </a:xfrm>
          <a:prstGeom prst="rect">
            <a:avLst/>
          </a:prstGeom>
        </p:spPr>
        <p:txBody>
          <a:bodyPr>
            <a:noAutofit/>
          </a:bodyPr>
          <a:lstStyle>
            <a:lvl1pPr marL="0" indent="0" algn="ctr">
              <a:buNone/>
              <a:defRPr sz="200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5" y="184654"/>
            <a:ext cx="6526265" cy="1000978"/>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46057" y="0"/>
            <a:ext cx="15636925" cy="100584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2148039" y="2868617"/>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463107" y="5075874"/>
            <a:ext cx="14618589" cy="535517"/>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4"/>
            <a:ext cx="6526271" cy="1000978"/>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37831" y="-5844"/>
            <a:ext cx="15620462" cy="10070088"/>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202" y="160767"/>
            <a:ext cx="3402280" cy="1046695"/>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373986" y="2167841"/>
            <a:ext cx="10793731" cy="6891710"/>
          </a:xfrm>
          <a:prstGeom prst="rect">
            <a:avLst/>
          </a:prstGeom>
        </p:spPr>
        <p:txBody>
          <a:bodyPr>
            <a:normAutofit/>
          </a:bodyPr>
          <a:lstStyle>
            <a:lvl1pPr marL="342894" indent="-342894"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373986" y="369463"/>
            <a:ext cx="10793731" cy="1297585"/>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36801" y="0"/>
            <a:ext cx="15618412" cy="100584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202" y="160767"/>
            <a:ext cx="3402280" cy="1046695"/>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373986" y="2167841"/>
            <a:ext cx="10793731" cy="6891710"/>
          </a:xfrm>
          <a:prstGeom prst="rect">
            <a:avLst/>
          </a:prstGeom>
        </p:spPr>
        <p:txBody>
          <a:bodyPr>
            <a:normAutofit/>
          </a:bodyPr>
          <a:lstStyle>
            <a:lvl1pPr marL="342894" indent="-342894"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373986" y="369463"/>
            <a:ext cx="10793731" cy="1297585"/>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5575" y="8"/>
            <a:ext cx="15555949" cy="100583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5877213" y="3946565"/>
            <a:ext cx="8422064" cy="824165"/>
          </a:xfrm>
          <a:prstGeom prst="rect">
            <a:avLst/>
          </a:prstGeom>
        </p:spPr>
        <p:txBody>
          <a:bodyPr>
            <a:normAutofit/>
          </a:bodyPr>
          <a:lstStyle>
            <a:lvl1pPr marL="0" indent="0" algn="l">
              <a:buNone/>
              <a:defRPr sz="40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202" y="160769"/>
            <a:ext cx="3402280" cy="1046695"/>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3605"/>
            <a:ext cx="15544800" cy="10065610"/>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5877213" y="3946565"/>
            <a:ext cx="8422064" cy="824165"/>
          </a:xfrm>
          <a:prstGeom prst="rect">
            <a:avLst/>
          </a:prstGeom>
        </p:spPr>
        <p:txBody>
          <a:bodyPr>
            <a:normAutofit/>
          </a:bodyPr>
          <a:lstStyle>
            <a:lvl1pPr marL="0" indent="0" algn="l">
              <a:buNone/>
              <a:defRPr sz="40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202" y="160767"/>
            <a:ext cx="3402280" cy="1046695"/>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65860" y="1646133"/>
            <a:ext cx="13213080" cy="3501813"/>
          </a:xfrm>
        </p:spPr>
        <p:txBody>
          <a:bodyPr anchor="b"/>
          <a:lstStyle>
            <a:lvl1pPr algn="ctr">
              <a:defRPr sz="8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3100" y="5282989"/>
            <a:ext cx="11658600" cy="2428451"/>
          </a:xfrm>
        </p:spPr>
        <p:txBody>
          <a:bodyPr/>
          <a:lstStyle>
            <a:lvl1pPr marL="0" indent="0" algn="ctr">
              <a:buNone/>
              <a:defRPr sz="3520"/>
            </a:lvl1pPr>
            <a:lvl2pPr marL="670575" indent="0" algn="ctr">
              <a:buNone/>
              <a:defRPr sz="2933"/>
            </a:lvl2pPr>
            <a:lvl3pPr marL="1341150" indent="0" algn="ctr">
              <a:buNone/>
              <a:defRPr sz="2640"/>
            </a:lvl3pPr>
            <a:lvl4pPr marL="2011726" indent="0" algn="ctr">
              <a:buNone/>
              <a:defRPr sz="2347"/>
            </a:lvl4pPr>
            <a:lvl5pPr marL="2682301" indent="0" algn="ctr">
              <a:buNone/>
              <a:defRPr sz="2347"/>
            </a:lvl5pPr>
            <a:lvl6pPr marL="3352876" indent="0" algn="ctr">
              <a:buNone/>
              <a:defRPr sz="2347"/>
            </a:lvl6pPr>
            <a:lvl7pPr marL="4023451" indent="0" algn="ctr">
              <a:buNone/>
              <a:defRPr sz="2347"/>
            </a:lvl7pPr>
            <a:lvl8pPr marL="4694027" indent="0" algn="ctr">
              <a:buNone/>
              <a:defRPr sz="2347"/>
            </a:lvl8pPr>
            <a:lvl9pPr marL="5364602" indent="0" algn="ctr">
              <a:buNone/>
              <a:defRPr sz="2347"/>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7/1/2026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7475815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7/1/2026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6923910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60610" y="2507618"/>
            <a:ext cx="13407390" cy="4184014"/>
          </a:xfrm>
        </p:spPr>
        <p:txBody>
          <a:bodyPr anchor="b"/>
          <a:lstStyle>
            <a:lvl1pPr>
              <a:defRPr sz="88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0610" y="6731215"/>
            <a:ext cx="13407390" cy="2200274"/>
          </a:xfrm>
        </p:spPr>
        <p:txBody>
          <a:bodyPr/>
          <a:lstStyle>
            <a:lvl1pPr marL="0" indent="0">
              <a:buNone/>
              <a:defRPr sz="3520">
                <a:solidFill>
                  <a:schemeClr val="tx1">
                    <a:tint val="82000"/>
                  </a:schemeClr>
                </a:solidFill>
              </a:defRPr>
            </a:lvl1pPr>
            <a:lvl2pPr marL="670575" indent="0">
              <a:buNone/>
              <a:defRPr sz="2933">
                <a:solidFill>
                  <a:schemeClr val="tx1">
                    <a:tint val="82000"/>
                  </a:schemeClr>
                </a:solidFill>
              </a:defRPr>
            </a:lvl2pPr>
            <a:lvl3pPr marL="1341150" indent="0">
              <a:buNone/>
              <a:defRPr sz="2640">
                <a:solidFill>
                  <a:schemeClr val="tx1">
                    <a:tint val="82000"/>
                  </a:schemeClr>
                </a:solidFill>
              </a:defRPr>
            </a:lvl3pPr>
            <a:lvl4pPr marL="2011726" indent="0">
              <a:buNone/>
              <a:defRPr sz="2347">
                <a:solidFill>
                  <a:schemeClr val="tx1">
                    <a:tint val="82000"/>
                  </a:schemeClr>
                </a:solidFill>
              </a:defRPr>
            </a:lvl4pPr>
            <a:lvl5pPr marL="2682301" indent="0">
              <a:buNone/>
              <a:defRPr sz="2347">
                <a:solidFill>
                  <a:schemeClr val="tx1">
                    <a:tint val="82000"/>
                  </a:schemeClr>
                </a:solidFill>
              </a:defRPr>
            </a:lvl5pPr>
            <a:lvl6pPr marL="3352876" indent="0">
              <a:buNone/>
              <a:defRPr sz="2347">
                <a:solidFill>
                  <a:schemeClr val="tx1">
                    <a:tint val="82000"/>
                  </a:schemeClr>
                </a:solidFill>
              </a:defRPr>
            </a:lvl6pPr>
            <a:lvl7pPr marL="4023451" indent="0">
              <a:buNone/>
              <a:defRPr sz="2347">
                <a:solidFill>
                  <a:schemeClr val="tx1">
                    <a:tint val="82000"/>
                  </a:schemeClr>
                </a:solidFill>
              </a:defRPr>
            </a:lvl7pPr>
            <a:lvl8pPr marL="4694027" indent="0">
              <a:buNone/>
              <a:defRPr sz="2347">
                <a:solidFill>
                  <a:schemeClr val="tx1">
                    <a:tint val="82000"/>
                  </a:schemeClr>
                </a:solidFill>
              </a:defRPr>
            </a:lvl8pPr>
            <a:lvl9pPr marL="5364602" indent="0">
              <a:buNone/>
              <a:defRPr sz="2347">
                <a:solidFill>
                  <a:schemeClr val="tx1">
                    <a:tint val="82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764DE79-268F-4C1A-8933-263129D2AF90}" type="datetimeFigureOut">
              <a:rPr lang="en-US" dirty="0"/>
              <a:t>7/1/2026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1567595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8705" y="2677584"/>
            <a:ext cx="6606540" cy="63819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69555" y="2677584"/>
            <a:ext cx="6606540" cy="63819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7/1/2026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6721006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70730" y="535519"/>
            <a:ext cx="13407390" cy="1944159"/>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70731" y="2465706"/>
            <a:ext cx="6576178"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s-ES"/>
              <a:t>Haga clic para modificar los estilos de texto del patrón</a:t>
            </a:r>
          </a:p>
        </p:txBody>
      </p:sp>
      <p:sp>
        <p:nvSpPr>
          <p:cNvPr id="4" name="Content Placeholder 3"/>
          <p:cNvSpPr>
            <a:spLocks noGrp="1"/>
          </p:cNvSpPr>
          <p:nvPr>
            <p:ph sz="half" idx="2"/>
          </p:nvPr>
        </p:nvSpPr>
        <p:spPr>
          <a:xfrm>
            <a:off x="1070731" y="3674110"/>
            <a:ext cx="6576178" cy="54040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69556" y="2465706"/>
            <a:ext cx="6608565"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s-ES"/>
              <a:t>Haga clic para modificar los estilos de texto del patrón</a:t>
            </a:r>
          </a:p>
        </p:txBody>
      </p:sp>
      <p:sp>
        <p:nvSpPr>
          <p:cNvPr id="6" name="Content Placeholder 5"/>
          <p:cNvSpPr>
            <a:spLocks noGrp="1"/>
          </p:cNvSpPr>
          <p:nvPr>
            <p:ph sz="quarter" idx="4"/>
          </p:nvPr>
        </p:nvSpPr>
        <p:spPr>
          <a:xfrm>
            <a:off x="7869556" y="3674110"/>
            <a:ext cx="6608565" cy="54040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7/1/2026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0400188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7/1/2026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7749618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7/1/2026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2788531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560"/>
            <a:ext cx="5013603" cy="2346960"/>
          </a:xfrm>
        </p:spPr>
        <p:txBody>
          <a:bodyPr anchor="b"/>
          <a:lstStyle>
            <a:lvl1pPr>
              <a:defRPr sz="4693"/>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08565" y="1448226"/>
            <a:ext cx="7869555" cy="7147983"/>
          </a:xfrm>
        </p:spPr>
        <p:txBody>
          <a:bodyPr/>
          <a:lstStyle>
            <a:lvl1pPr>
              <a:defRPr sz="4693"/>
            </a:lvl1pPr>
            <a:lvl2pPr>
              <a:defRPr sz="4107"/>
            </a:lvl2pPr>
            <a:lvl3pPr>
              <a:defRPr sz="3520"/>
            </a:lvl3pPr>
            <a:lvl4pPr>
              <a:defRPr sz="2933"/>
            </a:lvl4pPr>
            <a:lvl5pPr>
              <a:defRPr sz="2933"/>
            </a:lvl5pPr>
            <a:lvl6pPr>
              <a:defRPr sz="2933"/>
            </a:lvl6pPr>
            <a:lvl7pPr>
              <a:defRPr sz="2933"/>
            </a:lvl7pPr>
            <a:lvl8pPr>
              <a:defRPr sz="2933"/>
            </a:lvl8pPr>
            <a:lvl9pPr>
              <a:defRPr sz="2933"/>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70730" y="3017520"/>
            <a:ext cx="5013603"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dirty="0"/>
              <a:t>7/1/2026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1204857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560"/>
            <a:ext cx="5013603" cy="2346960"/>
          </a:xfrm>
        </p:spPr>
        <p:txBody>
          <a:bodyPr anchor="b"/>
          <a:lstStyle>
            <a:lvl1pPr>
              <a:defRPr sz="4693"/>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608565" y="1448226"/>
            <a:ext cx="7869555" cy="7147983"/>
          </a:xfrm>
        </p:spPr>
        <p:txBody>
          <a:bodyPr anchor="t"/>
          <a:lstStyle>
            <a:lvl1pPr marL="0" indent="0">
              <a:buNone/>
              <a:defRPr sz="4693"/>
            </a:lvl1pPr>
            <a:lvl2pPr marL="670575" indent="0">
              <a:buNone/>
              <a:defRPr sz="4107"/>
            </a:lvl2pPr>
            <a:lvl3pPr marL="1341150" indent="0">
              <a:buNone/>
              <a:defRPr sz="3520"/>
            </a:lvl3pPr>
            <a:lvl4pPr marL="2011726" indent="0">
              <a:buNone/>
              <a:defRPr sz="2933"/>
            </a:lvl4pPr>
            <a:lvl5pPr marL="2682301" indent="0">
              <a:buNone/>
              <a:defRPr sz="2933"/>
            </a:lvl5pPr>
            <a:lvl6pPr marL="3352876" indent="0">
              <a:buNone/>
              <a:defRPr sz="2933"/>
            </a:lvl6pPr>
            <a:lvl7pPr marL="4023451" indent="0">
              <a:buNone/>
              <a:defRPr sz="2933"/>
            </a:lvl7pPr>
            <a:lvl8pPr marL="4694027" indent="0">
              <a:buNone/>
              <a:defRPr sz="2933"/>
            </a:lvl8pPr>
            <a:lvl9pPr marL="5364602" indent="0">
              <a:buNone/>
              <a:defRPr sz="2933"/>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70730" y="3017520"/>
            <a:ext cx="5013603"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dirty="0"/>
              <a:t>7/1/2026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2983317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7/1/2026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1324457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4248" y="535517"/>
            <a:ext cx="3351848" cy="852402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68706" y="535517"/>
            <a:ext cx="9861233" cy="852402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7/1/2026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6292075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72219" y="-6753"/>
            <a:ext cx="15692683" cy="10071908"/>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832968" y="2868617"/>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463107" y="5075874"/>
            <a:ext cx="14618589" cy="535517"/>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4"/>
            <a:ext cx="6526271" cy="1000978"/>
          </a:xfrm>
          <a:prstGeom prst="rect">
            <a:avLst/>
          </a:prstGeom>
        </p:spPr>
      </p:pic>
    </p:spTree>
    <p:extLst>
      <p:ext uri="{BB962C8B-B14F-4D97-AF65-F5344CB8AC3E}">
        <p14:creationId xmlns:p14="http://schemas.microsoft.com/office/powerpoint/2010/main" val="2178642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37831" y="-5844"/>
            <a:ext cx="15620462" cy="10070088"/>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202" y="160767"/>
            <a:ext cx="3402280" cy="1046695"/>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373986" y="2167841"/>
            <a:ext cx="10793731" cy="6891710"/>
          </a:xfrm>
          <a:prstGeom prst="rect">
            <a:avLst/>
          </a:prstGeom>
        </p:spPr>
        <p:txBody>
          <a:bodyPr>
            <a:normAutofit/>
          </a:bodyPr>
          <a:lstStyle>
            <a:lvl1pPr marL="342894" indent="-342894"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373986" y="369463"/>
            <a:ext cx="10793731" cy="1297585"/>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2400686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8488C4"/>
            </a:gs>
            <a:gs pos="53000">
              <a:srgbClr val="D4DEFF"/>
            </a:gs>
            <a:gs pos="83000">
              <a:srgbClr val="D4DEFF"/>
            </a:gs>
            <a:gs pos="100000">
              <a:srgbClr val="96AB94"/>
            </a:gs>
          </a:gsLst>
          <a:lin ang="5400000" scaled="0"/>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91438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6" indent="-228596" algn="l" defTabSz="91438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8" indent="-228596" algn="l" defTabSz="91438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80" indent="-228596" algn="l" defTabSz="91438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72" indent="-228596" algn="l" defTabSz="91438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64" indent="-228596" algn="l" defTabSz="91438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56" indent="-228596" algn="l" defTabSz="91438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48" indent="-228596" algn="l" defTabSz="91438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40" indent="-228596" algn="l" defTabSz="91438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32" indent="-228596" algn="l" defTabSz="91438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384" rtl="0" eaLnBrk="1" latinLnBrk="0" hangingPunct="1">
        <a:defRPr sz="1800" kern="1200">
          <a:solidFill>
            <a:schemeClr val="tx1"/>
          </a:solidFill>
          <a:latin typeface="+mn-lt"/>
          <a:ea typeface="+mn-ea"/>
          <a:cs typeface="+mn-cs"/>
        </a:defRPr>
      </a:lvl1pPr>
      <a:lvl2pPr marL="457192" algn="l" defTabSz="914384" rtl="0" eaLnBrk="1" latinLnBrk="0" hangingPunct="1">
        <a:defRPr sz="1800" kern="1200">
          <a:solidFill>
            <a:schemeClr val="tx1"/>
          </a:solidFill>
          <a:latin typeface="+mn-lt"/>
          <a:ea typeface="+mn-ea"/>
          <a:cs typeface="+mn-cs"/>
        </a:defRPr>
      </a:lvl2pPr>
      <a:lvl3pPr marL="914384" algn="l" defTabSz="914384" rtl="0" eaLnBrk="1" latinLnBrk="0" hangingPunct="1">
        <a:defRPr sz="1800" kern="1200">
          <a:solidFill>
            <a:schemeClr val="tx1"/>
          </a:solidFill>
          <a:latin typeface="+mn-lt"/>
          <a:ea typeface="+mn-ea"/>
          <a:cs typeface="+mn-cs"/>
        </a:defRPr>
      </a:lvl3pPr>
      <a:lvl4pPr marL="1371576" algn="l" defTabSz="914384" rtl="0" eaLnBrk="1" latinLnBrk="0" hangingPunct="1">
        <a:defRPr sz="1800" kern="1200">
          <a:solidFill>
            <a:schemeClr val="tx1"/>
          </a:solidFill>
          <a:latin typeface="+mn-lt"/>
          <a:ea typeface="+mn-ea"/>
          <a:cs typeface="+mn-cs"/>
        </a:defRPr>
      </a:lvl4pPr>
      <a:lvl5pPr marL="1828768" algn="l" defTabSz="914384" rtl="0" eaLnBrk="1" latinLnBrk="0" hangingPunct="1">
        <a:defRPr sz="1800" kern="1200">
          <a:solidFill>
            <a:schemeClr val="tx1"/>
          </a:solidFill>
          <a:latin typeface="+mn-lt"/>
          <a:ea typeface="+mn-ea"/>
          <a:cs typeface="+mn-cs"/>
        </a:defRPr>
      </a:lvl5pPr>
      <a:lvl6pPr marL="2285960" algn="l" defTabSz="914384" rtl="0" eaLnBrk="1" latinLnBrk="0" hangingPunct="1">
        <a:defRPr sz="1800" kern="1200">
          <a:solidFill>
            <a:schemeClr val="tx1"/>
          </a:solidFill>
          <a:latin typeface="+mn-lt"/>
          <a:ea typeface="+mn-ea"/>
          <a:cs typeface="+mn-cs"/>
        </a:defRPr>
      </a:lvl6pPr>
      <a:lvl7pPr marL="2743152" algn="l" defTabSz="914384" rtl="0" eaLnBrk="1" latinLnBrk="0" hangingPunct="1">
        <a:defRPr sz="1800" kern="1200">
          <a:solidFill>
            <a:schemeClr val="tx1"/>
          </a:solidFill>
          <a:latin typeface="+mn-lt"/>
          <a:ea typeface="+mn-ea"/>
          <a:cs typeface="+mn-cs"/>
        </a:defRPr>
      </a:lvl7pPr>
      <a:lvl8pPr marL="3200344" algn="l" defTabSz="914384" rtl="0" eaLnBrk="1" latinLnBrk="0" hangingPunct="1">
        <a:defRPr sz="1800" kern="1200">
          <a:solidFill>
            <a:schemeClr val="tx1"/>
          </a:solidFill>
          <a:latin typeface="+mn-lt"/>
          <a:ea typeface="+mn-ea"/>
          <a:cs typeface="+mn-cs"/>
        </a:defRPr>
      </a:lvl8pPr>
      <a:lvl9pPr marL="3657536" algn="l" defTabSz="9143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8705" y="535519"/>
            <a:ext cx="13407390" cy="1944159"/>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8705" y="2677584"/>
            <a:ext cx="13407390" cy="6381962"/>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68705" y="9322649"/>
            <a:ext cx="3497580" cy="535517"/>
          </a:xfrm>
          <a:prstGeom prst="rect">
            <a:avLst/>
          </a:prstGeom>
        </p:spPr>
        <p:txBody>
          <a:bodyPr vert="horz" lIns="91440" tIns="45720" rIns="91440" bIns="45720" rtlCol="0" anchor="ctr"/>
          <a:lstStyle>
            <a:lvl1pPr algn="l">
              <a:defRPr sz="1760">
                <a:solidFill>
                  <a:schemeClr val="tx1">
                    <a:tint val="82000"/>
                  </a:schemeClr>
                </a:solidFill>
              </a:defRPr>
            </a:lvl1pPr>
          </a:lstStyle>
          <a:p>
            <a:fld id="{C764DE79-268F-4C1A-8933-263129D2AF90}" type="datetimeFigureOut">
              <a:rPr lang="en-US" dirty="0"/>
              <a:t>7/1/2026</a:t>
            </a:fld>
            <a:endParaRPr lang="en-US" dirty="0"/>
          </a:p>
        </p:txBody>
      </p:sp>
      <p:sp>
        <p:nvSpPr>
          <p:cNvPr id="5" name="Footer Placeholder 4"/>
          <p:cNvSpPr>
            <a:spLocks noGrp="1"/>
          </p:cNvSpPr>
          <p:nvPr>
            <p:ph type="ftr" sz="quarter" idx="3"/>
          </p:nvPr>
        </p:nvSpPr>
        <p:spPr>
          <a:xfrm>
            <a:off x="5149215" y="9322649"/>
            <a:ext cx="5246370" cy="535517"/>
          </a:xfrm>
          <a:prstGeom prst="rect">
            <a:avLst/>
          </a:prstGeom>
        </p:spPr>
        <p:txBody>
          <a:bodyPr vert="horz" lIns="91440" tIns="45720" rIns="91440" bIns="45720" rtlCol="0" anchor="ctr"/>
          <a:lstStyle>
            <a:lvl1pPr algn="ctr">
              <a:defRPr sz="176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10978515" y="9322649"/>
            <a:ext cx="3497580" cy="535517"/>
          </a:xfrm>
          <a:prstGeom prst="rect">
            <a:avLst/>
          </a:prstGeom>
        </p:spPr>
        <p:txBody>
          <a:bodyPr vert="horz" lIns="91440" tIns="45720" rIns="91440" bIns="45720" rtlCol="0" anchor="ctr"/>
          <a:lstStyle>
            <a:lvl1pPr algn="r">
              <a:defRPr sz="1760">
                <a:solidFill>
                  <a:schemeClr val="tx1">
                    <a:tint val="82000"/>
                  </a:schemeClr>
                </a:solidFill>
              </a:defRPr>
            </a:lvl1pPr>
          </a:lstStyle>
          <a:p>
            <a:fld id="{48F63A3B-78C7-47BE-AE5E-E10140E04643}" type="slidenum">
              <a:rPr lang="en-US" dirty="0"/>
              <a:t>‹Nº›</a:t>
            </a:fld>
            <a:endParaRPr lang="en-US" dirty="0"/>
          </a:p>
        </p:txBody>
      </p:sp>
    </p:spTree>
    <p:extLst>
      <p:ext uri="{BB962C8B-B14F-4D97-AF65-F5344CB8AC3E}">
        <p14:creationId xmlns:p14="http://schemas.microsoft.com/office/powerpoint/2010/main" val="774279907"/>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txStyles>
    <p:titleStyle>
      <a:lvl1pPr algn="l" defTabSz="1341150" rtl="0" eaLnBrk="1" latinLnBrk="0" hangingPunct="1">
        <a:lnSpc>
          <a:spcPct val="90000"/>
        </a:lnSpc>
        <a:spcBef>
          <a:spcPct val="0"/>
        </a:spcBef>
        <a:buNone/>
        <a:defRPr sz="6453" kern="1200">
          <a:solidFill>
            <a:schemeClr val="tx1"/>
          </a:solidFill>
          <a:latin typeface="+mj-lt"/>
          <a:ea typeface="+mj-ea"/>
          <a:cs typeface="+mj-cs"/>
        </a:defRPr>
      </a:lvl1pPr>
    </p:titleStyle>
    <p:bodyStyle>
      <a:lvl1pPr marL="335288" indent="-335288" algn="l" defTabSz="1341150" rtl="0" eaLnBrk="1" latinLnBrk="0" hangingPunct="1">
        <a:lnSpc>
          <a:spcPct val="90000"/>
        </a:lnSpc>
        <a:spcBef>
          <a:spcPts val="1467"/>
        </a:spcBef>
        <a:buFont typeface="Arial" panose="020B0604020202020204" pitchFamily="34" charset="0"/>
        <a:buChar char="•"/>
        <a:defRPr sz="4107" kern="1200">
          <a:solidFill>
            <a:schemeClr val="tx1"/>
          </a:solidFill>
          <a:latin typeface="+mn-lt"/>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kern="1200">
          <a:solidFill>
            <a:schemeClr val="tx1"/>
          </a:solidFill>
          <a:latin typeface="+mn-lt"/>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kern="1200">
          <a:solidFill>
            <a:schemeClr val="tx1"/>
          </a:solidFill>
          <a:latin typeface="+mn-lt"/>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150" rtl="0" eaLnBrk="1" latinLnBrk="0" hangingPunct="1">
        <a:defRPr sz="2640" kern="1200">
          <a:solidFill>
            <a:schemeClr val="tx1"/>
          </a:solidFill>
          <a:latin typeface="+mn-lt"/>
          <a:ea typeface="+mn-ea"/>
          <a:cs typeface="+mn-cs"/>
        </a:defRPr>
      </a:lvl1pPr>
      <a:lvl2pPr marL="670575" algn="l" defTabSz="1341150" rtl="0" eaLnBrk="1" latinLnBrk="0" hangingPunct="1">
        <a:defRPr sz="2640" kern="1200">
          <a:solidFill>
            <a:schemeClr val="tx1"/>
          </a:solidFill>
          <a:latin typeface="+mn-lt"/>
          <a:ea typeface="+mn-ea"/>
          <a:cs typeface="+mn-cs"/>
        </a:defRPr>
      </a:lvl2pPr>
      <a:lvl3pPr marL="1341150" algn="l" defTabSz="1341150" rtl="0" eaLnBrk="1" latinLnBrk="0" hangingPunct="1">
        <a:defRPr sz="2640" kern="1200">
          <a:solidFill>
            <a:schemeClr val="tx1"/>
          </a:solidFill>
          <a:latin typeface="+mn-lt"/>
          <a:ea typeface="+mn-ea"/>
          <a:cs typeface="+mn-cs"/>
        </a:defRPr>
      </a:lvl3pPr>
      <a:lvl4pPr marL="2011726" algn="l" defTabSz="1341150" rtl="0" eaLnBrk="1" latinLnBrk="0" hangingPunct="1">
        <a:defRPr sz="2640" kern="1200">
          <a:solidFill>
            <a:schemeClr val="tx1"/>
          </a:solidFill>
          <a:latin typeface="+mn-lt"/>
          <a:ea typeface="+mn-ea"/>
          <a:cs typeface="+mn-cs"/>
        </a:defRPr>
      </a:lvl4pPr>
      <a:lvl5pPr marL="2682301" algn="l" defTabSz="1341150" rtl="0" eaLnBrk="1" latinLnBrk="0" hangingPunct="1">
        <a:defRPr sz="2640" kern="1200">
          <a:solidFill>
            <a:schemeClr val="tx1"/>
          </a:solidFill>
          <a:latin typeface="+mn-lt"/>
          <a:ea typeface="+mn-ea"/>
          <a:cs typeface="+mn-cs"/>
        </a:defRPr>
      </a:lvl5pPr>
      <a:lvl6pPr marL="3352876" algn="l" defTabSz="1341150" rtl="0" eaLnBrk="1" latinLnBrk="0" hangingPunct="1">
        <a:defRPr sz="2640" kern="1200">
          <a:solidFill>
            <a:schemeClr val="tx1"/>
          </a:solidFill>
          <a:latin typeface="+mn-lt"/>
          <a:ea typeface="+mn-ea"/>
          <a:cs typeface="+mn-cs"/>
        </a:defRPr>
      </a:lvl6pPr>
      <a:lvl7pPr marL="4023451" algn="l" defTabSz="1341150" rtl="0" eaLnBrk="1" latinLnBrk="0" hangingPunct="1">
        <a:defRPr sz="2640" kern="1200">
          <a:solidFill>
            <a:schemeClr val="tx1"/>
          </a:solidFill>
          <a:latin typeface="+mn-lt"/>
          <a:ea typeface="+mn-ea"/>
          <a:cs typeface="+mn-cs"/>
        </a:defRPr>
      </a:lvl7pPr>
      <a:lvl8pPr marL="4694027" algn="l" defTabSz="1341150" rtl="0" eaLnBrk="1" latinLnBrk="0" hangingPunct="1">
        <a:defRPr sz="2640" kern="1200">
          <a:solidFill>
            <a:schemeClr val="tx1"/>
          </a:solidFill>
          <a:latin typeface="+mn-lt"/>
          <a:ea typeface="+mn-ea"/>
          <a:cs typeface="+mn-cs"/>
        </a:defRPr>
      </a:lvl8pPr>
      <a:lvl9pPr marL="5364602" algn="l" defTabSz="1341150"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9.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9.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29.xml"/><Relationship Id="rId6" Type="http://schemas.openxmlformats.org/officeDocument/2006/relationships/image" Target="../media/image14.png"/><Relationship Id="rId5" Type="http://schemas.microsoft.com/office/2007/relationships/hdphoto" Target="../media/hdphoto2.wdp"/><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0;p2">
            <a:extLst>
              <a:ext uri="{FF2B5EF4-FFF2-40B4-BE49-F238E27FC236}">
                <a16:creationId xmlns:a16="http://schemas.microsoft.com/office/drawing/2014/main" id="{89DA55E5-0D2D-E70F-4AEA-FD0A68FE1FAA}"/>
              </a:ext>
            </a:extLst>
          </p:cNvPr>
          <p:cNvSpPr txBox="1"/>
          <p:nvPr/>
        </p:nvSpPr>
        <p:spPr>
          <a:xfrm>
            <a:off x="9998242" y="8692201"/>
            <a:ext cx="4433612" cy="469170"/>
          </a:xfrm>
          <a:prstGeom prst="rect">
            <a:avLst/>
          </a:prstGeom>
          <a:noFill/>
          <a:ln>
            <a:noFill/>
          </a:ln>
        </p:spPr>
        <p:txBody>
          <a:bodyPr spcFirstLastPara="1" wrap="square" lIns="54189" tIns="27087" rIns="54189" bIns="27087" anchor="t" anchorCtr="0">
            <a:noAutofit/>
          </a:bodyPr>
          <a:lstStyle/>
          <a:p>
            <a:pPr algn="r"/>
            <a:r>
              <a:rPr lang="es-MX" sz="2000" b="1" dirty="0">
                <a:solidFill>
                  <a:srgbClr val="691831"/>
                </a:solidFill>
                <a:latin typeface="Noto Sans"/>
                <a:ea typeface="Noto Sans"/>
                <a:cs typeface="Noto Sans"/>
              </a:rPr>
              <a:t>Ciudad de México, julio de 2026.</a:t>
            </a:r>
          </a:p>
          <a:p>
            <a:pPr marL="135485" indent="-30108" algn="r">
              <a:lnSpc>
                <a:spcPct val="90000"/>
              </a:lnSpc>
              <a:spcBef>
                <a:spcPts val="593"/>
              </a:spcBef>
              <a:buClr>
                <a:schemeClr val="dk1"/>
              </a:buClr>
              <a:buSzPts val="2800"/>
            </a:pPr>
            <a:endParaRPr sz="2000" dirty="0">
              <a:solidFill>
                <a:schemeClr val="lt1"/>
              </a:solidFill>
              <a:latin typeface="Calibri"/>
              <a:ea typeface="Calibri"/>
              <a:cs typeface="Calibri"/>
              <a:sym typeface="Calibri"/>
            </a:endParaRPr>
          </a:p>
        </p:txBody>
      </p:sp>
      <p:sp>
        <p:nvSpPr>
          <p:cNvPr id="3" name="Google Shape;50;p2">
            <a:extLst>
              <a:ext uri="{FF2B5EF4-FFF2-40B4-BE49-F238E27FC236}">
                <a16:creationId xmlns:a16="http://schemas.microsoft.com/office/drawing/2014/main" id="{2B506256-40E3-6D37-372F-C8427994DCB3}"/>
              </a:ext>
            </a:extLst>
          </p:cNvPr>
          <p:cNvSpPr txBox="1"/>
          <p:nvPr/>
        </p:nvSpPr>
        <p:spPr>
          <a:xfrm>
            <a:off x="600501" y="5128852"/>
            <a:ext cx="14343797" cy="2419124"/>
          </a:xfrm>
          <a:prstGeom prst="rect">
            <a:avLst/>
          </a:prstGeom>
          <a:noFill/>
        </p:spPr>
        <p:txBody>
          <a:bodyPr wrap="square">
            <a:spAutoFit/>
          </a:bodyPr>
          <a:lstStyle>
            <a:defPPr>
              <a:defRPr lang="es-MX"/>
            </a:defPPr>
            <a:lvl1pPr algn="just" defTabSz="1341333">
              <a:lnSpc>
                <a:spcPct val="90000"/>
              </a:lnSpc>
              <a:buClr>
                <a:schemeClr val="lt1"/>
              </a:buClr>
              <a:buSzPts val="2800"/>
              <a:defRPr sz="2800" b="1">
                <a:solidFill>
                  <a:schemeClr val="lt1"/>
                </a:solidFill>
                <a:latin typeface="Noto Sans" panose="020B0502040504020204" pitchFamily="34" charset="0"/>
                <a:ea typeface="Noto Sans" panose="020B0502040504020204" pitchFamily="34" charset="0"/>
                <a:cs typeface="Noto Sans" panose="020B0502040504020204" pitchFamily="34" charset="0"/>
              </a:defRPr>
            </a:lvl1pPr>
            <a:lvl2pPr marL="614934" defTabSz="1229868">
              <a:defRPr sz="2421"/>
            </a:lvl2pPr>
            <a:lvl3pPr marL="1229868" defTabSz="1229868">
              <a:defRPr sz="2421"/>
            </a:lvl3pPr>
            <a:lvl4pPr marL="1844802" defTabSz="1229868">
              <a:defRPr sz="2421"/>
            </a:lvl4pPr>
            <a:lvl5pPr marL="2459736" defTabSz="1229868">
              <a:defRPr sz="2421"/>
            </a:lvl5pPr>
            <a:lvl6pPr marL="3074670" defTabSz="1229868">
              <a:defRPr sz="2421"/>
            </a:lvl6pPr>
            <a:lvl7pPr marL="3689604" defTabSz="1229868">
              <a:defRPr sz="2421"/>
            </a:lvl7pPr>
            <a:lvl8pPr marL="4304538" defTabSz="1229868">
              <a:defRPr sz="2421"/>
            </a:lvl8pPr>
            <a:lvl9pPr marL="4919472" defTabSz="1229868">
              <a:defRPr sz="2421"/>
            </a:lvl9pPr>
          </a:lstStyle>
          <a:p>
            <a:pPr algn="ctr"/>
            <a:r>
              <a:rPr lang="es-MX" dirty="0">
                <a:solidFill>
                  <a:srgbClr val="691831"/>
                </a:solidFill>
                <a:sym typeface="Noto Sans"/>
              </a:rPr>
              <a:t>Solicitud de autorización para la inclusión en el “Programa de Arrendamiento Inmobiliario para el año 2026, IMSS – Arrendatario”, aprobado mediante el Acuerdo ACDO.SA2.HCT.281025/326.P.DA y actualizado con los similares ACDO.SA2.HCT.260226/46.P.DA y ACDO.SA2.HCT.             /     .P.DA, de la celebración de un contrato de arrendamiento de inmueble como Bodega de apoyo al Almacén Delegacional en el Estado de Nuevo León.</a:t>
            </a:r>
          </a:p>
        </p:txBody>
      </p:sp>
      <p:sp>
        <p:nvSpPr>
          <p:cNvPr id="4" name="Google Shape;92;p2">
            <a:extLst>
              <a:ext uri="{FF2B5EF4-FFF2-40B4-BE49-F238E27FC236}">
                <a16:creationId xmlns:a16="http://schemas.microsoft.com/office/drawing/2014/main" id="{EBC37915-5158-31AD-016A-0C1DC01707D0}"/>
              </a:ext>
            </a:extLst>
          </p:cNvPr>
          <p:cNvSpPr txBox="1"/>
          <p:nvPr/>
        </p:nvSpPr>
        <p:spPr>
          <a:xfrm>
            <a:off x="4051118" y="3156854"/>
            <a:ext cx="9965672" cy="761604"/>
          </a:xfrm>
          <a:prstGeom prst="rect">
            <a:avLst/>
          </a:prstGeom>
          <a:noFill/>
          <a:ln>
            <a:noFill/>
          </a:ln>
        </p:spPr>
        <p:txBody>
          <a:bodyPr spcFirstLastPara="1" wrap="square" lIns="79478" tIns="39728" rIns="79478" bIns="39728" anchor="ctr" anchorCtr="0">
            <a:noAutofit/>
          </a:bodyPr>
          <a:lstStyle/>
          <a:p>
            <a:pPr algn="ctr">
              <a:lnSpc>
                <a:spcPct val="90000"/>
              </a:lnSpc>
              <a:buClr>
                <a:srgbClr val="EDD899"/>
              </a:buClr>
              <a:buSzPts val="4400"/>
            </a:pPr>
            <a:endParaRPr lang="es-MX" sz="4400" b="1" dirty="0">
              <a:solidFill>
                <a:srgbClr val="EDD899"/>
              </a:solidFill>
              <a:latin typeface="Noto Sans Regular" pitchFamily="34" charset="0"/>
              <a:ea typeface="Noto Sans Regular" pitchFamily="34" charset="0"/>
              <a:cs typeface="Noto Sans Regular" pitchFamily="34" charset="0"/>
              <a:sym typeface="Noto Sans"/>
            </a:endParaRPr>
          </a:p>
          <a:p>
            <a:pPr algn="ctr">
              <a:lnSpc>
                <a:spcPct val="90000"/>
              </a:lnSpc>
              <a:buClr>
                <a:srgbClr val="EDD899"/>
              </a:buClr>
              <a:buSzPts val="4400"/>
            </a:pPr>
            <a:r>
              <a:rPr lang="es-MX" sz="4400" b="1" dirty="0">
                <a:solidFill>
                  <a:srgbClr val="691831"/>
                </a:solidFill>
                <a:latin typeface="Noto Sans "/>
              </a:rPr>
              <a:t>Comité de Administración </a:t>
            </a:r>
            <a:br>
              <a:rPr lang="es-MX" sz="4400" b="1" dirty="0">
                <a:solidFill>
                  <a:srgbClr val="9C2148"/>
                </a:solidFill>
                <a:latin typeface="Noto Sans "/>
              </a:rPr>
            </a:br>
            <a:r>
              <a:rPr lang="es-MX" sz="4400" b="1" dirty="0">
                <a:solidFill>
                  <a:srgbClr val="691831"/>
                </a:solidFill>
                <a:latin typeface="Noto Sans "/>
              </a:rPr>
              <a:t>del Honorable Consejo Técnico</a:t>
            </a:r>
            <a:endParaRPr lang="es-MX" sz="4400" dirty="0">
              <a:latin typeface="Noto Sans Regular" pitchFamily="34" charset="0"/>
              <a:ea typeface="Noto Sans Regular" pitchFamily="34" charset="0"/>
              <a:cs typeface="Noto Sans Regular" pitchFamily="34" charset="0"/>
            </a:endParaRPr>
          </a:p>
        </p:txBody>
      </p:sp>
    </p:spTree>
    <p:extLst>
      <p:ext uri="{BB962C8B-B14F-4D97-AF65-F5344CB8AC3E}">
        <p14:creationId xmlns:p14="http://schemas.microsoft.com/office/powerpoint/2010/main" val="2911062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94;p11">
            <a:extLst>
              <a:ext uri="{FF2B5EF4-FFF2-40B4-BE49-F238E27FC236}">
                <a16:creationId xmlns:a16="http://schemas.microsoft.com/office/drawing/2014/main" id="{E799C39A-1A75-1481-BCA3-F6E3E54289A3}"/>
              </a:ext>
            </a:extLst>
          </p:cNvPr>
          <p:cNvSpPr txBox="1"/>
          <p:nvPr/>
        </p:nvSpPr>
        <p:spPr>
          <a:xfrm>
            <a:off x="858283" y="860691"/>
            <a:ext cx="4813249" cy="574424"/>
          </a:xfrm>
          <a:prstGeom prst="rect">
            <a:avLst/>
          </a:prstGeom>
          <a:noFill/>
          <a:ln>
            <a:noFill/>
          </a:ln>
        </p:spPr>
        <p:txBody>
          <a:bodyPr spcFirstLastPara="1" wrap="square" lIns="116549" tIns="58259" rIns="116549" bIns="58259" anchor="t" anchorCtr="0">
            <a:noAutofit/>
          </a:bodyPr>
          <a:lstStyle/>
          <a:p>
            <a:pPr defTabSz="1165627">
              <a:lnSpc>
                <a:spcPct val="90000"/>
              </a:lnSpc>
              <a:buClr>
                <a:srgbClr val="BC945A"/>
              </a:buClr>
              <a:buSzPts val="2400"/>
              <a:defRPr/>
            </a:pPr>
            <a:r>
              <a:rPr lang="es-MX" sz="2600" b="1" dirty="0">
                <a:solidFill>
                  <a:srgbClr val="235C4F"/>
                </a:solidFill>
                <a:latin typeface="Noto Sans Bold" panose="020B0802040504020204" pitchFamily="34" charset="0"/>
                <a:cs typeface="Noto Sans Bold" panose="020B0802040504020204" pitchFamily="34" charset="0"/>
                <a:sym typeface="Arial"/>
              </a:rPr>
              <a:t>Contenido</a:t>
            </a:r>
            <a:endParaRPr sz="2600" b="1" dirty="0">
              <a:solidFill>
                <a:srgbClr val="235C4F"/>
              </a:solidFill>
              <a:latin typeface="Noto Sans Bold" panose="020B0802040504020204" pitchFamily="34" charset="0"/>
              <a:cs typeface="Noto Sans Bold" panose="020B0802040504020204" pitchFamily="34" charset="0"/>
              <a:sym typeface="Arial"/>
            </a:endParaRPr>
          </a:p>
          <a:p>
            <a:pPr defTabSz="1165627">
              <a:lnSpc>
                <a:spcPct val="90000"/>
              </a:lnSpc>
              <a:buClr>
                <a:srgbClr val="BC945A"/>
              </a:buClr>
              <a:buSzPts val="2400"/>
              <a:defRPr/>
            </a:pPr>
            <a:endParaRPr sz="2600" b="1" kern="0" dirty="0">
              <a:solidFill>
                <a:srgbClr val="235C4F"/>
              </a:solidFill>
              <a:latin typeface="Noto Son Bold "/>
              <a:cs typeface="Arial"/>
              <a:sym typeface="Arial"/>
            </a:endParaRPr>
          </a:p>
        </p:txBody>
      </p:sp>
      <p:sp>
        <p:nvSpPr>
          <p:cNvPr id="9" name="Google Shape;1095;p11">
            <a:extLst>
              <a:ext uri="{FF2B5EF4-FFF2-40B4-BE49-F238E27FC236}">
                <a16:creationId xmlns:a16="http://schemas.microsoft.com/office/drawing/2014/main" id="{3E9A6668-CA59-7863-3EB2-8D4B397E92D8}"/>
              </a:ext>
            </a:extLst>
          </p:cNvPr>
          <p:cNvSpPr txBox="1"/>
          <p:nvPr/>
        </p:nvSpPr>
        <p:spPr>
          <a:xfrm>
            <a:off x="2033723" y="2662507"/>
            <a:ext cx="7504172" cy="4518861"/>
          </a:xfrm>
          <a:prstGeom prst="rect">
            <a:avLst/>
          </a:prstGeom>
          <a:noFill/>
          <a:ln>
            <a:noFill/>
          </a:ln>
        </p:spPr>
        <p:txBody>
          <a:bodyPr spcFirstLastPara="1" wrap="square" lIns="116549" tIns="58259" rIns="116549" bIns="58259" anchor="t" anchorCtr="0">
            <a:spAutoFit/>
          </a:bodyPr>
          <a:lstStyle/>
          <a:p>
            <a:pPr defTabSz="1165627">
              <a:buClr>
                <a:srgbClr val="000000"/>
              </a:buClr>
              <a:defRPr/>
            </a:pPr>
            <a:endParaRPr sz="2600" kern="0" dirty="0">
              <a:solidFill>
                <a:srgbClr val="000000"/>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 Antecedentes</a:t>
            </a: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II. Desarrollo</a:t>
            </a: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III. Proyecto de Acuerdo</a:t>
            </a: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solidFill>
                <a:srgbClr val="A7802D"/>
              </a:solidFill>
              <a:latin typeface="Noto Sans" panose="020B0502040504020204" pitchFamily="34" charset="0"/>
              <a:ea typeface="Noto Sans" panose="020B0502040504020204" pitchFamily="34" charset="0"/>
              <a:cs typeface="Noto Sans" panose="020B0502040504020204" pitchFamily="34" charset="0"/>
              <a:sym typeface="Arial"/>
            </a:endParaRPr>
          </a:p>
        </p:txBody>
      </p:sp>
      <p:pic>
        <p:nvPicPr>
          <p:cNvPr id="10" name="Google Shape;1096;p11" descr="Blog contorno">
            <a:extLst>
              <a:ext uri="{FF2B5EF4-FFF2-40B4-BE49-F238E27FC236}">
                <a16:creationId xmlns:a16="http://schemas.microsoft.com/office/drawing/2014/main" id="{B3BBA669-65BC-44C0-60B6-E0C44BBA0C1F}"/>
              </a:ext>
            </a:extLst>
          </p:cNvPr>
          <p:cNvPicPr preferRelativeResize="0"/>
          <p:nvPr/>
        </p:nvPicPr>
        <p:blipFill rotWithShape="1">
          <a:blip r:embed="rId2">
            <a:alphaModFix/>
          </a:blip>
          <a:srcRect/>
          <a:stretch/>
        </p:blipFill>
        <p:spPr>
          <a:xfrm>
            <a:off x="10025743" y="3064083"/>
            <a:ext cx="763706" cy="801357"/>
          </a:xfrm>
          <a:prstGeom prst="rect">
            <a:avLst/>
          </a:prstGeom>
          <a:noFill/>
          <a:ln>
            <a:noFill/>
          </a:ln>
        </p:spPr>
      </p:pic>
      <p:pic>
        <p:nvPicPr>
          <p:cNvPr id="11" name="Google Shape;1097;p11" descr="Portapapeles parcialmente comprobado contorno">
            <a:extLst>
              <a:ext uri="{FF2B5EF4-FFF2-40B4-BE49-F238E27FC236}">
                <a16:creationId xmlns:a16="http://schemas.microsoft.com/office/drawing/2014/main" id="{33A93997-384B-D4B6-7334-836A370FC48C}"/>
              </a:ext>
            </a:extLst>
          </p:cNvPr>
          <p:cNvPicPr preferRelativeResize="0"/>
          <p:nvPr/>
        </p:nvPicPr>
        <p:blipFill rotWithShape="1">
          <a:blip r:embed="rId3">
            <a:alphaModFix/>
          </a:blip>
          <a:srcRect/>
          <a:stretch/>
        </p:blipFill>
        <p:spPr>
          <a:xfrm>
            <a:off x="9865254" y="4521258"/>
            <a:ext cx="1084683" cy="801357"/>
          </a:xfrm>
          <a:prstGeom prst="rect">
            <a:avLst/>
          </a:prstGeom>
          <a:noFill/>
          <a:ln>
            <a:noFill/>
          </a:ln>
        </p:spPr>
      </p:pic>
      <p:pic>
        <p:nvPicPr>
          <p:cNvPr id="12" name="Google Shape;1098;p11" descr="Apretón De Manos Reunión Acuerdo - Gráficos vectoriales gratis en Pixabay">
            <a:extLst>
              <a:ext uri="{FF2B5EF4-FFF2-40B4-BE49-F238E27FC236}">
                <a16:creationId xmlns:a16="http://schemas.microsoft.com/office/drawing/2014/main" id="{6957790F-DA69-D132-9008-E040A2B5445F}"/>
              </a:ext>
            </a:extLst>
          </p:cNvPr>
          <p:cNvPicPr preferRelativeResize="0"/>
          <p:nvPr/>
        </p:nvPicPr>
        <p:blipFill rotWithShape="1">
          <a:blip r:embed="rId4">
            <a:alphaModFix/>
          </a:blip>
          <a:srcRect/>
          <a:stretch/>
        </p:blipFill>
        <p:spPr>
          <a:xfrm>
            <a:off x="10027519" y="6192959"/>
            <a:ext cx="761930" cy="762441"/>
          </a:xfrm>
          <a:prstGeom prst="rect">
            <a:avLst/>
          </a:prstGeom>
          <a:noFill/>
          <a:ln>
            <a:noFill/>
          </a:ln>
          <a:effectLst>
            <a:outerShdw blurRad="50800" dist="50800" dir="5400000" algn="ctr" rotWithShape="0">
              <a:srgbClr val="FFFFFF"/>
            </a:outerShdw>
          </a:effectLst>
        </p:spPr>
      </p:pic>
      <p:sp>
        <p:nvSpPr>
          <p:cNvPr id="2" name="Marcador de número de diapositiva 3">
            <a:extLst>
              <a:ext uri="{FF2B5EF4-FFF2-40B4-BE49-F238E27FC236}">
                <a16:creationId xmlns:a16="http://schemas.microsoft.com/office/drawing/2014/main" id="{9F9EB977-1FFD-2D09-CD1A-7B60B8CC93D7}"/>
              </a:ext>
            </a:extLst>
          </p:cNvPr>
          <p:cNvSpPr txBox="1">
            <a:spLocks/>
          </p:cNvSpPr>
          <p:nvPr/>
        </p:nvSpPr>
        <p:spPr>
          <a:xfrm>
            <a:off x="14790062" y="9320732"/>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00">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2</a:t>
            </a:fld>
            <a:endParaRPr lang="es-MX" sz="2000"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079475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69A62B9-622D-484C-1657-A8D2282D96E8}"/>
              </a:ext>
            </a:extLst>
          </p:cNvPr>
          <p:cNvSpPr>
            <a:spLocks noGrp="1"/>
          </p:cNvSpPr>
          <p:nvPr>
            <p:ph idx="1"/>
          </p:nvPr>
        </p:nvSpPr>
        <p:spPr>
          <a:xfrm>
            <a:off x="915468" y="2596265"/>
            <a:ext cx="9260919" cy="5530096"/>
          </a:xfrm>
          <a:prstGeom prst="rect">
            <a:avLst/>
          </a:prstGeom>
          <a:noFill/>
        </p:spPr>
        <p:txBody>
          <a:bodyPr wrap="square">
            <a:noAutofit/>
          </a:bodyPr>
          <a:lstStyle/>
          <a:p>
            <a:pPr marL="0" indent="0" algn="just">
              <a:lnSpc>
                <a:spcPct val="100000"/>
              </a:lnSpc>
              <a:buClr>
                <a:srgbClr val="C00000"/>
              </a:buClr>
              <a:buSzPct val="176000"/>
              <a:buNone/>
            </a:pPr>
            <a:r>
              <a:rPr lang="es-MX" sz="2000" dirty="0">
                <a:solidFill>
                  <a:schemeClr val="tx1"/>
                </a:solidFill>
                <a:latin typeface="Noto Sans" panose="020B0502040504020204" pitchFamily="34" charset="0"/>
                <a:ea typeface="Noto Sans" panose="020B0502040504020204" pitchFamily="34" charset="0"/>
                <a:cs typeface="Noto Sans" panose="020B0502040504020204" pitchFamily="34" charset="0"/>
              </a:rPr>
              <a:t>El Honorable Consejo Técnico (HCT) del Instituto Mexicano del Seguro Social (IMSS o Instituto), mediante Acuerdo ACDO.SA2.HCT.281025/326.P.DA de 28 de octubre de 2025, autorizó el “Programa de Arrendamiento Inmobiliario para el año 2026, IMSS-Arrendatario”, mismo que fue </a:t>
            </a:r>
            <a:r>
              <a:rPr lang="es-MX" sz="2000" i="1" dirty="0">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s-MX" sz="2000" dirty="0">
                <a:solidFill>
                  <a:schemeClr val="tx1"/>
                </a:solidFill>
                <a:latin typeface="Noto Sans" panose="020B0502040504020204" pitchFamily="34" charset="0"/>
                <a:ea typeface="Noto Sans" panose="020B0502040504020204" pitchFamily="34" charset="0"/>
                <a:cs typeface="Noto Sans" panose="020B0502040504020204" pitchFamily="34" charset="0"/>
              </a:rPr>
              <a:t>actualizado con los similares</a:t>
            </a:r>
            <a:r>
              <a:rPr lang="es-MX" sz="2000" i="1" dirty="0">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s-MX" sz="2000" dirty="0">
                <a:solidFill>
                  <a:schemeClr val="tx1"/>
                </a:solidFill>
                <a:latin typeface="Noto Sans" panose="020B0502040504020204" pitchFamily="34" charset="0"/>
                <a:ea typeface="Noto Sans" panose="020B0502040504020204" pitchFamily="34" charset="0"/>
                <a:cs typeface="Noto Sans" panose="020B0502040504020204" pitchFamily="34" charset="0"/>
              </a:rPr>
              <a:t>ACDO.SA2.HCT.260226/46.P.DA de 26 de febrero de 2026, y ACDO.SA2.HCT.  / .P.DA de __ de ________ de 2026; el cual consideró ejercer un presupuesto total de $583’242,867.00 (QUINIENTOS OCHENTA Y TRES MILLONES, DOSCIENTOS CUARENTA Y DOS MIL OCHOCIENTOS SESENTA Y SIETE PESOS 00/100 M.N.), y contempló las siguientes operaciones:</a:t>
            </a:r>
          </a:p>
          <a:p>
            <a:pPr lvl="0" algn="just">
              <a:lnSpc>
                <a:spcPct val="110000"/>
              </a:lnSpc>
              <a:buClr>
                <a:srgbClr val="C00000"/>
              </a:buClr>
              <a:buSzPct val="176000"/>
            </a:pPr>
            <a:endParaRPr lang="es-MX" sz="200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p>
            <a:pPr marL="1257278" lvl="2" indent="-342894" algn="just">
              <a:lnSpc>
                <a:spcPct val="110000"/>
              </a:lnSpc>
              <a:buClr>
                <a:srgbClr val="A42145"/>
              </a:buClr>
              <a:buSzPct val="100000"/>
              <a:buFont typeface="Wingdings" panose="05000000000000000000" pitchFamily="2" charset="2"/>
              <a:buChar char="§"/>
            </a:pPr>
            <a:r>
              <a:rPr lang="es-MX" sz="2000" dirty="0">
                <a:latin typeface="Noto Sans" panose="020B0502040504020204" pitchFamily="34" charset="0"/>
                <a:ea typeface="Noto Sans" panose="020B0502040504020204" pitchFamily="34" charset="0"/>
                <a:cs typeface="Noto Sans" panose="020B0502040504020204" pitchFamily="34" charset="0"/>
              </a:rPr>
              <a:t>213 renovaciones.</a:t>
            </a:r>
          </a:p>
          <a:p>
            <a:pPr marL="1257278" lvl="2" indent="-342894" algn="just">
              <a:lnSpc>
                <a:spcPct val="110000"/>
              </a:lnSpc>
              <a:buClr>
                <a:srgbClr val="A42145"/>
              </a:buClr>
              <a:buSzPct val="100000"/>
              <a:buFont typeface="Wingdings" panose="05000000000000000000" pitchFamily="2" charset="2"/>
              <a:buChar char="§"/>
            </a:pPr>
            <a:r>
              <a:rPr lang="es-MX" sz="2000" dirty="0">
                <a:latin typeface="Noto Sans" panose="020B0502040504020204" pitchFamily="34" charset="0"/>
                <a:ea typeface="Noto Sans" panose="020B0502040504020204" pitchFamily="34" charset="0"/>
                <a:cs typeface="Noto Sans" panose="020B0502040504020204" pitchFamily="34" charset="0"/>
              </a:rPr>
              <a:t>2 cancelaciones.</a:t>
            </a:r>
          </a:p>
          <a:p>
            <a:pPr marL="1257278" lvl="2" indent="-342894" algn="just">
              <a:lnSpc>
                <a:spcPct val="110000"/>
              </a:lnSpc>
              <a:buClr>
                <a:srgbClr val="A42145"/>
              </a:buClr>
              <a:buSzPct val="100000"/>
              <a:buFont typeface="Wingdings" panose="05000000000000000000" pitchFamily="2" charset="2"/>
              <a:buChar char="§"/>
            </a:pPr>
            <a:r>
              <a:rPr lang="es-MX" sz="2000" dirty="0">
                <a:latin typeface="Noto Sans" panose="020B0502040504020204" pitchFamily="34" charset="0"/>
                <a:ea typeface="Noto Sans" panose="020B0502040504020204" pitchFamily="34" charset="0"/>
                <a:cs typeface="Noto Sans" panose="020B0502040504020204" pitchFamily="34" charset="0"/>
              </a:rPr>
              <a:t>58 sustituciones.</a:t>
            </a:r>
          </a:p>
          <a:p>
            <a:pPr marL="1257278" lvl="2" indent="-342894" algn="just">
              <a:lnSpc>
                <a:spcPct val="110000"/>
              </a:lnSpc>
              <a:buClr>
                <a:srgbClr val="A42145"/>
              </a:buClr>
              <a:buSzPct val="100000"/>
              <a:buFont typeface="Wingdings" panose="05000000000000000000" pitchFamily="2" charset="2"/>
              <a:buChar char="§"/>
            </a:pPr>
            <a:r>
              <a:rPr lang="es-MX" sz="2000" dirty="0">
                <a:latin typeface="Noto Sans" panose="020B0502040504020204" pitchFamily="34" charset="0"/>
                <a:ea typeface="Noto Sans" panose="020B0502040504020204" pitchFamily="34" charset="0"/>
                <a:cs typeface="Noto Sans" panose="020B0502040504020204" pitchFamily="34" charset="0"/>
              </a:rPr>
              <a:t>35 nuevos arrendamientos.</a:t>
            </a:r>
          </a:p>
        </p:txBody>
      </p:sp>
      <p:sp>
        <p:nvSpPr>
          <p:cNvPr id="5" name="Google Shape;78;p8">
            <a:extLst>
              <a:ext uri="{FF2B5EF4-FFF2-40B4-BE49-F238E27FC236}">
                <a16:creationId xmlns:a16="http://schemas.microsoft.com/office/drawing/2014/main" id="{F8AF0E2D-1237-BF8D-ADA7-CADF0B29AF8D}"/>
              </a:ext>
            </a:extLst>
          </p:cNvPr>
          <p:cNvSpPr txBox="1"/>
          <p:nvPr/>
        </p:nvSpPr>
        <p:spPr>
          <a:xfrm>
            <a:off x="915468" y="762642"/>
            <a:ext cx="3288784"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 Antecedentes</a:t>
            </a:r>
          </a:p>
        </p:txBody>
      </p:sp>
      <p:pic>
        <p:nvPicPr>
          <p:cNvPr id="7" name="Imagen 6">
            <a:extLst>
              <a:ext uri="{FF2B5EF4-FFF2-40B4-BE49-F238E27FC236}">
                <a16:creationId xmlns:a16="http://schemas.microsoft.com/office/drawing/2014/main" id="{9D075409-405C-9C34-0A9E-8A1E89FAFF4F}"/>
              </a:ext>
            </a:extLst>
          </p:cNvPr>
          <p:cNvPicPr>
            <a:picLocks noChangeAspect="1"/>
          </p:cNvPicPr>
          <p:nvPr/>
        </p:nvPicPr>
        <p:blipFill>
          <a:blip r:embed="rId3"/>
          <a:stretch>
            <a:fillRect/>
          </a:stretch>
        </p:blipFill>
        <p:spPr>
          <a:xfrm>
            <a:off x="4173391" y="599203"/>
            <a:ext cx="839543" cy="839543"/>
          </a:xfrm>
          <a:prstGeom prst="rect">
            <a:avLst/>
          </a:prstGeom>
        </p:spPr>
      </p:pic>
      <p:sp>
        <p:nvSpPr>
          <p:cNvPr id="10" name="CuadroTexto 9">
            <a:extLst>
              <a:ext uri="{FF2B5EF4-FFF2-40B4-BE49-F238E27FC236}">
                <a16:creationId xmlns:a16="http://schemas.microsoft.com/office/drawing/2014/main" id="{A6A36268-8B12-1CCD-A9F8-1E9B9D801B1B}"/>
              </a:ext>
            </a:extLst>
          </p:cNvPr>
          <p:cNvSpPr txBox="1"/>
          <p:nvPr/>
        </p:nvSpPr>
        <p:spPr>
          <a:xfrm>
            <a:off x="915468" y="1638780"/>
            <a:ext cx="13874594" cy="830997"/>
          </a:xfrm>
          <a:prstGeom prst="rect">
            <a:avLst/>
          </a:prstGeom>
          <a:noFill/>
        </p:spPr>
        <p:txBody>
          <a:bodyPr wrap="square">
            <a:spAutoFit/>
          </a:bodyPr>
          <a:lstStyle/>
          <a:p>
            <a:pPr algn="just"/>
            <a:r>
              <a:rPr lang="es-MX" sz="2400" b="1" dirty="0">
                <a:solidFill>
                  <a:srgbClr val="B7903D"/>
                </a:solidFill>
                <a:latin typeface="Noto Sans"/>
                <a:ea typeface="Noto Sans"/>
                <a:cs typeface="Noto Sans"/>
              </a:rPr>
              <a:t>Autorización del Programa de Arrendamiento Inmobiliario para el año 2026, IMSS-Arrendatario </a:t>
            </a:r>
          </a:p>
        </p:txBody>
      </p:sp>
      <p:pic>
        <p:nvPicPr>
          <p:cNvPr id="3" name="Imagen 2">
            <a:extLst>
              <a:ext uri="{FF2B5EF4-FFF2-40B4-BE49-F238E27FC236}">
                <a16:creationId xmlns:a16="http://schemas.microsoft.com/office/drawing/2014/main" id="{E2739641-FEA5-786E-29CF-243F0DDB9E71}"/>
              </a:ext>
            </a:extLst>
          </p:cNvPr>
          <p:cNvPicPr>
            <a:picLocks noChangeAspect="1"/>
          </p:cNvPicPr>
          <p:nvPr/>
        </p:nvPicPr>
        <p:blipFill>
          <a:blip r:embed="rId4"/>
          <a:stretch>
            <a:fillRect/>
          </a:stretch>
        </p:blipFill>
        <p:spPr>
          <a:xfrm>
            <a:off x="10519265" y="3380671"/>
            <a:ext cx="4615232" cy="33904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Marcador de número de diapositiva 3">
            <a:extLst>
              <a:ext uri="{FF2B5EF4-FFF2-40B4-BE49-F238E27FC236}">
                <a16:creationId xmlns:a16="http://schemas.microsoft.com/office/drawing/2014/main" id="{CFA67D8E-824C-D1CA-6D8C-D661D9C8E9FF}"/>
              </a:ext>
            </a:extLst>
          </p:cNvPr>
          <p:cNvSpPr txBox="1">
            <a:spLocks/>
          </p:cNvSpPr>
          <p:nvPr/>
        </p:nvSpPr>
        <p:spPr>
          <a:xfrm>
            <a:off x="14790062" y="9320732"/>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00">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3</a:t>
            </a:fld>
            <a:endParaRPr lang="es-MX" sz="2000"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810551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BA868-E9D2-F0AE-0675-58354B25942A}"/>
            </a:ext>
          </a:extLst>
        </p:cNvPr>
        <p:cNvGrpSpPr/>
        <p:nvPr/>
      </p:nvGrpSpPr>
      <p:grpSpPr>
        <a:xfrm>
          <a:off x="0" y="0"/>
          <a:ext cx="0" cy="0"/>
          <a:chOff x="0" y="0"/>
          <a:chExt cx="0" cy="0"/>
        </a:xfrm>
      </p:grpSpPr>
      <p:sp>
        <p:nvSpPr>
          <p:cNvPr id="2" name="1 Marcador de contenido">
            <a:extLst>
              <a:ext uri="{FF2B5EF4-FFF2-40B4-BE49-F238E27FC236}">
                <a16:creationId xmlns:a16="http://schemas.microsoft.com/office/drawing/2014/main" id="{F186D62D-4BA8-7924-FBF3-B92B7B8C5699}"/>
              </a:ext>
            </a:extLst>
          </p:cNvPr>
          <p:cNvSpPr>
            <a:spLocks noGrp="1"/>
          </p:cNvSpPr>
          <p:nvPr>
            <p:ph idx="1"/>
          </p:nvPr>
        </p:nvSpPr>
        <p:spPr>
          <a:xfrm>
            <a:off x="918342" y="1547741"/>
            <a:ext cx="11604962" cy="6446331"/>
          </a:xfrm>
        </p:spPr>
        <p:txBody>
          <a:bodyPr>
            <a:noAutofit/>
          </a:bodyPr>
          <a:lstStyle/>
          <a:p>
            <a:pPr marL="0" indent="0" algn="just">
              <a:lnSpc>
                <a:spcPct val="100000"/>
              </a:lnSpc>
              <a:buNone/>
            </a:pP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El 18 de junio de 2026, se reunieron en la Sala de Plenos del SNTSS, Sección II Nuevo León, personal del Comité Ejecutivo Nacional del SNTSS y equipo normativo, y del Órgano de Operación Administrativa Desconcentrada (OOAD) Regional Nuevo León, tratando entre otros puntos, el relativo a la visita de trabajo realizada en dos inmuebles del OOAD, siendo uno de ellos el Almacén Delegacional en el área denominada “Carpa”, de donde se desprende que las condiciones en materia de seguridad e higiene no permiten que se continúe recibiendo material de ningún tipo y no hay condiciones laborales para que las personas trabajadoras realicen actividades, por lo que es imperante realizar acciones para desmantelar dicha “carpa”.</a:t>
            </a:r>
          </a:p>
          <a:p>
            <a:pPr marL="0" indent="0" algn="just">
              <a:lnSpc>
                <a:spcPct val="100000"/>
              </a:lnSpc>
              <a:buNone/>
            </a:pP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Mediante oficio número 209001050100/OOAD-0342/2026 del 19 de junio de 2026, la Dra. </a:t>
            </a:r>
            <a:r>
              <a:rPr lang="es-MX" sz="1800" dirty="0" err="1">
                <a:solidFill>
                  <a:schemeClr val="tx1"/>
                </a:solidFill>
                <a:latin typeface="Noto Sans" panose="020B0502040504020204" pitchFamily="34" charset="0"/>
                <a:ea typeface="Noto Sans" panose="020B0502040504020204" pitchFamily="34" charset="0"/>
                <a:cs typeface="Noto Sans" panose="020B0502040504020204" pitchFamily="34" charset="0"/>
              </a:rPr>
              <a:t>Miralda</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 Aguilar </a:t>
            </a:r>
            <a:r>
              <a:rPr lang="es-MX" sz="1800" dirty="0" err="1">
                <a:solidFill>
                  <a:schemeClr val="tx1"/>
                </a:solidFill>
                <a:latin typeface="Noto Sans" panose="020B0502040504020204" pitchFamily="34" charset="0"/>
                <a:ea typeface="Noto Sans" panose="020B0502040504020204" pitchFamily="34" charset="0"/>
                <a:cs typeface="Noto Sans" panose="020B0502040504020204" pitchFamily="34" charset="0"/>
              </a:rPr>
              <a:t>Patraca</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 Titular del OOAD Regional Nuevo León, solicitó al Mtro. Ángel Annuar Rubio Moreno, Titular de la Coordinación de Conservación y Servicios Generales (CCSG), la autorización de inclusión en el presente ejercicio 2026, de un nuevo arrendamiento para ser destinado como Bodega de apoyo al Almacén Delegacional, que permita la conservación, organización, control y resguardo de los insumos y materiales institucionales, por virtud del cierre de la estructura provisional tipo carpa que operaba como espacio de resguardo temporal.</a:t>
            </a:r>
          </a:p>
          <a:p>
            <a:pPr marL="0" indent="0" algn="just">
              <a:lnSpc>
                <a:spcPct val="100000"/>
              </a:lnSpc>
              <a:buNone/>
            </a:pP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En ese sentido, ante la inexistencia de infraestructura inmobiliaria propia y suficiente, que pudiera emplearse para ser ocupada para cubrir las necesidades descritas, el OOAD consultó al Instituto de Administración y Avalúos de Bienes Nacionales, a través del Formato Único FUS-003161-2026 del 25 de junio de 2026, sobre la existencia de algún inmueble federal con las características requeridas para el servicio descrito, el cual informó la inexistencia de inmuebles disponibles con las características y ubicación solicitadas.</a:t>
            </a:r>
          </a:p>
        </p:txBody>
      </p:sp>
      <p:pic>
        <p:nvPicPr>
          <p:cNvPr id="4" name="3 Imagen">
            <a:extLst>
              <a:ext uri="{FF2B5EF4-FFF2-40B4-BE49-F238E27FC236}">
                <a16:creationId xmlns:a16="http://schemas.microsoft.com/office/drawing/2014/main" id="{DB8F3468-76FA-607A-199D-7ABA5F9D186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2695201" y="2612571"/>
            <a:ext cx="2125476" cy="4106963"/>
          </a:xfrm>
          <a:prstGeom prst="rect">
            <a:avLst/>
          </a:prstGeom>
          <a:ln>
            <a:noFill/>
          </a:ln>
          <a:effectLst>
            <a:softEdge rad="112500"/>
          </a:effectLst>
        </p:spPr>
      </p:pic>
      <p:sp>
        <p:nvSpPr>
          <p:cNvPr id="3" name="Marcador de número de diapositiva 3">
            <a:extLst>
              <a:ext uri="{FF2B5EF4-FFF2-40B4-BE49-F238E27FC236}">
                <a16:creationId xmlns:a16="http://schemas.microsoft.com/office/drawing/2014/main" id="{605BEA98-51DB-85A2-BFA5-7DBCDDCC525E}"/>
              </a:ext>
            </a:extLst>
          </p:cNvPr>
          <p:cNvSpPr txBox="1">
            <a:spLocks/>
          </p:cNvSpPr>
          <p:nvPr/>
        </p:nvSpPr>
        <p:spPr>
          <a:xfrm>
            <a:off x="14790062" y="9320732"/>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00">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4</a:t>
            </a:fld>
            <a:endParaRPr lang="es-MX" sz="2000"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 name="CuadroTexto 6">
            <a:extLst>
              <a:ext uri="{FF2B5EF4-FFF2-40B4-BE49-F238E27FC236}">
                <a16:creationId xmlns:a16="http://schemas.microsoft.com/office/drawing/2014/main" id="{8B89B800-2845-1E5C-3EF1-46CC070EB3E4}"/>
              </a:ext>
            </a:extLst>
          </p:cNvPr>
          <p:cNvSpPr txBox="1"/>
          <p:nvPr/>
        </p:nvSpPr>
        <p:spPr>
          <a:xfrm>
            <a:off x="918342" y="837601"/>
            <a:ext cx="7817126" cy="492443"/>
          </a:xfrm>
          <a:prstGeom prst="rect">
            <a:avLst/>
          </a:prstGeom>
          <a:noFill/>
        </p:spPr>
        <p:txBody>
          <a:bodyPr wrap="square">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pic>
        <p:nvPicPr>
          <p:cNvPr id="12" name="Google Shape;1153;p15" descr="Portapapeles parcialmente comprobado contorno">
            <a:extLst>
              <a:ext uri="{FF2B5EF4-FFF2-40B4-BE49-F238E27FC236}">
                <a16:creationId xmlns:a16="http://schemas.microsoft.com/office/drawing/2014/main" id="{66E7EA94-A406-6462-6B40-14B756D0423A}"/>
              </a:ext>
            </a:extLst>
          </p:cNvPr>
          <p:cNvPicPr preferRelativeResize="0"/>
          <p:nvPr/>
        </p:nvPicPr>
        <p:blipFill rotWithShape="1">
          <a:blip r:embed="rId3">
            <a:alphaModFix/>
          </a:blip>
          <a:srcRect/>
          <a:stretch/>
        </p:blipFill>
        <p:spPr>
          <a:xfrm>
            <a:off x="3675641" y="611294"/>
            <a:ext cx="773527" cy="773527"/>
          </a:xfrm>
          <a:prstGeom prst="rect">
            <a:avLst/>
          </a:prstGeom>
          <a:noFill/>
          <a:ln>
            <a:noFill/>
          </a:ln>
        </p:spPr>
      </p:pic>
    </p:spTree>
    <p:extLst>
      <p:ext uri="{BB962C8B-B14F-4D97-AF65-F5344CB8AC3E}">
        <p14:creationId xmlns:p14="http://schemas.microsoft.com/office/powerpoint/2010/main" val="590465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858708" y="2151923"/>
            <a:ext cx="10789954" cy="4691506"/>
          </a:xfrm>
        </p:spPr>
        <p:txBody>
          <a:bodyPr>
            <a:noAutofit/>
          </a:bodyPr>
          <a:lstStyle/>
          <a:p>
            <a:pPr marL="0" indent="0" algn="just">
              <a:lnSpc>
                <a:spcPct val="110000"/>
              </a:lnSpc>
              <a:buNone/>
            </a:pP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Por las razones anteriores, tomando en consideración que el referido requerimiento no fue contemplado en el “Programa de Arrendamiento Inmobiliario para el año 2026, IMSS-Arrendatario”, toda vez que deriva de circunstancias operativas posteriores y ajenas a la programación inicial, se solicita al H. Consejo Técnico del IMSS, que autorice incluir en dicho Programa, la contratación del arrendamiento de un inmueble para atender la necesidad inmobiliaria expuesta.</a:t>
            </a:r>
          </a:p>
          <a:p>
            <a:pPr marL="0" indent="0" algn="just">
              <a:lnSpc>
                <a:spcPct val="110000"/>
              </a:lnSpc>
              <a:buNone/>
            </a:pP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Finalmente, se hace constar que la revisión por parte de la Dirección Jurídica, se constriñe a validar los aspectos legales del proyecto de Acuerdo, con fundamento en lo dispuesto por el artículo 75, fracción IV, del Reglamento Interior del Instituto Mexicano del Seguro Social (RIIMSS), y no versa sobre los datos y documentos que se acompañan al mismo, los cuales corresponden al ámbito de responsabilidad de la Dirección de Administración, como instancia facultada para difundir, verificar y analizar la política inmobiliaria del Instituto, de conformidad con las disposiciones legales, reglamentarias y administrativas aplicables y los acuerdos del Consejo Técnico, en términos del artículo 69, fracción V, del RIIMSS.</a:t>
            </a:r>
          </a:p>
          <a:p>
            <a:pPr marL="0" indent="0" algn="just">
              <a:lnSpc>
                <a:spcPct val="110000"/>
              </a:lnSpc>
              <a:buNone/>
            </a:pPr>
            <a:endPar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p>
            <a:pPr marL="0" indent="0" algn="just">
              <a:lnSpc>
                <a:spcPct val="110000"/>
              </a:lnSpc>
              <a:buNone/>
            </a:pPr>
            <a:endPar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5" name="4 Imagen"/>
          <p:cNvPicPr/>
          <p:nvPr/>
        </p:nvPicPr>
        <p:blipFill rotWithShape="1">
          <a:blip r:embed="rId2" cstate="print">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l="21411" t="15208" r="31387" b="5104"/>
          <a:stretch/>
        </p:blipFill>
        <p:spPr bwMode="auto">
          <a:xfrm rot="5400000">
            <a:off x="12205941" y="2133693"/>
            <a:ext cx="2173339" cy="2209800"/>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6" name="5 Imagen"/>
          <p:cNvPicPr/>
          <p:nvPr/>
        </p:nvPicPr>
        <p:blipFill rotWithShape="1">
          <a:blip r:embed="rId4" cstate="print">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l="9534" t="30194" r="24364" b="15515"/>
          <a:stretch/>
        </p:blipFill>
        <p:spPr bwMode="auto">
          <a:xfrm>
            <a:off x="12187711" y="4962239"/>
            <a:ext cx="2209801" cy="2062684"/>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3" name="Marcador de número de diapositiva 3">
            <a:extLst>
              <a:ext uri="{FF2B5EF4-FFF2-40B4-BE49-F238E27FC236}">
                <a16:creationId xmlns:a16="http://schemas.microsoft.com/office/drawing/2014/main" id="{D779A695-804F-8ADA-DFE8-AE82E326089D}"/>
              </a:ext>
            </a:extLst>
          </p:cNvPr>
          <p:cNvSpPr txBox="1">
            <a:spLocks/>
          </p:cNvSpPr>
          <p:nvPr/>
        </p:nvSpPr>
        <p:spPr>
          <a:xfrm>
            <a:off x="14790062" y="9320732"/>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00">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5</a:t>
            </a:fld>
            <a:endParaRPr lang="es-MX" sz="2000"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 name="CuadroTexto 3">
            <a:extLst>
              <a:ext uri="{FF2B5EF4-FFF2-40B4-BE49-F238E27FC236}">
                <a16:creationId xmlns:a16="http://schemas.microsoft.com/office/drawing/2014/main" id="{74F07E5B-4179-7DDC-5286-90B6E4C222D2}"/>
              </a:ext>
            </a:extLst>
          </p:cNvPr>
          <p:cNvSpPr txBox="1"/>
          <p:nvPr/>
        </p:nvSpPr>
        <p:spPr>
          <a:xfrm>
            <a:off x="858708" y="797845"/>
            <a:ext cx="7817126" cy="492443"/>
          </a:xfrm>
          <a:prstGeom prst="rect">
            <a:avLst/>
          </a:prstGeom>
          <a:noFill/>
        </p:spPr>
        <p:txBody>
          <a:bodyPr wrap="square">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pic>
        <p:nvPicPr>
          <p:cNvPr id="7" name="Google Shape;1153;p15" descr="Portapapeles parcialmente comprobado contorno">
            <a:extLst>
              <a:ext uri="{FF2B5EF4-FFF2-40B4-BE49-F238E27FC236}">
                <a16:creationId xmlns:a16="http://schemas.microsoft.com/office/drawing/2014/main" id="{2F04BF7C-9C3C-C505-98B3-1D2008E473FA}"/>
              </a:ext>
            </a:extLst>
          </p:cNvPr>
          <p:cNvPicPr preferRelativeResize="0"/>
          <p:nvPr/>
        </p:nvPicPr>
        <p:blipFill rotWithShape="1">
          <a:blip r:embed="rId6">
            <a:alphaModFix/>
          </a:blip>
          <a:srcRect/>
          <a:stretch/>
        </p:blipFill>
        <p:spPr>
          <a:xfrm>
            <a:off x="3616007" y="571538"/>
            <a:ext cx="773527" cy="773527"/>
          </a:xfrm>
          <a:prstGeom prst="rect">
            <a:avLst/>
          </a:prstGeom>
          <a:noFill/>
          <a:ln>
            <a:noFill/>
          </a:ln>
        </p:spPr>
      </p:pic>
    </p:spTree>
    <p:extLst>
      <p:ext uri="{BB962C8B-B14F-4D97-AF65-F5344CB8AC3E}">
        <p14:creationId xmlns:p14="http://schemas.microsoft.com/office/powerpoint/2010/main" val="3671735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a:extLst>
              <a:ext uri="{FF2B5EF4-FFF2-40B4-BE49-F238E27FC236}">
                <a16:creationId xmlns:a16="http://schemas.microsoft.com/office/drawing/2014/main" id="{E057A65A-CC09-3E74-FA69-46D06D568B25}"/>
              </a:ext>
            </a:extLst>
          </p:cNvPr>
          <p:cNvSpPr txBox="1">
            <a:spLocks noChangeArrowheads="1"/>
          </p:cNvSpPr>
          <p:nvPr/>
        </p:nvSpPr>
        <p:spPr bwMode="auto">
          <a:xfrm>
            <a:off x="421114" y="1567174"/>
            <a:ext cx="1433430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eaLnBrk="0" fontAlgn="base" hangingPunct="0">
              <a:spcBef>
                <a:spcPct val="0"/>
              </a:spcBef>
              <a:spcAft>
                <a:spcPct val="0"/>
              </a:spcAft>
              <a:defRPr sz="1200">
                <a:solidFill>
                  <a:schemeClr val="tx1"/>
                </a:solidFill>
                <a:latin typeface="Arial" charset="0"/>
              </a:defRPr>
            </a:lvl6pPr>
            <a:lvl7pPr marL="2971800" indent="-228600" eaLnBrk="0" fontAlgn="base" hangingPunct="0">
              <a:spcBef>
                <a:spcPct val="0"/>
              </a:spcBef>
              <a:spcAft>
                <a:spcPct val="0"/>
              </a:spcAft>
              <a:defRPr sz="1200">
                <a:solidFill>
                  <a:schemeClr val="tx1"/>
                </a:solidFill>
                <a:latin typeface="Arial" charset="0"/>
              </a:defRPr>
            </a:lvl7pPr>
            <a:lvl8pPr marL="3429000" indent="-228600" eaLnBrk="0" fontAlgn="base" hangingPunct="0">
              <a:spcBef>
                <a:spcPct val="0"/>
              </a:spcBef>
              <a:spcAft>
                <a:spcPct val="0"/>
              </a:spcAft>
              <a:defRPr sz="1200">
                <a:solidFill>
                  <a:schemeClr val="tx1"/>
                </a:solidFill>
                <a:latin typeface="Arial" charset="0"/>
              </a:defRPr>
            </a:lvl8pPr>
            <a:lvl9pPr marL="3886200" indent="-228600" eaLnBrk="0" fontAlgn="base" hangingPunct="0">
              <a:spcBef>
                <a:spcPct val="0"/>
              </a:spcBef>
              <a:spcAft>
                <a:spcPct val="0"/>
              </a:spcAft>
              <a:defRPr sz="1200">
                <a:solidFill>
                  <a:schemeClr val="tx1"/>
                </a:solidFill>
                <a:latin typeface="Arial" charset="0"/>
              </a:defRPr>
            </a:lvl9pPr>
          </a:lstStyle>
          <a:p>
            <a:pPr algn="just" eaLnBrk="1" hangingPunct="1"/>
            <a:r>
              <a:rPr lang="es-ES_tradnl" sz="2000" dirty="0">
                <a:latin typeface="Noto Sans" panose="020B0502040504020204" pitchFamily="34" charset="0"/>
                <a:ea typeface="MS Mincho" panose="02020609040205080304" pitchFamily="49" charset="-128"/>
              </a:rPr>
              <a:t>“Este Consejo Técnico, con fundamento en lo dispuesto por los artículos 251 fracciones IV y XXXVIII, 263 y 264 fracciones III, XIV y XVII de la Ley del Seguro Social; 5 primer y segundo párrafos, 57 y 58 fracción XIV de la Ley Federal de las Entidades Paraestatales; 31 fracciones XVI y XX del Reglamento Interior del Instituto Mexicano del Seguro Social; de conformidad con el planteamiento presentado por el Director General, por conducto de la persona Titular de la Dirección de Administración, en términos del oficio número ____, del ___ de julio de 2026, así como el dictamen del Comité del mismo nombre del propio Órgano de Gobierno, emitido en reunión celebrada el día ____ del mismo mes y año; </a:t>
            </a:r>
            <a:r>
              <a:rPr lang="es-ES_tradnl" sz="2000" b="1" dirty="0">
                <a:latin typeface="Noto Sans" panose="020B0502040504020204" pitchFamily="34" charset="0"/>
                <a:ea typeface="MS Mincho" panose="02020609040205080304" pitchFamily="49" charset="-128"/>
              </a:rPr>
              <a:t>Acuerda: </a:t>
            </a:r>
            <a:endParaRPr lang="es-ES_tradnl" altLang="es-MX" sz="2000" b="1" dirty="0">
              <a:latin typeface="Noto Sans" panose="020B0502040504020204" pitchFamily="34" charset="0"/>
              <a:ea typeface="MS Mincho" panose="02020609040205080304" pitchFamily="49" charset="-128"/>
            </a:endParaRPr>
          </a:p>
        </p:txBody>
      </p:sp>
      <p:sp>
        <p:nvSpPr>
          <p:cNvPr id="10" name="Rectángulo 1">
            <a:extLst>
              <a:ext uri="{FF2B5EF4-FFF2-40B4-BE49-F238E27FC236}">
                <a16:creationId xmlns:a16="http://schemas.microsoft.com/office/drawing/2014/main" id="{FD4A4854-7CEE-004E-9478-B86102652235}"/>
              </a:ext>
            </a:extLst>
          </p:cNvPr>
          <p:cNvSpPr/>
          <p:nvPr/>
        </p:nvSpPr>
        <p:spPr>
          <a:xfrm>
            <a:off x="473948" y="3706747"/>
            <a:ext cx="14228637" cy="1631216"/>
          </a:xfrm>
          <a:prstGeom prst="rect">
            <a:avLst/>
          </a:prstGeom>
          <a:solidFill>
            <a:srgbClr val="235C4F"/>
          </a:solidFill>
        </p:spPr>
        <p:txBody>
          <a:bodyPr wrap="square">
            <a:spAutoFit/>
          </a:bodyPr>
          <a:lstStyle/>
          <a:p>
            <a:pPr algn="just">
              <a:spcAft>
                <a:spcPts val="1122"/>
              </a:spcAft>
            </a:pPr>
            <a:r>
              <a:rPr lang="es-MX" altLang="es-MX" sz="2000" b="1" dirty="0">
                <a:solidFill>
                  <a:schemeClr val="bg1"/>
                </a:solidFill>
                <a:latin typeface="Noto Sans "/>
                <a:ea typeface="Noto Sans" panose="020B0502040504020204" pitchFamily="34" charset="0"/>
                <a:cs typeface="Noto Sans Regular" panose="020B0604020202020204" charset="0"/>
              </a:rPr>
              <a:t>Primero. </a:t>
            </a:r>
            <a:r>
              <a:rPr lang="es-MX" altLang="es-MX" sz="2000" dirty="0">
                <a:solidFill>
                  <a:schemeClr val="bg1"/>
                </a:solidFill>
                <a:latin typeface="Noto Sans "/>
                <a:ea typeface="Noto Sans" panose="020B0502040504020204" pitchFamily="34" charset="0"/>
                <a:cs typeface="Noto Sans Regular" panose="020B0604020202020204" charset="0"/>
              </a:rPr>
              <a:t>Autorizar que se incluya en el </a:t>
            </a:r>
            <a:r>
              <a:rPr lang="es-MX" altLang="es-MX" sz="2000" i="1" dirty="0">
                <a:solidFill>
                  <a:schemeClr val="bg1"/>
                </a:solidFill>
                <a:latin typeface="Noto Sans "/>
                <a:ea typeface="Noto Sans" panose="020B0502040504020204" pitchFamily="34" charset="0"/>
                <a:cs typeface="Noto Sans Regular" panose="020B0604020202020204" charset="0"/>
              </a:rPr>
              <a:t>“Programa de Arrendamiento Inmobiliario para el año 2026, IMSS-Arrendatario“</a:t>
            </a:r>
            <a:r>
              <a:rPr lang="es-MX" altLang="es-MX" sz="2000" dirty="0">
                <a:solidFill>
                  <a:schemeClr val="bg1"/>
                </a:solidFill>
                <a:latin typeface="Noto Sans "/>
                <a:ea typeface="Noto Sans" panose="020B0502040504020204" pitchFamily="34" charset="0"/>
                <a:cs typeface="Noto Sans Regular" panose="020B0604020202020204" charset="0"/>
              </a:rPr>
              <a:t>, aprobado mediante el Acuerdo ACDO.SA2.HCT.281025/326.P.DA de 28 de octubre de 2025 y actualizado con los similares ACDO.SA2.HCT.260226/46.P.DA de 26 de febrero de 2026 y ACDO.SA2.HCT. / .P.DA de __ de ____ de ____, la celebración de un contrato de arrendamiento de inmueble, como Bodega de apoyo al Almacén Delegacional en el Estado de Nuevo León. </a:t>
            </a:r>
          </a:p>
        </p:txBody>
      </p:sp>
      <p:sp>
        <p:nvSpPr>
          <p:cNvPr id="11" name="Rectángulo 1">
            <a:extLst>
              <a:ext uri="{FF2B5EF4-FFF2-40B4-BE49-F238E27FC236}">
                <a16:creationId xmlns:a16="http://schemas.microsoft.com/office/drawing/2014/main" id="{FC64323E-1171-B231-4C5A-D2FBC3D282FF}"/>
              </a:ext>
            </a:extLst>
          </p:cNvPr>
          <p:cNvSpPr/>
          <p:nvPr/>
        </p:nvSpPr>
        <p:spPr>
          <a:xfrm>
            <a:off x="473949" y="5716802"/>
            <a:ext cx="14228637" cy="1323439"/>
          </a:xfrm>
          <a:prstGeom prst="rect">
            <a:avLst/>
          </a:prstGeom>
          <a:solidFill>
            <a:srgbClr val="235C4F"/>
          </a:solidFill>
        </p:spPr>
        <p:txBody>
          <a:bodyPr wrap="square">
            <a:spAutoFit/>
          </a:bodyPr>
          <a:lstStyle/>
          <a:p>
            <a:pPr algn="just">
              <a:spcAft>
                <a:spcPts val="1122"/>
              </a:spcAft>
            </a:pPr>
            <a:r>
              <a:rPr lang="es-MX" altLang="es-MX" sz="2000" b="1" dirty="0">
                <a:solidFill>
                  <a:schemeClr val="bg1"/>
                </a:solidFill>
                <a:latin typeface="Noto Sans "/>
                <a:ea typeface="Noto Sans" panose="020B0502040504020204" pitchFamily="34" charset="0"/>
              </a:rPr>
              <a:t>Segundo</a:t>
            </a:r>
            <a:r>
              <a:rPr lang="es-MX" altLang="es-MX" sz="2000" dirty="0">
                <a:solidFill>
                  <a:schemeClr val="bg1"/>
                </a:solidFill>
                <a:latin typeface="Noto Sans "/>
                <a:ea typeface="Noto Sans" panose="020B0502040504020204" pitchFamily="34" charset="0"/>
                <a:cs typeface="Noto Sans Regular" panose="020B0604020202020204" charset="0"/>
              </a:rPr>
              <a:t>. Autorizar a la persona Titular del Órgano de Operación Administrativa Desconcentrada Regional Nuevo León para que, una vez integrado el expediente de mérito, de conformidad con las Políticas para la Administración Inmobiliaria del Instituto Mexicano del Seguro Social, y cumplidos los requisitos normativos aplicables, celebre el contrato de arrendamiento referido en el punto que precede. </a:t>
            </a:r>
          </a:p>
        </p:txBody>
      </p:sp>
      <p:sp>
        <p:nvSpPr>
          <p:cNvPr id="12" name="Rectángulo 1">
            <a:extLst>
              <a:ext uri="{FF2B5EF4-FFF2-40B4-BE49-F238E27FC236}">
                <a16:creationId xmlns:a16="http://schemas.microsoft.com/office/drawing/2014/main" id="{8905DA00-8BFE-9A5F-9DA2-22B5032477D4}"/>
              </a:ext>
            </a:extLst>
          </p:cNvPr>
          <p:cNvSpPr/>
          <p:nvPr/>
        </p:nvSpPr>
        <p:spPr>
          <a:xfrm>
            <a:off x="473950" y="7448777"/>
            <a:ext cx="14228637" cy="1015663"/>
          </a:xfrm>
          <a:prstGeom prst="rect">
            <a:avLst/>
          </a:prstGeom>
          <a:solidFill>
            <a:srgbClr val="235C4F"/>
          </a:solidFill>
        </p:spPr>
        <p:txBody>
          <a:bodyPr wrap="square">
            <a:spAutoFit/>
          </a:bodyPr>
          <a:lstStyle/>
          <a:p>
            <a:pPr algn="just">
              <a:spcAft>
                <a:spcPts val="1122"/>
              </a:spcAft>
            </a:pPr>
            <a:r>
              <a:rPr lang="es-MX" altLang="es-MX" sz="2000" b="1" dirty="0">
                <a:solidFill>
                  <a:schemeClr val="bg1"/>
                </a:solidFill>
                <a:latin typeface="Noto Sans "/>
                <a:ea typeface="Noto Sans" panose="020B0502040504020204" pitchFamily="34" charset="0"/>
              </a:rPr>
              <a:t>Tercero</a:t>
            </a:r>
            <a:r>
              <a:rPr lang="es-MX" altLang="es-MX" sz="2000" dirty="0">
                <a:solidFill>
                  <a:schemeClr val="bg1"/>
                </a:solidFill>
                <a:latin typeface="Noto Sans "/>
                <a:ea typeface="Noto Sans" panose="020B0502040504020204" pitchFamily="34" charset="0"/>
                <a:cs typeface="Noto Sans Regular" panose="020B0604020202020204" charset="0"/>
              </a:rPr>
              <a:t>. La Dirección de Administración deberá informar el resultado de la autorización referida en el punto Primero de este Acuerdo, en el informe de resultados del </a:t>
            </a:r>
            <a:r>
              <a:rPr lang="es-MX" altLang="es-MX" sz="2000" i="1" dirty="0">
                <a:solidFill>
                  <a:schemeClr val="bg1"/>
                </a:solidFill>
                <a:latin typeface="Noto Sans "/>
                <a:ea typeface="Noto Sans" panose="020B0502040504020204" pitchFamily="34" charset="0"/>
                <a:cs typeface="Noto Sans Regular" panose="020B0604020202020204" charset="0"/>
              </a:rPr>
              <a:t>“Programa de Arrendamiento Inmobiliario para el año 2026, IMSS-Arrendatario“</a:t>
            </a:r>
            <a:r>
              <a:rPr lang="es-MX" altLang="es-MX" sz="2000" dirty="0">
                <a:solidFill>
                  <a:schemeClr val="bg1"/>
                </a:solidFill>
                <a:latin typeface="Noto Sans "/>
                <a:ea typeface="Noto Sans" panose="020B0502040504020204" pitchFamily="34" charset="0"/>
                <a:cs typeface="Noto Sans Regular" panose="020B0604020202020204" charset="0"/>
              </a:rPr>
              <a:t>, durante el primer trimestre del ejercicio fiscal 2027.” </a:t>
            </a:r>
          </a:p>
        </p:txBody>
      </p:sp>
      <p:sp>
        <p:nvSpPr>
          <p:cNvPr id="2" name="Marcador de número de diapositiva 3">
            <a:extLst>
              <a:ext uri="{FF2B5EF4-FFF2-40B4-BE49-F238E27FC236}">
                <a16:creationId xmlns:a16="http://schemas.microsoft.com/office/drawing/2014/main" id="{A85E7C29-267C-D6AA-E521-B5EB1B5EC1E3}"/>
              </a:ext>
            </a:extLst>
          </p:cNvPr>
          <p:cNvSpPr txBox="1">
            <a:spLocks/>
          </p:cNvSpPr>
          <p:nvPr/>
        </p:nvSpPr>
        <p:spPr>
          <a:xfrm>
            <a:off x="14790062" y="9320732"/>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00">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6</a:t>
            </a:fld>
            <a:endParaRPr lang="es-MX" sz="2000"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 name="Google Shape;1152;p15">
            <a:extLst>
              <a:ext uri="{FF2B5EF4-FFF2-40B4-BE49-F238E27FC236}">
                <a16:creationId xmlns:a16="http://schemas.microsoft.com/office/drawing/2014/main" id="{A0553E42-4E39-6467-CED5-3E3DF333C3CF}"/>
              </a:ext>
            </a:extLst>
          </p:cNvPr>
          <p:cNvSpPr txBox="1"/>
          <p:nvPr/>
        </p:nvSpPr>
        <p:spPr>
          <a:xfrm>
            <a:off x="867131" y="817968"/>
            <a:ext cx="4589452" cy="449748"/>
          </a:xfrm>
          <a:prstGeom prst="rect">
            <a:avLst/>
          </a:prstGeom>
          <a:noFill/>
          <a:ln>
            <a:noFill/>
          </a:ln>
        </p:spPr>
        <p:txBody>
          <a:bodyPr spcFirstLastPara="1" wrap="square" lIns="91252" tIns="45614" rIns="91252" bIns="45614" anchor="t" anchorCtr="0">
            <a:noAutofit/>
          </a:bodyPr>
          <a:lstStyle/>
          <a:p>
            <a:pPr lvl="0">
              <a:lnSpc>
                <a:spcPct val="90000"/>
              </a:lnSpc>
              <a:buClr>
                <a:srgbClr val="BC945A"/>
              </a:buClr>
              <a:buSzPts val="2400"/>
            </a:pPr>
            <a:r>
              <a:rPr lang="es-MX" sz="2600" b="1" dirty="0">
                <a:solidFill>
                  <a:srgbClr val="285C4D"/>
                </a:solidFill>
                <a:latin typeface="Noto Sans Bold" panose="020B0802040504020204" pitchFamily="34" charset="0"/>
                <a:cs typeface="Noto Sans Bold" panose="020B0802040504020204" pitchFamily="34" charset="0"/>
                <a:sym typeface="Arial"/>
              </a:rPr>
              <a:t>III. Proyecto de Acuerdo </a:t>
            </a:r>
          </a:p>
        </p:txBody>
      </p:sp>
      <p:pic>
        <p:nvPicPr>
          <p:cNvPr id="6" name="Google Shape;1098;p11" descr="Apretón De Manos Reunión Acuerdo - Gráficos vectoriales gratis en Pixabay">
            <a:extLst>
              <a:ext uri="{FF2B5EF4-FFF2-40B4-BE49-F238E27FC236}">
                <a16:creationId xmlns:a16="http://schemas.microsoft.com/office/drawing/2014/main" id="{F0D82F30-8B33-896B-2CD4-3942F6FFAA7D}"/>
              </a:ext>
            </a:extLst>
          </p:cNvPr>
          <p:cNvPicPr preferRelativeResize="0"/>
          <p:nvPr/>
        </p:nvPicPr>
        <p:blipFill rotWithShape="1">
          <a:blip r:embed="rId2">
            <a:alphaModFix/>
          </a:blip>
          <a:srcRect/>
          <a:stretch/>
        </p:blipFill>
        <p:spPr>
          <a:xfrm>
            <a:off x="5544972" y="655004"/>
            <a:ext cx="761930" cy="762441"/>
          </a:xfrm>
          <a:prstGeom prst="rect">
            <a:avLst/>
          </a:prstGeom>
          <a:noFill/>
          <a:ln>
            <a:noFill/>
          </a:ln>
          <a:effectLst>
            <a:outerShdw blurRad="50800" dist="50800" dir="5400000" algn="ctr" rotWithShape="0">
              <a:srgbClr val="FFFFFF"/>
            </a:outerShdw>
          </a:effectLst>
        </p:spPr>
      </p:pic>
    </p:spTree>
    <p:extLst>
      <p:ext uri="{BB962C8B-B14F-4D97-AF65-F5344CB8AC3E}">
        <p14:creationId xmlns:p14="http://schemas.microsoft.com/office/powerpoint/2010/main" val="3845452243"/>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Diseño personalizado">
  <a:themeElements>
    <a:clrScheme name="Tema d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8D0F52-0AA8-4726-AEF1-14A38C2C08CC}">
  <ds:schemaRefs>
    <ds:schemaRef ds:uri="http://schemas.microsoft.com/sharepoint/v3"/>
    <ds:schemaRef ds:uri="http://purl.org/dc/elements/1.1/"/>
    <ds:schemaRef ds:uri="http://purl.org/dc/dcmitype/"/>
    <ds:schemaRef ds:uri="http://purl.org/dc/terms/"/>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FEF777AF-8B6C-4EE6-9887-7B5A952A5E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E2ED3F0-4B99-442C-8047-AA6F46AD1E5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3554</TotalTime>
  <Words>1168</Words>
  <Application>Microsoft Office PowerPoint</Application>
  <PresentationFormat>Personalizado</PresentationFormat>
  <Paragraphs>41</Paragraphs>
  <Slides>6</Slides>
  <Notes>1</Notes>
  <HiddenSlides>0</HiddenSlides>
  <MMClips>0</MMClips>
  <ScaleCrop>false</ScaleCrop>
  <HeadingPairs>
    <vt:vector size="6" baseType="variant">
      <vt:variant>
        <vt:lpstr>Fuentes usadas</vt:lpstr>
      </vt:variant>
      <vt:variant>
        <vt:i4>12</vt:i4>
      </vt:variant>
      <vt:variant>
        <vt:lpstr>Tema</vt:lpstr>
      </vt:variant>
      <vt:variant>
        <vt:i4>2</vt:i4>
      </vt:variant>
      <vt:variant>
        <vt:lpstr>Títulos de diapositiva</vt:lpstr>
      </vt:variant>
      <vt:variant>
        <vt:i4>6</vt:i4>
      </vt:variant>
    </vt:vector>
  </HeadingPairs>
  <TitlesOfParts>
    <vt:vector size="20" baseType="lpstr">
      <vt:lpstr>Aptos</vt:lpstr>
      <vt:lpstr>Aptos Display</vt:lpstr>
      <vt:lpstr>Arial</vt:lpstr>
      <vt:lpstr>Calibri</vt:lpstr>
      <vt:lpstr>Noto Sans</vt:lpstr>
      <vt:lpstr>Noto Sans </vt:lpstr>
      <vt:lpstr>Noto Sans Bold</vt:lpstr>
      <vt:lpstr>Noto Sans Medium</vt:lpstr>
      <vt:lpstr>Noto Sans Regular</vt:lpstr>
      <vt:lpstr>Noto Sans SemiBold</vt:lpstr>
      <vt:lpstr>Noto Son Bold </vt:lpstr>
      <vt:lpstr>Wingdings</vt:lpstr>
      <vt:lpstr>Diseño personalizado</vt:lpstr>
      <vt:lpstr>1_Diseño personalizado</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Guillermo Enrique Gomez Parra</cp:lastModifiedBy>
  <cp:revision>126</cp:revision>
  <dcterms:created xsi:type="dcterms:W3CDTF">2025-12-30T21:08:16Z</dcterms:created>
  <dcterms:modified xsi:type="dcterms:W3CDTF">2026-07-01T20:13:19Z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