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9" r:id="rId4"/>
  </p:sldMasterIdLst>
  <p:notesMasterIdLst>
    <p:notesMasterId r:id="rId10"/>
  </p:notesMasterIdLst>
  <p:handoutMasterIdLst>
    <p:handoutMasterId r:id="rId11"/>
  </p:handoutMasterIdLst>
  <p:sldIdLst>
    <p:sldId id="259" r:id="rId5"/>
    <p:sldId id="265" r:id="rId6"/>
    <p:sldId id="271" r:id="rId7"/>
    <p:sldId id="284" r:id="rId8"/>
    <p:sldId id="285" r:id="rId9"/>
  </p:sldIdLst>
  <p:sldSz cx="15546388" cy="10059988"/>
  <p:notesSz cx="6858000" cy="9144000"/>
  <p:embeddedFontLst>
    <p:embeddedFont>
      <p:font typeface="Calibri" panose="020F0502020204030204" pitchFamily="34" charset="0"/>
      <p:regular r:id="rId12"/>
      <p:bold r:id="rId13"/>
      <p:italic r:id="rId14"/>
      <p:boldItalic r:id="rId15"/>
    </p:embeddedFont>
    <p:embeddedFont>
      <p:font typeface="Calibri Light" panose="020F0302020204030204" pitchFamily="34" charset="0"/>
      <p:regular r:id="rId16"/>
      <p:italic r:id="rId17"/>
    </p:embeddedFont>
    <p:embeddedFont>
      <p:font typeface="Montserrat" pitchFamily="2" charset="77"/>
      <p:regular r:id="rId18"/>
      <p:bold r:id="rId19"/>
      <p:italic r:id="rId20"/>
      <p:boldItalic r:id="rId21"/>
    </p:embeddedFont>
    <p:embeddedFont>
      <p:font typeface="Montserrat SemiBold" pitchFamily="2" charset="77"/>
      <p:regular r:id="rId22"/>
      <p:bold r:id="rId23"/>
      <p:italic r:id="rId24"/>
      <p:boldItalic r:id="rId2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9" userDrawn="1">
          <p15:clr>
            <a:srgbClr val="A4A3A4"/>
          </p15:clr>
        </p15:guide>
        <p15:guide id="2" pos="489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C9A2"/>
    <a:srgbClr val="A42145"/>
    <a:srgbClr val="404040"/>
    <a:srgbClr val="5B0F00"/>
    <a:srgbClr val="BC945A"/>
    <a:srgbClr val="245C4F"/>
    <a:srgbClr val="5F0F00"/>
    <a:srgbClr val="6E152E"/>
    <a:srgbClr val="691B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34" autoAdjust="0"/>
    <p:restoredTop sz="86395"/>
  </p:normalViewPr>
  <p:slideViewPr>
    <p:cSldViewPr snapToGrid="0" snapToObjects="1">
      <p:cViewPr varScale="1">
        <p:scale>
          <a:sx n="74" d="100"/>
          <a:sy n="74" d="100"/>
        </p:scale>
        <p:origin x="1072" y="192"/>
      </p:cViewPr>
      <p:guideLst>
        <p:guide orient="horz" pos="3169"/>
        <p:guide pos="4897"/>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3" d="100"/>
          <a:sy n="93" d="100"/>
        </p:scale>
        <p:origin x="2576"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10.fntdata"/><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2" Type="http://schemas.openxmlformats.org/officeDocument/2006/relationships/customXml" Target="../customXml/item2.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24" Type="http://schemas.openxmlformats.org/officeDocument/2006/relationships/font" Target="fonts/font13.fntdata"/><Relationship Id="rId5" Type="http://schemas.openxmlformats.org/officeDocument/2006/relationships/slide" Target="slides/slide1.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theme" Target="theme/theme1.xml"/><Relationship Id="rId10" Type="http://schemas.openxmlformats.org/officeDocument/2006/relationships/notesMaster" Target="notesMasters/notesMaster1.xml"/><Relationship Id="rId19"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927D54E-8C2E-5140-8C91-3FEA4A3AB80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id="{F2D13BB7-3677-894F-9A14-A006787831D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95092CE-056A-8E4F-AA38-7AF6D4E38A72}" type="datetimeFigureOut">
              <a:rPr lang="es-MX" smtClean="0"/>
              <a:t>14/04/23</a:t>
            </a:fld>
            <a:endParaRPr lang="es-MX"/>
          </a:p>
        </p:txBody>
      </p:sp>
      <p:sp>
        <p:nvSpPr>
          <p:cNvPr id="4" name="Marcador de pie de página 3">
            <a:extLst>
              <a:ext uri="{FF2B5EF4-FFF2-40B4-BE49-F238E27FC236}">
                <a16:creationId xmlns:a16="http://schemas.microsoft.com/office/drawing/2014/main" id="{21DC28EA-8CAC-E143-B39A-5889FAF7299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68C73B85-DAD0-4144-A9F5-B99516FD33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283F5F3-A0C0-064E-A21B-3D52FC9E23D3}" type="slidenum">
              <a:rPr lang="es-MX" smtClean="0"/>
              <a:t>‹Nº›</a:t>
            </a:fld>
            <a:endParaRPr lang="es-MX"/>
          </a:p>
        </p:txBody>
      </p:sp>
    </p:spTree>
    <p:extLst>
      <p:ext uri="{BB962C8B-B14F-4D97-AF65-F5344CB8AC3E}">
        <p14:creationId xmlns:p14="http://schemas.microsoft.com/office/powerpoint/2010/main" val="2495397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0E016B-CAC3-6B4C-90C0-D7AA6A747DA3}" type="datetimeFigureOut">
              <a:rPr lang="es-MX" smtClean="0"/>
              <a:t>14/04/23</a:t>
            </a:fld>
            <a:endParaRPr lang="es-MX"/>
          </a:p>
        </p:txBody>
      </p:sp>
      <p:sp>
        <p:nvSpPr>
          <p:cNvPr id="4" name="Marcador de imagen de diapositiva 3"/>
          <p:cNvSpPr>
            <a:spLocks noGrp="1" noRot="1" noChangeAspect="1"/>
          </p:cNvSpPr>
          <p:nvPr>
            <p:ph type="sldImg" idx="2"/>
          </p:nvPr>
        </p:nvSpPr>
        <p:spPr>
          <a:xfrm>
            <a:off x="1044575" y="1143000"/>
            <a:ext cx="476885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BF3107-FFE8-3645-B89F-777090C37BF5}" type="slidenum">
              <a:rPr lang="es-MX" smtClean="0"/>
              <a:t>‹Nº›</a:t>
            </a:fld>
            <a:endParaRPr lang="es-MX"/>
          </a:p>
        </p:txBody>
      </p:sp>
    </p:spTree>
    <p:extLst>
      <p:ext uri="{BB962C8B-B14F-4D97-AF65-F5344CB8AC3E}">
        <p14:creationId xmlns:p14="http://schemas.microsoft.com/office/powerpoint/2010/main" val="3198904202"/>
      </p:ext>
    </p:extLst>
  </p:cSld>
  <p:clrMap bg1="lt1" tx1="dk1" bg2="lt2" tx2="dk2" accent1="accent1" accent2="accent2" accent3="accent3" accent4="accent4" accent5="accent5" accent6="accent6" hlink="hlink" folHlink="folHlink"/>
  <p:notesStyle>
    <a:lvl1pPr marL="0" algn="l" defTabSz="1229014" rtl="0" eaLnBrk="1" latinLnBrk="0" hangingPunct="1">
      <a:defRPr sz="1613" kern="1200">
        <a:solidFill>
          <a:schemeClr val="tx1"/>
        </a:solidFill>
        <a:latin typeface="+mn-lt"/>
        <a:ea typeface="+mn-ea"/>
        <a:cs typeface="+mn-cs"/>
      </a:defRPr>
    </a:lvl1pPr>
    <a:lvl2pPr marL="614508" algn="l" defTabSz="1229014" rtl="0" eaLnBrk="1" latinLnBrk="0" hangingPunct="1">
      <a:defRPr sz="1613" kern="1200">
        <a:solidFill>
          <a:schemeClr val="tx1"/>
        </a:solidFill>
        <a:latin typeface="+mn-lt"/>
        <a:ea typeface="+mn-ea"/>
        <a:cs typeface="+mn-cs"/>
      </a:defRPr>
    </a:lvl2pPr>
    <a:lvl3pPr marL="1229014" algn="l" defTabSz="1229014" rtl="0" eaLnBrk="1" latinLnBrk="0" hangingPunct="1">
      <a:defRPr sz="1613" kern="1200">
        <a:solidFill>
          <a:schemeClr val="tx1"/>
        </a:solidFill>
        <a:latin typeface="+mn-lt"/>
        <a:ea typeface="+mn-ea"/>
        <a:cs typeface="+mn-cs"/>
      </a:defRPr>
    </a:lvl3pPr>
    <a:lvl4pPr marL="1843522" algn="l" defTabSz="1229014" rtl="0" eaLnBrk="1" latinLnBrk="0" hangingPunct="1">
      <a:defRPr sz="1613" kern="1200">
        <a:solidFill>
          <a:schemeClr val="tx1"/>
        </a:solidFill>
        <a:latin typeface="+mn-lt"/>
        <a:ea typeface="+mn-ea"/>
        <a:cs typeface="+mn-cs"/>
      </a:defRPr>
    </a:lvl4pPr>
    <a:lvl5pPr marL="2458028" algn="l" defTabSz="1229014" rtl="0" eaLnBrk="1" latinLnBrk="0" hangingPunct="1">
      <a:defRPr sz="1613" kern="1200">
        <a:solidFill>
          <a:schemeClr val="tx1"/>
        </a:solidFill>
        <a:latin typeface="+mn-lt"/>
        <a:ea typeface="+mn-ea"/>
        <a:cs typeface="+mn-cs"/>
      </a:defRPr>
    </a:lvl5pPr>
    <a:lvl6pPr marL="3072536" algn="l" defTabSz="1229014" rtl="0" eaLnBrk="1" latinLnBrk="0" hangingPunct="1">
      <a:defRPr sz="1613" kern="1200">
        <a:solidFill>
          <a:schemeClr val="tx1"/>
        </a:solidFill>
        <a:latin typeface="+mn-lt"/>
        <a:ea typeface="+mn-ea"/>
        <a:cs typeface="+mn-cs"/>
      </a:defRPr>
    </a:lvl6pPr>
    <a:lvl7pPr marL="3687042" algn="l" defTabSz="1229014" rtl="0" eaLnBrk="1" latinLnBrk="0" hangingPunct="1">
      <a:defRPr sz="1613" kern="1200">
        <a:solidFill>
          <a:schemeClr val="tx1"/>
        </a:solidFill>
        <a:latin typeface="+mn-lt"/>
        <a:ea typeface="+mn-ea"/>
        <a:cs typeface="+mn-cs"/>
      </a:defRPr>
    </a:lvl7pPr>
    <a:lvl8pPr marL="4301550" algn="l" defTabSz="1229014" rtl="0" eaLnBrk="1" latinLnBrk="0" hangingPunct="1">
      <a:defRPr sz="1613" kern="1200">
        <a:solidFill>
          <a:schemeClr val="tx1"/>
        </a:solidFill>
        <a:latin typeface="+mn-lt"/>
        <a:ea typeface="+mn-ea"/>
        <a:cs typeface="+mn-cs"/>
      </a:defRPr>
    </a:lvl8pPr>
    <a:lvl9pPr marL="4916058" algn="l" defTabSz="1229014" rtl="0" eaLnBrk="1" latinLnBrk="0" hangingPunct="1">
      <a:defRPr sz="161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44575" y="1143000"/>
            <a:ext cx="4768850" cy="3086100"/>
          </a:xfrm>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4ABF3107-FFE8-3645-B89F-777090C37BF5}" type="slidenum">
              <a:rPr lang="es-MX" smtClean="0"/>
              <a:t>1</a:t>
            </a:fld>
            <a:endParaRPr lang="es-MX"/>
          </a:p>
        </p:txBody>
      </p:sp>
    </p:spTree>
    <p:extLst>
      <p:ext uri="{BB962C8B-B14F-4D97-AF65-F5344CB8AC3E}">
        <p14:creationId xmlns:p14="http://schemas.microsoft.com/office/powerpoint/2010/main" val="2140446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44575" y="1143000"/>
            <a:ext cx="4768850" cy="30861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4</a:t>
            </a:fld>
            <a:endParaRPr lang="es-MX"/>
          </a:p>
        </p:txBody>
      </p:sp>
    </p:spTree>
    <p:extLst>
      <p:ext uri="{BB962C8B-B14F-4D97-AF65-F5344CB8AC3E}">
        <p14:creationId xmlns:p14="http://schemas.microsoft.com/office/powerpoint/2010/main" val="3336558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979" y="1646392"/>
            <a:ext cx="13214430" cy="3502366"/>
          </a:xfrm>
        </p:spPr>
        <p:txBody>
          <a:bodyPr anchor="b"/>
          <a:lstStyle>
            <a:lvl1pPr algn="ctr">
              <a:defRPr sz="8801"/>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3299" y="5283823"/>
            <a:ext cx="11659791" cy="2428834"/>
          </a:xfrm>
        </p:spPr>
        <p:txBody>
          <a:bodyPr/>
          <a:lstStyle>
            <a:lvl1pPr marL="0" indent="0" algn="ctr">
              <a:buNone/>
              <a:defRPr sz="3521"/>
            </a:lvl1pPr>
            <a:lvl2pPr marL="670667" indent="0" algn="ctr">
              <a:buNone/>
              <a:defRPr sz="2934"/>
            </a:lvl2pPr>
            <a:lvl3pPr marL="1341333" indent="0" algn="ctr">
              <a:buNone/>
              <a:defRPr sz="2640"/>
            </a:lvl3pPr>
            <a:lvl4pPr marL="2012000" indent="0" algn="ctr">
              <a:buNone/>
              <a:defRPr sz="2347"/>
            </a:lvl4pPr>
            <a:lvl5pPr marL="2682667" indent="0" algn="ctr">
              <a:buNone/>
              <a:defRPr sz="2347"/>
            </a:lvl5pPr>
            <a:lvl6pPr marL="3353333" indent="0" algn="ctr">
              <a:buNone/>
              <a:defRPr sz="2347"/>
            </a:lvl6pPr>
            <a:lvl7pPr marL="4024000" indent="0" algn="ctr">
              <a:buNone/>
              <a:defRPr sz="2347"/>
            </a:lvl7pPr>
            <a:lvl8pPr marL="4694667" indent="0" algn="ctr">
              <a:buNone/>
              <a:defRPr sz="2347"/>
            </a:lvl8pPr>
            <a:lvl9pPr marL="5365333" indent="0" algn="ctr">
              <a:buNone/>
              <a:defRPr sz="2347"/>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14/04/23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891944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14/04/23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825832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718" y="2508014"/>
            <a:ext cx="13408760" cy="4184675"/>
          </a:xfrm>
        </p:spPr>
        <p:txBody>
          <a:bodyPr anchor="b"/>
          <a:lstStyle>
            <a:lvl1pPr>
              <a:defRPr sz="8801"/>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718" y="6732277"/>
            <a:ext cx="13408760" cy="2200622"/>
          </a:xfrm>
        </p:spPr>
        <p:txBody>
          <a:bodyPr/>
          <a:lstStyle>
            <a:lvl1pPr marL="0" indent="0">
              <a:buNone/>
              <a:defRPr sz="3521">
                <a:solidFill>
                  <a:schemeClr val="tx1"/>
                </a:solidFill>
              </a:defRPr>
            </a:lvl1pPr>
            <a:lvl2pPr marL="670667" indent="0">
              <a:buNone/>
              <a:defRPr sz="2934">
                <a:solidFill>
                  <a:schemeClr val="tx1">
                    <a:tint val="75000"/>
                  </a:schemeClr>
                </a:solidFill>
              </a:defRPr>
            </a:lvl2pPr>
            <a:lvl3pPr marL="1341333" indent="0">
              <a:buNone/>
              <a:defRPr sz="2640">
                <a:solidFill>
                  <a:schemeClr val="tx1">
                    <a:tint val="75000"/>
                  </a:schemeClr>
                </a:solidFill>
              </a:defRPr>
            </a:lvl3pPr>
            <a:lvl4pPr marL="2012000" indent="0">
              <a:buNone/>
              <a:defRPr sz="2347">
                <a:solidFill>
                  <a:schemeClr val="tx1">
                    <a:tint val="75000"/>
                  </a:schemeClr>
                </a:solidFill>
              </a:defRPr>
            </a:lvl4pPr>
            <a:lvl5pPr marL="2682667" indent="0">
              <a:buNone/>
              <a:defRPr sz="2347">
                <a:solidFill>
                  <a:schemeClr val="tx1">
                    <a:tint val="75000"/>
                  </a:schemeClr>
                </a:solidFill>
              </a:defRPr>
            </a:lvl5pPr>
            <a:lvl6pPr marL="3353333" indent="0">
              <a:buNone/>
              <a:defRPr sz="2347">
                <a:solidFill>
                  <a:schemeClr val="tx1">
                    <a:tint val="75000"/>
                  </a:schemeClr>
                </a:solidFill>
              </a:defRPr>
            </a:lvl6pPr>
            <a:lvl7pPr marL="4024000" indent="0">
              <a:buNone/>
              <a:defRPr sz="2347">
                <a:solidFill>
                  <a:schemeClr val="tx1">
                    <a:tint val="75000"/>
                  </a:schemeClr>
                </a:solidFill>
              </a:defRPr>
            </a:lvl7pPr>
            <a:lvl8pPr marL="4694667" indent="0">
              <a:buNone/>
              <a:defRPr sz="2347">
                <a:solidFill>
                  <a:schemeClr val="tx1">
                    <a:tint val="75000"/>
                  </a:schemeClr>
                </a:solidFill>
              </a:defRPr>
            </a:lvl8pPr>
            <a:lvl9pPr marL="5365333" indent="0">
              <a:buNone/>
              <a:defRPr sz="2347">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2B8DF0E-90BF-EC4E-8934-156187A1162F}" type="datetimeFigureOut">
              <a:rPr lang="es-MX" smtClean="0"/>
              <a:t>14/04/23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236191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814"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70359"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2B8DF0E-90BF-EC4E-8934-156187A1162F}" type="datetimeFigureOut">
              <a:rPr lang="es-MX" smtClean="0"/>
              <a:t>14/04/23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589048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839" y="535603"/>
            <a:ext cx="13408760" cy="1944466"/>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841" y="2466095"/>
            <a:ext cx="6576850" cy="1208595"/>
          </a:xfrm>
        </p:spPr>
        <p:txBody>
          <a:bodyPr anchor="b"/>
          <a:lstStyle>
            <a:lvl1pPr marL="0" indent="0">
              <a:buNone/>
              <a:defRPr sz="3521" b="1"/>
            </a:lvl1pPr>
            <a:lvl2pPr marL="670667" indent="0">
              <a:buNone/>
              <a:defRPr sz="2934" b="1"/>
            </a:lvl2pPr>
            <a:lvl3pPr marL="1341333" indent="0">
              <a:buNone/>
              <a:defRPr sz="2640" b="1"/>
            </a:lvl3pPr>
            <a:lvl4pPr marL="2012000" indent="0">
              <a:buNone/>
              <a:defRPr sz="2347" b="1"/>
            </a:lvl4pPr>
            <a:lvl5pPr marL="2682667" indent="0">
              <a:buNone/>
              <a:defRPr sz="2347" b="1"/>
            </a:lvl5pPr>
            <a:lvl6pPr marL="3353333" indent="0">
              <a:buNone/>
              <a:defRPr sz="2347" b="1"/>
            </a:lvl6pPr>
            <a:lvl7pPr marL="4024000" indent="0">
              <a:buNone/>
              <a:defRPr sz="2347" b="1"/>
            </a:lvl7pPr>
            <a:lvl8pPr marL="4694667" indent="0">
              <a:buNone/>
              <a:defRPr sz="2347" b="1"/>
            </a:lvl8pPr>
            <a:lvl9pPr marL="5365333" indent="0">
              <a:buNone/>
              <a:defRPr sz="2347" b="1"/>
            </a:lvl9pPr>
          </a:lstStyle>
          <a:p>
            <a:pPr lvl="0"/>
            <a:r>
              <a:rPr lang="es-ES"/>
              <a:t>Haga clic para modificar los estilos de texto del patrón</a:t>
            </a:r>
          </a:p>
        </p:txBody>
      </p:sp>
      <p:sp>
        <p:nvSpPr>
          <p:cNvPr id="4" name="Content Placeholder 3"/>
          <p:cNvSpPr>
            <a:spLocks noGrp="1"/>
          </p:cNvSpPr>
          <p:nvPr>
            <p:ph sz="half" idx="2"/>
          </p:nvPr>
        </p:nvSpPr>
        <p:spPr>
          <a:xfrm>
            <a:off x="1070841" y="3674690"/>
            <a:ext cx="657685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70360" y="2466095"/>
            <a:ext cx="6609240" cy="1208595"/>
          </a:xfrm>
        </p:spPr>
        <p:txBody>
          <a:bodyPr anchor="b"/>
          <a:lstStyle>
            <a:lvl1pPr marL="0" indent="0">
              <a:buNone/>
              <a:defRPr sz="3521" b="1"/>
            </a:lvl1pPr>
            <a:lvl2pPr marL="670667" indent="0">
              <a:buNone/>
              <a:defRPr sz="2934" b="1"/>
            </a:lvl2pPr>
            <a:lvl3pPr marL="1341333" indent="0">
              <a:buNone/>
              <a:defRPr sz="2640" b="1"/>
            </a:lvl3pPr>
            <a:lvl4pPr marL="2012000" indent="0">
              <a:buNone/>
              <a:defRPr sz="2347" b="1"/>
            </a:lvl4pPr>
            <a:lvl5pPr marL="2682667" indent="0">
              <a:buNone/>
              <a:defRPr sz="2347" b="1"/>
            </a:lvl5pPr>
            <a:lvl6pPr marL="3353333" indent="0">
              <a:buNone/>
              <a:defRPr sz="2347" b="1"/>
            </a:lvl6pPr>
            <a:lvl7pPr marL="4024000" indent="0">
              <a:buNone/>
              <a:defRPr sz="2347" b="1"/>
            </a:lvl7pPr>
            <a:lvl8pPr marL="4694667" indent="0">
              <a:buNone/>
              <a:defRPr sz="2347" b="1"/>
            </a:lvl8pPr>
            <a:lvl9pPr marL="5365333" indent="0">
              <a:buNone/>
              <a:defRPr sz="2347" b="1"/>
            </a:lvl9pPr>
          </a:lstStyle>
          <a:p>
            <a:pPr lvl="0"/>
            <a:r>
              <a:rPr lang="es-ES"/>
              <a:t>Haga clic para modificar los estilos de texto del patrón</a:t>
            </a:r>
          </a:p>
        </p:txBody>
      </p:sp>
      <p:sp>
        <p:nvSpPr>
          <p:cNvPr id="6" name="Content Placeholder 5"/>
          <p:cNvSpPr>
            <a:spLocks noGrp="1"/>
          </p:cNvSpPr>
          <p:nvPr>
            <p:ph sz="quarter" idx="4"/>
          </p:nvPr>
        </p:nvSpPr>
        <p:spPr>
          <a:xfrm>
            <a:off x="7870360" y="3674690"/>
            <a:ext cx="660924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2B8DF0E-90BF-EC4E-8934-156187A1162F}" type="datetimeFigureOut">
              <a:rPr lang="es-MX" smtClean="0"/>
              <a:t>14/04/23</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446922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2B8DF0E-90BF-EC4E-8934-156187A1162F}" type="datetimeFigureOut">
              <a:rPr lang="es-MX" smtClean="0"/>
              <a:t>14/04/23</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167425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B8DF0E-90BF-EC4E-8934-156187A1162F}" type="datetimeFigureOut">
              <a:rPr lang="es-MX" smtClean="0"/>
              <a:t>14/04/23</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4229651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39" y="670666"/>
            <a:ext cx="5014115" cy="2347331"/>
          </a:xfrm>
        </p:spPr>
        <p:txBody>
          <a:bodyPr anchor="b"/>
          <a:lstStyle>
            <a:lvl1pPr>
              <a:defRPr sz="4694"/>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9240" y="1448454"/>
            <a:ext cx="7870359" cy="7149112"/>
          </a:xfrm>
        </p:spPr>
        <p:txBody>
          <a:bodyPr/>
          <a:lstStyle>
            <a:lvl1pPr>
              <a:defRPr sz="4694"/>
            </a:lvl1pPr>
            <a:lvl2pPr>
              <a:defRPr sz="4107"/>
            </a:lvl2pPr>
            <a:lvl3pPr>
              <a:defRPr sz="3521"/>
            </a:lvl3pPr>
            <a:lvl4pPr>
              <a:defRPr sz="2934"/>
            </a:lvl4pPr>
            <a:lvl5pPr>
              <a:defRPr sz="2934"/>
            </a:lvl5pPr>
            <a:lvl6pPr>
              <a:defRPr sz="2934"/>
            </a:lvl6pPr>
            <a:lvl7pPr>
              <a:defRPr sz="2934"/>
            </a:lvl7pPr>
            <a:lvl8pPr>
              <a:defRPr sz="2934"/>
            </a:lvl8pPr>
            <a:lvl9pPr>
              <a:defRPr sz="2934"/>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839" y="3017996"/>
            <a:ext cx="5014115" cy="5591212"/>
          </a:xfrm>
        </p:spPr>
        <p:txBody>
          <a:bodyPr/>
          <a:lstStyle>
            <a:lvl1pPr marL="0" indent="0">
              <a:buNone/>
              <a:defRPr sz="2347"/>
            </a:lvl1pPr>
            <a:lvl2pPr marL="670667" indent="0">
              <a:buNone/>
              <a:defRPr sz="2054"/>
            </a:lvl2pPr>
            <a:lvl3pPr marL="1341333" indent="0">
              <a:buNone/>
              <a:defRPr sz="1760"/>
            </a:lvl3pPr>
            <a:lvl4pPr marL="2012000" indent="0">
              <a:buNone/>
              <a:defRPr sz="1467"/>
            </a:lvl4pPr>
            <a:lvl5pPr marL="2682667" indent="0">
              <a:buNone/>
              <a:defRPr sz="1467"/>
            </a:lvl5pPr>
            <a:lvl6pPr marL="3353333" indent="0">
              <a:buNone/>
              <a:defRPr sz="1467"/>
            </a:lvl6pPr>
            <a:lvl7pPr marL="4024000" indent="0">
              <a:buNone/>
              <a:defRPr sz="1467"/>
            </a:lvl7pPr>
            <a:lvl8pPr marL="4694667" indent="0">
              <a:buNone/>
              <a:defRPr sz="1467"/>
            </a:lvl8pPr>
            <a:lvl9pPr marL="5365333"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14/04/23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47654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39" y="670666"/>
            <a:ext cx="5014115" cy="2347331"/>
          </a:xfrm>
        </p:spPr>
        <p:txBody>
          <a:bodyPr anchor="b"/>
          <a:lstStyle>
            <a:lvl1pPr>
              <a:defRPr sz="4694"/>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9240" y="1448454"/>
            <a:ext cx="7870359" cy="7149112"/>
          </a:xfrm>
        </p:spPr>
        <p:txBody>
          <a:bodyPr anchor="t"/>
          <a:lstStyle>
            <a:lvl1pPr marL="0" indent="0">
              <a:buNone/>
              <a:defRPr sz="4694"/>
            </a:lvl1pPr>
            <a:lvl2pPr marL="670667" indent="0">
              <a:buNone/>
              <a:defRPr sz="4107"/>
            </a:lvl2pPr>
            <a:lvl3pPr marL="1341333" indent="0">
              <a:buNone/>
              <a:defRPr sz="3521"/>
            </a:lvl3pPr>
            <a:lvl4pPr marL="2012000" indent="0">
              <a:buNone/>
              <a:defRPr sz="2934"/>
            </a:lvl4pPr>
            <a:lvl5pPr marL="2682667" indent="0">
              <a:buNone/>
              <a:defRPr sz="2934"/>
            </a:lvl5pPr>
            <a:lvl6pPr marL="3353333" indent="0">
              <a:buNone/>
              <a:defRPr sz="2934"/>
            </a:lvl6pPr>
            <a:lvl7pPr marL="4024000" indent="0">
              <a:buNone/>
              <a:defRPr sz="2934"/>
            </a:lvl7pPr>
            <a:lvl8pPr marL="4694667" indent="0">
              <a:buNone/>
              <a:defRPr sz="2934"/>
            </a:lvl8pPr>
            <a:lvl9pPr marL="5365333" indent="0">
              <a:buNone/>
              <a:defRPr sz="2934"/>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70839" y="3017996"/>
            <a:ext cx="5014115" cy="5591212"/>
          </a:xfrm>
        </p:spPr>
        <p:txBody>
          <a:bodyPr/>
          <a:lstStyle>
            <a:lvl1pPr marL="0" indent="0">
              <a:buNone/>
              <a:defRPr sz="2347"/>
            </a:lvl1pPr>
            <a:lvl2pPr marL="670667" indent="0">
              <a:buNone/>
              <a:defRPr sz="2054"/>
            </a:lvl2pPr>
            <a:lvl3pPr marL="1341333" indent="0">
              <a:buNone/>
              <a:defRPr sz="1760"/>
            </a:lvl3pPr>
            <a:lvl4pPr marL="2012000" indent="0">
              <a:buNone/>
              <a:defRPr sz="1467"/>
            </a:lvl4pPr>
            <a:lvl5pPr marL="2682667" indent="0">
              <a:buNone/>
              <a:defRPr sz="1467"/>
            </a:lvl5pPr>
            <a:lvl6pPr marL="3353333" indent="0">
              <a:buNone/>
              <a:defRPr sz="1467"/>
            </a:lvl6pPr>
            <a:lvl7pPr marL="4024000" indent="0">
              <a:buNone/>
              <a:defRPr sz="1467"/>
            </a:lvl7pPr>
            <a:lvl8pPr marL="4694667" indent="0">
              <a:buNone/>
              <a:defRPr sz="1467"/>
            </a:lvl8pPr>
            <a:lvl9pPr marL="5365333"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14/04/23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736774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14/04/23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702877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5385" y="535601"/>
            <a:ext cx="3352190" cy="852537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815" y="535601"/>
            <a:ext cx="9862240" cy="85253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14/04/23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153980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Diapositiva de título">
    <p:bg>
      <p:bgPr>
        <a:solidFill>
          <a:schemeClr val="bg1"/>
        </a:solidFill>
        <a:effectLst/>
      </p:bgPr>
    </p:bg>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7609FFF5-262F-BE4B-9727-825EDD3DA84A}"/>
              </a:ext>
            </a:extLst>
          </p:cNvPr>
          <p:cNvSpPr>
            <a:spLocks noGrp="1"/>
          </p:cNvSpPr>
          <p:nvPr>
            <p:ph type="title" hasCustomPrompt="1"/>
          </p:nvPr>
        </p:nvSpPr>
        <p:spPr>
          <a:xfrm>
            <a:off x="463153" y="2953960"/>
            <a:ext cx="14620082" cy="1944466"/>
          </a:xfrm>
          <a:prstGeom prst="rect">
            <a:avLst/>
          </a:prstGeom>
          <a:noFill/>
        </p:spPr>
        <p:txBody>
          <a:bodyPr/>
          <a:lstStyle>
            <a:lvl1pPr algn="ctr">
              <a:defRPr b="0" i="0">
                <a:solidFill>
                  <a:srgbClr val="245C4F"/>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10" name="Marcador de contenido 2">
            <a:extLst>
              <a:ext uri="{FF2B5EF4-FFF2-40B4-BE49-F238E27FC236}">
                <a16:creationId xmlns:a16="http://schemas.microsoft.com/office/drawing/2014/main" id="{37BDC73D-88AC-3D46-B0FC-8933DC5B58A9}"/>
              </a:ext>
            </a:extLst>
          </p:cNvPr>
          <p:cNvSpPr>
            <a:spLocks noGrp="1"/>
          </p:cNvSpPr>
          <p:nvPr>
            <p:ph idx="1" hasCustomPrompt="1"/>
          </p:nvPr>
        </p:nvSpPr>
        <p:spPr>
          <a:xfrm>
            <a:off x="463153" y="5161565"/>
            <a:ext cx="14620082" cy="1669214"/>
          </a:xfrm>
          <a:prstGeom prst="rect">
            <a:avLst/>
          </a:prstGeom>
        </p:spPr>
        <p:txBody>
          <a:bodyPr>
            <a:normAutofit/>
          </a:bodyPr>
          <a:lstStyle>
            <a:lvl1pPr marL="0" indent="0" algn="ctr">
              <a:buNone/>
              <a:defRPr sz="2400" b="0" i="0">
                <a:solidFill>
                  <a:srgbClr val="BC945A"/>
                </a:solidFill>
                <a:latin typeface="Montserrat SemiBold" panose="00000700000000000000" pitchFamily="2" charset="0"/>
              </a:defRPr>
            </a:lvl1pPr>
          </a:lstStyle>
          <a:p>
            <a:r>
              <a:rPr lang="es-ES" dirty="0"/>
              <a:t>LOREM IPSUM</a:t>
            </a:r>
          </a:p>
        </p:txBody>
      </p:sp>
      <p:pic>
        <p:nvPicPr>
          <p:cNvPr id="6" name="Imagen 5" descr="Patrón de fondo&#10;&#10;Descripción generada automáticamente">
            <a:extLst>
              <a:ext uri="{FF2B5EF4-FFF2-40B4-BE49-F238E27FC236}">
                <a16:creationId xmlns:a16="http://schemas.microsoft.com/office/drawing/2014/main" id="{C888486E-C656-50C0-94AF-393FCA0CDCEE}"/>
              </a:ext>
            </a:extLst>
          </p:cNvPr>
          <p:cNvPicPr>
            <a:picLocks noChangeAspect="1"/>
          </p:cNvPicPr>
          <p:nvPr userDrawn="1"/>
        </p:nvPicPr>
        <p:blipFill>
          <a:blip r:embed="rId2"/>
          <a:stretch>
            <a:fillRect/>
          </a:stretch>
        </p:blipFill>
        <p:spPr>
          <a:xfrm>
            <a:off x="794" y="794"/>
            <a:ext cx="15544800" cy="10058400"/>
          </a:xfrm>
          <a:prstGeom prst="rect">
            <a:avLst/>
          </a:prstGeom>
        </p:spPr>
      </p:pic>
      <p:pic>
        <p:nvPicPr>
          <p:cNvPr id="8" name="7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0737" y="7881427"/>
            <a:ext cx="6860885" cy="1632520"/>
          </a:xfrm>
          <a:prstGeom prst="rect">
            <a:avLst/>
          </a:prstGeom>
        </p:spPr>
      </p:pic>
    </p:spTree>
    <p:extLst>
      <p:ext uri="{BB962C8B-B14F-4D97-AF65-F5344CB8AC3E}">
        <p14:creationId xmlns:p14="http://schemas.microsoft.com/office/powerpoint/2010/main" val="31989487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Encabezado de sección">
    <p:bg>
      <p:bgPr>
        <a:solidFill>
          <a:schemeClr val="bg1"/>
        </a:solidFill>
        <a:effectLst/>
      </p:bgPr>
    </p:bg>
    <p:spTree>
      <p:nvGrpSpPr>
        <p:cNvPr id="1" name=""/>
        <p:cNvGrpSpPr/>
        <p:nvPr/>
      </p:nvGrpSpPr>
      <p:grpSpPr>
        <a:xfrm>
          <a:off x="0" y="0"/>
          <a:ext cx="0" cy="0"/>
          <a:chOff x="0" y="0"/>
          <a:chExt cx="0" cy="0"/>
        </a:xfrm>
      </p:grpSpPr>
      <p:pic>
        <p:nvPicPr>
          <p:cNvPr id="2" name="1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5546388" cy="10059988"/>
          </a:xfrm>
          <a:prstGeom prst="rect">
            <a:avLst/>
          </a:prstGeom>
        </p:spPr>
      </p:pic>
      <p:sp>
        <p:nvSpPr>
          <p:cNvPr id="12" name="Título 1">
            <a:extLst>
              <a:ext uri="{FF2B5EF4-FFF2-40B4-BE49-F238E27FC236}">
                <a16:creationId xmlns:a16="http://schemas.microsoft.com/office/drawing/2014/main" id="{20920309-05E5-DF4A-9915-FBFC0ED1E34D}"/>
              </a:ext>
            </a:extLst>
          </p:cNvPr>
          <p:cNvSpPr>
            <a:spLocks noGrp="1"/>
          </p:cNvSpPr>
          <p:nvPr>
            <p:ph type="title" hasCustomPrompt="1"/>
          </p:nvPr>
        </p:nvSpPr>
        <p:spPr>
          <a:xfrm>
            <a:off x="1060718" y="1151086"/>
            <a:ext cx="13416858" cy="2649358"/>
          </a:xfrm>
          <a:prstGeom prst="rect">
            <a:avLst/>
          </a:prstGeom>
        </p:spPr>
        <p:txBody>
          <a:bodyPr anchor="b">
            <a:normAutofit/>
          </a:bodyPr>
          <a:lstStyle>
            <a:lvl1pPr algn="ctr">
              <a:defRPr sz="4400" b="1" i="0">
                <a:solidFill>
                  <a:srgbClr val="245C4F"/>
                </a:solidFill>
                <a:latin typeface="Montserrat SemiBold" pitchFamily="2" charset="77"/>
              </a:defRPr>
            </a:lvl1pPr>
          </a:lstStyle>
          <a:p>
            <a:r>
              <a:rPr lang="es-ES" dirty="0"/>
              <a:t>HAGA CLIC PARA MODIFICAR EL ESTILO DE TÍTULO DEL PATRÓN</a:t>
            </a:r>
            <a:endParaRPr lang="es-MX" dirty="0"/>
          </a:p>
        </p:txBody>
      </p:sp>
      <p:sp>
        <p:nvSpPr>
          <p:cNvPr id="13" name="Marcador de texto 2">
            <a:extLst>
              <a:ext uri="{FF2B5EF4-FFF2-40B4-BE49-F238E27FC236}">
                <a16:creationId xmlns:a16="http://schemas.microsoft.com/office/drawing/2014/main" id="{0B691BD6-0D46-9E42-AE79-4D36150659CF}"/>
              </a:ext>
            </a:extLst>
          </p:cNvPr>
          <p:cNvSpPr>
            <a:spLocks noGrp="1"/>
          </p:cNvSpPr>
          <p:nvPr>
            <p:ph type="body" idx="1"/>
          </p:nvPr>
        </p:nvSpPr>
        <p:spPr>
          <a:xfrm>
            <a:off x="1060718" y="4336975"/>
            <a:ext cx="13408760" cy="3238998"/>
          </a:xfrm>
          <a:prstGeom prst="rect">
            <a:avLst/>
          </a:prstGeom>
        </p:spPr>
        <p:txBody>
          <a:bodyPr/>
          <a:lstStyle>
            <a:lvl1pPr marL="0" indent="0">
              <a:buNone/>
              <a:defRPr sz="2400" b="0" i="0">
                <a:solidFill>
                  <a:schemeClr val="tx1">
                    <a:tint val="75000"/>
                  </a:schemeClr>
                </a:solidFill>
                <a:latin typeface="Montserrat" pitchFamily="2"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es-ES" dirty="0"/>
              <a:t>Editar los estilos de texto del patrón
Segundo nivel
Tercer nivel
Cuarto nivel
Quinto nivel</a:t>
            </a:r>
            <a:endParaRPr lang="es-MX" dirty="0"/>
          </a:p>
        </p:txBody>
      </p:sp>
      <p:pic>
        <p:nvPicPr>
          <p:cNvPr id="15" name="14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05636" y="303129"/>
            <a:ext cx="4230799" cy="1006700"/>
          </a:xfrm>
          <a:prstGeom prst="rect">
            <a:avLst/>
          </a:prstGeom>
        </p:spPr>
      </p:pic>
    </p:spTree>
    <p:extLst>
      <p:ext uri="{BB962C8B-B14F-4D97-AF65-F5344CB8AC3E}">
        <p14:creationId xmlns:p14="http://schemas.microsoft.com/office/powerpoint/2010/main" val="493644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ontenido con título">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5824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ido con título">
    <p:bg>
      <p:bgPr>
        <a:solidFill>
          <a:schemeClr val="bg1"/>
        </a:solidFill>
        <a:effectLst/>
      </p:bgPr>
    </p:bg>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2E5D9DB7-F1B2-3941-8B03-1576108DD803}"/>
              </a:ext>
            </a:extLst>
          </p:cNvPr>
          <p:cNvSpPr>
            <a:spLocks noGrp="1"/>
          </p:cNvSpPr>
          <p:nvPr>
            <p:ph type="dt" sz="half" idx="10"/>
          </p:nvPr>
        </p:nvSpPr>
        <p:spPr/>
        <p:txBody>
          <a:bodyPr/>
          <a:lstStyle/>
          <a:p>
            <a:fld id="{62B8DF0E-90BF-EC4E-8934-156187A1162F}" type="datetimeFigureOut">
              <a:rPr lang="es-MX" smtClean="0"/>
              <a:t>14/04/23</a:t>
            </a:fld>
            <a:endParaRPr lang="es-MX"/>
          </a:p>
        </p:txBody>
      </p:sp>
      <p:sp>
        <p:nvSpPr>
          <p:cNvPr id="6" name="Marcador de pie de página 5">
            <a:extLst>
              <a:ext uri="{FF2B5EF4-FFF2-40B4-BE49-F238E27FC236}">
                <a16:creationId xmlns:a16="http://schemas.microsoft.com/office/drawing/2014/main" id="{6F695825-735B-B840-9E9D-D85D60F47FE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7711505-64F3-3849-8F5B-1CE6842C2B00}"/>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9"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387849" y="4617846"/>
            <a:ext cx="12912888" cy="824296"/>
          </a:xfrm>
          <a:prstGeom prst="rect">
            <a:avLst/>
          </a:prstGeom>
        </p:spPr>
        <p:txBody>
          <a:bodyPr>
            <a:normAutofit/>
          </a:bodyPr>
          <a:lstStyle>
            <a:lvl1pPr marL="0" indent="0" algn="ctr">
              <a:buNone/>
              <a:defRPr sz="4000">
                <a:solidFill>
                  <a:srgbClr val="DEC9A2"/>
                </a:solidFill>
                <a:latin typeface="Montserrat SemiBold" panose="00000700000000000000" pitchFamily="2" charset="0"/>
              </a:defRPr>
            </a:lvl1pPr>
          </a:lstStyle>
          <a:p>
            <a:pPr lvl="0"/>
            <a:r>
              <a:rPr lang="en-US" dirty="0"/>
              <a:t>CLICK TO EDIT MASTER TEXT STYLES</a:t>
            </a:r>
          </a:p>
        </p:txBody>
      </p:sp>
    </p:spTree>
    <p:extLst>
      <p:ext uri="{BB962C8B-B14F-4D97-AF65-F5344CB8AC3E}">
        <p14:creationId xmlns:p14="http://schemas.microsoft.com/office/powerpoint/2010/main" val="3033497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Encabezado de sección">
    <p:bg>
      <p:bgPr>
        <a:solidFill>
          <a:schemeClr val="bg1"/>
        </a:solid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5DCD591-614A-7548-8788-7FD7534F105A}"/>
              </a:ext>
            </a:extLst>
          </p:cNvPr>
          <p:cNvSpPr>
            <a:spLocks noGrp="1"/>
          </p:cNvSpPr>
          <p:nvPr>
            <p:ph type="title" hasCustomPrompt="1"/>
          </p:nvPr>
        </p:nvSpPr>
        <p:spPr>
          <a:xfrm>
            <a:off x="7008830" y="1461884"/>
            <a:ext cx="7293847" cy="4184675"/>
          </a:xfrm>
          <a:prstGeom prst="rect">
            <a:avLst/>
          </a:prstGeom>
        </p:spPr>
        <p:txBody>
          <a:bodyPr anchor="b">
            <a:noAutofit/>
          </a:bodyPr>
          <a:lstStyle>
            <a:lvl1pP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9" name="Marcador de fecha 3">
            <a:extLst>
              <a:ext uri="{FF2B5EF4-FFF2-40B4-BE49-F238E27FC236}">
                <a16:creationId xmlns:a16="http://schemas.microsoft.com/office/drawing/2014/main" id="{33049571-67D9-7C4A-95BE-A7944144561A}"/>
              </a:ext>
            </a:extLst>
          </p:cNvPr>
          <p:cNvSpPr>
            <a:spLocks noGrp="1"/>
          </p:cNvSpPr>
          <p:nvPr>
            <p:ph type="dt" sz="half" idx="10"/>
          </p:nvPr>
        </p:nvSpPr>
        <p:spPr>
          <a:xfrm>
            <a:off x="1068814" y="9324121"/>
            <a:ext cx="3497937" cy="535601"/>
          </a:xfrm>
        </p:spPr>
        <p:txBody>
          <a:bodyPr/>
          <a:lstStyle/>
          <a:p>
            <a:fld id="{62B8DF0E-90BF-EC4E-8934-156187A1162F}" type="datetimeFigureOut">
              <a:rPr lang="es-MX" smtClean="0"/>
              <a:t>14/04/23</a:t>
            </a:fld>
            <a:endParaRPr lang="es-MX"/>
          </a:p>
        </p:txBody>
      </p:sp>
      <p:sp>
        <p:nvSpPr>
          <p:cNvPr id="10" name="Marcador de pie de página 4">
            <a:extLst>
              <a:ext uri="{FF2B5EF4-FFF2-40B4-BE49-F238E27FC236}">
                <a16:creationId xmlns:a16="http://schemas.microsoft.com/office/drawing/2014/main" id="{4666AA57-9D0D-3640-9528-8B3DEDC6C971}"/>
              </a:ext>
            </a:extLst>
          </p:cNvPr>
          <p:cNvSpPr>
            <a:spLocks noGrp="1"/>
          </p:cNvSpPr>
          <p:nvPr>
            <p:ph type="ftr" sz="quarter" idx="11"/>
          </p:nvPr>
        </p:nvSpPr>
        <p:spPr>
          <a:xfrm>
            <a:off x="5149741" y="9324121"/>
            <a:ext cx="5246906" cy="535601"/>
          </a:xfrm>
        </p:spPr>
        <p:txBody>
          <a:bodyPr/>
          <a:lstStyle/>
          <a:p>
            <a:endParaRPr lang="es-MX"/>
          </a:p>
        </p:txBody>
      </p:sp>
      <p:sp>
        <p:nvSpPr>
          <p:cNvPr id="11" name="Marcador de número de diapositiva 5">
            <a:extLst>
              <a:ext uri="{FF2B5EF4-FFF2-40B4-BE49-F238E27FC236}">
                <a16:creationId xmlns:a16="http://schemas.microsoft.com/office/drawing/2014/main" id="{BFB13A88-D95D-D640-A28D-F449DDA4C908}"/>
              </a:ext>
            </a:extLst>
          </p:cNvPr>
          <p:cNvSpPr>
            <a:spLocks noGrp="1"/>
          </p:cNvSpPr>
          <p:nvPr>
            <p:ph type="sldNum" sz="quarter" idx="12"/>
          </p:nvPr>
        </p:nvSpPr>
        <p:spPr>
          <a:xfrm>
            <a:off x="10979637" y="9324121"/>
            <a:ext cx="3497937" cy="535601"/>
          </a:xfrm>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4038974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Encabezado de sección">
    <p:bg>
      <p:bgPr>
        <a:solidFill>
          <a:schemeClr val="bg1"/>
        </a:solid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D52AFEB7-75D0-BE47-81B9-4E56BC16D87C}"/>
              </a:ext>
            </a:extLst>
          </p:cNvPr>
          <p:cNvSpPr>
            <a:spLocks noGrp="1"/>
          </p:cNvSpPr>
          <p:nvPr>
            <p:ph type="dt" sz="half" idx="10"/>
          </p:nvPr>
        </p:nvSpPr>
        <p:spPr/>
        <p:txBody>
          <a:bodyPr/>
          <a:lstStyle/>
          <a:p>
            <a:fld id="{62B8DF0E-90BF-EC4E-8934-156187A1162F}" type="datetimeFigureOut">
              <a:rPr lang="es-MX" smtClean="0"/>
              <a:t>14/04/23</a:t>
            </a:fld>
            <a:endParaRPr lang="es-MX"/>
          </a:p>
        </p:txBody>
      </p:sp>
      <p:sp>
        <p:nvSpPr>
          <p:cNvPr id="5" name="Marcador de pie de página 4">
            <a:extLst>
              <a:ext uri="{FF2B5EF4-FFF2-40B4-BE49-F238E27FC236}">
                <a16:creationId xmlns:a16="http://schemas.microsoft.com/office/drawing/2014/main" id="{7BF20D03-13BE-A948-A10F-E6525E78D10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266C5EE-81CC-6D43-8FD4-29ED2886213E}"/>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Título 1">
            <a:extLst>
              <a:ext uri="{FF2B5EF4-FFF2-40B4-BE49-F238E27FC236}">
                <a16:creationId xmlns:a16="http://schemas.microsoft.com/office/drawing/2014/main" id="{20920309-05E5-DF4A-9915-FBFC0ED1E34D}"/>
              </a:ext>
            </a:extLst>
          </p:cNvPr>
          <p:cNvSpPr>
            <a:spLocks noGrp="1"/>
          </p:cNvSpPr>
          <p:nvPr>
            <p:ph type="title" hasCustomPrompt="1"/>
          </p:nvPr>
        </p:nvSpPr>
        <p:spPr>
          <a:xfrm>
            <a:off x="1060718" y="1151086"/>
            <a:ext cx="13416858" cy="2649358"/>
          </a:xfrm>
          <a:prstGeom prst="rect">
            <a:avLst/>
          </a:prstGeom>
        </p:spPr>
        <p:txBody>
          <a:bodyPr anchor="b">
            <a:normAutofit/>
          </a:bodyPr>
          <a:lstStyle>
            <a:lvl1pPr algn="ct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8" name="Marcador de texto 2">
            <a:extLst>
              <a:ext uri="{FF2B5EF4-FFF2-40B4-BE49-F238E27FC236}">
                <a16:creationId xmlns:a16="http://schemas.microsoft.com/office/drawing/2014/main" id="{0B691BD6-0D46-9E42-AE79-4D36150659CF}"/>
              </a:ext>
            </a:extLst>
          </p:cNvPr>
          <p:cNvSpPr>
            <a:spLocks noGrp="1"/>
          </p:cNvSpPr>
          <p:nvPr>
            <p:ph type="body" idx="1"/>
          </p:nvPr>
        </p:nvSpPr>
        <p:spPr>
          <a:xfrm>
            <a:off x="1060718" y="4336975"/>
            <a:ext cx="13408760" cy="3238998"/>
          </a:xfrm>
          <a:prstGeom prst="rect">
            <a:avLst/>
          </a:prstGeom>
        </p:spPr>
        <p:txBody>
          <a:bodyPr/>
          <a:lstStyle>
            <a:lvl1pPr marL="0" indent="0">
              <a:buNone/>
              <a:defRPr sz="2400" b="0" i="0">
                <a:solidFill>
                  <a:schemeClr val="tx1">
                    <a:tint val="75000"/>
                  </a:schemeClr>
                </a:solidFill>
                <a:latin typeface="Montserrat" pitchFamily="2"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es-ES" dirty="0"/>
              <a:t>Editar los estilos de texto del patrón
Segundo nivel
Tercer nivel
Cuarto nivel
Quinto nivel</a:t>
            </a:r>
            <a:endParaRPr lang="es-MX" dirty="0"/>
          </a:p>
        </p:txBody>
      </p:sp>
    </p:spTree>
    <p:extLst>
      <p:ext uri="{BB962C8B-B14F-4D97-AF65-F5344CB8AC3E}">
        <p14:creationId xmlns:p14="http://schemas.microsoft.com/office/powerpoint/2010/main" val="3442489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814" y="535603"/>
            <a:ext cx="13408760" cy="194446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814" y="2678006"/>
            <a:ext cx="13408760" cy="638297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814" y="9324121"/>
            <a:ext cx="3497937" cy="535601"/>
          </a:xfrm>
          <a:prstGeom prst="rect">
            <a:avLst/>
          </a:prstGeom>
        </p:spPr>
        <p:txBody>
          <a:bodyPr vert="horz" lIns="91440" tIns="45720" rIns="91440" bIns="45720" rtlCol="0" anchor="ctr"/>
          <a:lstStyle>
            <a:lvl1pPr algn="l">
              <a:defRPr sz="1760">
                <a:solidFill>
                  <a:schemeClr val="tx1">
                    <a:tint val="75000"/>
                  </a:schemeClr>
                </a:solidFill>
              </a:defRPr>
            </a:lvl1pPr>
          </a:lstStyle>
          <a:p>
            <a:fld id="{62B8DF0E-90BF-EC4E-8934-156187A1162F}" type="datetimeFigureOut">
              <a:rPr lang="es-MX" smtClean="0"/>
              <a:t>14/04/23</a:t>
            </a:fld>
            <a:endParaRPr lang="es-MX"/>
          </a:p>
        </p:txBody>
      </p:sp>
      <p:sp>
        <p:nvSpPr>
          <p:cNvPr id="5" name="Footer Placeholder 4"/>
          <p:cNvSpPr>
            <a:spLocks noGrp="1"/>
          </p:cNvSpPr>
          <p:nvPr>
            <p:ph type="ftr" sz="quarter" idx="3"/>
          </p:nvPr>
        </p:nvSpPr>
        <p:spPr>
          <a:xfrm>
            <a:off x="5149741" y="9324121"/>
            <a:ext cx="5246906" cy="535601"/>
          </a:xfrm>
          <a:prstGeom prst="rect">
            <a:avLst/>
          </a:prstGeom>
        </p:spPr>
        <p:txBody>
          <a:bodyPr vert="horz" lIns="91440" tIns="45720" rIns="91440" bIns="45720" rtlCol="0" anchor="ctr"/>
          <a:lstStyle>
            <a:lvl1pPr algn="ctr">
              <a:defRPr sz="176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10979637" y="9324121"/>
            <a:ext cx="3497937" cy="535601"/>
          </a:xfrm>
          <a:prstGeom prst="rect">
            <a:avLst/>
          </a:prstGeom>
        </p:spPr>
        <p:txBody>
          <a:bodyPr vert="horz" lIns="91440" tIns="45720" rIns="91440" bIns="45720" rtlCol="0" anchor="ctr"/>
          <a:lstStyle>
            <a:lvl1pPr algn="r">
              <a:defRPr sz="1760">
                <a:solidFill>
                  <a:schemeClr val="tx1">
                    <a:tint val="75000"/>
                  </a:schemeClr>
                </a:solidFill>
              </a:defRPr>
            </a:lvl1pPr>
          </a:lstStyle>
          <a:p>
            <a:fld id="{C119739B-ACC7-1A4E-906B-A9546BA1AB75}" type="slidenum">
              <a:rPr lang="es-MX" smtClean="0"/>
              <a:t>‹Nº›</a:t>
            </a:fld>
            <a:endParaRPr lang="es-MX"/>
          </a:p>
        </p:txBody>
      </p:sp>
    </p:spTree>
    <p:extLst>
      <p:ext uri="{BB962C8B-B14F-4D97-AF65-F5344CB8AC3E}">
        <p14:creationId xmlns:p14="http://schemas.microsoft.com/office/powerpoint/2010/main" val="344603167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3" r:id="rId13"/>
    <p:sldLayoutId id="2147483677" r:id="rId14"/>
    <p:sldLayoutId id="2147483673" r:id="rId15"/>
    <p:sldLayoutId id="2147483664" r:id="rId16"/>
    <p:sldLayoutId id="2147483651" r:id="rId17"/>
  </p:sldLayoutIdLst>
  <p:txStyles>
    <p:titleStyle>
      <a:lvl1pPr algn="l" defTabSz="1341333" rtl="0" eaLnBrk="1" latinLnBrk="0" hangingPunct="1">
        <a:lnSpc>
          <a:spcPct val="90000"/>
        </a:lnSpc>
        <a:spcBef>
          <a:spcPct val="0"/>
        </a:spcBef>
        <a:buNone/>
        <a:defRPr sz="6454" kern="1200">
          <a:solidFill>
            <a:schemeClr val="tx1"/>
          </a:solidFill>
          <a:latin typeface="+mj-lt"/>
          <a:ea typeface="+mj-ea"/>
          <a:cs typeface="+mj-cs"/>
        </a:defRPr>
      </a:lvl1pPr>
    </p:titleStyle>
    <p:bodyStyle>
      <a:lvl1pPr marL="335333" indent="-335333" algn="l" defTabSz="1341333"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6000" indent="-335333" algn="l" defTabSz="1341333" rtl="0" eaLnBrk="1" latinLnBrk="0" hangingPunct="1">
        <a:lnSpc>
          <a:spcPct val="90000"/>
        </a:lnSpc>
        <a:spcBef>
          <a:spcPts val="733"/>
        </a:spcBef>
        <a:buFont typeface="Arial" panose="020B0604020202020204" pitchFamily="34" charset="0"/>
        <a:buChar char="•"/>
        <a:defRPr sz="3521" kern="1200">
          <a:solidFill>
            <a:schemeClr val="tx1"/>
          </a:solidFill>
          <a:latin typeface="+mn-lt"/>
          <a:ea typeface="+mn-ea"/>
          <a:cs typeface="+mn-cs"/>
        </a:defRPr>
      </a:lvl2pPr>
      <a:lvl3pPr marL="1676667" indent="-335333" algn="l" defTabSz="1341333" rtl="0" eaLnBrk="1" latinLnBrk="0" hangingPunct="1">
        <a:lnSpc>
          <a:spcPct val="90000"/>
        </a:lnSpc>
        <a:spcBef>
          <a:spcPts val="733"/>
        </a:spcBef>
        <a:buFont typeface="Arial" panose="020B0604020202020204" pitchFamily="34" charset="0"/>
        <a:buChar char="•"/>
        <a:defRPr sz="2934" kern="1200">
          <a:solidFill>
            <a:schemeClr val="tx1"/>
          </a:solidFill>
          <a:latin typeface="+mn-lt"/>
          <a:ea typeface="+mn-ea"/>
          <a:cs typeface="+mn-cs"/>
        </a:defRPr>
      </a:lvl3pPr>
      <a:lvl4pPr marL="2347333"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8000"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667"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9333"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30000"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700667"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333" rtl="0" eaLnBrk="1" latinLnBrk="0" hangingPunct="1">
        <a:defRPr sz="2640" kern="1200">
          <a:solidFill>
            <a:schemeClr val="tx1"/>
          </a:solidFill>
          <a:latin typeface="+mn-lt"/>
          <a:ea typeface="+mn-ea"/>
          <a:cs typeface="+mn-cs"/>
        </a:defRPr>
      </a:lvl1pPr>
      <a:lvl2pPr marL="670667" algn="l" defTabSz="1341333" rtl="0" eaLnBrk="1" latinLnBrk="0" hangingPunct="1">
        <a:defRPr sz="2640" kern="1200">
          <a:solidFill>
            <a:schemeClr val="tx1"/>
          </a:solidFill>
          <a:latin typeface="+mn-lt"/>
          <a:ea typeface="+mn-ea"/>
          <a:cs typeface="+mn-cs"/>
        </a:defRPr>
      </a:lvl2pPr>
      <a:lvl3pPr marL="1341333" algn="l" defTabSz="1341333" rtl="0" eaLnBrk="1" latinLnBrk="0" hangingPunct="1">
        <a:defRPr sz="2640" kern="1200">
          <a:solidFill>
            <a:schemeClr val="tx1"/>
          </a:solidFill>
          <a:latin typeface="+mn-lt"/>
          <a:ea typeface="+mn-ea"/>
          <a:cs typeface="+mn-cs"/>
        </a:defRPr>
      </a:lvl3pPr>
      <a:lvl4pPr marL="2012000" algn="l" defTabSz="1341333" rtl="0" eaLnBrk="1" latinLnBrk="0" hangingPunct="1">
        <a:defRPr sz="2640" kern="1200">
          <a:solidFill>
            <a:schemeClr val="tx1"/>
          </a:solidFill>
          <a:latin typeface="+mn-lt"/>
          <a:ea typeface="+mn-ea"/>
          <a:cs typeface="+mn-cs"/>
        </a:defRPr>
      </a:lvl4pPr>
      <a:lvl5pPr marL="2682667" algn="l" defTabSz="1341333" rtl="0" eaLnBrk="1" latinLnBrk="0" hangingPunct="1">
        <a:defRPr sz="2640" kern="1200">
          <a:solidFill>
            <a:schemeClr val="tx1"/>
          </a:solidFill>
          <a:latin typeface="+mn-lt"/>
          <a:ea typeface="+mn-ea"/>
          <a:cs typeface="+mn-cs"/>
        </a:defRPr>
      </a:lvl5pPr>
      <a:lvl6pPr marL="3353333" algn="l" defTabSz="1341333" rtl="0" eaLnBrk="1" latinLnBrk="0" hangingPunct="1">
        <a:defRPr sz="2640" kern="1200">
          <a:solidFill>
            <a:schemeClr val="tx1"/>
          </a:solidFill>
          <a:latin typeface="+mn-lt"/>
          <a:ea typeface="+mn-ea"/>
          <a:cs typeface="+mn-cs"/>
        </a:defRPr>
      </a:lvl6pPr>
      <a:lvl7pPr marL="4024000" algn="l" defTabSz="1341333" rtl="0" eaLnBrk="1" latinLnBrk="0" hangingPunct="1">
        <a:defRPr sz="2640" kern="1200">
          <a:solidFill>
            <a:schemeClr val="tx1"/>
          </a:solidFill>
          <a:latin typeface="+mn-lt"/>
          <a:ea typeface="+mn-ea"/>
          <a:cs typeface="+mn-cs"/>
        </a:defRPr>
      </a:lvl7pPr>
      <a:lvl8pPr marL="4694667" algn="l" defTabSz="1341333" rtl="0" eaLnBrk="1" latinLnBrk="0" hangingPunct="1">
        <a:defRPr sz="2640" kern="1200">
          <a:solidFill>
            <a:schemeClr val="tx1"/>
          </a:solidFill>
          <a:latin typeface="+mn-lt"/>
          <a:ea typeface="+mn-ea"/>
          <a:cs typeface="+mn-cs"/>
        </a:defRPr>
      </a:lvl8pPr>
      <a:lvl9pPr marL="5365333" algn="l" defTabSz="1341333"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Layout" Target="../slideLayouts/slideLayout13.xml"/><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030C26F-05D6-3E42-AC4F-B7CE78B0F1EB}"/>
              </a:ext>
            </a:extLst>
          </p:cNvPr>
          <p:cNvSpPr>
            <a:spLocks noGrp="1"/>
          </p:cNvSpPr>
          <p:nvPr>
            <p:ph idx="1"/>
          </p:nvPr>
        </p:nvSpPr>
        <p:spPr>
          <a:xfrm>
            <a:off x="1731837" y="5161565"/>
            <a:ext cx="12082714" cy="1669214"/>
          </a:xfrm>
          <a:prstGeom prst="rect">
            <a:avLst/>
          </a:prstGeom>
        </p:spPr>
        <p:txBody>
          <a:bodyP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altLang="es-MX" sz="2100" b="0" i="0" u="none" strike="noStrike" kern="1200" cap="none" spc="0" normalizeH="0" baseline="0" noProof="0" dirty="0">
                <a:ln>
                  <a:noFill/>
                </a:ln>
                <a:solidFill>
                  <a:srgbClr val="BC945A"/>
                </a:solidFill>
                <a:effectLst/>
                <a:uLnTx/>
                <a:uFillTx/>
                <a:latin typeface="Montserrat SemiBold" pitchFamily="2" charset="0"/>
                <a:ea typeface="+mn-ea"/>
                <a:cs typeface="+mn-cs"/>
              </a:rPr>
              <a:t>Solicitud de autorización para incluir en el Programa de Arrendamiento de Inmuebles 2023, IMSS-Arrendatario </a:t>
            </a:r>
            <a:r>
              <a:rPr lang="es-MX" altLang="es-MX" sz="2100" dirty="0"/>
              <a:t>R</a:t>
            </a:r>
            <a:r>
              <a:rPr kumimoji="0" lang="es-MX" altLang="es-MX" sz="2100" b="0" i="0" u="none" strike="noStrike" kern="1200" cap="none" spc="0" normalizeH="0" baseline="0" noProof="0" dirty="0" err="1">
                <a:ln>
                  <a:noFill/>
                </a:ln>
                <a:solidFill>
                  <a:srgbClr val="BC945A"/>
                </a:solidFill>
                <a:effectLst/>
                <a:uLnTx/>
                <a:uFillTx/>
                <a:latin typeface="Montserrat SemiBold" pitchFamily="2" charset="0"/>
                <a:ea typeface="+mn-ea"/>
                <a:cs typeface="+mn-cs"/>
              </a:rPr>
              <a:t>égimen</a:t>
            </a:r>
            <a:r>
              <a:rPr kumimoji="0" lang="es-MX" altLang="es-MX" sz="2100" b="0" i="0" u="none" strike="noStrike" kern="1200" cap="none" spc="0" normalizeH="0" baseline="0" noProof="0" dirty="0">
                <a:ln>
                  <a:noFill/>
                </a:ln>
                <a:solidFill>
                  <a:srgbClr val="BC945A"/>
                </a:solidFill>
                <a:effectLst/>
                <a:uLnTx/>
                <a:uFillTx/>
                <a:latin typeface="Montserrat SemiBold" pitchFamily="2" charset="0"/>
                <a:ea typeface="+mn-ea"/>
                <a:cs typeface="+mn-cs"/>
              </a:rPr>
              <a:t> Ordinario, aprobado mediante el ACDO.SA2.HCT.251022/315.P.DA, la celebración de un contrato de arrendamiento de un inmueble con destino a oficinas administrativas de nivel central</a:t>
            </a:r>
          </a:p>
        </p:txBody>
      </p:sp>
      <p:pic>
        <p:nvPicPr>
          <p:cNvPr id="13" name="Imagen 12">
            <a:extLst>
              <a:ext uri="{FF2B5EF4-FFF2-40B4-BE49-F238E27FC236}">
                <a16:creationId xmlns:a16="http://schemas.microsoft.com/office/drawing/2014/main" id="{6D71E830-483B-0E4D-858C-7DCA12633C21}"/>
              </a:ext>
            </a:extLst>
          </p:cNvPr>
          <p:cNvPicPr>
            <a:picLocks noChangeAspect="1"/>
          </p:cNvPicPr>
          <p:nvPr/>
        </p:nvPicPr>
        <p:blipFill>
          <a:blip r:embed="rId3"/>
          <a:stretch>
            <a:fillRect/>
          </a:stretch>
        </p:blipFill>
        <p:spPr>
          <a:xfrm>
            <a:off x="6686455" y="6567249"/>
            <a:ext cx="0" cy="0"/>
          </a:xfrm>
          <a:prstGeom prst="rect">
            <a:avLst/>
          </a:prstGeom>
        </p:spPr>
      </p:pic>
      <p:sp>
        <p:nvSpPr>
          <p:cNvPr id="4" name="Rectángulo 3">
            <a:extLst>
              <a:ext uri="{FF2B5EF4-FFF2-40B4-BE49-F238E27FC236}">
                <a16:creationId xmlns:a16="http://schemas.microsoft.com/office/drawing/2014/main" id="{50E85412-83D4-303D-AA20-7051E4F6C792}"/>
              </a:ext>
            </a:extLst>
          </p:cNvPr>
          <p:cNvSpPr/>
          <p:nvPr/>
        </p:nvSpPr>
        <p:spPr>
          <a:xfrm>
            <a:off x="7528894" y="838739"/>
            <a:ext cx="7693043" cy="877163"/>
          </a:xfrm>
          <a:prstGeom prst="rect">
            <a:avLst/>
          </a:prstGeom>
        </p:spPr>
        <p:txBody>
          <a:bodyPr wrap="square">
            <a:spAutoFit/>
          </a:bodyPr>
          <a:lstStyle/>
          <a:p>
            <a:pPr algn="r"/>
            <a:r>
              <a:rPr lang="es-ES_tradnl" sz="255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rPr>
              <a:t>INSTITUTO MEXICANO DEL SEGURO SOCIAL</a:t>
            </a:r>
            <a:endParaRPr lang="es-MX" sz="459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endParaRPr>
          </a:p>
          <a:p>
            <a:pPr algn="r"/>
            <a:r>
              <a:rPr lang="es-ES_tradnl" sz="255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rPr>
              <a:t>DIRECCIÓN DE ADMINISTRACIÓN</a:t>
            </a:r>
          </a:p>
        </p:txBody>
      </p:sp>
      <p:sp>
        <p:nvSpPr>
          <p:cNvPr id="5" name="Título 1">
            <a:extLst>
              <a:ext uri="{FF2B5EF4-FFF2-40B4-BE49-F238E27FC236}">
                <a16:creationId xmlns:a16="http://schemas.microsoft.com/office/drawing/2014/main" id="{705F80DD-341E-0E75-32FF-2C3A0CF202D4}"/>
              </a:ext>
            </a:extLst>
          </p:cNvPr>
          <p:cNvSpPr txBox="1">
            <a:spLocks/>
          </p:cNvSpPr>
          <p:nvPr/>
        </p:nvSpPr>
        <p:spPr>
          <a:xfrm>
            <a:off x="776694" y="3128232"/>
            <a:ext cx="14422428" cy="1621440"/>
          </a:xfrm>
          <a:prstGeom prst="rect">
            <a:avLst/>
          </a:prstGeom>
          <a:noFill/>
        </p:spPr>
        <p:txBody>
          <a:bodyPr vert="horz" lIns="91440" tIns="45720" rIns="91440" bIns="45720" rtlCol="0" anchor="ctr">
            <a:noAutofit/>
          </a:bodyPr>
          <a:lstStyle>
            <a:lvl1pPr algn="ctr" defTabSz="1341333" rtl="0" eaLnBrk="1" latinLnBrk="0" hangingPunct="1">
              <a:lnSpc>
                <a:spcPct val="90000"/>
              </a:lnSpc>
              <a:spcBef>
                <a:spcPct val="0"/>
              </a:spcBef>
              <a:buNone/>
              <a:defRPr sz="6454" b="0" i="0" kern="1200">
                <a:solidFill>
                  <a:srgbClr val="245C4F"/>
                </a:solidFill>
                <a:latin typeface="Montserrat SemiBold" panose="00000700000000000000" pitchFamily="2" charset="0"/>
                <a:ea typeface="+mj-ea"/>
                <a:cs typeface="+mj-cs"/>
              </a:defRPr>
            </a:lvl1pPr>
          </a:lstStyle>
          <a:p>
            <a:pPr>
              <a:defRPr/>
            </a:pPr>
            <a:br>
              <a:rPr lang="es-MX" sz="4400" b="1" dirty="0">
                <a:solidFill>
                  <a:srgbClr val="285C4D"/>
                </a:solidFill>
                <a:cs typeface="Calibri"/>
              </a:rPr>
            </a:br>
            <a:r>
              <a:rPr lang="es-MX" sz="4400" b="1" dirty="0">
                <a:solidFill>
                  <a:srgbClr val="285C4D"/>
                </a:solidFill>
                <a:cs typeface="Calibri"/>
              </a:rPr>
              <a:t>Comité de Administración </a:t>
            </a:r>
          </a:p>
          <a:p>
            <a:pPr>
              <a:defRPr/>
            </a:pPr>
            <a:r>
              <a:rPr lang="es-MX" sz="4400" b="1" dirty="0">
                <a:solidFill>
                  <a:srgbClr val="285C4D"/>
                </a:solidFill>
                <a:cs typeface="Calibri"/>
              </a:rPr>
              <a:t>del Honorable Consejo Técnico</a:t>
            </a:r>
            <a:br>
              <a:rPr lang="es-MX" sz="4400" b="1" dirty="0">
                <a:solidFill>
                  <a:srgbClr val="285C4D"/>
                </a:solidFill>
              </a:rPr>
            </a:br>
            <a:endParaRPr lang="es-MX" sz="4400" b="1" dirty="0">
              <a:solidFill>
                <a:srgbClr val="285C4D"/>
              </a:solidFill>
            </a:endParaRPr>
          </a:p>
        </p:txBody>
      </p:sp>
      <p:sp>
        <p:nvSpPr>
          <p:cNvPr id="7" name="CuadroTexto 6">
            <a:extLst>
              <a:ext uri="{FF2B5EF4-FFF2-40B4-BE49-F238E27FC236}">
                <a16:creationId xmlns:a16="http://schemas.microsoft.com/office/drawing/2014/main" id="{7C147DE5-7D86-61B6-75C4-5D692E4B8C22}"/>
              </a:ext>
            </a:extLst>
          </p:cNvPr>
          <p:cNvSpPr txBox="1"/>
          <p:nvPr/>
        </p:nvSpPr>
        <p:spPr>
          <a:xfrm>
            <a:off x="6817109" y="8450801"/>
            <a:ext cx="5278582" cy="415498"/>
          </a:xfrm>
          <a:prstGeom prst="rect">
            <a:avLst/>
          </a:prstGeom>
          <a:noFill/>
        </p:spPr>
        <p:txBody>
          <a:bodyPr wrap="square">
            <a:spAutoFit/>
          </a:bodyPr>
          <a:lstStyle/>
          <a:p>
            <a:pPr algn="ctr"/>
            <a:r>
              <a:rPr lang="es-MX" sz="2100" b="1" dirty="0">
                <a:solidFill>
                  <a:srgbClr val="BC945A"/>
                </a:solidFill>
                <a:latin typeface="Montserrat SemiBold" panose="00000700000000000000" pitchFamily="2" charset="0"/>
              </a:rPr>
              <a:t>Ciudad de México, abril de 2023</a:t>
            </a:r>
          </a:p>
        </p:txBody>
      </p:sp>
    </p:spTree>
    <p:extLst>
      <p:ext uri="{BB962C8B-B14F-4D97-AF65-F5344CB8AC3E}">
        <p14:creationId xmlns:p14="http://schemas.microsoft.com/office/powerpoint/2010/main" val="362104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ángulo 1">
            <a:extLst>
              <a:ext uri="{FF2B5EF4-FFF2-40B4-BE49-F238E27FC236}">
                <a16:creationId xmlns:a16="http://schemas.microsoft.com/office/drawing/2014/main" id="{FCD437F0-828F-CEA3-2C4D-C84B4D48038D}"/>
              </a:ext>
            </a:extLst>
          </p:cNvPr>
          <p:cNvSpPr/>
          <p:nvPr/>
        </p:nvSpPr>
        <p:spPr>
          <a:xfrm>
            <a:off x="630560" y="946045"/>
            <a:ext cx="9609975" cy="743561"/>
          </a:xfrm>
          <a:prstGeom prst="rect">
            <a:avLst/>
          </a:prstGeom>
          <a:noFill/>
        </p:spPr>
        <p:txBody>
          <a:bodyPr wrap="square" lIns="126771" tIns="63385" rIns="126771" bIns="63385">
            <a:spAutoFit/>
          </a:bodyPr>
          <a:lstStyle/>
          <a:p>
            <a:pPr defTabSz="1859297"/>
            <a:r>
              <a:rPr lang="es-MX" sz="4000" b="1" dirty="0">
                <a:solidFill>
                  <a:srgbClr val="246D5C"/>
                </a:solidFill>
                <a:latin typeface="Montserrat SemiBold" panose="00000700000000000000" pitchFamily="2" charset="0"/>
              </a:rPr>
              <a:t>Contenido</a:t>
            </a:r>
          </a:p>
        </p:txBody>
      </p:sp>
      <p:sp>
        <p:nvSpPr>
          <p:cNvPr id="7" name="CuadroTexto 13">
            <a:extLst>
              <a:ext uri="{FF2B5EF4-FFF2-40B4-BE49-F238E27FC236}">
                <a16:creationId xmlns:a16="http://schemas.microsoft.com/office/drawing/2014/main" id="{AED99367-1D68-A0AB-0437-5EAAE610844D}"/>
              </a:ext>
            </a:extLst>
          </p:cNvPr>
          <p:cNvSpPr txBox="1"/>
          <p:nvPr/>
        </p:nvSpPr>
        <p:spPr>
          <a:xfrm>
            <a:off x="3232837" y="2747895"/>
            <a:ext cx="10137972" cy="4401205"/>
          </a:xfrm>
          <a:prstGeom prst="rect">
            <a:avLst/>
          </a:prstGeom>
          <a:noFill/>
        </p:spPr>
        <p:txBody>
          <a:bodyPr wrap="square" rtlCol="0">
            <a:spAutoFit/>
          </a:bodyPr>
          <a:lstStyle/>
          <a:p>
            <a:pPr marL="0" lvl="1"/>
            <a:endParaRPr lang="es-MX" sz="2800" dirty="0">
              <a:latin typeface="Montserrat SemiBold" panose="00000700000000000000" pitchFamily="2" charset="0"/>
            </a:endParaRPr>
          </a:p>
          <a:p>
            <a:pPr marL="0" lvl="1"/>
            <a:r>
              <a:rPr lang="es-ES" sz="2800" b="1" dirty="0">
                <a:latin typeface="Montserrat SemiBold" panose="00000700000000000000" pitchFamily="2" charset="0"/>
              </a:rPr>
              <a:t>I. Antecedentes</a:t>
            </a:r>
          </a:p>
          <a:p>
            <a:pPr marL="586833" lvl="1" indent="-586833">
              <a:buFont typeface="+mj-lt"/>
              <a:buAutoNum type="romanUcPeriod"/>
            </a:pPr>
            <a:endParaRPr lang="es-ES" sz="2800" b="1" dirty="0">
              <a:latin typeface="Montserrat SemiBold" panose="00000700000000000000" pitchFamily="2" charset="0"/>
            </a:endParaRPr>
          </a:p>
          <a:p>
            <a:pPr marL="0" lvl="1"/>
            <a:endParaRPr lang="es-ES" sz="2800" b="1" dirty="0">
              <a:latin typeface="Montserrat SemiBold" panose="00000700000000000000" pitchFamily="2" charset="0"/>
            </a:endParaRPr>
          </a:p>
          <a:p>
            <a:pPr marL="0" lvl="1"/>
            <a:endParaRPr lang="es-ES" sz="2800" b="1" dirty="0">
              <a:latin typeface="Montserrat SemiBold" panose="00000700000000000000" pitchFamily="2" charset="0"/>
            </a:endParaRPr>
          </a:p>
          <a:p>
            <a:pPr marL="0" lvl="1"/>
            <a:r>
              <a:rPr lang="es-ES" sz="2800" b="1" dirty="0">
                <a:latin typeface="Montserrat SemiBold" panose="00000700000000000000" pitchFamily="2" charset="0"/>
              </a:rPr>
              <a:t>II. Desarrollo</a:t>
            </a:r>
          </a:p>
          <a:p>
            <a:pPr marL="0" lvl="1"/>
            <a:endParaRPr lang="es-ES" sz="2800" b="1" dirty="0">
              <a:latin typeface="Montserrat SemiBold" panose="00000700000000000000" pitchFamily="2" charset="0"/>
            </a:endParaRPr>
          </a:p>
          <a:p>
            <a:pPr marL="0" lvl="1"/>
            <a:endParaRPr lang="es-MX" sz="2800" b="1" dirty="0">
              <a:latin typeface="Montserrat SemiBold" panose="00000700000000000000" pitchFamily="2" charset="0"/>
            </a:endParaRPr>
          </a:p>
          <a:p>
            <a:pPr marL="0" lvl="1"/>
            <a:endParaRPr lang="es-MX" sz="2800" b="1" dirty="0">
              <a:latin typeface="Montserrat SemiBold" panose="00000700000000000000" pitchFamily="2" charset="0"/>
            </a:endParaRPr>
          </a:p>
          <a:p>
            <a:pPr marL="0" lvl="1"/>
            <a:r>
              <a:rPr lang="es-MX" sz="2800" b="1" dirty="0">
                <a:latin typeface="Montserrat SemiBold" panose="00000700000000000000" pitchFamily="2" charset="0"/>
              </a:rPr>
              <a:t>III. Proyecto de Acuerdo</a:t>
            </a:r>
          </a:p>
        </p:txBody>
      </p:sp>
      <p:sp>
        <p:nvSpPr>
          <p:cNvPr id="10" name="Marcador de número de diapositiva 3">
            <a:extLst>
              <a:ext uri="{FF2B5EF4-FFF2-40B4-BE49-F238E27FC236}">
                <a16:creationId xmlns:a16="http://schemas.microsoft.com/office/drawing/2014/main" id="{756CEFCD-689F-2872-A2F0-9438780AA8AB}"/>
              </a:ext>
            </a:extLst>
          </p:cNvPr>
          <p:cNvSpPr txBox="1">
            <a:spLocks/>
          </p:cNvSpPr>
          <p:nvPr/>
        </p:nvSpPr>
        <p:spPr>
          <a:xfrm>
            <a:off x="140727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fld id="{C119739B-ACC7-1A4E-906B-A9546BA1AB75}" type="slidenum">
              <a:rPr lang="es-MX" sz="1500" smtClean="0"/>
              <a:pPr/>
              <a:t>2</a:t>
            </a:fld>
            <a:endParaRPr lang="es-MX" sz="1500" dirty="0"/>
          </a:p>
        </p:txBody>
      </p:sp>
      <p:pic>
        <p:nvPicPr>
          <p:cNvPr id="9" name="Google Shape;143;p20">
            <a:extLst>
              <a:ext uri="{FF2B5EF4-FFF2-40B4-BE49-F238E27FC236}">
                <a16:creationId xmlns:a16="http://schemas.microsoft.com/office/drawing/2014/main" id="{E626D7B7-EABA-BD11-22B7-98F762888A76}"/>
              </a:ext>
            </a:extLst>
          </p:cNvPr>
          <p:cNvPicPr preferRelativeResize="0"/>
          <p:nvPr/>
        </p:nvPicPr>
        <p:blipFill rotWithShape="1">
          <a:blip r:embed="rId3">
            <a:alphaModFix/>
          </a:blip>
          <a:srcRect/>
          <a:stretch/>
        </p:blipFill>
        <p:spPr>
          <a:xfrm>
            <a:off x="9606052" y="3068716"/>
            <a:ext cx="729629" cy="672962"/>
          </a:xfrm>
          <a:prstGeom prst="rect">
            <a:avLst/>
          </a:prstGeom>
          <a:noFill/>
          <a:ln>
            <a:noFill/>
          </a:ln>
        </p:spPr>
      </p:pic>
      <p:pic>
        <p:nvPicPr>
          <p:cNvPr id="11" name="Google Shape;144;p20">
            <a:extLst>
              <a:ext uri="{FF2B5EF4-FFF2-40B4-BE49-F238E27FC236}">
                <a16:creationId xmlns:a16="http://schemas.microsoft.com/office/drawing/2014/main" id="{217923CB-7F2C-911D-9A7D-E0AA59A2CF13}"/>
              </a:ext>
            </a:extLst>
          </p:cNvPr>
          <p:cNvPicPr preferRelativeResize="0"/>
          <p:nvPr/>
        </p:nvPicPr>
        <p:blipFill rotWithShape="1">
          <a:blip r:embed="rId4">
            <a:alphaModFix/>
          </a:blip>
          <a:srcRect r="19884"/>
          <a:stretch/>
        </p:blipFill>
        <p:spPr>
          <a:xfrm>
            <a:off x="9606052" y="4831050"/>
            <a:ext cx="634483" cy="793435"/>
          </a:xfrm>
          <a:prstGeom prst="rect">
            <a:avLst/>
          </a:prstGeom>
          <a:noFill/>
          <a:ln>
            <a:noFill/>
          </a:ln>
        </p:spPr>
      </p:pic>
      <p:pic>
        <p:nvPicPr>
          <p:cNvPr id="14" name="Google Shape;145;p20" descr="Apretón De Manos Reunión Acuerdo - Gráficos vectoriales gratis en Pixabay">
            <a:extLst>
              <a:ext uri="{FF2B5EF4-FFF2-40B4-BE49-F238E27FC236}">
                <a16:creationId xmlns:a16="http://schemas.microsoft.com/office/drawing/2014/main" id="{E2ABD87E-1026-E8FC-6C1B-F9E4BB751867}"/>
              </a:ext>
            </a:extLst>
          </p:cNvPr>
          <p:cNvPicPr preferRelativeResize="0"/>
          <p:nvPr/>
        </p:nvPicPr>
        <p:blipFill rotWithShape="1">
          <a:blip r:embed="rId5">
            <a:alphaModFix/>
          </a:blip>
          <a:srcRect/>
          <a:stretch/>
        </p:blipFill>
        <p:spPr>
          <a:xfrm>
            <a:off x="9571824" y="6548424"/>
            <a:ext cx="702937" cy="727525"/>
          </a:xfrm>
          <a:prstGeom prst="rect">
            <a:avLst/>
          </a:prstGeom>
          <a:noFill/>
          <a:ln>
            <a:noFill/>
          </a:ln>
        </p:spPr>
      </p:pic>
    </p:spTree>
    <p:extLst>
      <p:ext uri="{BB962C8B-B14F-4D97-AF65-F5344CB8AC3E}">
        <p14:creationId xmlns:p14="http://schemas.microsoft.com/office/powerpoint/2010/main" val="213789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ángulo 6">
            <a:extLst>
              <a:ext uri="{FF2B5EF4-FFF2-40B4-BE49-F238E27FC236}">
                <a16:creationId xmlns:a16="http://schemas.microsoft.com/office/drawing/2014/main" id="{BD610BED-AEBE-6C48-5E2F-DD0DF3F7C2A3}"/>
              </a:ext>
            </a:extLst>
          </p:cNvPr>
          <p:cNvSpPr/>
          <p:nvPr/>
        </p:nvSpPr>
        <p:spPr>
          <a:xfrm>
            <a:off x="779049" y="759548"/>
            <a:ext cx="4760237" cy="707886"/>
          </a:xfrm>
          <a:prstGeom prst="rect">
            <a:avLst/>
          </a:prstGeom>
        </p:spPr>
        <p:txBody>
          <a:bodyPr wrap="square">
            <a:spAutoFit/>
          </a:bodyPr>
          <a:lstStyle/>
          <a:p>
            <a:pPr lvl="0"/>
            <a:r>
              <a:rPr lang="es-ES" sz="4000" b="1" dirty="0">
                <a:solidFill>
                  <a:srgbClr val="245C4F"/>
                </a:solidFill>
                <a:latin typeface="Montserrat SemiBold" pitchFamily="2" charset="77"/>
              </a:rPr>
              <a:t>I. Antecedentes</a:t>
            </a:r>
          </a:p>
        </p:txBody>
      </p:sp>
      <p:sp>
        <p:nvSpPr>
          <p:cNvPr id="21" name="Marcador de número de diapositiva 3">
            <a:extLst>
              <a:ext uri="{FF2B5EF4-FFF2-40B4-BE49-F238E27FC236}">
                <a16:creationId xmlns:a16="http://schemas.microsoft.com/office/drawing/2014/main" id="{205C99F5-9482-E50E-CEAB-EF7B9FB30FBE}"/>
              </a:ext>
            </a:extLst>
          </p:cNvPr>
          <p:cNvSpPr txBox="1">
            <a:spLocks/>
          </p:cNvSpPr>
          <p:nvPr/>
        </p:nvSpPr>
        <p:spPr>
          <a:xfrm>
            <a:off x="140727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fld id="{C119739B-ACC7-1A4E-906B-A9546BA1AB75}" type="slidenum">
              <a:rPr lang="es-MX" sz="1500" smtClean="0"/>
              <a:pPr/>
              <a:t>3</a:t>
            </a:fld>
            <a:endParaRPr lang="es-MX" sz="1500" dirty="0"/>
          </a:p>
        </p:txBody>
      </p:sp>
      <p:sp>
        <p:nvSpPr>
          <p:cNvPr id="5" name="Rectangle 2">
            <a:extLst>
              <a:ext uri="{FF2B5EF4-FFF2-40B4-BE49-F238E27FC236}">
                <a16:creationId xmlns:a16="http://schemas.microsoft.com/office/drawing/2014/main" id="{A69A62B9-622D-484C-1657-A8D2282D96E8}"/>
              </a:ext>
            </a:extLst>
          </p:cNvPr>
          <p:cNvSpPr/>
          <p:nvPr/>
        </p:nvSpPr>
        <p:spPr>
          <a:xfrm>
            <a:off x="3086100" y="2605146"/>
            <a:ext cx="11455090" cy="4849695"/>
          </a:xfrm>
          <a:prstGeom prst="rect">
            <a:avLst/>
          </a:prstGeom>
          <a:noFill/>
        </p:spPr>
        <p:txBody>
          <a:bodyPr wrap="square">
            <a:noAutofit/>
          </a:bodyPr>
          <a:lstStyle/>
          <a:p>
            <a:pPr lvl="0" algn="just">
              <a:buClr>
                <a:srgbClr val="C00000"/>
              </a:buClr>
              <a:buSzPct val="176000"/>
            </a:pPr>
            <a:r>
              <a:rPr lang="es-MX" sz="2100" dirty="0">
                <a:latin typeface="Montserrat SemiBold" panose="00000700000000000000" pitchFamily="2" charset="0"/>
              </a:rPr>
              <a:t>Mediante el acuerdo número ACDO.SA2.HCT.251022/315.P.DA del 25 de  octubre de 2022 el H. Consejo Técnico aprobó el Programa de  Arrendamiento de Inmuebles para el ejercicio 2023, IMSS-Arrendatario  Régimen Ordinario, el cual consta de:</a:t>
            </a:r>
          </a:p>
          <a:p>
            <a:pPr lvl="0" algn="just">
              <a:buClr>
                <a:srgbClr val="C00000"/>
              </a:buClr>
              <a:buSzPct val="176000"/>
            </a:pPr>
            <a:endParaRPr lang="es-MX" sz="2100" dirty="0">
              <a:latin typeface="Montserrat SemiBold" panose="00000700000000000000" pitchFamily="2" charset="0"/>
            </a:endParaRPr>
          </a:p>
          <a:p>
            <a:pPr marL="1257300" lvl="2" indent="-342900" algn="just">
              <a:buClr>
                <a:srgbClr val="A42145"/>
              </a:buClr>
              <a:buSzPct val="100000"/>
              <a:buFont typeface="Wingdings" panose="05000000000000000000" pitchFamily="2" charset="2"/>
              <a:buChar char="§"/>
            </a:pPr>
            <a:r>
              <a:rPr lang="es-MX" sz="2100" dirty="0">
                <a:latin typeface="Montserrat SemiBold" panose="00000700000000000000" pitchFamily="2" charset="0"/>
              </a:rPr>
              <a:t>	206 renovaciones.</a:t>
            </a:r>
          </a:p>
          <a:p>
            <a:pPr marL="1257300" lvl="2" indent="-342900" algn="just">
              <a:buClr>
                <a:srgbClr val="A42145"/>
              </a:buClr>
              <a:buSzPct val="100000"/>
              <a:buFont typeface="Wingdings" panose="05000000000000000000" pitchFamily="2" charset="2"/>
              <a:buChar char="§"/>
            </a:pPr>
            <a:r>
              <a:rPr lang="es-MX" sz="2100" dirty="0">
                <a:latin typeface="Montserrat SemiBold" panose="00000700000000000000" pitchFamily="2" charset="0"/>
              </a:rPr>
              <a:t>	7 cancelaciones.</a:t>
            </a:r>
          </a:p>
          <a:p>
            <a:pPr marL="1257300" lvl="2" indent="-342900" algn="just">
              <a:buClr>
                <a:srgbClr val="A42145"/>
              </a:buClr>
              <a:buSzPct val="100000"/>
              <a:buFont typeface="Wingdings" panose="05000000000000000000" pitchFamily="2" charset="2"/>
              <a:buChar char="§"/>
            </a:pPr>
            <a:r>
              <a:rPr lang="es-MX" sz="2100" dirty="0">
                <a:latin typeface="Montserrat SemiBold" panose="00000700000000000000" pitchFamily="2" charset="0"/>
              </a:rPr>
              <a:t>	67 sustituciones.</a:t>
            </a:r>
          </a:p>
          <a:p>
            <a:pPr marL="1257300" lvl="2" indent="-342900" algn="just">
              <a:buClr>
                <a:srgbClr val="A42145"/>
              </a:buClr>
              <a:buSzPct val="100000"/>
              <a:buFont typeface="Wingdings" panose="05000000000000000000" pitchFamily="2" charset="2"/>
              <a:buChar char="§"/>
            </a:pPr>
            <a:r>
              <a:rPr lang="es-MX" sz="2100" dirty="0">
                <a:latin typeface="Montserrat SemiBold" panose="00000700000000000000" pitchFamily="2" charset="0"/>
              </a:rPr>
              <a:t>	31 nuevos arrendamientos.</a:t>
            </a:r>
          </a:p>
          <a:p>
            <a:pPr marL="1257300" lvl="2" indent="-342900" algn="just">
              <a:buClr>
                <a:srgbClr val="A42145"/>
              </a:buClr>
              <a:buSzPct val="100000"/>
              <a:buFont typeface="Wingdings" panose="05000000000000000000" pitchFamily="2" charset="2"/>
              <a:buChar char="§"/>
            </a:pPr>
            <a:r>
              <a:rPr lang="es-MX" sz="2100" dirty="0">
                <a:latin typeface="Montserrat SemiBold" panose="00000700000000000000" pitchFamily="2" charset="0"/>
              </a:rPr>
              <a:t>	3 casas delegacionales.</a:t>
            </a:r>
          </a:p>
          <a:p>
            <a:pPr lvl="0" algn="just">
              <a:buClr>
                <a:srgbClr val="C00000"/>
              </a:buClr>
              <a:buSzPct val="176000"/>
            </a:pPr>
            <a:endParaRPr lang="es-MX" sz="2100" dirty="0">
              <a:latin typeface="Montserrat SemiBold" panose="00000700000000000000" pitchFamily="2" charset="0"/>
            </a:endParaRPr>
          </a:p>
          <a:p>
            <a:pPr lvl="0" algn="just">
              <a:buClr>
                <a:srgbClr val="C00000"/>
              </a:buClr>
              <a:buSzPct val="176000"/>
            </a:pPr>
            <a:endParaRPr lang="es-MX" sz="2100" dirty="0">
              <a:latin typeface="Montserrat SemiBold" panose="00000700000000000000" pitchFamily="2" charset="0"/>
            </a:endParaRPr>
          </a:p>
          <a:p>
            <a:pPr lvl="0" algn="just">
              <a:buClr>
                <a:srgbClr val="C00000"/>
              </a:buClr>
              <a:buSzPct val="176000"/>
            </a:pPr>
            <a:endParaRPr lang="es-MX" sz="2100" dirty="0">
              <a:latin typeface="Montserrat SemiBold" panose="00000700000000000000" pitchFamily="2" charset="0"/>
            </a:endParaRPr>
          </a:p>
        </p:txBody>
      </p:sp>
      <p:pic>
        <p:nvPicPr>
          <p:cNvPr id="4" name="Gráfico 3" descr="Edificio con relleno sólido">
            <a:extLst>
              <a:ext uri="{FF2B5EF4-FFF2-40B4-BE49-F238E27FC236}">
                <a16:creationId xmlns:a16="http://schemas.microsoft.com/office/drawing/2014/main" id="{CAD2A9A5-F401-3AAE-43F7-1A2C74E9533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6300" y="3736598"/>
            <a:ext cx="1612899" cy="1470402"/>
          </a:xfrm>
          <a:prstGeom prst="rect">
            <a:avLst/>
          </a:prstGeom>
        </p:spPr>
      </p:pic>
    </p:spTree>
    <p:extLst>
      <p:ext uri="{BB962C8B-B14F-4D97-AF65-F5344CB8AC3E}">
        <p14:creationId xmlns:p14="http://schemas.microsoft.com/office/powerpoint/2010/main" val="1898230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402B8147-7AAD-84CD-E61B-E642A8303967}"/>
              </a:ext>
            </a:extLst>
          </p:cNvPr>
          <p:cNvSpPr txBox="1">
            <a:spLocks/>
          </p:cNvSpPr>
          <p:nvPr/>
        </p:nvSpPr>
        <p:spPr>
          <a:xfrm>
            <a:off x="583265" y="503026"/>
            <a:ext cx="8053528" cy="628297"/>
          </a:xfrm>
          <a:prstGeom prst="rect">
            <a:avLst/>
          </a:prstGeom>
          <a:noFill/>
        </p:spPr>
        <p:txBody>
          <a:bodyPr/>
          <a:lstStyle>
            <a:lvl1pPr algn="l" defTabSz="914400" rtl="0" eaLnBrk="1" latinLnBrk="0" hangingPunct="1">
              <a:lnSpc>
                <a:spcPct val="90000"/>
              </a:lnSpc>
              <a:spcBef>
                <a:spcPct val="0"/>
              </a:spcBef>
              <a:buNone/>
              <a:defRPr lang="es-ES" sz="4000" b="1" i="0" kern="1200" dirty="0" smtClean="0">
                <a:solidFill>
                  <a:srgbClr val="2A5C4B"/>
                </a:solidFill>
                <a:latin typeface="Montserrat SemiBold" pitchFamily="2" charset="77"/>
                <a:ea typeface="Montserrat SemiBold" pitchFamily="2" charset="77"/>
                <a:cs typeface="Montserrat SemiBold"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s-MX" dirty="0">
                <a:solidFill>
                  <a:srgbClr val="285C4D"/>
                </a:solidFill>
                <a:latin typeface="Montserrat SemiBold" panose="00000700000000000000" pitchFamily="2" charset="0"/>
                <a:ea typeface="+mn-ea"/>
                <a:cs typeface="+mn-cs"/>
              </a:rPr>
              <a:t>II. Desarrollo</a:t>
            </a:r>
          </a:p>
        </p:txBody>
      </p:sp>
      <p:sp>
        <p:nvSpPr>
          <p:cNvPr id="29" name="Marcador de número de diapositiva 3">
            <a:extLst>
              <a:ext uri="{FF2B5EF4-FFF2-40B4-BE49-F238E27FC236}">
                <a16:creationId xmlns:a16="http://schemas.microsoft.com/office/drawing/2014/main" id="{C32CD11E-FE45-31D5-18A1-1D0E63ED3D85}"/>
              </a:ext>
            </a:extLst>
          </p:cNvPr>
          <p:cNvSpPr txBox="1">
            <a:spLocks/>
          </p:cNvSpPr>
          <p:nvPr/>
        </p:nvSpPr>
        <p:spPr>
          <a:xfrm>
            <a:off x="140727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fld id="{C119739B-ACC7-1A4E-906B-A9546BA1AB75}" type="slidenum">
              <a:rPr lang="es-MX" sz="1500" smtClean="0"/>
              <a:pPr/>
              <a:t>4</a:t>
            </a:fld>
            <a:endParaRPr lang="es-MX" sz="1500" dirty="0"/>
          </a:p>
        </p:txBody>
      </p:sp>
      <p:sp>
        <p:nvSpPr>
          <p:cNvPr id="3" name="CuadroTexto 2">
            <a:extLst>
              <a:ext uri="{FF2B5EF4-FFF2-40B4-BE49-F238E27FC236}">
                <a16:creationId xmlns:a16="http://schemas.microsoft.com/office/drawing/2014/main" id="{7FEA262E-40FD-BC11-2226-21BB434A1223}"/>
              </a:ext>
            </a:extLst>
          </p:cNvPr>
          <p:cNvSpPr txBox="1"/>
          <p:nvPr/>
        </p:nvSpPr>
        <p:spPr>
          <a:xfrm>
            <a:off x="684147" y="2672229"/>
            <a:ext cx="9729135" cy="5586145"/>
          </a:xfrm>
          <a:prstGeom prst="rect">
            <a:avLst/>
          </a:prstGeom>
          <a:noFill/>
        </p:spPr>
        <p:txBody>
          <a:bodyPr wrap="square">
            <a:spAutoFit/>
          </a:bodyPr>
          <a:lstStyle/>
          <a:p>
            <a:pPr marR="86995" algn="just">
              <a:buClr>
                <a:srgbClr val="C00000"/>
              </a:buClr>
              <a:buSzPct val="130000"/>
            </a:pPr>
            <a:r>
              <a:rPr lang="es-MX" sz="2100" dirty="0">
                <a:effectLst/>
                <a:latin typeface="Montserrat SemiBold" panose="00000700000000000000" pitchFamily="2" charset="0"/>
                <a:ea typeface="Times New Roman" panose="02020603050405020304" pitchFamily="18" charset="0"/>
              </a:rPr>
              <a:t>Con motivo de la creación de la nueva estructura de personal en la Unidad de Infraestructura, Proyectos Especiales y Cartera de Inversión de la Dirección de Administración y con el fin de dar atención a las áreas que presentan hacinamiento en las instalaciones de Nivel Central del Instituto Mexicano del Seguro Social, se requiere contar con nuevos espacios en oficinas centrales. </a:t>
            </a:r>
          </a:p>
          <a:p>
            <a:pPr marR="86995" algn="just">
              <a:buClr>
                <a:srgbClr val="C00000"/>
              </a:buClr>
              <a:buSzPct val="130000"/>
            </a:pPr>
            <a:endParaRPr lang="es-MX" sz="2100" dirty="0">
              <a:latin typeface="Montserrat SemiBold" panose="00000700000000000000" pitchFamily="2" charset="0"/>
              <a:ea typeface="Times New Roman" panose="02020603050405020304" pitchFamily="18" charset="0"/>
            </a:endParaRPr>
          </a:p>
          <a:p>
            <a:pPr marR="86995" algn="just">
              <a:buClr>
                <a:srgbClr val="C00000"/>
              </a:buClr>
              <a:buSzPct val="130000"/>
            </a:pPr>
            <a:r>
              <a:rPr lang="es-MX" sz="2100" dirty="0">
                <a:effectLst/>
                <a:latin typeface="Montserrat SemiBold" panose="00000700000000000000" pitchFamily="2" charset="0"/>
                <a:ea typeface="Times New Roman" panose="02020603050405020304" pitchFamily="18" charset="0"/>
              </a:rPr>
              <a:t>En ese sentido, se solicita la autorización del HCT para realizar la contratación de un Nuevo Arrendamiento, toda vez </a:t>
            </a:r>
            <a:r>
              <a:rPr lang="es-MX" sz="2100" dirty="0">
                <a:latin typeface="Montserrat SemiBold" panose="00000700000000000000" pitchFamily="2" charset="0"/>
                <a:ea typeface="Times New Roman" panose="02020603050405020304" pitchFamily="18" charset="0"/>
              </a:rPr>
              <a:t>que no se encuentra proyectado dentro del “Programa de Arrendamiento de Inmuebles para el año 2023, IMSS-Arrendatario Régimen Ordinario” </a:t>
            </a:r>
            <a:r>
              <a:rPr lang="es-MX" sz="2100" dirty="0">
                <a:effectLst/>
                <a:latin typeface="Montserrat SemiBold" panose="00000700000000000000" pitchFamily="2" charset="0"/>
                <a:ea typeface="Times New Roman" panose="02020603050405020304" pitchFamily="18" charset="0"/>
              </a:rPr>
              <a:t>para el actual ejercicio 2023</a:t>
            </a:r>
            <a:r>
              <a:rPr lang="es-MX" sz="2100" dirty="0">
                <a:latin typeface="Montserrat SemiBold" panose="00000700000000000000" pitchFamily="2" charset="0"/>
                <a:ea typeface="Times New Roman" panose="02020603050405020304" pitchFamily="18" charset="0"/>
              </a:rPr>
              <a:t>. </a:t>
            </a:r>
          </a:p>
          <a:p>
            <a:pPr marR="86995" algn="just">
              <a:buClr>
                <a:srgbClr val="C00000"/>
              </a:buClr>
              <a:buSzPct val="130000"/>
            </a:pPr>
            <a:endParaRPr lang="es-MX" sz="2100" dirty="0">
              <a:latin typeface="Montserrat SemiBold" panose="00000700000000000000" pitchFamily="2" charset="0"/>
              <a:ea typeface="Times New Roman" panose="02020603050405020304" pitchFamily="18" charset="0"/>
            </a:endParaRPr>
          </a:p>
          <a:p>
            <a:pPr marR="86995" algn="just">
              <a:buClr>
                <a:srgbClr val="C00000"/>
              </a:buClr>
              <a:buSzPct val="130000"/>
            </a:pPr>
            <a:r>
              <a:rPr lang="es-MX" sz="2100" dirty="0">
                <a:latin typeface="Montserrat SemiBold" panose="00000700000000000000" pitchFamily="2" charset="0"/>
                <a:ea typeface="Times New Roman" panose="02020603050405020304" pitchFamily="18" charset="0"/>
              </a:rPr>
              <a:t>Lo anterior, al no contar con inmuebles propios susceptibles de aprovechamiento, ni federales disponibles en el Instituto de Administración y Avalúos de Bienes Nacionales (INDAABIN).</a:t>
            </a:r>
            <a:endParaRPr lang="es-MX" sz="2100" dirty="0">
              <a:effectLst/>
              <a:latin typeface="Montserrat SemiBold" panose="00000700000000000000" pitchFamily="2" charset="0"/>
              <a:ea typeface="Times New Roman" panose="02020603050405020304" pitchFamily="18" charset="0"/>
            </a:endParaRPr>
          </a:p>
          <a:p>
            <a:pPr marR="86995" algn="just">
              <a:buClr>
                <a:srgbClr val="C00000"/>
              </a:buClr>
              <a:buSzPct val="130000"/>
            </a:pPr>
            <a:endParaRPr lang="es-MX" sz="2100" dirty="0">
              <a:effectLst/>
              <a:latin typeface="Montserrat SemiBold" panose="00000700000000000000" pitchFamily="2" charset="0"/>
              <a:ea typeface="Times New Roman" panose="02020603050405020304" pitchFamily="18" charset="0"/>
            </a:endParaRPr>
          </a:p>
        </p:txBody>
      </p:sp>
      <p:pic>
        <p:nvPicPr>
          <p:cNvPr id="2" name="Imagen 1">
            <a:extLst>
              <a:ext uri="{FF2B5EF4-FFF2-40B4-BE49-F238E27FC236}">
                <a16:creationId xmlns:a16="http://schemas.microsoft.com/office/drawing/2014/main" id="{3A2F3188-7EF2-8379-C83D-61647031FA6E}"/>
              </a:ext>
            </a:extLst>
          </p:cNvPr>
          <p:cNvPicPr>
            <a:picLocks noChangeAspect="1"/>
          </p:cNvPicPr>
          <p:nvPr/>
        </p:nvPicPr>
        <p:blipFill>
          <a:blip r:embed="rId4"/>
          <a:stretch>
            <a:fillRect/>
          </a:stretch>
        </p:blipFill>
        <p:spPr>
          <a:xfrm>
            <a:off x="10653688" y="3387959"/>
            <a:ext cx="4208553" cy="328407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25688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ángulo 5">
            <a:extLst>
              <a:ext uri="{FF2B5EF4-FFF2-40B4-BE49-F238E27FC236}">
                <a16:creationId xmlns:a16="http://schemas.microsoft.com/office/drawing/2014/main" id="{B7E02AFB-46EF-B269-944C-18FF3984FDA7}"/>
              </a:ext>
            </a:extLst>
          </p:cNvPr>
          <p:cNvSpPr/>
          <p:nvPr/>
        </p:nvSpPr>
        <p:spPr>
          <a:xfrm>
            <a:off x="566101" y="363070"/>
            <a:ext cx="8770185" cy="707886"/>
          </a:xfrm>
          <a:prstGeom prst="rect">
            <a:avLst/>
          </a:prstGeom>
        </p:spPr>
        <p:txBody>
          <a:bodyPr wrap="square">
            <a:spAutoFit/>
          </a:bodyPr>
          <a:lstStyle/>
          <a:p>
            <a:pPr lvl="0"/>
            <a:r>
              <a:rPr lang="es-ES" sz="4000" b="1" dirty="0">
                <a:solidFill>
                  <a:srgbClr val="285C4D"/>
                </a:solidFill>
                <a:latin typeface="Montserrat SemiBold" panose="00000700000000000000" pitchFamily="2" charset="0"/>
              </a:rPr>
              <a:t>III. </a:t>
            </a:r>
            <a:r>
              <a:rPr lang="es-MX" sz="4000" b="1" dirty="0">
                <a:solidFill>
                  <a:srgbClr val="285C4D"/>
                </a:solidFill>
                <a:latin typeface="Montserrat SemiBold" panose="00000700000000000000" pitchFamily="2" charset="0"/>
              </a:rPr>
              <a:t>Proyecto de Acuerdo</a:t>
            </a:r>
            <a:endParaRPr lang="es-ES" sz="4000" b="1" dirty="0">
              <a:solidFill>
                <a:srgbClr val="285C4D"/>
              </a:solidFill>
              <a:latin typeface="Montserrat SemiBold" panose="00000700000000000000" pitchFamily="2" charset="0"/>
            </a:endParaRPr>
          </a:p>
        </p:txBody>
      </p:sp>
      <p:sp>
        <p:nvSpPr>
          <p:cNvPr id="3" name="Marcador de número de diapositiva 3">
            <a:extLst>
              <a:ext uri="{FF2B5EF4-FFF2-40B4-BE49-F238E27FC236}">
                <a16:creationId xmlns:a16="http://schemas.microsoft.com/office/drawing/2014/main" id="{E9BA6BE7-323F-D5D5-582D-43D66A5F82A8}"/>
              </a:ext>
            </a:extLst>
          </p:cNvPr>
          <p:cNvSpPr txBox="1">
            <a:spLocks/>
          </p:cNvSpPr>
          <p:nvPr/>
        </p:nvSpPr>
        <p:spPr>
          <a:xfrm>
            <a:off x="140727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fld id="{C119739B-ACC7-1A4E-906B-A9546BA1AB75}" type="slidenum">
              <a:rPr lang="es-MX" sz="1500" smtClean="0"/>
              <a:pPr/>
              <a:t>5</a:t>
            </a:fld>
            <a:endParaRPr lang="es-MX" sz="1500" dirty="0"/>
          </a:p>
        </p:txBody>
      </p:sp>
      <p:sp>
        <p:nvSpPr>
          <p:cNvPr id="5" name="1 CuadroTexto">
            <a:extLst>
              <a:ext uri="{FF2B5EF4-FFF2-40B4-BE49-F238E27FC236}">
                <a16:creationId xmlns:a16="http://schemas.microsoft.com/office/drawing/2014/main" id="{E057A65A-CC09-3E74-FA69-46D06D568B25}"/>
              </a:ext>
            </a:extLst>
          </p:cNvPr>
          <p:cNvSpPr txBox="1">
            <a:spLocks noChangeArrowheads="1"/>
          </p:cNvSpPr>
          <p:nvPr/>
        </p:nvSpPr>
        <p:spPr bwMode="auto">
          <a:xfrm>
            <a:off x="487524" y="1343591"/>
            <a:ext cx="14628031" cy="235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eaLnBrk="0" fontAlgn="base" hangingPunct="0">
              <a:spcBef>
                <a:spcPct val="0"/>
              </a:spcBef>
              <a:spcAft>
                <a:spcPct val="0"/>
              </a:spcAft>
              <a:defRPr sz="1200">
                <a:solidFill>
                  <a:schemeClr val="tx1"/>
                </a:solidFill>
                <a:latin typeface="Arial" charset="0"/>
              </a:defRPr>
            </a:lvl6pPr>
            <a:lvl7pPr marL="2971800" indent="-228600" eaLnBrk="0" fontAlgn="base" hangingPunct="0">
              <a:spcBef>
                <a:spcPct val="0"/>
              </a:spcBef>
              <a:spcAft>
                <a:spcPct val="0"/>
              </a:spcAft>
              <a:defRPr sz="1200">
                <a:solidFill>
                  <a:schemeClr val="tx1"/>
                </a:solidFill>
                <a:latin typeface="Arial" charset="0"/>
              </a:defRPr>
            </a:lvl7pPr>
            <a:lvl8pPr marL="3429000" indent="-228600" eaLnBrk="0" fontAlgn="base" hangingPunct="0">
              <a:spcBef>
                <a:spcPct val="0"/>
              </a:spcBef>
              <a:spcAft>
                <a:spcPct val="0"/>
              </a:spcAft>
              <a:defRPr sz="1200">
                <a:solidFill>
                  <a:schemeClr val="tx1"/>
                </a:solidFill>
                <a:latin typeface="Arial" charset="0"/>
              </a:defRPr>
            </a:lvl8pPr>
            <a:lvl9pPr marL="3886200" indent="-228600" eaLnBrk="0" fontAlgn="base" hangingPunct="0">
              <a:spcBef>
                <a:spcPct val="0"/>
              </a:spcBef>
              <a:spcAft>
                <a:spcPct val="0"/>
              </a:spcAft>
              <a:defRPr sz="1200">
                <a:solidFill>
                  <a:schemeClr val="tx1"/>
                </a:solidFill>
                <a:latin typeface="Arial" charset="0"/>
              </a:defRPr>
            </a:lvl9pPr>
          </a:lstStyle>
          <a:p>
            <a:pPr algn="just" eaLnBrk="1" hangingPunct="1"/>
            <a:r>
              <a:rPr lang="es-ES_tradnl" sz="2100" b="1" dirty="0">
                <a:effectLst/>
                <a:latin typeface="Montserrat SemiBold" pitchFamily="2" charset="77"/>
                <a:ea typeface="MS Mincho" panose="02020609040205080304" pitchFamily="49" charset="-128"/>
                <a:cs typeface="Times New Roman" panose="02020603050405020304" pitchFamily="18" charset="0"/>
              </a:rPr>
              <a:t>“</a:t>
            </a:r>
            <a:r>
              <a:rPr lang="es-ES_tradnl" sz="2100" b="1" dirty="0">
                <a:effectLst/>
                <a:latin typeface="Montserrat SemiBold" pitchFamily="2" charset="77"/>
                <a:ea typeface="Montserrat" pitchFamily="2" charset="77"/>
                <a:cs typeface="Montserrat" pitchFamily="2" charset="77"/>
              </a:rPr>
              <a:t>Este Consejo Técnico, con fundamento en lo dispuesto por los artículos 251, fracciones IV y XXXVII, 263 y 264, fracciones III, XIV y XVII, de la Ley del Seguro Social; 5, 57 y 58, fracción XIV, de la Ley Federal de las Entidades Paraestatales; 31, fracciones XVI y XX, del Reglamento Interior del Instituto Mexicano del Seguro Social; de conformidad con el planteamiento presentado por el Director General, por conducto de la persona Titular de la Dirección de Administración, en términos del oficio número ____, de ___ de abril de 2023, así como el dictamen del Comité de Administración del propio Órgano de Gobierno, emitido en reunión celebrada el día ____ del mismo mes y año, Acuerda: </a:t>
            </a:r>
            <a:endParaRPr lang="es-ES_tradnl" altLang="es-MX" sz="2100" b="1" dirty="0">
              <a:latin typeface="Montserrat SemiBold" pitchFamily="2" charset="77"/>
              <a:ea typeface="Arial Unicode MS" pitchFamily="34" charset="-128"/>
              <a:cs typeface="Arial Unicode MS" pitchFamily="34" charset="-128"/>
            </a:endParaRPr>
          </a:p>
        </p:txBody>
      </p:sp>
      <p:sp>
        <p:nvSpPr>
          <p:cNvPr id="2" name="Rectángulo 1">
            <a:extLst>
              <a:ext uri="{FF2B5EF4-FFF2-40B4-BE49-F238E27FC236}">
                <a16:creationId xmlns:a16="http://schemas.microsoft.com/office/drawing/2014/main" id="{54EB458A-0641-79CD-1417-E517678A5EF0}"/>
              </a:ext>
            </a:extLst>
          </p:cNvPr>
          <p:cNvSpPr/>
          <p:nvPr/>
        </p:nvSpPr>
        <p:spPr>
          <a:xfrm>
            <a:off x="530306" y="3732776"/>
            <a:ext cx="14485776" cy="1384995"/>
          </a:xfrm>
          <a:prstGeom prst="rect">
            <a:avLst/>
          </a:prstGeom>
          <a:solidFill>
            <a:srgbClr val="DEC9A2">
              <a:alpha val="50196"/>
            </a:srgbClr>
          </a:solidFill>
        </p:spPr>
        <p:txBody>
          <a:bodyPr wrap="square">
            <a:spAutoFit/>
          </a:bodyPr>
          <a:lstStyle/>
          <a:p>
            <a:pPr algn="just" defTabSz="914377"/>
            <a:r>
              <a:rPr lang="es-MX" altLang="es-MX" sz="2100" b="1" dirty="0">
                <a:solidFill>
                  <a:prstClr val="black"/>
                </a:solidFill>
                <a:latin typeface="Montserrat SemiBold" panose="00000700000000000000" pitchFamily="2" charset="0"/>
              </a:rPr>
              <a:t>Primero. </a:t>
            </a:r>
            <a:r>
              <a:rPr lang="es-ES_tradnl" sz="2100" dirty="0">
                <a:latin typeface="Montserrat SemiBold" panose="00000700000000000000" pitchFamily="2" charset="0"/>
                <a:ea typeface="Arial Unicode MS" pitchFamily="34" charset="-128"/>
                <a:cs typeface="Arial Unicode MS" pitchFamily="34" charset="-128"/>
              </a:rPr>
              <a:t>Autorizar que se incluya en el Programa de Arrendamiento de Inmuebles para el año 2023, IMSS-Arrendatario Régimen Ordinario, aprobado mediante el similar ACDO.SA2.HCT.251022/315.P.DA, de 25 de octubre de 2022, la celebración de un contrato de arrendamiento de un inmueble localizado en la Ciudad de México, para ser destinado a oficinas administrativas de Nivel Central. </a:t>
            </a:r>
            <a:endParaRPr lang="es-MX" altLang="es-MX" sz="2100" dirty="0">
              <a:latin typeface="Montserrat SemiBold" panose="00000700000000000000" pitchFamily="2" charset="0"/>
              <a:ea typeface="Arial Unicode MS" pitchFamily="34" charset="-128"/>
              <a:cs typeface="Arial Unicode MS" pitchFamily="34" charset="-128"/>
            </a:endParaRPr>
          </a:p>
        </p:txBody>
      </p:sp>
      <p:sp>
        <p:nvSpPr>
          <p:cNvPr id="6" name="Rectángulo 1">
            <a:extLst>
              <a:ext uri="{FF2B5EF4-FFF2-40B4-BE49-F238E27FC236}">
                <a16:creationId xmlns:a16="http://schemas.microsoft.com/office/drawing/2014/main" id="{5DBD8179-3BFA-247A-FE23-D98132E91073}"/>
              </a:ext>
            </a:extLst>
          </p:cNvPr>
          <p:cNvSpPr/>
          <p:nvPr/>
        </p:nvSpPr>
        <p:spPr>
          <a:xfrm>
            <a:off x="487524" y="6983320"/>
            <a:ext cx="14485776" cy="1384995"/>
          </a:xfrm>
          <a:prstGeom prst="rect">
            <a:avLst/>
          </a:prstGeom>
          <a:solidFill>
            <a:srgbClr val="DEC9A2">
              <a:alpha val="50196"/>
            </a:srgbClr>
          </a:solidFill>
        </p:spPr>
        <p:txBody>
          <a:bodyPr wrap="square">
            <a:spAutoFit/>
          </a:bodyPr>
          <a:lstStyle/>
          <a:p>
            <a:pPr algn="just" defTabSz="914377"/>
            <a:r>
              <a:rPr lang="es-MX" altLang="es-MX" sz="2100" b="1" dirty="0">
                <a:solidFill>
                  <a:prstClr val="black"/>
                </a:solidFill>
                <a:latin typeface="Montserrat SemiBold" panose="00000700000000000000" pitchFamily="2" charset="0"/>
              </a:rPr>
              <a:t>Tercero. </a:t>
            </a:r>
            <a:r>
              <a:rPr lang="es-ES_tradnl" sz="2100" b="1" dirty="0">
                <a:solidFill>
                  <a:prstClr val="black"/>
                </a:solidFill>
                <a:latin typeface="Montserrat SemiBold" panose="00000700000000000000" pitchFamily="2" charset="0"/>
              </a:rPr>
              <a:t>La Dirección de Administración deberá informar el resultado de la autorización referida en el punto Primero de este Acuerdo, en el informe de resultados del Programa de Arrendamiento Inmobiliario IMSS-Arrendatario Régimen Ordinario 2023, durante el primer trimestre del ejercicio fiscal 2024.”</a:t>
            </a:r>
            <a:r>
              <a:rPr lang="es-MX" sz="2100" b="1" dirty="0">
                <a:solidFill>
                  <a:prstClr val="black"/>
                </a:solidFill>
                <a:latin typeface="Montserrat SemiBold" panose="00000700000000000000" pitchFamily="2" charset="0"/>
              </a:rPr>
              <a:t> </a:t>
            </a:r>
            <a:endParaRPr lang="es-MX" altLang="es-MX" sz="2100" b="1" dirty="0">
              <a:solidFill>
                <a:prstClr val="black"/>
              </a:solidFill>
              <a:latin typeface="Montserrat SemiBold" panose="00000700000000000000" pitchFamily="2" charset="0"/>
            </a:endParaRPr>
          </a:p>
        </p:txBody>
      </p:sp>
      <p:sp>
        <p:nvSpPr>
          <p:cNvPr id="7" name="12 CuadroTexto">
            <a:extLst>
              <a:ext uri="{FF2B5EF4-FFF2-40B4-BE49-F238E27FC236}">
                <a16:creationId xmlns:a16="http://schemas.microsoft.com/office/drawing/2014/main" id="{C25BA5A2-C7B3-1723-B654-BD1A8CDD20D5}"/>
              </a:ext>
            </a:extLst>
          </p:cNvPr>
          <p:cNvSpPr txBox="1"/>
          <p:nvPr/>
        </p:nvSpPr>
        <p:spPr>
          <a:xfrm>
            <a:off x="487524" y="5187839"/>
            <a:ext cx="14485776" cy="1708160"/>
          </a:xfrm>
          <a:prstGeom prst="rect">
            <a:avLst/>
          </a:prstGeom>
          <a:solidFill>
            <a:srgbClr val="DEC9A2">
              <a:alpha val="50196"/>
            </a:srgbClr>
          </a:solidFill>
        </p:spPr>
        <p:txBody>
          <a:bodyPr wrap="square" rtlCol="0">
            <a:spAutoFit/>
          </a:bodyPr>
          <a:lstStyle/>
          <a:p>
            <a:pPr algn="just" defTabSz="914377"/>
            <a:r>
              <a:rPr lang="es-MX" altLang="es-MX" sz="2100" b="1" dirty="0">
                <a:solidFill>
                  <a:prstClr val="black"/>
                </a:solidFill>
                <a:latin typeface="Montserrat SemiBold" panose="00000700000000000000" pitchFamily="2" charset="0"/>
              </a:rPr>
              <a:t>Segundo. </a:t>
            </a:r>
            <a:r>
              <a:rPr lang="es-ES_tradnl" sz="2100" b="1" dirty="0">
                <a:solidFill>
                  <a:prstClr val="black"/>
                </a:solidFill>
                <a:latin typeface="Montserrat SemiBold" panose="00000700000000000000" pitchFamily="2" charset="0"/>
              </a:rPr>
              <a:t>Autorizar a la persona Titular de la Coordinación de Conservación y Servicios Generales, en su carácter de Responsable Inmobiliario de este Instituto, para que, una vez integrado el expediente correspondiente, de conformidad con las Políticas para la Administración Inmobiliaria del Instituto Mexicano del Seguro Social y sus anexos, y cumplidos los requisitos normativos aplicables, celebre el contrato de arrendamiento referido en el punto que precede.</a:t>
            </a:r>
            <a:r>
              <a:rPr lang="es-MX" sz="2100" b="1" dirty="0">
                <a:solidFill>
                  <a:prstClr val="black"/>
                </a:solidFill>
                <a:latin typeface="Montserrat SemiBold" panose="00000700000000000000" pitchFamily="2" charset="0"/>
              </a:rPr>
              <a:t> </a:t>
            </a:r>
            <a:endParaRPr lang="es-MX" altLang="es-MX" sz="2100" b="1" dirty="0">
              <a:solidFill>
                <a:prstClr val="black"/>
              </a:solidFill>
              <a:latin typeface="Montserrat SemiBold" panose="00000700000000000000" pitchFamily="2" charset="0"/>
            </a:endParaRPr>
          </a:p>
        </p:txBody>
      </p:sp>
    </p:spTree>
    <p:extLst>
      <p:ext uri="{BB962C8B-B14F-4D97-AF65-F5344CB8AC3E}">
        <p14:creationId xmlns:p14="http://schemas.microsoft.com/office/powerpoint/2010/main" val="604446762"/>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90C397-2176-49F6-9460-76229948D6ED}">
  <ds:schemaRefs>
    <ds:schemaRef ds:uri="http://schemas.microsoft.com/sharepoint/v3/contenttype/forms"/>
  </ds:schemaRefs>
</ds:datastoreItem>
</file>

<file path=customXml/itemProps2.xml><?xml version="1.0" encoding="utf-8"?>
<ds:datastoreItem xmlns:ds="http://schemas.openxmlformats.org/officeDocument/2006/customXml" ds:itemID="{E7BADC01-6C70-4E06-9068-898383B8F85C}">
  <ds:schemaRefs>
    <ds:schemaRef ds:uri="http://schemas.microsoft.com/office/2006/documentManagement/types"/>
    <ds:schemaRef ds:uri="http://schemas.microsoft.com/sharepoint/v3"/>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5F1FA2C1-FBFC-4DA3-BB32-92373BDB5A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2915</TotalTime>
  <Words>645</Words>
  <Application>Microsoft Macintosh PowerPoint</Application>
  <PresentationFormat>Personalizado</PresentationFormat>
  <Paragraphs>43</Paragraphs>
  <Slides>5</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5</vt:i4>
      </vt:variant>
    </vt:vector>
  </HeadingPairs>
  <TitlesOfParts>
    <vt:vector size="12" baseType="lpstr">
      <vt:lpstr>Arial</vt:lpstr>
      <vt:lpstr>Montserrat SemiBold</vt:lpstr>
      <vt:lpstr>Montserrat</vt:lpstr>
      <vt:lpstr>Calibri</vt:lpstr>
      <vt:lpstr>Wingdings</vt:lpstr>
      <vt:lpstr>Calibri Light</vt:lpstr>
      <vt:lpstr>Tema de Office</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Martha Gpe. Pineda Rios</cp:lastModifiedBy>
  <cp:revision>96</cp:revision>
  <dcterms:created xsi:type="dcterms:W3CDTF">2018-12-04T03:27:02Z</dcterms:created>
  <dcterms:modified xsi:type="dcterms:W3CDTF">2023-04-14T16:25:04Z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