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handoutMasterIdLst>
    <p:handoutMasterId r:id="rId7"/>
  </p:handoutMasterIdLst>
  <p:sldIdLst>
    <p:sldId id="2142534956" r:id="rId5"/>
  </p:sldIdLst>
  <p:sldSz cx="12192000" cy="6858000"/>
  <p:notesSz cx="7023100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83">
          <p15:clr>
            <a:srgbClr val="A4A3A4"/>
          </p15:clr>
        </p15:guide>
        <p15:guide id="2" pos="7460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2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5317"/>
    <a:srgbClr val="886940"/>
    <a:srgbClr val="C9AF8D"/>
    <a:srgbClr val="B38E5D"/>
    <a:srgbClr val="13322B"/>
    <a:srgbClr val="235B4F"/>
    <a:srgbClr val="AE2851"/>
    <a:srgbClr val="357B67"/>
    <a:srgbClr val="285C4D"/>
    <a:srgbClr val="691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1"/>
    <p:restoredTop sz="94676"/>
  </p:normalViewPr>
  <p:slideViewPr>
    <p:cSldViewPr snapToGrid="0">
      <p:cViewPr varScale="1">
        <p:scale>
          <a:sx n="101" d="100"/>
          <a:sy n="101" d="100"/>
        </p:scale>
        <p:origin x="798" y="108"/>
      </p:cViewPr>
      <p:guideLst>
        <p:guide orient="horz" pos="2583"/>
        <p:guide pos="7460"/>
        <p:guide orient="horz" pos="667"/>
        <p:guide pos="2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3"/>
            <a:ext cx="5618480" cy="418909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291F8-86AE-2BE0-5AD8-DB3CD06A1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74FFB40-7E85-2ACA-44B1-4C74EBC80F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FFD53FB-855F-6D65-D08B-E5CEEAD158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02863EF-148B-0B38-53E7-66213FA9CD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641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292" y="0"/>
            <a:ext cx="12210583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56643" y="-4604"/>
            <a:ext cx="12307986" cy="68672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80" y="0"/>
            <a:ext cx="12182720" cy="68632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27" y="0"/>
            <a:ext cx="1226425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671" y="-3985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867" y="0"/>
            <a:ext cx="1224973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72" y="0"/>
            <a:ext cx="12200744" cy="68579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5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58"/>
            <a:ext cx="12192000" cy="686291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ABE07-0554-E8A1-17E1-75D086488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92A88BFC-6B62-D878-6CE5-D51AAC771EF1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08290A50-27A5-C553-55A5-E7AF7A278962}"/>
              </a:ext>
            </a:extLst>
          </p:cNvPr>
          <p:cNvSpPr txBox="1">
            <a:spLocks/>
          </p:cNvSpPr>
          <p:nvPr/>
        </p:nvSpPr>
        <p:spPr>
          <a:xfrm>
            <a:off x="347636" y="3896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2ECA3997-EF3D-6842-C9E6-892149EDE383}"/>
              </a:ext>
            </a:extLst>
          </p:cNvPr>
          <p:cNvSpPr txBox="1">
            <a:spLocks/>
          </p:cNvSpPr>
          <p:nvPr/>
        </p:nvSpPr>
        <p:spPr>
          <a:xfrm>
            <a:off x="2714598" y="1299580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Sustituciones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B3C4B1D6-99D1-C062-BC0D-4601831EF1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870490"/>
              </p:ext>
            </p:extLst>
          </p:nvPr>
        </p:nvGraphicFramePr>
        <p:xfrm>
          <a:off x="347636" y="1666803"/>
          <a:ext cx="11310964" cy="2362273"/>
        </p:xfrm>
        <a:graphic>
          <a:graphicData uri="http://schemas.openxmlformats.org/drawingml/2006/table">
            <a:tbl>
              <a:tblPr/>
              <a:tblGrid>
                <a:gridCol w="246051">
                  <a:extLst>
                    <a:ext uri="{9D8B030D-6E8A-4147-A177-3AD203B41FA5}">
                      <a16:colId xmlns:a16="http://schemas.microsoft.com/office/drawing/2014/main" val="658227860"/>
                    </a:ext>
                  </a:extLst>
                </a:gridCol>
                <a:gridCol w="1074012">
                  <a:extLst>
                    <a:ext uri="{9D8B030D-6E8A-4147-A177-3AD203B41FA5}">
                      <a16:colId xmlns:a16="http://schemas.microsoft.com/office/drawing/2014/main" val="1089287780"/>
                    </a:ext>
                  </a:extLst>
                </a:gridCol>
                <a:gridCol w="1865067">
                  <a:extLst>
                    <a:ext uri="{9D8B030D-6E8A-4147-A177-3AD203B41FA5}">
                      <a16:colId xmlns:a16="http://schemas.microsoft.com/office/drawing/2014/main" val="2385010921"/>
                    </a:ext>
                  </a:extLst>
                </a:gridCol>
                <a:gridCol w="693864">
                  <a:extLst>
                    <a:ext uri="{9D8B030D-6E8A-4147-A177-3AD203B41FA5}">
                      <a16:colId xmlns:a16="http://schemas.microsoft.com/office/drawing/2014/main" val="283988810"/>
                    </a:ext>
                  </a:extLst>
                </a:gridCol>
                <a:gridCol w="693864">
                  <a:extLst>
                    <a:ext uri="{9D8B030D-6E8A-4147-A177-3AD203B41FA5}">
                      <a16:colId xmlns:a16="http://schemas.microsoft.com/office/drawing/2014/main" val="2618338746"/>
                    </a:ext>
                  </a:extLst>
                </a:gridCol>
                <a:gridCol w="2402688">
                  <a:extLst>
                    <a:ext uri="{9D8B030D-6E8A-4147-A177-3AD203B41FA5}">
                      <a16:colId xmlns:a16="http://schemas.microsoft.com/office/drawing/2014/main" val="869052336"/>
                    </a:ext>
                  </a:extLst>
                </a:gridCol>
                <a:gridCol w="1126913">
                  <a:extLst>
                    <a:ext uri="{9D8B030D-6E8A-4147-A177-3AD203B41FA5}">
                      <a16:colId xmlns:a16="http://schemas.microsoft.com/office/drawing/2014/main" val="900120800"/>
                    </a:ext>
                  </a:extLst>
                </a:gridCol>
                <a:gridCol w="693864">
                  <a:extLst>
                    <a:ext uri="{9D8B030D-6E8A-4147-A177-3AD203B41FA5}">
                      <a16:colId xmlns:a16="http://schemas.microsoft.com/office/drawing/2014/main" val="1971473443"/>
                    </a:ext>
                  </a:extLst>
                </a:gridCol>
                <a:gridCol w="693864">
                  <a:extLst>
                    <a:ext uri="{9D8B030D-6E8A-4147-A177-3AD203B41FA5}">
                      <a16:colId xmlns:a16="http://schemas.microsoft.com/office/drawing/2014/main" val="2548493253"/>
                    </a:ext>
                  </a:extLst>
                </a:gridCol>
                <a:gridCol w="693864">
                  <a:extLst>
                    <a:ext uri="{9D8B030D-6E8A-4147-A177-3AD203B41FA5}">
                      <a16:colId xmlns:a16="http://schemas.microsoft.com/office/drawing/2014/main" val="1361012653"/>
                    </a:ext>
                  </a:extLst>
                </a:gridCol>
                <a:gridCol w="1126913">
                  <a:extLst>
                    <a:ext uri="{9D8B030D-6E8A-4147-A177-3AD203B41FA5}">
                      <a16:colId xmlns:a16="http://schemas.microsoft.com/office/drawing/2014/main" val="1936091616"/>
                    </a:ext>
                  </a:extLst>
                </a:gridCol>
              </a:tblGrid>
              <a:tr h="78579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 sustituido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renta mensual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renta mensual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fecha de sustitución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Observaciones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61776"/>
                  </a:ext>
                </a:extLst>
              </a:tr>
              <a:tr h="59056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1o. de Mayo Nº. 237, Colonia Centro, C.P. 73200, Nuevo Necaxa, Puebla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186.70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$3,966.26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Emiliano Zapata Nº. 12, Colonia El Naranjal, C.P. 73200, Nuevo Necaxa, Municipio Juan Galindo, Puebla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18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473.00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$30,000.00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01-ago-26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9817502"/>
                  </a:ext>
                </a:extLst>
              </a:tr>
              <a:tr h="78579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Quintana Roo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Carmen Ochoa de Merino, </a:t>
                      </a:r>
                      <a:r>
                        <a:rPr lang="es-MX" sz="900" b="0" i="0" u="none" strike="noStrike" dirty="0" err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Nº</a:t>
                      </a: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. 149, Colonia Centro, Municipio de Othón y P. Blanco, Chetumal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1,225.00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$31,891.99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Benito Juárez No. 441, esquina Marciano González, Colonia David G. Gutiérrez R., C.P. 77013,Chetumal, Municipio Othón P. Blanco.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Sudelegacionales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657.18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$190,000.00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01-sep-26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4265070"/>
                  </a:ext>
                </a:extLst>
              </a:tr>
              <a:tr h="20011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3432" marR="3432" marT="3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9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3432" marR="3432" marT="3432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</a:p>
                  </a:txBody>
                  <a:tcPr marL="3432" marR="3432" marT="34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1411.70</a:t>
                      </a:r>
                    </a:p>
                  </a:txBody>
                  <a:tcPr marL="3432" marR="3432" marT="34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$35,858.25</a:t>
                      </a:r>
                    </a:p>
                  </a:txBody>
                  <a:tcPr marL="3432" marR="3432" marT="34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900" b="1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3432" marR="3432" marT="34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</a:p>
                  </a:txBody>
                  <a:tcPr marL="3432" marR="3432" marT="34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1130.18</a:t>
                      </a:r>
                    </a:p>
                  </a:txBody>
                  <a:tcPr marL="3432" marR="3432" marT="34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$220,000.00</a:t>
                      </a:r>
                    </a:p>
                  </a:txBody>
                  <a:tcPr marL="3432" marR="3432" marT="34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3432" marR="3432" marT="34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3432" marR="3432" marT="3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5621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195085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EF777AF-8B6C-4EE6-9887-7B5A952A5EDC}">
  <ds:schemaRefs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8D0F52-0AA8-4726-AEF1-14A38C2C08CC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b08e6078-b6a6-4e37-b77a-f467d32c54e5}" enabled="0" method="" siteId="{b08e6078-b6a6-4e37-b77a-f467d32c54e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</TotalTime>
  <Words>179</Words>
  <Application>Microsoft Office PowerPoint</Application>
  <PresentationFormat>Panorámica</PresentationFormat>
  <Paragraphs>46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Aptos</vt:lpstr>
      <vt:lpstr>Arial</vt:lpstr>
      <vt:lpstr>Calibri</vt:lpstr>
      <vt:lpstr>Nort sans</vt:lpstr>
      <vt:lpstr>Noto Sans</vt:lpstr>
      <vt:lpstr>Noto Sans Medium</vt:lpstr>
      <vt:lpstr>Noto Sans SemiBold</vt:lpstr>
      <vt:lpstr>Diseño personalizado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Guillermo Enrique Gomez Parra</cp:lastModifiedBy>
  <cp:revision>29</cp:revision>
  <cp:lastPrinted>2026-06-13T01:36:03Z</cp:lastPrinted>
  <dcterms:created xsi:type="dcterms:W3CDTF">2025-12-30T21:08:16Z</dcterms:created>
  <dcterms:modified xsi:type="dcterms:W3CDTF">2026-09-08T16:50:20Z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