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handoutMasterIdLst>
    <p:handoutMasterId r:id="rId7"/>
  </p:handoutMasterIdLst>
  <p:sldIdLst>
    <p:sldId id="2142534950" r:id="rId5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83">
          <p15:clr>
            <a:srgbClr val="A4A3A4"/>
          </p15:clr>
        </p15:guide>
        <p15:guide id="2" pos="7460">
          <p15:clr>
            <a:srgbClr val="A4A3A4"/>
          </p15:clr>
        </p15:guide>
        <p15:guide id="3" orient="horz" pos="667">
          <p15:clr>
            <a:srgbClr val="A4A3A4"/>
          </p15:clr>
        </p15:guide>
        <p15:guide id="4" pos="21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17"/>
    <a:srgbClr val="886940"/>
    <a:srgbClr val="C9AF8D"/>
    <a:srgbClr val="B38E5D"/>
    <a:srgbClr val="13322B"/>
    <a:srgbClr val="235B4F"/>
    <a:srgbClr val="AE2851"/>
    <a:srgbClr val="357B67"/>
    <a:srgbClr val="285C4D"/>
    <a:srgbClr val="6918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1EBBBCC-DAD2-459C-BE2E-F6DE35CF9A28}" styleName="Estilo oscuro 2 - Énfasis 3/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676"/>
  </p:normalViewPr>
  <p:slideViewPr>
    <p:cSldViewPr snapToGrid="0">
      <p:cViewPr>
        <p:scale>
          <a:sx n="100" d="100"/>
          <a:sy n="100" d="100"/>
        </p:scale>
        <p:origin x="798" y="108"/>
      </p:cViewPr>
      <p:guideLst>
        <p:guide orient="horz" pos="2583"/>
        <p:guide pos="7460"/>
        <p:guide orient="horz" pos="667"/>
        <p:guide pos="21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E58E594-B308-EECB-34ED-8FA548E743A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339C9F3-7DF9-4DCD-E920-1286EABC84D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22DDEC6-90E2-4E7D-BCA8-DC33E4AC11D6}" type="datetimeFigureOut">
              <a:rPr lang="es-MX" smtClean="0"/>
              <a:t>08/09/2026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C248376-ABA0-1F3D-9273-A2CA5A8C61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7A5674B-F828-FC7D-E8E8-C93C4940FD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F89F5F5-A842-42B1-AF2F-66B45E74EFB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9429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8FCEE7B-1A11-E64B-87B8-FF304E00D3FD}" type="datetimeFigureOut">
              <a:rPr lang="en-US" smtClean="0"/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_tradnl"/>
              <a:t>Click to edit Master text styles</a:t>
            </a:r>
          </a:p>
          <a:p>
            <a:pPr lvl="1"/>
            <a:r>
              <a:rPr lang="es-ES_tradnl"/>
              <a:t>Second level</a:t>
            </a:r>
          </a:p>
          <a:p>
            <a:pPr lvl="2"/>
            <a:r>
              <a:rPr lang="es-ES_tradnl"/>
              <a:t>Third level</a:t>
            </a:r>
          </a:p>
          <a:p>
            <a:pPr lvl="3"/>
            <a:r>
              <a:rPr lang="es-ES_tradnl"/>
              <a:t>Fourth level</a:t>
            </a:r>
          </a:p>
          <a:p>
            <a:pPr lvl="4"/>
            <a:r>
              <a:rPr lang="es-ES_tradnl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5455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043BD8-6F4D-6C48-83C7-0C46088375E3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522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CF824-C1C0-60A3-8903-CF6D563AD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8B72FB73-04F7-A0E3-DB2D-A434B0ED20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18D6362B-11FB-8A9A-104B-78532A5965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68AA888-D386-4CA2-583E-B12A0E542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043BD8-6F4D-6C48-83C7-0C46088375E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5288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A9C46568-9A0F-9E64-BC87-BF46D10518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292" y="0"/>
            <a:ext cx="12210583" cy="685799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86FBEEE3-0D05-50A8-C1E9-255090443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C28A343-FF51-FA5C-AB98-9029B9FB25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E7D395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7314B55-AE71-01DA-FF18-89482BD0E78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280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0F33AE54-4616-170F-8E4F-BA6C233417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-56643" y="-4604"/>
            <a:ext cx="12307986" cy="6867210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788A6B35-52FA-5071-6EFA-79E5AD12D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06246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265F7409-B34B-85C4-28FF-11F1052F875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3924A995-4673-D66E-A670-46FBFDF477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98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400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DD068B9-D484-2139-482A-A02DC7D11D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80" y="0"/>
            <a:ext cx="12182720" cy="686322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F5568879-6EA8-7A79-BBB6-BC022F8D7C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7D09ED0-A662-E6D4-2C12-7BACE2CA228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bg1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D66427C-AA37-F6D3-6178-FCA4BE35A1D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38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147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175541AA-4DCD-E3AB-7CA2-7441695F9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6127" y="0"/>
            <a:ext cx="12264255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1B14152-A22E-A963-326B-514653349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84733" y="1955870"/>
            <a:ext cx="8822533" cy="1325563"/>
          </a:xfrm>
          <a:prstGeom prst="rect">
            <a:avLst/>
          </a:prstGeom>
          <a:noFill/>
        </p:spPr>
        <p:txBody>
          <a:bodyPr/>
          <a:lstStyle>
            <a:lvl1pPr algn="l">
              <a:defRPr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 1 piso </a:t>
            </a:r>
            <a:r>
              <a:rPr lang="es-ES" err="1"/>
              <a:t>Lorem</a:t>
            </a:r>
            <a:br>
              <a:rPr lang="es-ES"/>
            </a:br>
            <a:r>
              <a:rPr lang="es-ES"/>
              <a:t>Título Noto Sans 2 pisos </a:t>
            </a:r>
            <a:r>
              <a:rPr lang="es-ES" err="1"/>
              <a:t>Lorem</a:t>
            </a:r>
            <a:endParaRPr lang="es-MX"/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0B498021-A265-73D8-B535-9275EBD958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3220" y="3460818"/>
            <a:ext cx="11465560" cy="3651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rgbClr val="6E152E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/>
              <a:t>00 de mes de 2026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0D52E4C-DC4F-D77D-6091-4DE5279132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9687" y="125898"/>
            <a:ext cx="5118644" cy="6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703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9391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6141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46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500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7C5B589-5E66-56E5-4ACA-031338A7D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9671" y="-3985"/>
            <a:ext cx="12251342" cy="686596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AEC9934-919E-AA21-62F7-EFFD5EE431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2430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886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45207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1F308A0-C540-424F-4653-6FA1AEB9A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8867" y="0"/>
            <a:ext cx="12249735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0425502-DCE6-45FE-58CC-1A1218A2563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  <p:sp>
        <p:nvSpPr>
          <p:cNvPr id="2" name="Marcador de contenido 2">
            <a:extLst>
              <a:ext uri="{FF2B5EF4-FFF2-40B4-BE49-F238E27FC236}">
                <a16:creationId xmlns:a16="http://schemas.microsoft.com/office/drawing/2014/main" id="{CF15665D-B3F9-0F3D-4FAB-DB8DC3C1D1E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93318" y="1478071"/>
            <a:ext cx="8465671" cy="469889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buFont typeface="Arial" panose="020B0604020202020204" pitchFamily="34" charset="0"/>
              <a:buChar char="•"/>
              <a:defRPr sz="2400" b="0" i="0">
                <a:solidFill>
                  <a:srgbClr val="404040"/>
                </a:solidFill>
                <a:latin typeface="Noto Sans Medium" panose="020B0502040504020204" pitchFamily="34" charset="0"/>
                <a:ea typeface="Noto Sans Medium" panose="020B0502040504020204" pitchFamily="34" charset="0"/>
                <a:cs typeface="Noto Sans Medium" panose="020B0502040504020204" pitchFamily="34" charset="0"/>
              </a:defRPr>
            </a:lvl1pPr>
          </a:lstStyle>
          <a:p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pPr marL="342900" marR="0" lvl="0" indent="-34290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err="1"/>
              <a:t>Lorem</a:t>
            </a:r>
            <a:r>
              <a:rPr lang="es-ES"/>
              <a:t> </a:t>
            </a:r>
            <a:r>
              <a:rPr lang="es-ES" err="1"/>
              <a:t>ipsum</a:t>
            </a:r>
            <a:endParaRPr lang="es-ES"/>
          </a:p>
          <a:p>
            <a:endParaRPr lang="es-ES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BF7DF32D-7393-203E-B820-2D6364BE9A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18" y="251901"/>
            <a:ext cx="8465671" cy="884717"/>
          </a:xfrm>
          <a:prstGeom prst="rect">
            <a:avLst/>
          </a:prstGeom>
          <a:noFill/>
        </p:spPr>
        <p:txBody>
          <a:bodyPr/>
          <a:lstStyle>
            <a:lvl1pPr algn="l">
              <a:defRPr sz="4000" b="1" i="0">
                <a:solidFill>
                  <a:srgbClr val="155B4E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r>
              <a:rPr lang="es-ES"/>
              <a:t>Título Noto Sans</a:t>
            </a:r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879933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Imagen con título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4328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718D4196-544A-C0CB-21FD-9D00E48E565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372" y="0"/>
            <a:ext cx="12200744" cy="6857999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6A328305-04FC-2C4D-9755-D98C0EBEF1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chemeClr val="bg1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3B9533E-5C50-5B23-B604-671EB27778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5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548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C9E9641B-C145-30E9-4370-873A78FFA0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2458"/>
            <a:ext cx="12192000" cy="686291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AED0853-8D73-8A40-B99E-E8E4F65254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09578" y="2690834"/>
            <a:ext cx="6605540" cy="56193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4000" b="1" i="0">
                <a:solidFill>
                  <a:srgbClr val="9C2148"/>
                </a:solidFill>
                <a:latin typeface="Noto Sans SemiBold" panose="020B0502040504020204" pitchFamily="34" charset="0"/>
                <a:ea typeface="Noto Sans SemiBold" panose="020B0502040504020204" pitchFamily="34" charset="0"/>
                <a:cs typeface="Noto Sans SemiBold" panose="020B0502040504020204" pitchFamily="34" charset="0"/>
              </a:defRPr>
            </a:lvl1pPr>
          </a:lstStyle>
          <a:p>
            <a:pPr lvl="0"/>
            <a:r>
              <a:rPr lang="en-US" err="1"/>
              <a:t>Inicio</a:t>
            </a:r>
            <a:r>
              <a:rPr lang="en-US"/>
              <a:t> de </a:t>
            </a:r>
            <a:r>
              <a:rPr lang="en-US" err="1"/>
              <a:t>capítulo</a:t>
            </a:r>
            <a:endParaRPr lang="en-U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A630D-6ED4-1AE3-4C5D-9264DD3305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51" y="109614"/>
            <a:ext cx="2668454" cy="71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08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787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85" r:id="rId2"/>
    <p:sldLayoutId id="2147483654" r:id="rId3"/>
    <p:sldLayoutId id="2147483657" r:id="rId4"/>
    <p:sldLayoutId id="2147483660" r:id="rId5"/>
    <p:sldLayoutId id="2147483661" r:id="rId6"/>
    <p:sldLayoutId id="2147483663" r:id="rId7"/>
    <p:sldLayoutId id="2147483662" r:id="rId8"/>
    <p:sldLayoutId id="2147483670" r:id="rId9"/>
    <p:sldLayoutId id="2147483664" r:id="rId10"/>
    <p:sldLayoutId id="2147483665" r:id="rId11"/>
    <p:sldLayoutId id="2147483667" r:id="rId12"/>
    <p:sldLayoutId id="2147483671" r:id="rId13"/>
    <p:sldLayoutId id="2147483668" r:id="rId14"/>
    <p:sldLayoutId id="2147483666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345C0-B08C-98A8-FE20-2479E93AC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3">
            <a:extLst>
              <a:ext uri="{FF2B5EF4-FFF2-40B4-BE49-F238E27FC236}">
                <a16:creationId xmlns:a16="http://schemas.microsoft.com/office/drawing/2014/main" id="{79466B1B-3B1A-6945-4247-3C95A0275B72}"/>
              </a:ext>
            </a:extLst>
          </p:cNvPr>
          <p:cNvSpPr txBox="1">
            <a:spLocks/>
          </p:cNvSpPr>
          <p:nvPr/>
        </p:nvSpPr>
        <p:spPr>
          <a:xfrm>
            <a:off x="11769636" y="6359455"/>
            <a:ext cx="379813" cy="299857"/>
          </a:xfrm>
          <a:prstGeom prst="rect">
            <a:avLst/>
          </a:prstGeom>
        </p:spPr>
        <p:txBody>
          <a:bodyPr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CCF7EA40-30CE-1140-AE32-46D572116FD7}" type="slidenum">
              <a:rPr kumimoji="0" lang="es-ES_tradnl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s-ES_tradnl" sz="11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  <a:sym typeface="Arial"/>
            </a:endParaRPr>
          </a:p>
        </p:txBody>
      </p:sp>
      <p:sp>
        <p:nvSpPr>
          <p:cNvPr id="4" name="Título 2">
            <a:extLst>
              <a:ext uri="{FF2B5EF4-FFF2-40B4-BE49-F238E27FC236}">
                <a16:creationId xmlns:a16="http://schemas.microsoft.com/office/drawing/2014/main" id="{BED87FFE-86CF-E63A-ADA1-ABE4DB3DE716}"/>
              </a:ext>
            </a:extLst>
          </p:cNvPr>
          <p:cNvSpPr txBox="1">
            <a:spLocks/>
          </p:cNvSpPr>
          <p:nvPr/>
        </p:nvSpPr>
        <p:spPr>
          <a:xfrm>
            <a:off x="438150" y="132493"/>
            <a:ext cx="87598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285C4D"/>
                </a:solidFill>
                <a:latin typeface="Nort sans"/>
              </a:rPr>
              <a:t>Programa de Arrendamiento Inmobiliario IMSS-Arrendatario 2026</a:t>
            </a:r>
          </a:p>
        </p:txBody>
      </p:sp>
      <p:graphicFrame>
        <p:nvGraphicFramePr>
          <p:cNvPr id="8" name="Tabla 7">
            <a:extLst>
              <a:ext uri="{FF2B5EF4-FFF2-40B4-BE49-F238E27FC236}">
                <a16:creationId xmlns:a16="http://schemas.microsoft.com/office/drawing/2014/main" id="{54F77507-6452-B0A6-F5BD-84BC366C09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871097"/>
              </p:ext>
            </p:extLst>
          </p:nvPr>
        </p:nvGraphicFramePr>
        <p:xfrm>
          <a:off x="516131" y="960519"/>
          <a:ext cx="11361544" cy="5070476"/>
        </p:xfrm>
        <a:graphic>
          <a:graphicData uri="http://schemas.openxmlformats.org/drawingml/2006/table">
            <a:tbl>
              <a:tblPr/>
              <a:tblGrid>
                <a:gridCol w="312131">
                  <a:extLst>
                    <a:ext uri="{9D8B030D-6E8A-4147-A177-3AD203B41FA5}">
                      <a16:colId xmlns:a16="http://schemas.microsoft.com/office/drawing/2014/main" val="2536173519"/>
                    </a:ext>
                  </a:extLst>
                </a:gridCol>
                <a:gridCol w="1137715">
                  <a:extLst>
                    <a:ext uri="{9D8B030D-6E8A-4147-A177-3AD203B41FA5}">
                      <a16:colId xmlns:a16="http://schemas.microsoft.com/office/drawing/2014/main" val="2460960385"/>
                    </a:ext>
                  </a:extLst>
                </a:gridCol>
                <a:gridCol w="3047952">
                  <a:extLst>
                    <a:ext uri="{9D8B030D-6E8A-4147-A177-3AD203B41FA5}">
                      <a16:colId xmlns:a16="http://schemas.microsoft.com/office/drawing/2014/main" val="406362871"/>
                    </a:ext>
                  </a:extLst>
                </a:gridCol>
                <a:gridCol w="1429557">
                  <a:extLst>
                    <a:ext uri="{9D8B030D-6E8A-4147-A177-3AD203B41FA5}">
                      <a16:colId xmlns:a16="http://schemas.microsoft.com/office/drawing/2014/main" val="4136030476"/>
                    </a:ext>
                  </a:extLst>
                </a:gridCol>
                <a:gridCol w="594608">
                  <a:extLst>
                    <a:ext uri="{9D8B030D-6E8A-4147-A177-3AD203B41FA5}">
                      <a16:colId xmlns:a16="http://schemas.microsoft.com/office/drawing/2014/main" val="1645628243"/>
                    </a:ext>
                  </a:extLst>
                </a:gridCol>
                <a:gridCol w="805296">
                  <a:extLst>
                    <a:ext uri="{9D8B030D-6E8A-4147-A177-3AD203B41FA5}">
                      <a16:colId xmlns:a16="http://schemas.microsoft.com/office/drawing/2014/main" val="1942802162"/>
                    </a:ext>
                  </a:extLst>
                </a:gridCol>
                <a:gridCol w="805296">
                  <a:extLst>
                    <a:ext uri="{9D8B030D-6E8A-4147-A177-3AD203B41FA5}">
                      <a16:colId xmlns:a16="http://schemas.microsoft.com/office/drawing/2014/main" val="1039243911"/>
                    </a:ext>
                  </a:extLst>
                </a:gridCol>
                <a:gridCol w="781887">
                  <a:extLst>
                    <a:ext uri="{9D8B030D-6E8A-4147-A177-3AD203B41FA5}">
                      <a16:colId xmlns:a16="http://schemas.microsoft.com/office/drawing/2014/main" val="3510564530"/>
                    </a:ext>
                  </a:extLst>
                </a:gridCol>
                <a:gridCol w="2447102">
                  <a:extLst>
                    <a:ext uri="{9D8B030D-6E8A-4147-A177-3AD203B41FA5}">
                      <a16:colId xmlns:a16="http://schemas.microsoft.com/office/drawing/2014/main" val="1938092411"/>
                    </a:ext>
                  </a:extLst>
                </a:gridCol>
              </a:tblGrid>
              <a:tr h="3900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OOAD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Dirección del inmueble arrendado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Servicio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Superficie rentable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Monto renta mensual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Fecha de cancelación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Monto anual con IVA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Observaciones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53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4736667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Oaxaca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Reforma No. 205, Colonia Centro, C.P. 68000, Oaxaca, Oaxaca 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de la Coordinación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518.78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$50,000.00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02/01/2026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$696,000.00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Programa IMSS Ordinario.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370513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San Luis Potosí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Patria No. 160, Fraccionamiento Morales, C.P. 78180, San Luis Potosí, San Luis Potosí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295.10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$12,943.00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01/07/2026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$135,124.92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0814863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Oaxaca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Melchor Ocampo No. 30 Barrio del Calvario Nochitlán, C.P. 69600, Oaxaca, Oaxaca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Consultorios CFE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140.74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$6,820.50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 07/01/2026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$94,941.36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Programa IMSS Ordinario.</a:t>
                      </a:r>
                      <a:endParaRPr kumimoji="0" lang="es-MX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1523041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Chihuahua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Avenida Morelos No. 654 Altos, Colonia Centro, C.P. 31500, Chihuahua, Chihuahua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EMS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190.35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$5,043.69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02/01/2026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$70,208.16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0069464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Veracruz Sur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Transistmica No. 11436, Colonia Lázaro Cárdenas C.P. 96460, Coatzacoalcos, Veracruz Sur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Coordinación Médica Región II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213.30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$12,000.00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29/05/2026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$97,440.00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9170433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Hidalgo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Boulevard Luis Donaldo Colosio No. 4604, Fraccionamiento El Palmar II, C.P. 42088, Pachuca De Soto, Hidalgo.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EGAS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247.00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$21,736.00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01/05/2026 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$260,832.00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313421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Zacatecas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Mesa del Cerrillo, Conocido como Mesa de la Virgen, Zacatecas, Zacatecas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Antena de Radiocomunicación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220.00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$6,048.00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29/05/2026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$42,094.08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7996457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Puebla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Privada De Pacheco No. 5, Colonia La Guadalupana, C.P. 73310, Puebla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Oficinas Administrativas EMS Bienestar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255.97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$6,500.00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08/07/2026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$52,780.00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Extinto Programa IMSS Bienestar.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9339307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Javier Mina  No. 28, Colonia Centro, C.P. 49120, Gómez Farías, 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Unidad de Medicina Familiar No. 114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181.50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$3,152.00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07/07/2026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$21,937.92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Programa IMSS Ordinario.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0563799"/>
                  </a:ext>
                </a:extLst>
              </a:tr>
              <a:tr h="4680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 dirty="0">
                          <a:effectLst/>
                          <a:latin typeface="Arial" panose="020B0604020202020204" pitchFamily="34" charset="0"/>
                        </a:rPr>
                        <a:t>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Calle Privada J. Isabel Valdivia No. 1, esquina Flavio Romero, Colonia Centro, C.P. 47300, Cañadas de Obregón, Jalisco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Unidad de Atención Primaria a la Salud No. 136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259.56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$3,000.00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31/07/2026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MX" sz="800" b="0" i="0" u="none" strike="noStrike">
                          <a:effectLst/>
                          <a:latin typeface="Arial" panose="020B0604020202020204" pitchFamily="34" charset="0"/>
                        </a:rPr>
                        <a:t>$17,400.00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MX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Programa IMSS Ordinario.</a:t>
                      </a:r>
                    </a:p>
                  </a:txBody>
                  <a:tcPr marL="3761" marR="3761" marT="376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3179092"/>
                  </a:ext>
                </a:extLst>
              </a:tr>
            </a:tbl>
          </a:graphicData>
        </a:graphic>
      </p:graphicFrame>
      <p:sp>
        <p:nvSpPr>
          <p:cNvPr id="10" name="Título 2">
            <a:extLst>
              <a:ext uri="{FF2B5EF4-FFF2-40B4-BE49-F238E27FC236}">
                <a16:creationId xmlns:a16="http://schemas.microsoft.com/office/drawing/2014/main" id="{81872EAD-1481-B1CF-6CFC-9F7CC1086204}"/>
              </a:ext>
            </a:extLst>
          </p:cNvPr>
          <p:cNvSpPr txBox="1">
            <a:spLocks/>
          </p:cNvSpPr>
          <p:nvPr/>
        </p:nvSpPr>
        <p:spPr>
          <a:xfrm>
            <a:off x="2651100" y="593296"/>
            <a:ext cx="5781675" cy="36722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MX" sz="1800" b="1" dirty="0">
                <a:latin typeface="Nort sans"/>
              </a:rPr>
              <a:t>Inmuebles Cancelados</a:t>
            </a:r>
          </a:p>
        </p:txBody>
      </p:sp>
    </p:spTree>
    <p:extLst>
      <p:ext uri="{BB962C8B-B14F-4D97-AF65-F5344CB8AC3E}">
        <p14:creationId xmlns:p14="http://schemas.microsoft.com/office/powerpoint/2010/main" val="4169466522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FD03E494956F4E9A1D342D76580B0A" ma:contentTypeVersion="1" ma:contentTypeDescription="Crear nuevo documento." ma:contentTypeScope="" ma:versionID="3d3e1c2ac676938f0249d38581db97c6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0fa58ab6bdef439119b64b6b50b7cac5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Fecha de inicio programada" ma:description="Fecha de inicio programada es una columna del sitio que crea la característica Publicación. Se usa para especificar la fecha y la hora a la que esta página se presentará por primera vez a los visitantes del sitio." ma:hidden="true" ma:internalName="PublishingStartDate">
      <xsd:simpleType>
        <xsd:restriction base="dms:Unknown"/>
      </xsd:simpleType>
    </xsd:element>
    <xsd:element name="PublishingExpirationDate" ma:index="9" nillable="true" ma:displayName="Fecha de finalización programada" ma:description="Fecha de finalización programada es una columna del sitio que crea la característica Publicación. Se usa para especificar la fecha y la hora a la que esta página dejará de presentarse a los visitantes del sitio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8D0F52-0AA8-4726-AEF1-14A38C2C08CC}">
  <ds:schemaRefs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2ED3F0-4B99-442C-8047-AA6F46AD1E5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EF777AF-8B6C-4EE6-9887-7B5A952A5EDC}">
  <ds:schemaRefs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b08e6078-b6a6-4e37-b77a-f467d32c54e5}" enabled="0" method="" siteId="{b08e6078-b6a6-4e37-b77a-f467d32c54e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413</Words>
  <Application>Microsoft Office PowerPoint</Application>
  <PresentationFormat>Panorámica</PresentationFormat>
  <Paragraphs>103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9" baseType="lpstr">
      <vt:lpstr>Aptos</vt:lpstr>
      <vt:lpstr>Arial</vt:lpstr>
      <vt:lpstr>Calibri</vt:lpstr>
      <vt:lpstr>Nort sans</vt:lpstr>
      <vt:lpstr>Noto Sans</vt:lpstr>
      <vt:lpstr>Noto Sans Medium</vt:lpstr>
      <vt:lpstr>Noto Sans SemiBold</vt:lpstr>
      <vt:lpstr>Diseño personalizado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 Carlos Lizcano Arias</dc:creator>
  <cp:lastModifiedBy>Guillermo Enrique Gomez Parra</cp:lastModifiedBy>
  <cp:revision>18</cp:revision>
  <cp:lastPrinted>2026-06-13T01:36:03Z</cp:lastPrinted>
  <dcterms:created xsi:type="dcterms:W3CDTF">2025-12-30T21:08:16Z</dcterms:created>
  <dcterms:modified xsi:type="dcterms:W3CDTF">2026-09-08T16:18:18Z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0x01010046FD03E494956F4E9A1D342D76580B0A</vt:lpwstr>
  </property>
</Properties>
</file>