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78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MX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Contratos</c:v>
                </c:pt>
              </c:strCache>
            </c:strRef>
          </c:tx>
          <c:spPr>
            <a:solidFill>
              <a:srgbClr val="38781A"/>
            </a:solidFill>
          </c:spPr>
          <c:dPt>
            <c:idx val="0"/>
            <c:bubble3D val="0"/>
            <c:spPr>
              <a:solidFill>
                <a:srgbClr val="BD1D43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367-E241-A5B0-E8EB2A621F7F}"/>
              </c:ext>
            </c:extLst>
          </c:dPt>
          <c:dPt>
            <c:idx val="1"/>
            <c:bubble3D val="0"/>
            <c:spPr>
              <a:solidFill>
                <a:srgbClr val="285D5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8367-E241-A5B0-E8EB2A621F7F}"/>
              </c:ext>
            </c:extLst>
          </c:dPt>
          <c:cat>
            <c:strRef>
              <c:f>Hoja1!$A$2:$A$3</c:f>
              <c:strCache>
                <c:ptCount val="2"/>
                <c:pt idx="0">
                  <c:v>Vigentes</c:v>
                </c:pt>
                <c:pt idx="1">
                  <c:v>Vencidos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56</c:v>
                </c:pt>
                <c:pt idx="1">
                  <c:v>58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367-E241-A5B0-E8EB2A621F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s-MX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6E6DF-3BF2-432E-B9EF-3C8E517B5B98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FC62DF-31EA-480D-9420-42AABEFA169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72408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4735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3738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0541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85965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0826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147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94014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01489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8519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3706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3634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1E6431-DB1C-4B61-8F76-5F47B3D05CB4}" type="datetime1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04/01/2022</a:t>
            </a:fld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0E9AB-ED58-4E3F-82E5-5EBC84041820}" type="slidenum">
              <a:rPr lang="es-MX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MX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object 6"/>
          <p:cNvSpPr/>
          <p:nvPr userDrawn="1"/>
        </p:nvSpPr>
        <p:spPr>
          <a:xfrm>
            <a:off x="-1447" y="3093658"/>
            <a:ext cx="4573450" cy="3764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sp>
        <p:nvSpPr>
          <p:cNvPr id="13" name="object 3"/>
          <p:cNvSpPr/>
          <p:nvPr userDrawn="1"/>
        </p:nvSpPr>
        <p:spPr>
          <a:xfrm>
            <a:off x="-2812" y="185"/>
            <a:ext cx="4666257" cy="1484661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451979 w 11918232"/>
              <a:gd name="connsiteY2" fmla="*/ 2231611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521691 w 11929544"/>
              <a:gd name="connsiteY0" fmla="*/ 0 h 2437677"/>
              <a:gd name="connsiteX1" fmla="*/ 463291 w 11929544"/>
              <a:gd name="connsiteY1" fmla="*/ 0 h 2437677"/>
              <a:gd name="connsiteX2" fmla="*/ 0 w 11929544"/>
              <a:gd name="connsiteY2" fmla="*/ 2019802 h 2437677"/>
              <a:gd name="connsiteX3" fmla="*/ 11312 w 11929544"/>
              <a:gd name="connsiteY3" fmla="*/ 2437677 h 2437677"/>
              <a:gd name="connsiteX4" fmla="*/ 545668 w 11929544"/>
              <a:gd name="connsiteY4" fmla="*/ 2186203 h 2437677"/>
              <a:gd name="connsiteX5" fmla="*/ 610495 w 11929544"/>
              <a:gd name="connsiteY5" fmla="*/ 2151360 h 2437677"/>
              <a:gd name="connsiteX6" fmla="*/ 675023 w 11929544"/>
              <a:gd name="connsiteY6" fmla="*/ 2117407 h 2437677"/>
              <a:gd name="connsiteX7" fmla="*/ 739258 w 11929544"/>
              <a:gd name="connsiteY7" fmla="*/ 2084335 h 2437677"/>
              <a:gd name="connsiteX8" fmla="*/ 803202 w 11929544"/>
              <a:gd name="connsiteY8" fmla="*/ 2052135 h 2437677"/>
              <a:gd name="connsiteX9" fmla="*/ 866859 w 11929544"/>
              <a:gd name="connsiteY9" fmla="*/ 2020796 h 2437677"/>
              <a:gd name="connsiteX10" fmla="*/ 930232 w 11929544"/>
              <a:gd name="connsiteY10" fmla="*/ 1990308 h 2437677"/>
              <a:gd name="connsiteX11" fmla="*/ 993325 w 11929544"/>
              <a:gd name="connsiteY11" fmla="*/ 1960663 h 2437677"/>
              <a:gd name="connsiteX12" fmla="*/ 1056141 w 11929544"/>
              <a:gd name="connsiteY12" fmla="*/ 1931850 h 2437677"/>
              <a:gd name="connsiteX13" fmla="*/ 1118683 w 11929544"/>
              <a:gd name="connsiteY13" fmla="*/ 1903860 h 2437677"/>
              <a:gd name="connsiteX14" fmla="*/ 1180956 w 11929544"/>
              <a:gd name="connsiteY14" fmla="*/ 1876682 h 2437677"/>
              <a:gd name="connsiteX15" fmla="*/ 1242962 w 11929544"/>
              <a:gd name="connsiteY15" fmla="*/ 1850307 h 2437677"/>
              <a:gd name="connsiteX16" fmla="*/ 1304705 w 11929544"/>
              <a:gd name="connsiteY16" fmla="*/ 1824725 h 2437677"/>
              <a:gd name="connsiteX17" fmla="*/ 1366188 w 11929544"/>
              <a:gd name="connsiteY17" fmla="*/ 1799927 h 2437677"/>
              <a:gd name="connsiteX18" fmla="*/ 1427414 w 11929544"/>
              <a:gd name="connsiteY18" fmla="*/ 1775903 h 2437677"/>
              <a:gd name="connsiteX19" fmla="*/ 1488388 w 11929544"/>
              <a:gd name="connsiteY19" fmla="*/ 1752642 h 2437677"/>
              <a:gd name="connsiteX20" fmla="*/ 1549113 w 11929544"/>
              <a:gd name="connsiteY20" fmla="*/ 1730136 h 2437677"/>
              <a:gd name="connsiteX21" fmla="*/ 1609591 w 11929544"/>
              <a:gd name="connsiteY21" fmla="*/ 1708374 h 2437677"/>
              <a:gd name="connsiteX22" fmla="*/ 1669827 w 11929544"/>
              <a:gd name="connsiteY22" fmla="*/ 1687348 h 2437677"/>
              <a:gd name="connsiteX23" fmla="*/ 1729823 w 11929544"/>
              <a:gd name="connsiteY23" fmla="*/ 1667046 h 2437677"/>
              <a:gd name="connsiteX24" fmla="*/ 1789584 w 11929544"/>
              <a:gd name="connsiteY24" fmla="*/ 1647459 h 2437677"/>
              <a:gd name="connsiteX25" fmla="*/ 1849113 w 11929544"/>
              <a:gd name="connsiteY25" fmla="*/ 1628578 h 2437677"/>
              <a:gd name="connsiteX26" fmla="*/ 1908413 w 11929544"/>
              <a:gd name="connsiteY26" fmla="*/ 1610392 h 2437677"/>
              <a:gd name="connsiteX27" fmla="*/ 1967487 w 11929544"/>
              <a:gd name="connsiteY27" fmla="*/ 1592893 h 2437677"/>
              <a:gd name="connsiteX28" fmla="*/ 2026339 w 11929544"/>
              <a:gd name="connsiteY28" fmla="*/ 1576070 h 2437677"/>
              <a:gd name="connsiteX29" fmla="*/ 2084973 w 11929544"/>
              <a:gd name="connsiteY29" fmla="*/ 1559913 h 2437677"/>
              <a:gd name="connsiteX30" fmla="*/ 2143391 w 11929544"/>
              <a:gd name="connsiteY30" fmla="*/ 1544413 h 2437677"/>
              <a:gd name="connsiteX31" fmla="*/ 2201598 w 11929544"/>
              <a:gd name="connsiteY31" fmla="*/ 1529560 h 2437677"/>
              <a:gd name="connsiteX32" fmla="*/ 2317391 w 11929544"/>
              <a:gd name="connsiteY32" fmla="*/ 1501756 h 2437677"/>
              <a:gd name="connsiteX33" fmla="*/ 2432377 w 11929544"/>
              <a:gd name="connsiteY33" fmla="*/ 1476424 h 2437677"/>
              <a:gd name="connsiteX34" fmla="*/ 2546585 w 11929544"/>
              <a:gd name="connsiteY34" fmla="*/ 1453484 h 2437677"/>
              <a:gd name="connsiteX35" fmla="*/ 2660042 w 11929544"/>
              <a:gd name="connsiteY35" fmla="*/ 1432859 h 2437677"/>
              <a:gd name="connsiteX36" fmla="*/ 2772776 w 11929544"/>
              <a:gd name="connsiteY36" fmla="*/ 1414472 h 2437677"/>
              <a:gd name="connsiteX37" fmla="*/ 2884814 w 11929544"/>
              <a:gd name="connsiteY37" fmla="*/ 1398243 h 2437677"/>
              <a:gd name="connsiteX38" fmla="*/ 2996183 w 11929544"/>
              <a:gd name="connsiteY38" fmla="*/ 1384096 h 2437677"/>
              <a:gd name="connsiteX39" fmla="*/ 3057865 w 11929544"/>
              <a:gd name="connsiteY39" fmla="*/ 1377121 h 2437677"/>
              <a:gd name="connsiteX40" fmla="*/ 3162044 w 11929544"/>
              <a:gd name="connsiteY40" fmla="*/ 1366606 h 2437677"/>
              <a:gd name="connsiteX41" fmla="*/ 3271862 w 11929544"/>
              <a:gd name="connsiteY41" fmla="*/ 1357321 h 2437677"/>
              <a:gd name="connsiteX42" fmla="*/ 3381107 w 11929544"/>
              <a:gd name="connsiteY42" fmla="*/ 1349843 h 2437677"/>
              <a:gd name="connsiteX43" fmla="*/ 3489807 w 11929544"/>
              <a:gd name="connsiteY43" fmla="*/ 1344095 h 2437677"/>
              <a:gd name="connsiteX44" fmla="*/ 3597990 w 11929544"/>
              <a:gd name="connsiteY44" fmla="*/ 1340000 h 2437677"/>
              <a:gd name="connsiteX45" fmla="*/ 3705682 w 11929544"/>
              <a:gd name="connsiteY45" fmla="*/ 1337479 h 2437677"/>
              <a:gd name="connsiteX46" fmla="*/ 9691527 w 11929544"/>
              <a:gd name="connsiteY46" fmla="*/ 1336454 h 2437677"/>
              <a:gd name="connsiteX47" fmla="*/ 9738405 w 11929544"/>
              <a:gd name="connsiteY47" fmla="*/ 1322011 h 2437677"/>
              <a:gd name="connsiteX48" fmla="*/ 9800550 w 11929544"/>
              <a:gd name="connsiteY48" fmla="*/ 1302238 h 2437677"/>
              <a:gd name="connsiteX49" fmla="*/ 9862963 w 11929544"/>
              <a:gd name="connsiteY49" fmla="*/ 1281747 h 2437677"/>
              <a:gd name="connsiteX50" fmla="*/ 9925648 w 11929544"/>
              <a:gd name="connsiteY50" fmla="*/ 1260528 h 2437677"/>
              <a:gd name="connsiteX51" fmla="*/ 9988608 w 11929544"/>
              <a:gd name="connsiteY51" fmla="*/ 1238573 h 2437677"/>
              <a:gd name="connsiteX52" fmla="*/ 10051847 w 11929544"/>
              <a:gd name="connsiteY52" fmla="*/ 1215870 h 2437677"/>
              <a:gd name="connsiteX53" fmla="*/ 10115367 w 11929544"/>
              <a:gd name="connsiteY53" fmla="*/ 1192410 h 2437677"/>
              <a:gd name="connsiteX54" fmla="*/ 10179174 w 11929544"/>
              <a:gd name="connsiteY54" fmla="*/ 1168184 h 2437677"/>
              <a:gd name="connsiteX55" fmla="*/ 10243269 w 11929544"/>
              <a:gd name="connsiteY55" fmla="*/ 1143182 h 2437677"/>
              <a:gd name="connsiteX56" fmla="*/ 10307657 w 11929544"/>
              <a:gd name="connsiteY56" fmla="*/ 1117393 h 2437677"/>
              <a:gd name="connsiteX57" fmla="*/ 10372341 w 11929544"/>
              <a:gd name="connsiteY57" fmla="*/ 1090809 h 2437677"/>
              <a:gd name="connsiteX58" fmla="*/ 10437323 w 11929544"/>
              <a:gd name="connsiteY58" fmla="*/ 1063419 h 2437677"/>
              <a:gd name="connsiteX59" fmla="*/ 10868264 w 11929544"/>
              <a:gd name="connsiteY59" fmla="*/ 863985 h 2437677"/>
              <a:gd name="connsiteX60" fmla="*/ 11929544 w 11929544"/>
              <a:gd name="connsiteY60" fmla="*/ 4616 h 2437677"/>
              <a:gd name="connsiteX61" fmla="*/ 10521691 w 11929544"/>
              <a:gd name="connsiteY61" fmla="*/ 0 h 2437677"/>
              <a:gd name="connsiteX0" fmla="*/ 9691527 w 11929544"/>
              <a:gd name="connsiteY0" fmla="*/ 1336454 h 2437677"/>
              <a:gd name="connsiteX1" fmla="*/ 3812912 w 11929544"/>
              <a:gd name="connsiteY1" fmla="*/ 1336454 h 2437677"/>
              <a:gd name="connsiteX2" fmla="*/ 3972948 w 11929544"/>
              <a:gd name="connsiteY2" fmla="*/ 1337551 h 2437677"/>
              <a:gd name="connsiteX3" fmla="*/ 4132098 w 11929544"/>
              <a:gd name="connsiteY3" fmla="*/ 1341576 h 2437677"/>
              <a:gd name="connsiteX4" fmla="*/ 4290453 w 11929544"/>
              <a:gd name="connsiteY4" fmla="*/ 1348265 h 2437677"/>
              <a:gd name="connsiteX5" fmla="*/ 4500518 w 11929544"/>
              <a:gd name="connsiteY5" fmla="*/ 1360874 h 2437677"/>
              <a:gd name="connsiteX6" fmla="*/ 4709554 w 11929544"/>
              <a:gd name="connsiteY6" fmla="*/ 1377128 h 2437677"/>
              <a:gd name="connsiteX7" fmla="*/ 5021661 w 11929544"/>
              <a:gd name="connsiteY7" fmla="*/ 1406979 h 2437677"/>
              <a:gd name="connsiteX8" fmla="*/ 6475864 w 11929544"/>
              <a:gd name="connsiteY8" fmla="*/ 1574291 h 2437677"/>
              <a:gd name="connsiteX9" fmla="*/ 6633414 w 11929544"/>
              <a:gd name="connsiteY9" fmla="*/ 1589363 h 2437677"/>
              <a:gd name="connsiteX10" fmla="*/ 6897570 w 11929544"/>
              <a:gd name="connsiteY10" fmla="*/ 1610914 h 2437677"/>
              <a:gd name="connsiteX11" fmla="*/ 7110557 w 11929544"/>
              <a:gd name="connsiteY11" fmla="*/ 1624243 h 2437677"/>
              <a:gd name="connsiteX12" fmla="*/ 7271411 w 11929544"/>
              <a:gd name="connsiteY12" fmla="*/ 1631547 h 2437677"/>
              <a:gd name="connsiteX13" fmla="*/ 7433322 w 11929544"/>
              <a:gd name="connsiteY13" fmla="*/ 1636252 h 2437677"/>
              <a:gd name="connsiteX14" fmla="*/ 7596384 w 11929544"/>
              <a:gd name="connsiteY14" fmla="*/ 1638094 h 2437677"/>
              <a:gd name="connsiteX15" fmla="*/ 7760688 w 11929544"/>
              <a:gd name="connsiteY15" fmla="*/ 1636810 h 2437677"/>
              <a:gd name="connsiteX16" fmla="*/ 7870960 w 11929544"/>
              <a:gd name="connsiteY16" fmla="*/ 1634087 h 2437677"/>
              <a:gd name="connsiteX17" fmla="*/ 7981853 w 11929544"/>
              <a:gd name="connsiteY17" fmla="*/ 1629780 h 2437677"/>
              <a:gd name="connsiteX18" fmla="*/ 8093394 w 11929544"/>
              <a:gd name="connsiteY18" fmla="*/ 1623810 h 2437677"/>
              <a:gd name="connsiteX19" fmla="*/ 8205611 w 11929544"/>
              <a:gd name="connsiteY19" fmla="*/ 1616100 h 2437677"/>
              <a:gd name="connsiteX20" fmla="*/ 8318531 w 11929544"/>
              <a:gd name="connsiteY20" fmla="*/ 1606571 h 2437677"/>
              <a:gd name="connsiteX21" fmla="*/ 8432182 w 11929544"/>
              <a:gd name="connsiteY21" fmla="*/ 1595147 h 2437677"/>
              <a:gd name="connsiteX22" fmla="*/ 8546590 w 11929544"/>
              <a:gd name="connsiteY22" fmla="*/ 1581747 h 2437677"/>
              <a:gd name="connsiteX23" fmla="*/ 8604088 w 11929544"/>
              <a:gd name="connsiteY23" fmla="*/ 1574283 h 2437677"/>
              <a:gd name="connsiteX24" fmla="*/ 8719685 w 11929544"/>
              <a:gd name="connsiteY24" fmla="*/ 1557776 h 2437677"/>
              <a:gd name="connsiteX25" fmla="*/ 8836109 w 11929544"/>
              <a:gd name="connsiteY25" fmla="*/ 1539100 h 2437677"/>
              <a:gd name="connsiteX26" fmla="*/ 8953386 w 11929544"/>
              <a:gd name="connsiteY26" fmla="*/ 1518177 h 2437677"/>
              <a:gd name="connsiteX27" fmla="*/ 9071546 w 11929544"/>
              <a:gd name="connsiteY27" fmla="*/ 1494928 h 2437677"/>
              <a:gd name="connsiteX28" fmla="*/ 9190614 w 11929544"/>
              <a:gd name="connsiteY28" fmla="*/ 1469276 h 2437677"/>
              <a:gd name="connsiteX29" fmla="*/ 9310619 w 11929544"/>
              <a:gd name="connsiteY29" fmla="*/ 1441143 h 2437677"/>
              <a:gd name="connsiteX30" fmla="*/ 9431587 w 11929544"/>
              <a:gd name="connsiteY30" fmla="*/ 1410450 h 2437677"/>
              <a:gd name="connsiteX31" fmla="*/ 9553547 w 11929544"/>
              <a:gd name="connsiteY31" fmla="*/ 1377121 h 2437677"/>
              <a:gd name="connsiteX32" fmla="*/ 9622026 w 11929544"/>
              <a:gd name="connsiteY32" fmla="*/ 1357321 h 2437677"/>
              <a:gd name="connsiteX33" fmla="*/ 9676525 w 11929544"/>
              <a:gd name="connsiteY33" fmla="*/ 1341076 h 2437677"/>
              <a:gd name="connsiteX34" fmla="*/ 9691527 w 11929544"/>
              <a:gd name="connsiteY34" fmla="*/ 1336454 h 2437677"/>
              <a:gd name="connsiteX0" fmla="*/ 10510379 w 11918232"/>
              <a:gd name="connsiteY0" fmla="*/ 0 h 2437677"/>
              <a:gd name="connsiteX1" fmla="*/ 451979 w 11918232"/>
              <a:gd name="connsiteY1" fmla="*/ 0 h 2437677"/>
              <a:gd name="connsiteX2" fmla="*/ 30266 w 11918232"/>
              <a:gd name="connsiteY2" fmla="*/ 2015879 h 2437677"/>
              <a:gd name="connsiteX3" fmla="*/ 0 w 11918232"/>
              <a:gd name="connsiteY3" fmla="*/ 2437677 h 2437677"/>
              <a:gd name="connsiteX4" fmla="*/ 534356 w 11918232"/>
              <a:gd name="connsiteY4" fmla="*/ 2186203 h 2437677"/>
              <a:gd name="connsiteX5" fmla="*/ 599183 w 11918232"/>
              <a:gd name="connsiteY5" fmla="*/ 2151360 h 2437677"/>
              <a:gd name="connsiteX6" fmla="*/ 663711 w 11918232"/>
              <a:gd name="connsiteY6" fmla="*/ 2117407 h 2437677"/>
              <a:gd name="connsiteX7" fmla="*/ 727946 w 11918232"/>
              <a:gd name="connsiteY7" fmla="*/ 2084335 h 2437677"/>
              <a:gd name="connsiteX8" fmla="*/ 791890 w 11918232"/>
              <a:gd name="connsiteY8" fmla="*/ 2052135 h 2437677"/>
              <a:gd name="connsiteX9" fmla="*/ 855547 w 11918232"/>
              <a:gd name="connsiteY9" fmla="*/ 2020796 h 2437677"/>
              <a:gd name="connsiteX10" fmla="*/ 918920 w 11918232"/>
              <a:gd name="connsiteY10" fmla="*/ 1990308 h 2437677"/>
              <a:gd name="connsiteX11" fmla="*/ 982013 w 11918232"/>
              <a:gd name="connsiteY11" fmla="*/ 1960663 h 2437677"/>
              <a:gd name="connsiteX12" fmla="*/ 1044829 w 11918232"/>
              <a:gd name="connsiteY12" fmla="*/ 1931850 h 2437677"/>
              <a:gd name="connsiteX13" fmla="*/ 1107371 w 11918232"/>
              <a:gd name="connsiteY13" fmla="*/ 1903860 h 2437677"/>
              <a:gd name="connsiteX14" fmla="*/ 1169644 w 11918232"/>
              <a:gd name="connsiteY14" fmla="*/ 1876682 h 2437677"/>
              <a:gd name="connsiteX15" fmla="*/ 1231650 w 11918232"/>
              <a:gd name="connsiteY15" fmla="*/ 1850307 h 2437677"/>
              <a:gd name="connsiteX16" fmla="*/ 1293393 w 11918232"/>
              <a:gd name="connsiteY16" fmla="*/ 1824725 h 2437677"/>
              <a:gd name="connsiteX17" fmla="*/ 1354876 w 11918232"/>
              <a:gd name="connsiteY17" fmla="*/ 1799927 h 2437677"/>
              <a:gd name="connsiteX18" fmla="*/ 1416102 w 11918232"/>
              <a:gd name="connsiteY18" fmla="*/ 1775903 h 2437677"/>
              <a:gd name="connsiteX19" fmla="*/ 1477076 w 11918232"/>
              <a:gd name="connsiteY19" fmla="*/ 1752642 h 2437677"/>
              <a:gd name="connsiteX20" fmla="*/ 1537801 w 11918232"/>
              <a:gd name="connsiteY20" fmla="*/ 1730136 h 2437677"/>
              <a:gd name="connsiteX21" fmla="*/ 1598279 w 11918232"/>
              <a:gd name="connsiteY21" fmla="*/ 1708374 h 2437677"/>
              <a:gd name="connsiteX22" fmla="*/ 1658515 w 11918232"/>
              <a:gd name="connsiteY22" fmla="*/ 1687348 h 2437677"/>
              <a:gd name="connsiteX23" fmla="*/ 1718511 w 11918232"/>
              <a:gd name="connsiteY23" fmla="*/ 1667046 h 2437677"/>
              <a:gd name="connsiteX24" fmla="*/ 1778272 w 11918232"/>
              <a:gd name="connsiteY24" fmla="*/ 1647459 h 2437677"/>
              <a:gd name="connsiteX25" fmla="*/ 1837801 w 11918232"/>
              <a:gd name="connsiteY25" fmla="*/ 1628578 h 2437677"/>
              <a:gd name="connsiteX26" fmla="*/ 1897101 w 11918232"/>
              <a:gd name="connsiteY26" fmla="*/ 1610392 h 2437677"/>
              <a:gd name="connsiteX27" fmla="*/ 1956175 w 11918232"/>
              <a:gd name="connsiteY27" fmla="*/ 1592893 h 2437677"/>
              <a:gd name="connsiteX28" fmla="*/ 2015027 w 11918232"/>
              <a:gd name="connsiteY28" fmla="*/ 1576070 h 2437677"/>
              <a:gd name="connsiteX29" fmla="*/ 2073661 w 11918232"/>
              <a:gd name="connsiteY29" fmla="*/ 1559913 h 2437677"/>
              <a:gd name="connsiteX30" fmla="*/ 2132079 w 11918232"/>
              <a:gd name="connsiteY30" fmla="*/ 1544413 h 2437677"/>
              <a:gd name="connsiteX31" fmla="*/ 2190286 w 11918232"/>
              <a:gd name="connsiteY31" fmla="*/ 1529560 h 2437677"/>
              <a:gd name="connsiteX32" fmla="*/ 2306079 w 11918232"/>
              <a:gd name="connsiteY32" fmla="*/ 1501756 h 2437677"/>
              <a:gd name="connsiteX33" fmla="*/ 2421065 w 11918232"/>
              <a:gd name="connsiteY33" fmla="*/ 1476424 h 2437677"/>
              <a:gd name="connsiteX34" fmla="*/ 2535273 w 11918232"/>
              <a:gd name="connsiteY34" fmla="*/ 1453484 h 2437677"/>
              <a:gd name="connsiteX35" fmla="*/ 2648730 w 11918232"/>
              <a:gd name="connsiteY35" fmla="*/ 1432859 h 2437677"/>
              <a:gd name="connsiteX36" fmla="*/ 2761464 w 11918232"/>
              <a:gd name="connsiteY36" fmla="*/ 1414472 h 2437677"/>
              <a:gd name="connsiteX37" fmla="*/ 2873502 w 11918232"/>
              <a:gd name="connsiteY37" fmla="*/ 1398243 h 2437677"/>
              <a:gd name="connsiteX38" fmla="*/ 2984871 w 11918232"/>
              <a:gd name="connsiteY38" fmla="*/ 1384096 h 2437677"/>
              <a:gd name="connsiteX39" fmla="*/ 3046553 w 11918232"/>
              <a:gd name="connsiteY39" fmla="*/ 1377121 h 2437677"/>
              <a:gd name="connsiteX40" fmla="*/ 3150732 w 11918232"/>
              <a:gd name="connsiteY40" fmla="*/ 1366606 h 2437677"/>
              <a:gd name="connsiteX41" fmla="*/ 3260550 w 11918232"/>
              <a:gd name="connsiteY41" fmla="*/ 1357321 h 2437677"/>
              <a:gd name="connsiteX42" fmla="*/ 3369795 w 11918232"/>
              <a:gd name="connsiteY42" fmla="*/ 1349843 h 2437677"/>
              <a:gd name="connsiteX43" fmla="*/ 3478495 w 11918232"/>
              <a:gd name="connsiteY43" fmla="*/ 1344095 h 2437677"/>
              <a:gd name="connsiteX44" fmla="*/ 3586678 w 11918232"/>
              <a:gd name="connsiteY44" fmla="*/ 1340000 h 2437677"/>
              <a:gd name="connsiteX45" fmla="*/ 3694370 w 11918232"/>
              <a:gd name="connsiteY45" fmla="*/ 1337479 h 2437677"/>
              <a:gd name="connsiteX46" fmla="*/ 9680215 w 11918232"/>
              <a:gd name="connsiteY46" fmla="*/ 1336454 h 2437677"/>
              <a:gd name="connsiteX47" fmla="*/ 9727093 w 11918232"/>
              <a:gd name="connsiteY47" fmla="*/ 1322011 h 2437677"/>
              <a:gd name="connsiteX48" fmla="*/ 9789238 w 11918232"/>
              <a:gd name="connsiteY48" fmla="*/ 1302238 h 2437677"/>
              <a:gd name="connsiteX49" fmla="*/ 9851651 w 11918232"/>
              <a:gd name="connsiteY49" fmla="*/ 1281747 h 2437677"/>
              <a:gd name="connsiteX50" fmla="*/ 9914336 w 11918232"/>
              <a:gd name="connsiteY50" fmla="*/ 1260528 h 2437677"/>
              <a:gd name="connsiteX51" fmla="*/ 9977296 w 11918232"/>
              <a:gd name="connsiteY51" fmla="*/ 1238573 h 2437677"/>
              <a:gd name="connsiteX52" fmla="*/ 10040535 w 11918232"/>
              <a:gd name="connsiteY52" fmla="*/ 1215870 h 2437677"/>
              <a:gd name="connsiteX53" fmla="*/ 10104055 w 11918232"/>
              <a:gd name="connsiteY53" fmla="*/ 1192410 h 2437677"/>
              <a:gd name="connsiteX54" fmla="*/ 10167862 w 11918232"/>
              <a:gd name="connsiteY54" fmla="*/ 1168184 h 2437677"/>
              <a:gd name="connsiteX55" fmla="*/ 10231957 w 11918232"/>
              <a:gd name="connsiteY55" fmla="*/ 1143182 h 2437677"/>
              <a:gd name="connsiteX56" fmla="*/ 10296345 w 11918232"/>
              <a:gd name="connsiteY56" fmla="*/ 1117393 h 2437677"/>
              <a:gd name="connsiteX57" fmla="*/ 10361029 w 11918232"/>
              <a:gd name="connsiteY57" fmla="*/ 1090809 h 2437677"/>
              <a:gd name="connsiteX58" fmla="*/ 10426011 w 11918232"/>
              <a:gd name="connsiteY58" fmla="*/ 1063419 h 2437677"/>
              <a:gd name="connsiteX59" fmla="*/ 10856952 w 11918232"/>
              <a:gd name="connsiteY59" fmla="*/ 863985 h 2437677"/>
              <a:gd name="connsiteX60" fmla="*/ 11918232 w 11918232"/>
              <a:gd name="connsiteY60" fmla="*/ 4616 h 2437677"/>
              <a:gd name="connsiteX61" fmla="*/ 10510379 w 11918232"/>
              <a:gd name="connsiteY61" fmla="*/ 0 h 2437677"/>
              <a:gd name="connsiteX0" fmla="*/ 9680215 w 11918232"/>
              <a:gd name="connsiteY0" fmla="*/ 1336454 h 2437677"/>
              <a:gd name="connsiteX1" fmla="*/ 3801600 w 11918232"/>
              <a:gd name="connsiteY1" fmla="*/ 1336454 h 2437677"/>
              <a:gd name="connsiteX2" fmla="*/ 3961636 w 11918232"/>
              <a:gd name="connsiteY2" fmla="*/ 1337551 h 2437677"/>
              <a:gd name="connsiteX3" fmla="*/ 4120786 w 11918232"/>
              <a:gd name="connsiteY3" fmla="*/ 1341576 h 2437677"/>
              <a:gd name="connsiteX4" fmla="*/ 4279141 w 11918232"/>
              <a:gd name="connsiteY4" fmla="*/ 1348265 h 2437677"/>
              <a:gd name="connsiteX5" fmla="*/ 4489206 w 11918232"/>
              <a:gd name="connsiteY5" fmla="*/ 1360874 h 2437677"/>
              <a:gd name="connsiteX6" fmla="*/ 4698242 w 11918232"/>
              <a:gd name="connsiteY6" fmla="*/ 1377128 h 2437677"/>
              <a:gd name="connsiteX7" fmla="*/ 5010349 w 11918232"/>
              <a:gd name="connsiteY7" fmla="*/ 1406979 h 2437677"/>
              <a:gd name="connsiteX8" fmla="*/ 6464552 w 11918232"/>
              <a:gd name="connsiteY8" fmla="*/ 1574291 h 2437677"/>
              <a:gd name="connsiteX9" fmla="*/ 6622102 w 11918232"/>
              <a:gd name="connsiteY9" fmla="*/ 1589363 h 2437677"/>
              <a:gd name="connsiteX10" fmla="*/ 6886258 w 11918232"/>
              <a:gd name="connsiteY10" fmla="*/ 1610914 h 2437677"/>
              <a:gd name="connsiteX11" fmla="*/ 7099245 w 11918232"/>
              <a:gd name="connsiteY11" fmla="*/ 1624243 h 2437677"/>
              <a:gd name="connsiteX12" fmla="*/ 7260099 w 11918232"/>
              <a:gd name="connsiteY12" fmla="*/ 1631547 h 2437677"/>
              <a:gd name="connsiteX13" fmla="*/ 7422010 w 11918232"/>
              <a:gd name="connsiteY13" fmla="*/ 1636252 h 2437677"/>
              <a:gd name="connsiteX14" fmla="*/ 7585072 w 11918232"/>
              <a:gd name="connsiteY14" fmla="*/ 1638094 h 2437677"/>
              <a:gd name="connsiteX15" fmla="*/ 7749376 w 11918232"/>
              <a:gd name="connsiteY15" fmla="*/ 1636810 h 2437677"/>
              <a:gd name="connsiteX16" fmla="*/ 7859648 w 11918232"/>
              <a:gd name="connsiteY16" fmla="*/ 1634087 h 2437677"/>
              <a:gd name="connsiteX17" fmla="*/ 7970541 w 11918232"/>
              <a:gd name="connsiteY17" fmla="*/ 1629780 h 2437677"/>
              <a:gd name="connsiteX18" fmla="*/ 8082082 w 11918232"/>
              <a:gd name="connsiteY18" fmla="*/ 1623810 h 2437677"/>
              <a:gd name="connsiteX19" fmla="*/ 8194299 w 11918232"/>
              <a:gd name="connsiteY19" fmla="*/ 1616100 h 2437677"/>
              <a:gd name="connsiteX20" fmla="*/ 8307219 w 11918232"/>
              <a:gd name="connsiteY20" fmla="*/ 1606571 h 2437677"/>
              <a:gd name="connsiteX21" fmla="*/ 8420870 w 11918232"/>
              <a:gd name="connsiteY21" fmla="*/ 1595147 h 2437677"/>
              <a:gd name="connsiteX22" fmla="*/ 8535278 w 11918232"/>
              <a:gd name="connsiteY22" fmla="*/ 1581747 h 2437677"/>
              <a:gd name="connsiteX23" fmla="*/ 8592776 w 11918232"/>
              <a:gd name="connsiteY23" fmla="*/ 1574283 h 2437677"/>
              <a:gd name="connsiteX24" fmla="*/ 8708373 w 11918232"/>
              <a:gd name="connsiteY24" fmla="*/ 1557776 h 2437677"/>
              <a:gd name="connsiteX25" fmla="*/ 8824797 w 11918232"/>
              <a:gd name="connsiteY25" fmla="*/ 1539100 h 2437677"/>
              <a:gd name="connsiteX26" fmla="*/ 8942074 w 11918232"/>
              <a:gd name="connsiteY26" fmla="*/ 1518177 h 2437677"/>
              <a:gd name="connsiteX27" fmla="*/ 9060234 w 11918232"/>
              <a:gd name="connsiteY27" fmla="*/ 1494928 h 2437677"/>
              <a:gd name="connsiteX28" fmla="*/ 9179302 w 11918232"/>
              <a:gd name="connsiteY28" fmla="*/ 1469276 h 2437677"/>
              <a:gd name="connsiteX29" fmla="*/ 9299307 w 11918232"/>
              <a:gd name="connsiteY29" fmla="*/ 1441143 h 2437677"/>
              <a:gd name="connsiteX30" fmla="*/ 9420275 w 11918232"/>
              <a:gd name="connsiteY30" fmla="*/ 1410450 h 2437677"/>
              <a:gd name="connsiteX31" fmla="*/ 9542235 w 11918232"/>
              <a:gd name="connsiteY31" fmla="*/ 1377121 h 2437677"/>
              <a:gd name="connsiteX32" fmla="*/ 9610714 w 11918232"/>
              <a:gd name="connsiteY32" fmla="*/ 1357321 h 2437677"/>
              <a:gd name="connsiteX33" fmla="*/ 9665213 w 11918232"/>
              <a:gd name="connsiteY33" fmla="*/ 1341076 h 2437677"/>
              <a:gd name="connsiteX34" fmla="*/ 9680215 w 11918232"/>
              <a:gd name="connsiteY34" fmla="*/ 1336454 h 2437677"/>
              <a:gd name="connsiteX0" fmla="*/ 10480113 w 11887966"/>
              <a:gd name="connsiteY0" fmla="*/ 0 h 2421987"/>
              <a:gd name="connsiteX1" fmla="*/ 421713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21987"/>
              <a:gd name="connsiteX1" fmla="*/ 0 w 11887966"/>
              <a:gd name="connsiteY1" fmla="*/ 0 h 2421987"/>
              <a:gd name="connsiteX2" fmla="*/ 0 w 11887966"/>
              <a:gd name="connsiteY2" fmla="*/ 2015879 h 2421987"/>
              <a:gd name="connsiteX3" fmla="*/ 11312 w 11887966"/>
              <a:gd name="connsiteY3" fmla="*/ 2421987 h 2421987"/>
              <a:gd name="connsiteX4" fmla="*/ 504090 w 11887966"/>
              <a:gd name="connsiteY4" fmla="*/ 2186203 h 2421987"/>
              <a:gd name="connsiteX5" fmla="*/ 568917 w 11887966"/>
              <a:gd name="connsiteY5" fmla="*/ 2151360 h 2421987"/>
              <a:gd name="connsiteX6" fmla="*/ 633445 w 11887966"/>
              <a:gd name="connsiteY6" fmla="*/ 2117407 h 2421987"/>
              <a:gd name="connsiteX7" fmla="*/ 697680 w 11887966"/>
              <a:gd name="connsiteY7" fmla="*/ 2084335 h 2421987"/>
              <a:gd name="connsiteX8" fmla="*/ 761624 w 11887966"/>
              <a:gd name="connsiteY8" fmla="*/ 2052135 h 2421987"/>
              <a:gd name="connsiteX9" fmla="*/ 825281 w 11887966"/>
              <a:gd name="connsiteY9" fmla="*/ 2020796 h 2421987"/>
              <a:gd name="connsiteX10" fmla="*/ 888654 w 11887966"/>
              <a:gd name="connsiteY10" fmla="*/ 1990308 h 2421987"/>
              <a:gd name="connsiteX11" fmla="*/ 951747 w 11887966"/>
              <a:gd name="connsiteY11" fmla="*/ 1960663 h 2421987"/>
              <a:gd name="connsiteX12" fmla="*/ 1014563 w 11887966"/>
              <a:gd name="connsiteY12" fmla="*/ 1931850 h 2421987"/>
              <a:gd name="connsiteX13" fmla="*/ 1077105 w 11887966"/>
              <a:gd name="connsiteY13" fmla="*/ 1903860 h 2421987"/>
              <a:gd name="connsiteX14" fmla="*/ 1139378 w 11887966"/>
              <a:gd name="connsiteY14" fmla="*/ 1876682 h 2421987"/>
              <a:gd name="connsiteX15" fmla="*/ 1201384 w 11887966"/>
              <a:gd name="connsiteY15" fmla="*/ 1850307 h 2421987"/>
              <a:gd name="connsiteX16" fmla="*/ 1263127 w 11887966"/>
              <a:gd name="connsiteY16" fmla="*/ 1824725 h 2421987"/>
              <a:gd name="connsiteX17" fmla="*/ 1324610 w 11887966"/>
              <a:gd name="connsiteY17" fmla="*/ 1799927 h 2421987"/>
              <a:gd name="connsiteX18" fmla="*/ 1385836 w 11887966"/>
              <a:gd name="connsiteY18" fmla="*/ 1775903 h 2421987"/>
              <a:gd name="connsiteX19" fmla="*/ 1446810 w 11887966"/>
              <a:gd name="connsiteY19" fmla="*/ 1752642 h 2421987"/>
              <a:gd name="connsiteX20" fmla="*/ 1507535 w 11887966"/>
              <a:gd name="connsiteY20" fmla="*/ 1730136 h 2421987"/>
              <a:gd name="connsiteX21" fmla="*/ 1568013 w 11887966"/>
              <a:gd name="connsiteY21" fmla="*/ 1708374 h 2421987"/>
              <a:gd name="connsiteX22" fmla="*/ 1628249 w 11887966"/>
              <a:gd name="connsiteY22" fmla="*/ 1687348 h 2421987"/>
              <a:gd name="connsiteX23" fmla="*/ 1688245 w 11887966"/>
              <a:gd name="connsiteY23" fmla="*/ 1667046 h 2421987"/>
              <a:gd name="connsiteX24" fmla="*/ 1748006 w 11887966"/>
              <a:gd name="connsiteY24" fmla="*/ 1647459 h 2421987"/>
              <a:gd name="connsiteX25" fmla="*/ 1807535 w 11887966"/>
              <a:gd name="connsiteY25" fmla="*/ 1628578 h 2421987"/>
              <a:gd name="connsiteX26" fmla="*/ 1866835 w 11887966"/>
              <a:gd name="connsiteY26" fmla="*/ 1610392 h 2421987"/>
              <a:gd name="connsiteX27" fmla="*/ 1925909 w 11887966"/>
              <a:gd name="connsiteY27" fmla="*/ 1592893 h 2421987"/>
              <a:gd name="connsiteX28" fmla="*/ 1984761 w 11887966"/>
              <a:gd name="connsiteY28" fmla="*/ 1576070 h 2421987"/>
              <a:gd name="connsiteX29" fmla="*/ 2043395 w 11887966"/>
              <a:gd name="connsiteY29" fmla="*/ 1559913 h 2421987"/>
              <a:gd name="connsiteX30" fmla="*/ 2101813 w 11887966"/>
              <a:gd name="connsiteY30" fmla="*/ 1544413 h 2421987"/>
              <a:gd name="connsiteX31" fmla="*/ 2160020 w 11887966"/>
              <a:gd name="connsiteY31" fmla="*/ 1529560 h 2421987"/>
              <a:gd name="connsiteX32" fmla="*/ 2275813 w 11887966"/>
              <a:gd name="connsiteY32" fmla="*/ 1501756 h 2421987"/>
              <a:gd name="connsiteX33" fmla="*/ 2390799 w 11887966"/>
              <a:gd name="connsiteY33" fmla="*/ 1476424 h 2421987"/>
              <a:gd name="connsiteX34" fmla="*/ 2505007 w 11887966"/>
              <a:gd name="connsiteY34" fmla="*/ 1453484 h 2421987"/>
              <a:gd name="connsiteX35" fmla="*/ 2618464 w 11887966"/>
              <a:gd name="connsiteY35" fmla="*/ 1432859 h 2421987"/>
              <a:gd name="connsiteX36" fmla="*/ 2731198 w 11887966"/>
              <a:gd name="connsiteY36" fmla="*/ 1414472 h 2421987"/>
              <a:gd name="connsiteX37" fmla="*/ 2843236 w 11887966"/>
              <a:gd name="connsiteY37" fmla="*/ 1398243 h 2421987"/>
              <a:gd name="connsiteX38" fmla="*/ 2954605 w 11887966"/>
              <a:gd name="connsiteY38" fmla="*/ 1384096 h 2421987"/>
              <a:gd name="connsiteX39" fmla="*/ 3016287 w 11887966"/>
              <a:gd name="connsiteY39" fmla="*/ 1377121 h 2421987"/>
              <a:gd name="connsiteX40" fmla="*/ 3120466 w 11887966"/>
              <a:gd name="connsiteY40" fmla="*/ 1366606 h 2421987"/>
              <a:gd name="connsiteX41" fmla="*/ 3230284 w 11887966"/>
              <a:gd name="connsiteY41" fmla="*/ 1357321 h 2421987"/>
              <a:gd name="connsiteX42" fmla="*/ 3339529 w 11887966"/>
              <a:gd name="connsiteY42" fmla="*/ 1349843 h 2421987"/>
              <a:gd name="connsiteX43" fmla="*/ 3448229 w 11887966"/>
              <a:gd name="connsiteY43" fmla="*/ 1344095 h 2421987"/>
              <a:gd name="connsiteX44" fmla="*/ 3556412 w 11887966"/>
              <a:gd name="connsiteY44" fmla="*/ 1340000 h 2421987"/>
              <a:gd name="connsiteX45" fmla="*/ 3664104 w 11887966"/>
              <a:gd name="connsiteY45" fmla="*/ 1337479 h 2421987"/>
              <a:gd name="connsiteX46" fmla="*/ 9649949 w 11887966"/>
              <a:gd name="connsiteY46" fmla="*/ 1336454 h 2421987"/>
              <a:gd name="connsiteX47" fmla="*/ 9696827 w 11887966"/>
              <a:gd name="connsiteY47" fmla="*/ 1322011 h 2421987"/>
              <a:gd name="connsiteX48" fmla="*/ 9758972 w 11887966"/>
              <a:gd name="connsiteY48" fmla="*/ 1302238 h 2421987"/>
              <a:gd name="connsiteX49" fmla="*/ 9821385 w 11887966"/>
              <a:gd name="connsiteY49" fmla="*/ 1281747 h 2421987"/>
              <a:gd name="connsiteX50" fmla="*/ 9884070 w 11887966"/>
              <a:gd name="connsiteY50" fmla="*/ 1260528 h 2421987"/>
              <a:gd name="connsiteX51" fmla="*/ 9947030 w 11887966"/>
              <a:gd name="connsiteY51" fmla="*/ 1238573 h 2421987"/>
              <a:gd name="connsiteX52" fmla="*/ 10010269 w 11887966"/>
              <a:gd name="connsiteY52" fmla="*/ 1215870 h 2421987"/>
              <a:gd name="connsiteX53" fmla="*/ 10073789 w 11887966"/>
              <a:gd name="connsiteY53" fmla="*/ 1192410 h 2421987"/>
              <a:gd name="connsiteX54" fmla="*/ 10137596 w 11887966"/>
              <a:gd name="connsiteY54" fmla="*/ 1168184 h 2421987"/>
              <a:gd name="connsiteX55" fmla="*/ 10201691 w 11887966"/>
              <a:gd name="connsiteY55" fmla="*/ 1143182 h 2421987"/>
              <a:gd name="connsiteX56" fmla="*/ 10266079 w 11887966"/>
              <a:gd name="connsiteY56" fmla="*/ 1117393 h 2421987"/>
              <a:gd name="connsiteX57" fmla="*/ 10330763 w 11887966"/>
              <a:gd name="connsiteY57" fmla="*/ 1090809 h 2421987"/>
              <a:gd name="connsiteX58" fmla="*/ 10395745 w 11887966"/>
              <a:gd name="connsiteY58" fmla="*/ 1063419 h 2421987"/>
              <a:gd name="connsiteX59" fmla="*/ 10826686 w 11887966"/>
              <a:gd name="connsiteY59" fmla="*/ 863985 h 2421987"/>
              <a:gd name="connsiteX60" fmla="*/ 11887966 w 11887966"/>
              <a:gd name="connsiteY60" fmla="*/ 4616 h 2421987"/>
              <a:gd name="connsiteX61" fmla="*/ 10480113 w 11887966"/>
              <a:gd name="connsiteY61" fmla="*/ 0 h 2421987"/>
              <a:gd name="connsiteX0" fmla="*/ 9649949 w 11887966"/>
              <a:gd name="connsiteY0" fmla="*/ 1336454 h 2421987"/>
              <a:gd name="connsiteX1" fmla="*/ 3771334 w 11887966"/>
              <a:gd name="connsiteY1" fmla="*/ 1336454 h 2421987"/>
              <a:gd name="connsiteX2" fmla="*/ 3931370 w 11887966"/>
              <a:gd name="connsiteY2" fmla="*/ 1337551 h 2421987"/>
              <a:gd name="connsiteX3" fmla="*/ 4090520 w 11887966"/>
              <a:gd name="connsiteY3" fmla="*/ 1341576 h 2421987"/>
              <a:gd name="connsiteX4" fmla="*/ 4248875 w 11887966"/>
              <a:gd name="connsiteY4" fmla="*/ 1348265 h 2421987"/>
              <a:gd name="connsiteX5" fmla="*/ 4458940 w 11887966"/>
              <a:gd name="connsiteY5" fmla="*/ 1360874 h 2421987"/>
              <a:gd name="connsiteX6" fmla="*/ 4667976 w 11887966"/>
              <a:gd name="connsiteY6" fmla="*/ 1377128 h 2421987"/>
              <a:gd name="connsiteX7" fmla="*/ 4980083 w 11887966"/>
              <a:gd name="connsiteY7" fmla="*/ 1406979 h 2421987"/>
              <a:gd name="connsiteX8" fmla="*/ 6434286 w 11887966"/>
              <a:gd name="connsiteY8" fmla="*/ 1574291 h 2421987"/>
              <a:gd name="connsiteX9" fmla="*/ 6591836 w 11887966"/>
              <a:gd name="connsiteY9" fmla="*/ 1589363 h 2421987"/>
              <a:gd name="connsiteX10" fmla="*/ 6855992 w 11887966"/>
              <a:gd name="connsiteY10" fmla="*/ 1610914 h 2421987"/>
              <a:gd name="connsiteX11" fmla="*/ 7068979 w 11887966"/>
              <a:gd name="connsiteY11" fmla="*/ 1624243 h 2421987"/>
              <a:gd name="connsiteX12" fmla="*/ 7229833 w 11887966"/>
              <a:gd name="connsiteY12" fmla="*/ 1631547 h 2421987"/>
              <a:gd name="connsiteX13" fmla="*/ 7391744 w 11887966"/>
              <a:gd name="connsiteY13" fmla="*/ 1636252 h 2421987"/>
              <a:gd name="connsiteX14" fmla="*/ 7554806 w 11887966"/>
              <a:gd name="connsiteY14" fmla="*/ 1638094 h 2421987"/>
              <a:gd name="connsiteX15" fmla="*/ 7719110 w 11887966"/>
              <a:gd name="connsiteY15" fmla="*/ 1636810 h 2421987"/>
              <a:gd name="connsiteX16" fmla="*/ 7829382 w 11887966"/>
              <a:gd name="connsiteY16" fmla="*/ 1634087 h 2421987"/>
              <a:gd name="connsiteX17" fmla="*/ 7940275 w 11887966"/>
              <a:gd name="connsiteY17" fmla="*/ 1629780 h 2421987"/>
              <a:gd name="connsiteX18" fmla="*/ 8051816 w 11887966"/>
              <a:gd name="connsiteY18" fmla="*/ 1623810 h 2421987"/>
              <a:gd name="connsiteX19" fmla="*/ 8164033 w 11887966"/>
              <a:gd name="connsiteY19" fmla="*/ 1616100 h 2421987"/>
              <a:gd name="connsiteX20" fmla="*/ 8276953 w 11887966"/>
              <a:gd name="connsiteY20" fmla="*/ 1606571 h 2421987"/>
              <a:gd name="connsiteX21" fmla="*/ 8390604 w 11887966"/>
              <a:gd name="connsiteY21" fmla="*/ 1595147 h 2421987"/>
              <a:gd name="connsiteX22" fmla="*/ 8505012 w 11887966"/>
              <a:gd name="connsiteY22" fmla="*/ 1581747 h 2421987"/>
              <a:gd name="connsiteX23" fmla="*/ 8562510 w 11887966"/>
              <a:gd name="connsiteY23" fmla="*/ 1574283 h 2421987"/>
              <a:gd name="connsiteX24" fmla="*/ 8678107 w 11887966"/>
              <a:gd name="connsiteY24" fmla="*/ 1557776 h 2421987"/>
              <a:gd name="connsiteX25" fmla="*/ 8794531 w 11887966"/>
              <a:gd name="connsiteY25" fmla="*/ 1539100 h 2421987"/>
              <a:gd name="connsiteX26" fmla="*/ 8911808 w 11887966"/>
              <a:gd name="connsiteY26" fmla="*/ 1518177 h 2421987"/>
              <a:gd name="connsiteX27" fmla="*/ 9029968 w 11887966"/>
              <a:gd name="connsiteY27" fmla="*/ 1494928 h 2421987"/>
              <a:gd name="connsiteX28" fmla="*/ 9149036 w 11887966"/>
              <a:gd name="connsiteY28" fmla="*/ 1469276 h 2421987"/>
              <a:gd name="connsiteX29" fmla="*/ 9269041 w 11887966"/>
              <a:gd name="connsiteY29" fmla="*/ 1441143 h 2421987"/>
              <a:gd name="connsiteX30" fmla="*/ 9390009 w 11887966"/>
              <a:gd name="connsiteY30" fmla="*/ 1410450 h 2421987"/>
              <a:gd name="connsiteX31" fmla="*/ 9511969 w 11887966"/>
              <a:gd name="connsiteY31" fmla="*/ 1377121 h 2421987"/>
              <a:gd name="connsiteX32" fmla="*/ 9580448 w 11887966"/>
              <a:gd name="connsiteY32" fmla="*/ 1357321 h 2421987"/>
              <a:gd name="connsiteX33" fmla="*/ 9634947 w 11887966"/>
              <a:gd name="connsiteY33" fmla="*/ 1341076 h 2421987"/>
              <a:gd name="connsiteX34" fmla="*/ 9649949 w 11887966"/>
              <a:gd name="connsiteY34" fmla="*/ 1336454 h 2421987"/>
              <a:gd name="connsiteX0" fmla="*/ 10480113 w 11887966"/>
              <a:gd name="connsiteY0" fmla="*/ 0 h 2445522"/>
              <a:gd name="connsiteX1" fmla="*/ 0 w 11887966"/>
              <a:gd name="connsiteY1" fmla="*/ 0 h 2445522"/>
              <a:gd name="connsiteX2" fmla="*/ 0 w 11887966"/>
              <a:gd name="connsiteY2" fmla="*/ 2015879 h 2445522"/>
              <a:gd name="connsiteX3" fmla="*/ 5373 w 11887966"/>
              <a:gd name="connsiteY3" fmla="*/ 2445522 h 2445522"/>
              <a:gd name="connsiteX4" fmla="*/ 504090 w 11887966"/>
              <a:gd name="connsiteY4" fmla="*/ 2186203 h 2445522"/>
              <a:gd name="connsiteX5" fmla="*/ 568917 w 11887966"/>
              <a:gd name="connsiteY5" fmla="*/ 2151360 h 2445522"/>
              <a:gd name="connsiteX6" fmla="*/ 633445 w 11887966"/>
              <a:gd name="connsiteY6" fmla="*/ 2117407 h 2445522"/>
              <a:gd name="connsiteX7" fmla="*/ 697680 w 11887966"/>
              <a:gd name="connsiteY7" fmla="*/ 2084335 h 2445522"/>
              <a:gd name="connsiteX8" fmla="*/ 761624 w 11887966"/>
              <a:gd name="connsiteY8" fmla="*/ 2052135 h 2445522"/>
              <a:gd name="connsiteX9" fmla="*/ 825281 w 11887966"/>
              <a:gd name="connsiteY9" fmla="*/ 2020796 h 2445522"/>
              <a:gd name="connsiteX10" fmla="*/ 888654 w 11887966"/>
              <a:gd name="connsiteY10" fmla="*/ 1990308 h 2445522"/>
              <a:gd name="connsiteX11" fmla="*/ 951747 w 11887966"/>
              <a:gd name="connsiteY11" fmla="*/ 1960663 h 2445522"/>
              <a:gd name="connsiteX12" fmla="*/ 1014563 w 11887966"/>
              <a:gd name="connsiteY12" fmla="*/ 1931850 h 2445522"/>
              <a:gd name="connsiteX13" fmla="*/ 1077105 w 11887966"/>
              <a:gd name="connsiteY13" fmla="*/ 1903860 h 2445522"/>
              <a:gd name="connsiteX14" fmla="*/ 1139378 w 11887966"/>
              <a:gd name="connsiteY14" fmla="*/ 1876682 h 2445522"/>
              <a:gd name="connsiteX15" fmla="*/ 1201384 w 11887966"/>
              <a:gd name="connsiteY15" fmla="*/ 1850307 h 2445522"/>
              <a:gd name="connsiteX16" fmla="*/ 1263127 w 11887966"/>
              <a:gd name="connsiteY16" fmla="*/ 1824725 h 2445522"/>
              <a:gd name="connsiteX17" fmla="*/ 1324610 w 11887966"/>
              <a:gd name="connsiteY17" fmla="*/ 1799927 h 2445522"/>
              <a:gd name="connsiteX18" fmla="*/ 1385836 w 11887966"/>
              <a:gd name="connsiteY18" fmla="*/ 1775903 h 2445522"/>
              <a:gd name="connsiteX19" fmla="*/ 1446810 w 11887966"/>
              <a:gd name="connsiteY19" fmla="*/ 1752642 h 2445522"/>
              <a:gd name="connsiteX20" fmla="*/ 1507535 w 11887966"/>
              <a:gd name="connsiteY20" fmla="*/ 1730136 h 2445522"/>
              <a:gd name="connsiteX21" fmla="*/ 1568013 w 11887966"/>
              <a:gd name="connsiteY21" fmla="*/ 1708374 h 2445522"/>
              <a:gd name="connsiteX22" fmla="*/ 1628249 w 11887966"/>
              <a:gd name="connsiteY22" fmla="*/ 1687348 h 2445522"/>
              <a:gd name="connsiteX23" fmla="*/ 1688245 w 11887966"/>
              <a:gd name="connsiteY23" fmla="*/ 1667046 h 2445522"/>
              <a:gd name="connsiteX24" fmla="*/ 1748006 w 11887966"/>
              <a:gd name="connsiteY24" fmla="*/ 1647459 h 2445522"/>
              <a:gd name="connsiteX25" fmla="*/ 1807535 w 11887966"/>
              <a:gd name="connsiteY25" fmla="*/ 1628578 h 2445522"/>
              <a:gd name="connsiteX26" fmla="*/ 1866835 w 11887966"/>
              <a:gd name="connsiteY26" fmla="*/ 1610392 h 2445522"/>
              <a:gd name="connsiteX27" fmla="*/ 1925909 w 11887966"/>
              <a:gd name="connsiteY27" fmla="*/ 1592893 h 2445522"/>
              <a:gd name="connsiteX28" fmla="*/ 1984761 w 11887966"/>
              <a:gd name="connsiteY28" fmla="*/ 1576070 h 2445522"/>
              <a:gd name="connsiteX29" fmla="*/ 2043395 w 11887966"/>
              <a:gd name="connsiteY29" fmla="*/ 1559913 h 2445522"/>
              <a:gd name="connsiteX30" fmla="*/ 2101813 w 11887966"/>
              <a:gd name="connsiteY30" fmla="*/ 1544413 h 2445522"/>
              <a:gd name="connsiteX31" fmla="*/ 2160020 w 11887966"/>
              <a:gd name="connsiteY31" fmla="*/ 1529560 h 2445522"/>
              <a:gd name="connsiteX32" fmla="*/ 2275813 w 11887966"/>
              <a:gd name="connsiteY32" fmla="*/ 1501756 h 2445522"/>
              <a:gd name="connsiteX33" fmla="*/ 2390799 w 11887966"/>
              <a:gd name="connsiteY33" fmla="*/ 1476424 h 2445522"/>
              <a:gd name="connsiteX34" fmla="*/ 2505007 w 11887966"/>
              <a:gd name="connsiteY34" fmla="*/ 1453484 h 2445522"/>
              <a:gd name="connsiteX35" fmla="*/ 2618464 w 11887966"/>
              <a:gd name="connsiteY35" fmla="*/ 1432859 h 2445522"/>
              <a:gd name="connsiteX36" fmla="*/ 2731198 w 11887966"/>
              <a:gd name="connsiteY36" fmla="*/ 1414472 h 2445522"/>
              <a:gd name="connsiteX37" fmla="*/ 2843236 w 11887966"/>
              <a:gd name="connsiteY37" fmla="*/ 1398243 h 2445522"/>
              <a:gd name="connsiteX38" fmla="*/ 2954605 w 11887966"/>
              <a:gd name="connsiteY38" fmla="*/ 1384096 h 2445522"/>
              <a:gd name="connsiteX39" fmla="*/ 3016287 w 11887966"/>
              <a:gd name="connsiteY39" fmla="*/ 1377121 h 2445522"/>
              <a:gd name="connsiteX40" fmla="*/ 3120466 w 11887966"/>
              <a:gd name="connsiteY40" fmla="*/ 1366606 h 2445522"/>
              <a:gd name="connsiteX41" fmla="*/ 3230284 w 11887966"/>
              <a:gd name="connsiteY41" fmla="*/ 1357321 h 2445522"/>
              <a:gd name="connsiteX42" fmla="*/ 3339529 w 11887966"/>
              <a:gd name="connsiteY42" fmla="*/ 1349843 h 2445522"/>
              <a:gd name="connsiteX43" fmla="*/ 3448229 w 11887966"/>
              <a:gd name="connsiteY43" fmla="*/ 1344095 h 2445522"/>
              <a:gd name="connsiteX44" fmla="*/ 3556412 w 11887966"/>
              <a:gd name="connsiteY44" fmla="*/ 1340000 h 2445522"/>
              <a:gd name="connsiteX45" fmla="*/ 3664104 w 11887966"/>
              <a:gd name="connsiteY45" fmla="*/ 1337479 h 2445522"/>
              <a:gd name="connsiteX46" fmla="*/ 9649949 w 11887966"/>
              <a:gd name="connsiteY46" fmla="*/ 1336454 h 2445522"/>
              <a:gd name="connsiteX47" fmla="*/ 9696827 w 11887966"/>
              <a:gd name="connsiteY47" fmla="*/ 1322011 h 2445522"/>
              <a:gd name="connsiteX48" fmla="*/ 9758972 w 11887966"/>
              <a:gd name="connsiteY48" fmla="*/ 1302238 h 2445522"/>
              <a:gd name="connsiteX49" fmla="*/ 9821385 w 11887966"/>
              <a:gd name="connsiteY49" fmla="*/ 1281747 h 2445522"/>
              <a:gd name="connsiteX50" fmla="*/ 9884070 w 11887966"/>
              <a:gd name="connsiteY50" fmla="*/ 1260528 h 2445522"/>
              <a:gd name="connsiteX51" fmla="*/ 9947030 w 11887966"/>
              <a:gd name="connsiteY51" fmla="*/ 1238573 h 2445522"/>
              <a:gd name="connsiteX52" fmla="*/ 10010269 w 11887966"/>
              <a:gd name="connsiteY52" fmla="*/ 1215870 h 2445522"/>
              <a:gd name="connsiteX53" fmla="*/ 10073789 w 11887966"/>
              <a:gd name="connsiteY53" fmla="*/ 1192410 h 2445522"/>
              <a:gd name="connsiteX54" fmla="*/ 10137596 w 11887966"/>
              <a:gd name="connsiteY54" fmla="*/ 1168184 h 2445522"/>
              <a:gd name="connsiteX55" fmla="*/ 10201691 w 11887966"/>
              <a:gd name="connsiteY55" fmla="*/ 1143182 h 2445522"/>
              <a:gd name="connsiteX56" fmla="*/ 10266079 w 11887966"/>
              <a:gd name="connsiteY56" fmla="*/ 1117393 h 2445522"/>
              <a:gd name="connsiteX57" fmla="*/ 10330763 w 11887966"/>
              <a:gd name="connsiteY57" fmla="*/ 1090809 h 2445522"/>
              <a:gd name="connsiteX58" fmla="*/ 10395745 w 11887966"/>
              <a:gd name="connsiteY58" fmla="*/ 1063419 h 2445522"/>
              <a:gd name="connsiteX59" fmla="*/ 10826686 w 11887966"/>
              <a:gd name="connsiteY59" fmla="*/ 863985 h 2445522"/>
              <a:gd name="connsiteX60" fmla="*/ 11887966 w 11887966"/>
              <a:gd name="connsiteY60" fmla="*/ 4616 h 2445522"/>
              <a:gd name="connsiteX61" fmla="*/ 10480113 w 11887966"/>
              <a:gd name="connsiteY61" fmla="*/ 0 h 2445522"/>
              <a:gd name="connsiteX0" fmla="*/ 9649949 w 11887966"/>
              <a:gd name="connsiteY0" fmla="*/ 1336454 h 2445522"/>
              <a:gd name="connsiteX1" fmla="*/ 3771334 w 11887966"/>
              <a:gd name="connsiteY1" fmla="*/ 1336454 h 2445522"/>
              <a:gd name="connsiteX2" fmla="*/ 3931370 w 11887966"/>
              <a:gd name="connsiteY2" fmla="*/ 1337551 h 2445522"/>
              <a:gd name="connsiteX3" fmla="*/ 4090520 w 11887966"/>
              <a:gd name="connsiteY3" fmla="*/ 1341576 h 2445522"/>
              <a:gd name="connsiteX4" fmla="*/ 4248875 w 11887966"/>
              <a:gd name="connsiteY4" fmla="*/ 1348265 h 2445522"/>
              <a:gd name="connsiteX5" fmla="*/ 4458940 w 11887966"/>
              <a:gd name="connsiteY5" fmla="*/ 1360874 h 2445522"/>
              <a:gd name="connsiteX6" fmla="*/ 4667976 w 11887966"/>
              <a:gd name="connsiteY6" fmla="*/ 1377128 h 2445522"/>
              <a:gd name="connsiteX7" fmla="*/ 4980083 w 11887966"/>
              <a:gd name="connsiteY7" fmla="*/ 1406979 h 2445522"/>
              <a:gd name="connsiteX8" fmla="*/ 6434286 w 11887966"/>
              <a:gd name="connsiteY8" fmla="*/ 1574291 h 2445522"/>
              <a:gd name="connsiteX9" fmla="*/ 6591836 w 11887966"/>
              <a:gd name="connsiteY9" fmla="*/ 1589363 h 2445522"/>
              <a:gd name="connsiteX10" fmla="*/ 6855992 w 11887966"/>
              <a:gd name="connsiteY10" fmla="*/ 1610914 h 2445522"/>
              <a:gd name="connsiteX11" fmla="*/ 7068979 w 11887966"/>
              <a:gd name="connsiteY11" fmla="*/ 1624243 h 2445522"/>
              <a:gd name="connsiteX12" fmla="*/ 7229833 w 11887966"/>
              <a:gd name="connsiteY12" fmla="*/ 1631547 h 2445522"/>
              <a:gd name="connsiteX13" fmla="*/ 7391744 w 11887966"/>
              <a:gd name="connsiteY13" fmla="*/ 1636252 h 2445522"/>
              <a:gd name="connsiteX14" fmla="*/ 7554806 w 11887966"/>
              <a:gd name="connsiteY14" fmla="*/ 1638094 h 2445522"/>
              <a:gd name="connsiteX15" fmla="*/ 7719110 w 11887966"/>
              <a:gd name="connsiteY15" fmla="*/ 1636810 h 2445522"/>
              <a:gd name="connsiteX16" fmla="*/ 7829382 w 11887966"/>
              <a:gd name="connsiteY16" fmla="*/ 1634087 h 2445522"/>
              <a:gd name="connsiteX17" fmla="*/ 7940275 w 11887966"/>
              <a:gd name="connsiteY17" fmla="*/ 1629780 h 2445522"/>
              <a:gd name="connsiteX18" fmla="*/ 8051816 w 11887966"/>
              <a:gd name="connsiteY18" fmla="*/ 1623810 h 2445522"/>
              <a:gd name="connsiteX19" fmla="*/ 8164033 w 11887966"/>
              <a:gd name="connsiteY19" fmla="*/ 1616100 h 2445522"/>
              <a:gd name="connsiteX20" fmla="*/ 8276953 w 11887966"/>
              <a:gd name="connsiteY20" fmla="*/ 1606571 h 2445522"/>
              <a:gd name="connsiteX21" fmla="*/ 8390604 w 11887966"/>
              <a:gd name="connsiteY21" fmla="*/ 1595147 h 2445522"/>
              <a:gd name="connsiteX22" fmla="*/ 8505012 w 11887966"/>
              <a:gd name="connsiteY22" fmla="*/ 1581747 h 2445522"/>
              <a:gd name="connsiteX23" fmla="*/ 8562510 w 11887966"/>
              <a:gd name="connsiteY23" fmla="*/ 1574283 h 2445522"/>
              <a:gd name="connsiteX24" fmla="*/ 8678107 w 11887966"/>
              <a:gd name="connsiteY24" fmla="*/ 1557776 h 2445522"/>
              <a:gd name="connsiteX25" fmla="*/ 8794531 w 11887966"/>
              <a:gd name="connsiteY25" fmla="*/ 1539100 h 2445522"/>
              <a:gd name="connsiteX26" fmla="*/ 8911808 w 11887966"/>
              <a:gd name="connsiteY26" fmla="*/ 1518177 h 2445522"/>
              <a:gd name="connsiteX27" fmla="*/ 9029968 w 11887966"/>
              <a:gd name="connsiteY27" fmla="*/ 1494928 h 2445522"/>
              <a:gd name="connsiteX28" fmla="*/ 9149036 w 11887966"/>
              <a:gd name="connsiteY28" fmla="*/ 1469276 h 2445522"/>
              <a:gd name="connsiteX29" fmla="*/ 9269041 w 11887966"/>
              <a:gd name="connsiteY29" fmla="*/ 1441143 h 2445522"/>
              <a:gd name="connsiteX30" fmla="*/ 9390009 w 11887966"/>
              <a:gd name="connsiteY30" fmla="*/ 1410450 h 2445522"/>
              <a:gd name="connsiteX31" fmla="*/ 9511969 w 11887966"/>
              <a:gd name="connsiteY31" fmla="*/ 1377121 h 2445522"/>
              <a:gd name="connsiteX32" fmla="*/ 9580448 w 11887966"/>
              <a:gd name="connsiteY32" fmla="*/ 1357321 h 2445522"/>
              <a:gd name="connsiteX33" fmla="*/ 9634947 w 11887966"/>
              <a:gd name="connsiteY33" fmla="*/ 1341076 h 2445522"/>
              <a:gd name="connsiteX34" fmla="*/ 9649949 w 11887966"/>
              <a:gd name="connsiteY34" fmla="*/ 1336454 h 2445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887966" h="2445522">
                <a:moveTo>
                  <a:pt x="10480113" y="0"/>
                </a:moveTo>
                <a:lnTo>
                  <a:pt x="0" y="0"/>
                </a:lnTo>
                <a:lnTo>
                  <a:pt x="0" y="2015879"/>
                </a:lnTo>
                <a:lnTo>
                  <a:pt x="5373" y="2445522"/>
                </a:lnTo>
                <a:lnTo>
                  <a:pt x="504090" y="2186203"/>
                </a:lnTo>
                <a:lnTo>
                  <a:pt x="568917" y="2151360"/>
                </a:lnTo>
                <a:lnTo>
                  <a:pt x="633445" y="2117407"/>
                </a:lnTo>
                <a:lnTo>
                  <a:pt x="697680" y="2084335"/>
                </a:lnTo>
                <a:lnTo>
                  <a:pt x="761624" y="2052135"/>
                </a:lnTo>
                <a:lnTo>
                  <a:pt x="825281" y="2020796"/>
                </a:lnTo>
                <a:lnTo>
                  <a:pt x="888654" y="1990308"/>
                </a:lnTo>
                <a:lnTo>
                  <a:pt x="951747" y="1960663"/>
                </a:lnTo>
                <a:lnTo>
                  <a:pt x="1014563" y="1931850"/>
                </a:lnTo>
                <a:lnTo>
                  <a:pt x="1077105" y="1903860"/>
                </a:lnTo>
                <a:lnTo>
                  <a:pt x="1139378" y="1876682"/>
                </a:lnTo>
                <a:lnTo>
                  <a:pt x="1201384" y="1850307"/>
                </a:lnTo>
                <a:lnTo>
                  <a:pt x="1263127" y="1824725"/>
                </a:lnTo>
                <a:lnTo>
                  <a:pt x="1324610" y="1799927"/>
                </a:lnTo>
                <a:lnTo>
                  <a:pt x="1385836" y="1775903"/>
                </a:lnTo>
                <a:lnTo>
                  <a:pt x="1446810" y="1752642"/>
                </a:lnTo>
                <a:lnTo>
                  <a:pt x="1507535" y="1730136"/>
                </a:lnTo>
                <a:lnTo>
                  <a:pt x="1568013" y="1708374"/>
                </a:lnTo>
                <a:lnTo>
                  <a:pt x="1628249" y="1687348"/>
                </a:lnTo>
                <a:lnTo>
                  <a:pt x="1688245" y="1667046"/>
                </a:lnTo>
                <a:lnTo>
                  <a:pt x="1748006" y="1647459"/>
                </a:lnTo>
                <a:lnTo>
                  <a:pt x="1807535" y="1628578"/>
                </a:lnTo>
                <a:lnTo>
                  <a:pt x="1866835" y="1610392"/>
                </a:lnTo>
                <a:lnTo>
                  <a:pt x="1925909" y="1592893"/>
                </a:lnTo>
                <a:lnTo>
                  <a:pt x="1984761" y="1576070"/>
                </a:lnTo>
                <a:lnTo>
                  <a:pt x="2043395" y="1559913"/>
                </a:lnTo>
                <a:lnTo>
                  <a:pt x="2101813" y="1544413"/>
                </a:lnTo>
                <a:lnTo>
                  <a:pt x="2160020" y="1529560"/>
                </a:lnTo>
                <a:lnTo>
                  <a:pt x="2275813" y="1501756"/>
                </a:lnTo>
                <a:lnTo>
                  <a:pt x="2390799" y="1476424"/>
                </a:lnTo>
                <a:lnTo>
                  <a:pt x="2505007" y="1453484"/>
                </a:lnTo>
                <a:lnTo>
                  <a:pt x="2618464" y="1432859"/>
                </a:lnTo>
                <a:lnTo>
                  <a:pt x="2731198" y="1414472"/>
                </a:lnTo>
                <a:lnTo>
                  <a:pt x="2843236" y="1398243"/>
                </a:lnTo>
                <a:lnTo>
                  <a:pt x="2954605" y="1384096"/>
                </a:lnTo>
                <a:lnTo>
                  <a:pt x="3016287" y="1377121"/>
                </a:lnTo>
                <a:lnTo>
                  <a:pt x="3120466" y="1366606"/>
                </a:lnTo>
                <a:lnTo>
                  <a:pt x="3230284" y="1357321"/>
                </a:lnTo>
                <a:lnTo>
                  <a:pt x="3339529" y="1349843"/>
                </a:lnTo>
                <a:lnTo>
                  <a:pt x="3448229" y="1344095"/>
                </a:lnTo>
                <a:lnTo>
                  <a:pt x="3556412" y="1340000"/>
                </a:lnTo>
                <a:lnTo>
                  <a:pt x="3664104" y="1337479"/>
                </a:lnTo>
                <a:lnTo>
                  <a:pt x="9649949" y="1336454"/>
                </a:lnTo>
                <a:lnTo>
                  <a:pt x="9696827" y="1322011"/>
                </a:lnTo>
                <a:lnTo>
                  <a:pt x="9758972" y="1302238"/>
                </a:lnTo>
                <a:lnTo>
                  <a:pt x="9821385" y="1281747"/>
                </a:lnTo>
                <a:lnTo>
                  <a:pt x="9884070" y="1260528"/>
                </a:lnTo>
                <a:lnTo>
                  <a:pt x="9947030" y="1238573"/>
                </a:lnTo>
                <a:lnTo>
                  <a:pt x="10010269" y="1215870"/>
                </a:lnTo>
                <a:lnTo>
                  <a:pt x="10073789" y="1192410"/>
                </a:lnTo>
                <a:lnTo>
                  <a:pt x="10137596" y="1168184"/>
                </a:lnTo>
                <a:lnTo>
                  <a:pt x="10201691" y="1143182"/>
                </a:lnTo>
                <a:lnTo>
                  <a:pt x="10266079" y="1117393"/>
                </a:lnTo>
                <a:lnTo>
                  <a:pt x="10330763" y="1090809"/>
                </a:lnTo>
                <a:lnTo>
                  <a:pt x="10395745" y="1063419"/>
                </a:lnTo>
                <a:cubicBezTo>
                  <a:pt x="10539392" y="996941"/>
                  <a:pt x="10591438" y="989201"/>
                  <a:pt x="10826686" y="863985"/>
                </a:cubicBezTo>
                <a:cubicBezTo>
                  <a:pt x="11148864" y="669731"/>
                  <a:pt x="11326792" y="596983"/>
                  <a:pt x="11887966" y="4616"/>
                </a:cubicBezTo>
                <a:lnTo>
                  <a:pt x="10480113" y="0"/>
                </a:lnTo>
                <a:close/>
              </a:path>
              <a:path w="11887966" h="2445522">
                <a:moveTo>
                  <a:pt x="9649949" y="1336454"/>
                </a:moveTo>
                <a:lnTo>
                  <a:pt x="3771334" y="1336454"/>
                </a:lnTo>
                <a:lnTo>
                  <a:pt x="3931370" y="1337551"/>
                </a:lnTo>
                <a:lnTo>
                  <a:pt x="4090520" y="1341576"/>
                </a:lnTo>
                <a:lnTo>
                  <a:pt x="4248875" y="1348265"/>
                </a:lnTo>
                <a:lnTo>
                  <a:pt x="4458940" y="1360874"/>
                </a:lnTo>
                <a:lnTo>
                  <a:pt x="4667976" y="1377128"/>
                </a:lnTo>
                <a:lnTo>
                  <a:pt x="4980083" y="1406979"/>
                </a:lnTo>
                <a:lnTo>
                  <a:pt x="6434286" y="1574291"/>
                </a:lnTo>
                <a:lnTo>
                  <a:pt x="6591836" y="1589363"/>
                </a:lnTo>
                <a:lnTo>
                  <a:pt x="6855992" y="1610914"/>
                </a:lnTo>
                <a:lnTo>
                  <a:pt x="7068979" y="1624243"/>
                </a:lnTo>
                <a:lnTo>
                  <a:pt x="7229833" y="1631547"/>
                </a:lnTo>
                <a:lnTo>
                  <a:pt x="7391744" y="1636252"/>
                </a:lnTo>
                <a:lnTo>
                  <a:pt x="7554806" y="1638094"/>
                </a:lnTo>
                <a:lnTo>
                  <a:pt x="7719110" y="1636810"/>
                </a:lnTo>
                <a:lnTo>
                  <a:pt x="7829382" y="1634087"/>
                </a:lnTo>
                <a:lnTo>
                  <a:pt x="7940275" y="1629780"/>
                </a:lnTo>
                <a:lnTo>
                  <a:pt x="8051816" y="1623810"/>
                </a:lnTo>
                <a:lnTo>
                  <a:pt x="8164033" y="1616100"/>
                </a:lnTo>
                <a:lnTo>
                  <a:pt x="8276953" y="1606571"/>
                </a:lnTo>
                <a:lnTo>
                  <a:pt x="8390604" y="1595147"/>
                </a:lnTo>
                <a:lnTo>
                  <a:pt x="8505012" y="1581747"/>
                </a:lnTo>
                <a:lnTo>
                  <a:pt x="8562510" y="1574283"/>
                </a:lnTo>
                <a:lnTo>
                  <a:pt x="8678107" y="1557776"/>
                </a:lnTo>
                <a:lnTo>
                  <a:pt x="8794531" y="1539100"/>
                </a:lnTo>
                <a:lnTo>
                  <a:pt x="8911808" y="1518177"/>
                </a:lnTo>
                <a:lnTo>
                  <a:pt x="9029968" y="1494928"/>
                </a:lnTo>
                <a:lnTo>
                  <a:pt x="9149036" y="1469276"/>
                </a:lnTo>
                <a:lnTo>
                  <a:pt x="9269041" y="1441143"/>
                </a:lnTo>
                <a:lnTo>
                  <a:pt x="9390009" y="1410450"/>
                </a:lnTo>
                <a:lnTo>
                  <a:pt x="9511969" y="1377121"/>
                </a:lnTo>
                <a:lnTo>
                  <a:pt x="9580448" y="1357321"/>
                </a:lnTo>
                <a:lnTo>
                  <a:pt x="9634947" y="1341076"/>
                </a:lnTo>
                <a:lnTo>
                  <a:pt x="9649949" y="1336454"/>
                </a:lnTo>
                <a:close/>
              </a:path>
            </a:pathLst>
          </a:custGeom>
          <a:gradFill>
            <a:gsLst>
              <a:gs pos="0">
                <a:srgbClr val="CEBA99"/>
              </a:gs>
              <a:gs pos="55000">
                <a:srgbClr val="E8DECE"/>
              </a:gs>
              <a:gs pos="100000">
                <a:srgbClr val="CEBA99"/>
              </a:gs>
            </a:gsLst>
            <a:lin ang="0" scaled="0"/>
          </a:grad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sp>
        <p:nvSpPr>
          <p:cNvPr id="14" name="object 3"/>
          <p:cNvSpPr/>
          <p:nvPr userDrawn="1"/>
        </p:nvSpPr>
        <p:spPr>
          <a:xfrm>
            <a:off x="3" y="179"/>
            <a:ext cx="4371746" cy="1180229"/>
          </a:xfrm>
          <a:custGeom>
            <a:avLst/>
            <a:gdLst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039318 w 11207044"/>
              <a:gd name="connsiteY59" fmla="*/ 1052668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207044"/>
              <a:gd name="connsiteY0" fmla="*/ 17454 h 2249066"/>
              <a:gd name="connsiteX1" fmla="*/ 0 w 11207044"/>
              <a:gd name="connsiteY1" fmla="*/ 17454 h 2249066"/>
              <a:gd name="connsiteX2" fmla="*/ 0 w 11207044"/>
              <a:gd name="connsiteY2" fmla="*/ 2249065 h 2249066"/>
              <a:gd name="connsiteX3" fmla="*/ 17250 w 11207044"/>
              <a:gd name="connsiteY3" fmla="*/ 2239401 h 2249066"/>
              <a:gd name="connsiteX4" fmla="*/ 82377 w 11207044"/>
              <a:gd name="connsiteY4" fmla="*/ 2203657 h 2249066"/>
              <a:gd name="connsiteX5" fmla="*/ 147204 w 11207044"/>
              <a:gd name="connsiteY5" fmla="*/ 2168814 h 2249066"/>
              <a:gd name="connsiteX6" fmla="*/ 211732 w 11207044"/>
              <a:gd name="connsiteY6" fmla="*/ 2134861 h 2249066"/>
              <a:gd name="connsiteX7" fmla="*/ 275967 w 11207044"/>
              <a:gd name="connsiteY7" fmla="*/ 2101789 h 2249066"/>
              <a:gd name="connsiteX8" fmla="*/ 339911 w 11207044"/>
              <a:gd name="connsiteY8" fmla="*/ 2069589 h 2249066"/>
              <a:gd name="connsiteX9" fmla="*/ 403568 w 11207044"/>
              <a:gd name="connsiteY9" fmla="*/ 2038250 h 2249066"/>
              <a:gd name="connsiteX10" fmla="*/ 466941 w 11207044"/>
              <a:gd name="connsiteY10" fmla="*/ 2007762 h 2249066"/>
              <a:gd name="connsiteX11" fmla="*/ 530034 w 11207044"/>
              <a:gd name="connsiteY11" fmla="*/ 1978117 h 2249066"/>
              <a:gd name="connsiteX12" fmla="*/ 592850 w 11207044"/>
              <a:gd name="connsiteY12" fmla="*/ 1949304 h 2249066"/>
              <a:gd name="connsiteX13" fmla="*/ 655392 w 11207044"/>
              <a:gd name="connsiteY13" fmla="*/ 1921314 h 2249066"/>
              <a:gd name="connsiteX14" fmla="*/ 717665 w 11207044"/>
              <a:gd name="connsiteY14" fmla="*/ 1894136 h 2249066"/>
              <a:gd name="connsiteX15" fmla="*/ 779671 w 11207044"/>
              <a:gd name="connsiteY15" fmla="*/ 1867761 h 2249066"/>
              <a:gd name="connsiteX16" fmla="*/ 841414 w 11207044"/>
              <a:gd name="connsiteY16" fmla="*/ 1842179 h 2249066"/>
              <a:gd name="connsiteX17" fmla="*/ 902897 w 11207044"/>
              <a:gd name="connsiteY17" fmla="*/ 1817381 h 2249066"/>
              <a:gd name="connsiteX18" fmla="*/ 964123 w 11207044"/>
              <a:gd name="connsiteY18" fmla="*/ 1793357 h 2249066"/>
              <a:gd name="connsiteX19" fmla="*/ 1025097 w 11207044"/>
              <a:gd name="connsiteY19" fmla="*/ 1770096 h 2249066"/>
              <a:gd name="connsiteX20" fmla="*/ 1085822 w 11207044"/>
              <a:gd name="connsiteY20" fmla="*/ 1747590 h 2249066"/>
              <a:gd name="connsiteX21" fmla="*/ 1146300 w 11207044"/>
              <a:gd name="connsiteY21" fmla="*/ 1725828 h 2249066"/>
              <a:gd name="connsiteX22" fmla="*/ 1206536 w 11207044"/>
              <a:gd name="connsiteY22" fmla="*/ 1704802 h 2249066"/>
              <a:gd name="connsiteX23" fmla="*/ 1266532 w 11207044"/>
              <a:gd name="connsiteY23" fmla="*/ 1684500 h 2249066"/>
              <a:gd name="connsiteX24" fmla="*/ 1326293 w 11207044"/>
              <a:gd name="connsiteY24" fmla="*/ 1664913 h 2249066"/>
              <a:gd name="connsiteX25" fmla="*/ 1385822 w 11207044"/>
              <a:gd name="connsiteY25" fmla="*/ 1646032 h 2249066"/>
              <a:gd name="connsiteX26" fmla="*/ 1445122 w 11207044"/>
              <a:gd name="connsiteY26" fmla="*/ 1627846 h 2249066"/>
              <a:gd name="connsiteX27" fmla="*/ 1504196 w 11207044"/>
              <a:gd name="connsiteY27" fmla="*/ 1610347 h 2249066"/>
              <a:gd name="connsiteX28" fmla="*/ 1563048 w 11207044"/>
              <a:gd name="connsiteY28" fmla="*/ 1593524 h 2249066"/>
              <a:gd name="connsiteX29" fmla="*/ 1621682 w 11207044"/>
              <a:gd name="connsiteY29" fmla="*/ 1577367 h 2249066"/>
              <a:gd name="connsiteX30" fmla="*/ 1680100 w 11207044"/>
              <a:gd name="connsiteY30" fmla="*/ 1561867 h 2249066"/>
              <a:gd name="connsiteX31" fmla="*/ 1738307 w 11207044"/>
              <a:gd name="connsiteY31" fmla="*/ 1547014 h 2249066"/>
              <a:gd name="connsiteX32" fmla="*/ 1854100 w 11207044"/>
              <a:gd name="connsiteY32" fmla="*/ 1519210 h 2249066"/>
              <a:gd name="connsiteX33" fmla="*/ 1969086 w 11207044"/>
              <a:gd name="connsiteY33" fmla="*/ 1493878 h 2249066"/>
              <a:gd name="connsiteX34" fmla="*/ 2083294 w 11207044"/>
              <a:gd name="connsiteY34" fmla="*/ 1470938 h 2249066"/>
              <a:gd name="connsiteX35" fmla="*/ 2196751 w 11207044"/>
              <a:gd name="connsiteY35" fmla="*/ 1450313 h 2249066"/>
              <a:gd name="connsiteX36" fmla="*/ 2309485 w 11207044"/>
              <a:gd name="connsiteY36" fmla="*/ 1431926 h 2249066"/>
              <a:gd name="connsiteX37" fmla="*/ 2421523 w 11207044"/>
              <a:gd name="connsiteY37" fmla="*/ 1415697 h 2249066"/>
              <a:gd name="connsiteX38" fmla="*/ 2532892 w 11207044"/>
              <a:gd name="connsiteY38" fmla="*/ 1401550 h 2249066"/>
              <a:gd name="connsiteX39" fmla="*/ 2594574 w 11207044"/>
              <a:gd name="connsiteY39" fmla="*/ 1394575 h 2249066"/>
              <a:gd name="connsiteX40" fmla="*/ 2698753 w 11207044"/>
              <a:gd name="connsiteY40" fmla="*/ 1384060 h 2249066"/>
              <a:gd name="connsiteX41" fmla="*/ 2808571 w 11207044"/>
              <a:gd name="connsiteY41" fmla="*/ 1374775 h 2249066"/>
              <a:gd name="connsiteX42" fmla="*/ 2917816 w 11207044"/>
              <a:gd name="connsiteY42" fmla="*/ 1367297 h 2249066"/>
              <a:gd name="connsiteX43" fmla="*/ 3026516 w 11207044"/>
              <a:gd name="connsiteY43" fmla="*/ 1361549 h 2249066"/>
              <a:gd name="connsiteX44" fmla="*/ 3134699 w 11207044"/>
              <a:gd name="connsiteY44" fmla="*/ 1357454 h 2249066"/>
              <a:gd name="connsiteX45" fmla="*/ 3242391 w 11207044"/>
              <a:gd name="connsiteY45" fmla="*/ 1354933 h 2249066"/>
              <a:gd name="connsiteX46" fmla="*/ 9228236 w 11207044"/>
              <a:gd name="connsiteY46" fmla="*/ 1353908 h 2249066"/>
              <a:gd name="connsiteX47" fmla="*/ 9275114 w 11207044"/>
              <a:gd name="connsiteY47" fmla="*/ 1339465 h 2249066"/>
              <a:gd name="connsiteX48" fmla="*/ 9337259 w 11207044"/>
              <a:gd name="connsiteY48" fmla="*/ 1319692 h 2249066"/>
              <a:gd name="connsiteX49" fmla="*/ 9399672 w 11207044"/>
              <a:gd name="connsiteY49" fmla="*/ 1299201 h 2249066"/>
              <a:gd name="connsiteX50" fmla="*/ 9462357 w 11207044"/>
              <a:gd name="connsiteY50" fmla="*/ 1277982 h 2249066"/>
              <a:gd name="connsiteX51" fmla="*/ 9525317 w 11207044"/>
              <a:gd name="connsiteY51" fmla="*/ 1256027 h 2249066"/>
              <a:gd name="connsiteX52" fmla="*/ 9588556 w 11207044"/>
              <a:gd name="connsiteY52" fmla="*/ 1233324 h 2249066"/>
              <a:gd name="connsiteX53" fmla="*/ 9652076 w 11207044"/>
              <a:gd name="connsiteY53" fmla="*/ 1209864 h 2249066"/>
              <a:gd name="connsiteX54" fmla="*/ 9715883 w 11207044"/>
              <a:gd name="connsiteY54" fmla="*/ 1185638 h 2249066"/>
              <a:gd name="connsiteX55" fmla="*/ 9779978 w 11207044"/>
              <a:gd name="connsiteY55" fmla="*/ 1160636 h 2249066"/>
              <a:gd name="connsiteX56" fmla="*/ 9844366 w 11207044"/>
              <a:gd name="connsiteY56" fmla="*/ 1134847 h 2249066"/>
              <a:gd name="connsiteX57" fmla="*/ 9909050 w 11207044"/>
              <a:gd name="connsiteY57" fmla="*/ 1108263 h 2249066"/>
              <a:gd name="connsiteX58" fmla="*/ 9974032 w 11207044"/>
              <a:gd name="connsiteY58" fmla="*/ 1080873 h 2249066"/>
              <a:gd name="connsiteX59" fmla="*/ 10228583 w 11207044"/>
              <a:gd name="connsiteY59" fmla="*/ 967826 h 2249066"/>
              <a:gd name="connsiteX60" fmla="*/ 11207044 w 11207044"/>
              <a:gd name="connsiteY60" fmla="*/ 0 h 2249066"/>
              <a:gd name="connsiteX61" fmla="*/ 10058400 w 11207044"/>
              <a:gd name="connsiteY61" fmla="*/ 17454 h 2249066"/>
              <a:gd name="connsiteX0" fmla="*/ 9228236 w 11207044"/>
              <a:gd name="connsiteY0" fmla="*/ 1353908 h 2249066"/>
              <a:gd name="connsiteX1" fmla="*/ 3349621 w 11207044"/>
              <a:gd name="connsiteY1" fmla="*/ 1353908 h 2249066"/>
              <a:gd name="connsiteX2" fmla="*/ 3509657 w 11207044"/>
              <a:gd name="connsiteY2" fmla="*/ 1355005 h 2249066"/>
              <a:gd name="connsiteX3" fmla="*/ 3668807 w 11207044"/>
              <a:gd name="connsiteY3" fmla="*/ 1359030 h 2249066"/>
              <a:gd name="connsiteX4" fmla="*/ 3827162 w 11207044"/>
              <a:gd name="connsiteY4" fmla="*/ 1365719 h 2249066"/>
              <a:gd name="connsiteX5" fmla="*/ 4037227 w 11207044"/>
              <a:gd name="connsiteY5" fmla="*/ 1378328 h 2249066"/>
              <a:gd name="connsiteX6" fmla="*/ 4246263 w 11207044"/>
              <a:gd name="connsiteY6" fmla="*/ 1394582 h 2249066"/>
              <a:gd name="connsiteX7" fmla="*/ 4558370 w 11207044"/>
              <a:gd name="connsiteY7" fmla="*/ 1424433 h 2249066"/>
              <a:gd name="connsiteX8" fmla="*/ 6012573 w 11207044"/>
              <a:gd name="connsiteY8" fmla="*/ 1591745 h 2249066"/>
              <a:gd name="connsiteX9" fmla="*/ 6170123 w 11207044"/>
              <a:gd name="connsiteY9" fmla="*/ 1606817 h 2249066"/>
              <a:gd name="connsiteX10" fmla="*/ 6434279 w 11207044"/>
              <a:gd name="connsiteY10" fmla="*/ 1628368 h 2249066"/>
              <a:gd name="connsiteX11" fmla="*/ 6647266 w 11207044"/>
              <a:gd name="connsiteY11" fmla="*/ 1641697 h 2249066"/>
              <a:gd name="connsiteX12" fmla="*/ 6808120 w 11207044"/>
              <a:gd name="connsiteY12" fmla="*/ 1649001 h 2249066"/>
              <a:gd name="connsiteX13" fmla="*/ 6970031 w 11207044"/>
              <a:gd name="connsiteY13" fmla="*/ 1653706 h 2249066"/>
              <a:gd name="connsiteX14" fmla="*/ 7133093 w 11207044"/>
              <a:gd name="connsiteY14" fmla="*/ 1655548 h 2249066"/>
              <a:gd name="connsiteX15" fmla="*/ 7297397 w 11207044"/>
              <a:gd name="connsiteY15" fmla="*/ 1654264 h 2249066"/>
              <a:gd name="connsiteX16" fmla="*/ 7407669 w 11207044"/>
              <a:gd name="connsiteY16" fmla="*/ 1651541 h 2249066"/>
              <a:gd name="connsiteX17" fmla="*/ 7518562 w 11207044"/>
              <a:gd name="connsiteY17" fmla="*/ 1647234 h 2249066"/>
              <a:gd name="connsiteX18" fmla="*/ 7630103 w 11207044"/>
              <a:gd name="connsiteY18" fmla="*/ 1641264 h 2249066"/>
              <a:gd name="connsiteX19" fmla="*/ 7742320 w 11207044"/>
              <a:gd name="connsiteY19" fmla="*/ 1633554 h 2249066"/>
              <a:gd name="connsiteX20" fmla="*/ 7855240 w 11207044"/>
              <a:gd name="connsiteY20" fmla="*/ 1624025 h 2249066"/>
              <a:gd name="connsiteX21" fmla="*/ 7968891 w 11207044"/>
              <a:gd name="connsiteY21" fmla="*/ 1612601 h 2249066"/>
              <a:gd name="connsiteX22" fmla="*/ 8083299 w 11207044"/>
              <a:gd name="connsiteY22" fmla="*/ 1599201 h 2249066"/>
              <a:gd name="connsiteX23" fmla="*/ 8140797 w 11207044"/>
              <a:gd name="connsiteY23" fmla="*/ 1591737 h 2249066"/>
              <a:gd name="connsiteX24" fmla="*/ 8256394 w 11207044"/>
              <a:gd name="connsiteY24" fmla="*/ 1575230 h 2249066"/>
              <a:gd name="connsiteX25" fmla="*/ 8372818 w 11207044"/>
              <a:gd name="connsiteY25" fmla="*/ 1556554 h 2249066"/>
              <a:gd name="connsiteX26" fmla="*/ 8490095 w 11207044"/>
              <a:gd name="connsiteY26" fmla="*/ 1535631 h 2249066"/>
              <a:gd name="connsiteX27" fmla="*/ 8608255 w 11207044"/>
              <a:gd name="connsiteY27" fmla="*/ 1512382 h 2249066"/>
              <a:gd name="connsiteX28" fmla="*/ 8727323 w 11207044"/>
              <a:gd name="connsiteY28" fmla="*/ 1486730 h 2249066"/>
              <a:gd name="connsiteX29" fmla="*/ 8847328 w 11207044"/>
              <a:gd name="connsiteY29" fmla="*/ 1458597 h 2249066"/>
              <a:gd name="connsiteX30" fmla="*/ 8968296 w 11207044"/>
              <a:gd name="connsiteY30" fmla="*/ 1427904 h 2249066"/>
              <a:gd name="connsiteX31" fmla="*/ 9090256 w 11207044"/>
              <a:gd name="connsiteY31" fmla="*/ 1394575 h 2249066"/>
              <a:gd name="connsiteX32" fmla="*/ 9158735 w 11207044"/>
              <a:gd name="connsiteY32" fmla="*/ 1374775 h 2249066"/>
              <a:gd name="connsiteX33" fmla="*/ 9213234 w 11207044"/>
              <a:gd name="connsiteY33" fmla="*/ 1358530 h 2249066"/>
              <a:gd name="connsiteX34" fmla="*/ 9228236 w 11207044"/>
              <a:gd name="connsiteY34" fmla="*/ 1353908 h 2249066"/>
              <a:gd name="connsiteX0" fmla="*/ 10058400 w 11904729"/>
              <a:gd name="connsiteY0" fmla="*/ 0 h 2231612"/>
              <a:gd name="connsiteX1" fmla="*/ 0 w 11904729"/>
              <a:gd name="connsiteY1" fmla="*/ 0 h 2231612"/>
              <a:gd name="connsiteX2" fmla="*/ 0 w 11904729"/>
              <a:gd name="connsiteY2" fmla="*/ 2231611 h 2231612"/>
              <a:gd name="connsiteX3" fmla="*/ 17250 w 11904729"/>
              <a:gd name="connsiteY3" fmla="*/ 2221947 h 2231612"/>
              <a:gd name="connsiteX4" fmla="*/ 82377 w 11904729"/>
              <a:gd name="connsiteY4" fmla="*/ 2186203 h 2231612"/>
              <a:gd name="connsiteX5" fmla="*/ 147204 w 11904729"/>
              <a:gd name="connsiteY5" fmla="*/ 2151360 h 2231612"/>
              <a:gd name="connsiteX6" fmla="*/ 211732 w 11904729"/>
              <a:gd name="connsiteY6" fmla="*/ 2117407 h 2231612"/>
              <a:gd name="connsiteX7" fmla="*/ 275967 w 11904729"/>
              <a:gd name="connsiteY7" fmla="*/ 2084335 h 2231612"/>
              <a:gd name="connsiteX8" fmla="*/ 339911 w 11904729"/>
              <a:gd name="connsiteY8" fmla="*/ 2052135 h 2231612"/>
              <a:gd name="connsiteX9" fmla="*/ 403568 w 11904729"/>
              <a:gd name="connsiteY9" fmla="*/ 2020796 h 2231612"/>
              <a:gd name="connsiteX10" fmla="*/ 466941 w 11904729"/>
              <a:gd name="connsiteY10" fmla="*/ 1990308 h 2231612"/>
              <a:gd name="connsiteX11" fmla="*/ 530034 w 11904729"/>
              <a:gd name="connsiteY11" fmla="*/ 1960663 h 2231612"/>
              <a:gd name="connsiteX12" fmla="*/ 592850 w 11904729"/>
              <a:gd name="connsiteY12" fmla="*/ 1931850 h 2231612"/>
              <a:gd name="connsiteX13" fmla="*/ 655392 w 11904729"/>
              <a:gd name="connsiteY13" fmla="*/ 1903860 h 2231612"/>
              <a:gd name="connsiteX14" fmla="*/ 717665 w 11904729"/>
              <a:gd name="connsiteY14" fmla="*/ 1876682 h 2231612"/>
              <a:gd name="connsiteX15" fmla="*/ 779671 w 11904729"/>
              <a:gd name="connsiteY15" fmla="*/ 1850307 h 2231612"/>
              <a:gd name="connsiteX16" fmla="*/ 841414 w 11904729"/>
              <a:gd name="connsiteY16" fmla="*/ 1824725 h 2231612"/>
              <a:gd name="connsiteX17" fmla="*/ 902897 w 11904729"/>
              <a:gd name="connsiteY17" fmla="*/ 1799927 h 2231612"/>
              <a:gd name="connsiteX18" fmla="*/ 964123 w 11904729"/>
              <a:gd name="connsiteY18" fmla="*/ 1775903 h 2231612"/>
              <a:gd name="connsiteX19" fmla="*/ 1025097 w 11904729"/>
              <a:gd name="connsiteY19" fmla="*/ 1752642 h 2231612"/>
              <a:gd name="connsiteX20" fmla="*/ 1085822 w 11904729"/>
              <a:gd name="connsiteY20" fmla="*/ 1730136 h 2231612"/>
              <a:gd name="connsiteX21" fmla="*/ 1146300 w 11904729"/>
              <a:gd name="connsiteY21" fmla="*/ 1708374 h 2231612"/>
              <a:gd name="connsiteX22" fmla="*/ 1206536 w 11904729"/>
              <a:gd name="connsiteY22" fmla="*/ 1687348 h 2231612"/>
              <a:gd name="connsiteX23" fmla="*/ 1266532 w 11904729"/>
              <a:gd name="connsiteY23" fmla="*/ 1667046 h 2231612"/>
              <a:gd name="connsiteX24" fmla="*/ 1326293 w 11904729"/>
              <a:gd name="connsiteY24" fmla="*/ 1647459 h 2231612"/>
              <a:gd name="connsiteX25" fmla="*/ 1385822 w 11904729"/>
              <a:gd name="connsiteY25" fmla="*/ 1628578 h 2231612"/>
              <a:gd name="connsiteX26" fmla="*/ 1445122 w 11904729"/>
              <a:gd name="connsiteY26" fmla="*/ 1610392 h 2231612"/>
              <a:gd name="connsiteX27" fmla="*/ 1504196 w 11904729"/>
              <a:gd name="connsiteY27" fmla="*/ 1592893 h 2231612"/>
              <a:gd name="connsiteX28" fmla="*/ 1563048 w 11904729"/>
              <a:gd name="connsiteY28" fmla="*/ 1576070 h 2231612"/>
              <a:gd name="connsiteX29" fmla="*/ 1621682 w 11904729"/>
              <a:gd name="connsiteY29" fmla="*/ 1559913 h 2231612"/>
              <a:gd name="connsiteX30" fmla="*/ 1680100 w 11904729"/>
              <a:gd name="connsiteY30" fmla="*/ 1544413 h 2231612"/>
              <a:gd name="connsiteX31" fmla="*/ 1738307 w 11904729"/>
              <a:gd name="connsiteY31" fmla="*/ 1529560 h 2231612"/>
              <a:gd name="connsiteX32" fmla="*/ 1854100 w 11904729"/>
              <a:gd name="connsiteY32" fmla="*/ 1501756 h 2231612"/>
              <a:gd name="connsiteX33" fmla="*/ 1969086 w 11904729"/>
              <a:gd name="connsiteY33" fmla="*/ 1476424 h 2231612"/>
              <a:gd name="connsiteX34" fmla="*/ 2083294 w 11904729"/>
              <a:gd name="connsiteY34" fmla="*/ 1453484 h 2231612"/>
              <a:gd name="connsiteX35" fmla="*/ 2196751 w 11904729"/>
              <a:gd name="connsiteY35" fmla="*/ 1432859 h 2231612"/>
              <a:gd name="connsiteX36" fmla="*/ 2309485 w 11904729"/>
              <a:gd name="connsiteY36" fmla="*/ 1414472 h 2231612"/>
              <a:gd name="connsiteX37" fmla="*/ 2421523 w 11904729"/>
              <a:gd name="connsiteY37" fmla="*/ 1398243 h 2231612"/>
              <a:gd name="connsiteX38" fmla="*/ 2532892 w 11904729"/>
              <a:gd name="connsiteY38" fmla="*/ 1384096 h 2231612"/>
              <a:gd name="connsiteX39" fmla="*/ 2594574 w 11904729"/>
              <a:gd name="connsiteY39" fmla="*/ 1377121 h 2231612"/>
              <a:gd name="connsiteX40" fmla="*/ 2698753 w 11904729"/>
              <a:gd name="connsiteY40" fmla="*/ 1366606 h 2231612"/>
              <a:gd name="connsiteX41" fmla="*/ 2808571 w 11904729"/>
              <a:gd name="connsiteY41" fmla="*/ 1357321 h 2231612"/>
              <a:gd name="connsiteX42" fmla="*/ 2917816 w 11904729"/>
              <a:gd name="connsiteY42" fmla="*/ 1349843 h 2231612"/>
              <a:gd name="connsiteX43" fmla="*/ 3026516 w 11904729"/>
              <a:gd name="connsiteY43" fmla="*/ 1344095 h 2231612"/>
              <a:gd name="connsiteX44" fmla="*/ 3134699 w 11904729"/>
              <a:gd name="connsiteY44" fmla="*/ 1340000 h 2231612"/>
              <a:gd name="connsiteX45" fmla="*/ 3242391 w 11904729"/>
              <a:gd name="connsiteY45" fmla="*/ 1337479 h 2231612"/>
              <a:gd name="connsiteX46" fmla="*/ 9228236 w 11904729"/>
              <a:gd name="connsiteY46" fmla="*/ 1336454 h 2231612"/>
              <a:gd name="connsiteX47" fmla="*/ 9275114 w 11904729"/>
              <a:gd name="connsiteY47" fmla="*/ 1322011 h 2231612"/>
              <a:gd name="connsiteX48" fmla="*/ 9337259 w 11904729"/>
              <a:gd name="connsiteY48" fmla="*/ 1302238 h 2231612"/>
              <a:gd name="connsiteX49" fmla="*/ 9399672 w 11904729"/>
              <a:gd name="connsiteY49" fmla="*/ 1281747 h 2231612"/>
              <a:gd name="connsiteX50" fmla="*/ 9462357 w 11904729"/>
              <a:gd name="connsiteY50" fmla="*/ 1260528 h 2231612"/>
              <a:gd name="connsiteX51" fmla="*/ 9525317 w 11904729"/>
              <a:gd name="connsiteY51" fmla="*/ 1238573 h 2231612"/>
              <a:gd name="connsiteX52" fmla="*/ 9588556 w 11904729"/>
              <a:gd name="connsiteY52" fmla="*/ 1215870 h 2231612"/>
              <a:gd name="connsiteX53" fmla="*/ 9652076 w 11904729"/>
              <a:gd name="connsiteY53" fmla="*/ 1192410 h 2231612"/>
              <a:gd name="connsiteX54" fmla="*/ 9715883 w 11904729"/>
              <a:gd name="connsiteY54" fmla="*/ 1168184 h 2231612"/>
              <a:gd name="connsiteX55" fmla="*/ 9779978 w 11904729"/>
              <a:gd name="connsiteY55" fmla="*/ 1143182 h 2231612"/>
              <a:gd name="connsiteX56" fmla="*/ 9844366 w 11904729"/>
              <a:gd name="connsiteY56" fmla="*/ 1117393 h 2231612"/>
              <a:gd name="connsiteX57" fmla="*/ 9909050 w 11904729"/>
              <a:gd name="connsiteY57" fmla="*/ 1090809 h 2231612"/>
              <a:gd name="connsiteX58" fmla="*/ 9974032 w 11904729"/>
              <a:gd name="connsiteY58" fmla="*/ 1063419 h 2231612"/>
              <a:gd name="connsiteX59" fmla="*/ 10228583 w 11904729"/>
              <a:gd name="connsiteY59" fmla="*/ 950372 h 2231612"/>
              <a:gd name="connsiteX60" fmla="*/ 11904729 w 11904729"/>
              <a:gd name="connsiteY60" fmla="*/ 67981 h 2231612"/>
              <a:gd name="connsiteX61" fmla="*/ 10058400 w 11904729"/>
              <a:gd name="connsiteY61" fmla="*/ 0 h 2231612"/>
              <a:gd name="connsiteX0" fmla="*/ 9228236 w 11904729"/>
              <a:gd name="connsiteY0" fmla="*/ 1336454 h 2231612"/>
              <a:gd name="connsiteX1" fmla="*/ 3349621 w 11904729"/>
              <a:gd name="connsiteY1" fmla="*/ 1336454 h 2231612"/>
              <a:gd name="connsiteX2" fmla="*/ 3509657 w 11904729"/>
              <a:gd name="connsiteY2" fmla="*/ 1337551 h 2231612"/>
              <a:gd name="connsiteX3" fmla="*/ 3668807 w 11904729"/>
              <a:gd name="connsiteY3" fmla="*/ 1341576 h 2231612"/>
              <a:gd name="connsiteX4" fmla="*/ 3827162 w 11904729"/>
              <a:gd name="connsiteY4" fmla="*/ 1348265 h 2231612"/>
              <a:gd name="connsiteX5" fmla="*/ 4037227 w 11904729"/>
              <a:gd name="connsiteY5" fmla="*/ 1360874 h 2231612"/>
              <a:gd name="connsiteX6" fmla="*/ 4246263 w 11904729"/>
              <a:gd name="connsiteY6" fmla="*/ 1377128 h 2231612"/>
              <a:gd name="connsiteX7" fmla="*/ 4558370 w 11904729"/>
              <a:gd name="connsiteY7" fmla="*/ 1406979 h 2231612"/>
              <a:gd name="connsiteX8" fmla="*/ 6012573 w 11904729"/>
              <a:gd name="connsiteY8" fmla="*/ 1574291 h 2231612"/>
              <a:gd name="connsiteX9" fmla="*/ 6170123 w 11904729"/>
              <a:gd name="connsiteY9" fmla="*/ 1589363 h 2231612"/>
              <a:gd name="connsiteX10" fmla="*/ 6434279 w 11904729"/>
              <a:gd name="connsiteY10" fmla="*/ 1610914 h 2231612"/>
              <a:gd name="connsiteX11" fmla="*/ 6647266 w 11904729"/>
              <a:gd name="connsiteY11" fmla="*/ 1624243 h 2231612"/>
              <a:gd name="connsiteX12" fmla="*/ 6808120 w 11904729"/>
              <a:gd name="connsiteY12" fmla="*/ 1631547 h 2231612"/>
              <a:gd name="connsiteX13" fmla="*/ 6970031 w 11904729"/>
              <a:gd name="connsiteY13" fmla="*/ 1636252 h 2231612"/>
              <a:gd name="connsiteX14" fmla="*/ 7133093 w 11904729"/>
              <a:gd name="connsiteY14" fmla="*/ 1638094 h 2231612"/>
              <a:gd name="connsiteX15" fmla="*/ 7297397 w 11904729"/>
              <a:gd name="connsiteY15" fmla="*/ 1636810 h 2231612"/>
              <a:gd name="connsiteX16" fmla="*/ 7407669 w 11904729"/>
              <a:gd name="connsiteY16" fmla="*/ 1634087 h 2231612"/>
              <a:gd name="connsiteX17" fmla="*/ 7518562 w 11904729"/>
              <a:gd name="connsiteY17" fmla="*/ 1629780 h 2231612"/>
              <a:gd name="connsiteX18" fmla="*/ 7630103 w 11904729"/>
              <a:gd name="connsiteY18" fmla="*/ 1623810 h 2231612"/>
              <a:gd name="connsiteX19" fmla="*/ 7742320 w 11904729"/>
              <a:gd name="connsiteY19" fmla="*/ 1616100 h 2231612"/>
              <a:gd name="connsiteX20" fmla="*/ 7855240 w 11904729"/>
              <a:gd name="connsiteY20" fmla="*/ 1606571 h 2231612"/>
              <a:gd name="connsiteX21" fmla="*/ 7968891 w 11904729"/>
              <a:gd name="connsiteY21" fmla="*/ 1595147 h 2231612"/>
              <a:gd name="connsiteX22" fmla="*/ 8083299 w 11904729"/>
              <a:gd name="connsiteY22" fmla="*/ 1581747 h 2231612"/>
              <a:gd name="connsiteX23" fmla="*/ 8140797 w 11904729"/>
              <a:gd name="connsiteY23" fmla="*/ 1574283 h 2231612"/>
              <a:gd name="connsiteX24" fmla="*/ 8256394 w 11904729"/>
              <a:gd name="connsiteY24" fmla="*/ 1557776 h 2231612"/>
              <a:gd name="connsiteX25" fmla="*/ 8372818 w 11904729"/>
              <a:gd name="connsiteY25" fmla="*/ 1539100 h 2231612"/>
              <a:gd name="connsiteX26" fmla="*/ 8490095 w 11904729"/>
              <a:gd name="connsiteY26" fmla="*/ 1518177 h 2231612"/>
              <a:gd name="connsiteX27" fmla="*/ 8608255 w 11904729"/>
              <a:gd name="connsiteY27" fmla="*/ 1494928 h 2231612"/>
              <a:gd name="connsiteX28" fmla="*/ 8727323 w 11904729"/>
              <a:gd name="connsiteY28" fmla="*/ 1469276 h 2231612"/>
              <a:gd name="connsiteX29" fmla="*/ 8847328 w 11904729"/>
              <a:gd name="connsiteY29" fmla="*/ 1441143 h 2231612"/>
              <a:gd name="connsiteX30" fmla="*/ 8968296 w 11904729"/>
              <a:gd name="connsiteY30" fmla="*/ 1410450 h 2231612"/>
              <a:gd name="connsiteX31" fmla="*/ 9090256 w 11904729"/>
              <a:gd name="connsiteY31" fmla="*/ 1377121 h 2231612"/>
              <a:gd name="connsiteX32" fmla="*/ 9158735 w 11904729"/>
              <a:gd name="connsiteY32" fmla="*/ 1357321 h 2231612"/>
              <a:gd name="connsiteX33" fmla="*/ 9213234 w 11904729"/>
              <a:gd name="connsiteY33" fmla="*/ 1341076 h 2231612"/>
              <a:gd name="connsiteX34" fmla="*/ 9228236 w 11904729"/>
              <a:gd name="connsiteY34" fmla="*/ 1336454 h 2231612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228583 w 11599492"/>
              <a:gd name="connsiteY59" fmla="*/ 984914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950738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599492"/>
              <a:gd name="connsiteY0" fmla="*/ 34542 h 2266154"/>
              <a:gd name="connsiteX1" fmla="*/ 0 w 11599492"/>
              <a:gd name="connsiteY1" fmla="*/ 34542 h 2266154"/>
              <a:gd name="connsiteX2" fmla="*/ 0 w 11599492"/>
              <a:gd name="connsiteY2" fmla="*/ 2266153 h 2266154"/>
              <a:gd name="connsiteX3" fmla="*/ 17250 w 11599492"/>
              <a:gd name="connsiteY3" fmla="*/ 2256489 h 2266154"/>
              <a:gd name="connsiteX4" fmla="*/ 82377 w 11599492"/>
              <a:gd name="connsiteY4" fmla="*/ 2220745 h 2266154"/>
              <a:gd name="connsiteX5" fmla="*/ 147204 w 11599492"/>
              <a:gd name="connsiteY5" fmla="*/ 2185902 h 2266154"/>
              <a:gd name="connsiteX6" fmla="*/ 211732 w 11599492"/>
              <a:gd name="connsiteY6" fmla="*/ 2151949 h 2266154"/>
              <a:gd name="connsiteX7" fmla="*/ 275967 w 11599492"/>
              <a:gd name="connsiteY7" fmla="*/ 2118877 h 2266154"/>
              <a:gd name="connsiteX8" fmla="*/ 339911 w 11599492"/>
              <a:gd name="connsiteY8" fmla="*/ 2086677 h 2266154"/>
              <a:gd name="connsiteX9" fmla="*/ 403568 w 11599492"/>
              <a:gd name="connsiteY9" fmla="*/ 2055338 h 2266154"/>
              <a:gd name="connsiteX10" fmla="*/ 466941 w 11599492"/>
              <a:gd name="connsiteY10" fmla="*/ 2024850 h 2266154"/>
              <a:gd name="connsiteX11" fmla="*/ 530034 w 11599492"/>
              <a:gd name="connsiteY11" fmla="*/ 1995205 h 2266154"/>
              <a:gd name="connsiteX12" fmla="*/ 592850 w 11599492"/>
              <a:gd name="connsiteY12" fmla="*/ 1966392 h 2266154"/>
              <a:gd name="connsiteX13" fmla="*/ 655392 w 11599492"/>
              <a:gd name="connsiteY13" fmla="*/ 1938402 h 2266154"/>
              <a:gd name="connsiteX14" fmla="*/ 717665 w 11599492"/>
              <a:gd name="connsiteY14" fmla="*/ 1911224 h 2266154"/>
              <a:gd name="connsiteX15" fmla="*/ 779671 w 11599492"/>
              <a:gd name="connsiteY15" fmla="*/ 1884849 h 2266154"/>
              <a:gd name="connsiteX16" fmla="*/ 841414 w 11599492"/>
              <a:gd name="connsiteY16" fmla="*/ 1859267 h 2266154"/>
              <a:gd name="connsiteX17" fmla="*/ 902897 w 11599492"/>
              <a:gd name="connsiteY17" fmla="*/ 1834469 h 2266154"/>
              <a:gd name="connsiteX18" fmla="*/ 964123 w 11599492"/>
              <a:gd name="connsiteY18" fmla="*/ 1810445 h 2266154"/>
              <a:gd name="connsiteX19" fmla="*/ 1025097 w 11599492"/>
              <a:gd name="connsiteY19" fmla="*/ 1787184 h 2266154"/>
              <a:gd name="connsiteX20" fmla="*/ 1085822 w 11599492"/>
              <a:gd name="connsiteY20" fmla="*/ 1764678 h 2266154"/>
              <a:gd name="connsiteX21" fmla="*/ 1146300 w 11599492"/>
              <a:gd name="connsiteY21" fmla="*/ 1742916 h 2266154"/>
              <a:gd name="connsiteX22" fmla="*/ 1206536 w 11599492"/>
              <a:gd name="connsiteY22" fmla="*/ 1721890 h 2266154"/>
              <a:gd name="connsiteX23" fmla="*/ 1266532 w 11599492"/>
              <a:gd name="connsiteY23" fmla="*/ 1701588 h 2266154"/>
              <a:gd name="connsiteX24" fmla="*/ 1326293 w 11599492"/>
              <a:gd name="connsiteY24" fmla="*/ 1682001 h 2266154"/>
              <a:gd name="connsiteX25" fmla="*/ 1385822 w 11599492"/>
              <a:gd name="connsiteY25" fmla="*/ 1663120 h 2266154"/>
              <a:gd name="connsiteX26" fmla="*/ 1445122 w 11599492"/>
              <a:gd name="connsiteY26" fmla="*/ 1644934 h 2266154"/>
              <a:gd name="connsiteX27" fmla="*/ 1504196 w 11599492"/>
              <a:gd name="connsiteY27" fmla="*/ 1627435 h 2266154"/>
              <a:gd name="connsiteX28" fmla="*/ 1563048 w 11599492"/>
              <a:gd name="connsiteY28" fmla="*/ 1610612 h 2266154"/>
              <a:gd name="connsiteX29" fmla="*/ 1621682 w 11599492"/>
              <a:gd name="connsiteY29" fmla="*/ 1594455 h 2266154"/>
              <a:gd name="connsiteX30" fmla="*/ 1680100 w 11599492"/>
              <a:gd name="connsiteY30" fmla="*/ 1578955 h 2266154"/>
              <a:gd name="connsiteX31" fmla="*/ 1738307 w 11599492"/>
              <a:gd name="connsiteY31" fmla="*/ 1564102 h 2266154"/>
              <a:gd name="connsiteX32" fmla="*/ 1854100 w 11599492"/>
              <a:gd name="connsiteY32" fmla="*/ 1536298 h 2266154"/>
              <a:gd name="connsiteX33" fmla="*/ 1969086 w 11599492"/>
              <a:gd name="connsiteY33" fmla="*/ 1510966 h 2266154"/>
              <a:gd name="connsiteX34" fmla="*/ 2083294 w 11599492"/>
              <a:gd name="connsiteY34" fmla="*/ 1488026 h 2266154"/>
              <a:gd name="connsiteX35" fmla="*/ 2196751 w 11599492"/>
              <a:gd name="connsiteY35" fmla="*/ 1467401 h 2266154"/>
              <a:gd name="connsiteX36" fmla="*/ 2309485 w 11599492"/>
              <a:gd name="connsiteY36" fmla="*/ 1449014 h 2266154"/>
              <a:gd name="connsiteX37" fmla="*/ 2421523 w 11599492"/>
              <a:gd name="connsiteY37" fmla="*/ 1432785 h 2266154"/>
              <a:gd name="connsiteX38" fmla="*/ 2532892 w 11599492"/>
              <a:gd name="connsiteY38" fmla="*/ 1418638 h 2266154"/>
              <a:gd name="connsiteX39" fmla="*/ 2594574 w 11599492"/>
              <a:gd name="connsiteY39" fmla="*/ 1411663 h 2266154"/>
              <a:gd name="connsiteX40" fmla="*/ 2698753 w 11599492"/>
              <a:gd name="connsiteY40" fmla="*/ 1401148 h 2266154"/>
              <a:gd name="connsiteX41" fmla="*/ 2808571 w 11599492"/>
              <a:gd name="connsiteY41" fmla="*/ 1391863 h 2266154"/>
              <a:gd name="connsiteX42" fmla="*/ 2917816 w 11599492"/>
              <a:gd name="connsiteY42" fmla="*/ 1384385 h 2266154"/>
              <a:gd name="connsiteX43" fmla="*/ 3026516 w 11599492"/>
              <a:gd name="connsiteY43" fmla="*/ 1378637 h 2266154"/>
              <a:gd name="connsiteX44" fmla="*/ 3134699 w 11599492"/>
              <a:gd name="connsiteY44" fmla="*/ 1374542 h 2266154"/>
              <a:gd name="connsiteX45" fmla="*/ 3242391 w 11599492"/>
              <a:gd name="connsiteY45" fmla="*/ 1372021 h 2266154"/>
              <a:gd name="connsiteX46" fmla="*/ 9228236 w 11599492"/>
              <a:gd name="connsiteY46" fmla="*/ 1370996 h 2266154"/>
              <a:gd name="connsiteX47" fmla="*/ 9275114 w 11599492"/>
              <a:gd name="connsiteY47" fmla="*/ 1356553 h 2266154"/>
              <a:gd name="connsiteX48" fmla="*/ 9337259 w 11599492"/>
              <a:gd name="connsiteY48" fmla="*/ 1336780 h 2266154"/>
              <a:gd name="connsiteX49" fmla="*/ 9399672 w 11599492"/>
              <a:gd name="connsiteY49" fmla="*/ 1316289 h 2266154"/>
              <a:gd name="connsiteX50" fmla="*/ 9462357 w 11599492"/>
              <a:gd name="connsiteY50" fmla="*/ 1295070 h 2266154"/>
              <a:gd name="connsiteX51" fmla="*/ 9525317 w 11599492"/>
              <a:gd name="connsiteY51" fmla="*/ 1273115 h 2266154"/>
              <a:gd name="connsiteX52" fmla="*/ 9588556 w 11599492"/>
              <a:gd name="connsiteY52" fmla="*/ 1250412 h 2266154"/>
              <a:gd name="connsiteX53" fmla="*/ 9652076 w 11599492"/>
              <a:gd name="connsiteY53" fmla="*/ 1226952 h 2266154"/>
              <a:gd name="connsiteX54" fmla="*/ 9715883 w 11599492"/>
              <a:gd name="connsiteY54" fmla="*/ 1202726 h 2266154"/>
              <a:gd name="connsiteX55" fmla="*/ 9779978 w 11599492"/>
              <a:gd name="connsiteY55" fmla="*/ 1177724 h 2266154"/>
              <a:gd name="connsiteX56" fmla="*/ 9844366 w 11599492"/>
              <a:gd name="connsiteY56" fmla="*/ 1151935 h 2266154"/>
              <a:gd name="connsiteX57" fmla="*/ 9909050 w 11599492"/>
              <a:gd name="connsiteY57" fmla="*/ 1125351 h 2266154"/>
              <a:gd name="connsiteX58" fmla="*/ 9974032 w 11599492"/>
              <a:gd name="connsiteY58" fmla="*/ 1097961 h 2266154"/>
              <a:gd name="connsiteX59" fmla="*/ 10446610 w 11599492"/>
              <a:gd name="connsiteY59" fmla="*/ 898527 h 2266154"/>
              <a:gd name="connsiteX60" fmla="*/ 11599492 w 11599492"/>
              <a:gd name="connsiteY60" fmla="*/ 0 h 2266154"/>
              <a:gd name="connsiteX61" fmla="*/ 10058400 w 11599492"/>
              <a:gd name="connsiteY61" fmla="*/ 34542 h 2266154"/>
              <a:gd name="connsiteX0" fmla="*/ 9228236 w 11599492"/>
              <a:gd name="connsiteY0" fmla="*/ 1370996 h 2266154"/>
              <a:gd name="connsiteX1" fmla="*/ 3349621 w 11599492"/>
              <a:gd name="connsiteY1" fmla="*/ 1370996 h 2266154"/>
              <a:gd name="connsiteX2" fmla="*/ 3509657 w 11599492"/>
              <a:gd name="connsiteY2" fmla="*/ 1372093 h 2266154"/>
              <a:gd name="connsiteX3" fmla="*/ 3668807 w 11599492"/>
              <a:gd name="connsiteY3" fmla="*/ 1376118 h 2266154"/>
              <a:gd name="connsiteX4" fmla="*/ 3827162 w 11599492"/>
              <a:gd name="connsiteY4" fmla="*/ 1382807 h 2266154"/>
              <a:gd name="connsiteX5" fmla="*/ 4037227 w 11599492"/>
              <a:gd name="connsiteY5" fmla="*/ 1395416 h 2266154"/>
              <a:gd name="connsiteX6" fmla="*/ 4246263 w 11599492"/>
              <a:gd name="connsiteY6" fmla="*/ 1411670 h 2266154"/>
              <a:gd name="connsiteX7" fmla="*/ 4558370 w 11599492"/>
              <a:gd name="connsiteY7" fmla="*/ 1441521 h 2266154"/>
              <a:gd name="connsiteX8" fmla="*/ 6012573 w 11599492"/>
              <a:gd name="connsiteY8" fmla="*/ 1608833 h 2266154"/>
              <a:gd name="connsiteX9" fmla="*/ 6170123 w 11599492"/>
              <a:gd name="connsiteY9" fmla="*/ 1623905 h 2266154"/>
              <a:gd name="connsiteX10" fmla="*/ 6434279 w 11599492"/>
              <a:gd name="connsiteY10" fmla="*/ 1645456 h 2266154"/>
              <a:gd name="connsiteX11" fmla="*/ 6647266 w 11599492"/>
              <a:gd name="connsiteY11" fmla="*/ 1658785 h 2266154"/>
              <a:gd name="connsiteX12" fmla="*/ 6808120 w 11599492"/>
              <a:gd name="connsiteY12" fmla="*/ 1666089 h 2266154"/>
              <a:gd name="connsiteX13" fmla="*/ 6970031 w 11599492"/>
              <a:gd name="connsiteY13" fmla="*/ 1670794 h 2266154"/>
              <a:gd name="connsiteX14" fmla="*/ 7133093 w 11599492"/>
              <a:gd name="connsiteY14" fmla="*/ 1672636 h 2266154"/>
              <a:gd name="connsiteX15" fmla="*/ 7297397 w 11599492"/>
              <a:gd name="connsiteY15" fmla="*/ 1671352 h 2266154"/>
              <a:gd name="connsiteX16" fmla="*/ 7407669 w 11599492"/>
              <a:gd name="connsiteY16" fmla="*/ 1668629 h 2266154"/>
              <a:gd name="connsiteX17" fmla="*/ 7518562 w 11599492"/>
              <a:gd name="connsiteY17" fmla="*/ 1664322 h 2266154"/>
              <a:gd name="connsiteX18" fmla="*/ 7630103 w 11599492"/>
              <a:gd name="connsiteY18" fmla="*/ 1658352 h 2266154"/>
              <a:gd name="connsiteX19" fmla="*/ 7742320 w 11599492"/>
              <a:gd name="connsiteY19" fmla="*/ 1650642 h 2266154"/>
              <a:gd name="connsiteX20" fmla="*/ 7855240 w 11599492"/>
              <a:gd name="connsiteY20" fmla="*/ 1641113 h 2266154"/>
              <a:gd name="connsiteX21" fmla="*/ 7968891 w 11599492"/>
              <a:gd name="connsiteY21" fmla="*/ 1629689 h 2266154"/>
              <a:gd name="connsiteX22" fmla="*/ 8083299 w 11599492"/>
              <a:gd name="connsiteY22" fmla="*/ 1616289 h 2266154"/>
              <a:gd name="connsiteX23" fmla="*/ 8140797 w 11599492"/>
              <a:gd name="connsiteY23" fmla="*/ 1608825 h 2266154"/>
              <a:gd name="connsiteX24" fmla="*/ 8256394 w 11599492"/>
              <a:gd name="connsiteY24" fmla="*/ 1592318 h 2266154"/>
              <a:gd name="connsiteX25" fmla="*/ 8372818 w 11599492"/>
              <a:gd name="connsiteY25" fmla="*/ 1573642 h 2266154"/>
              <a:gd name="connsiteX26" fmla="*/ 8490095 w 11599492"/>
              <a:gd name="connsiteY26" fmla="*/ 1552719 h 2266154"/>
              <a:gd name="connsiteX27" fmla="*/ 8608255 w 11599492"/>
              <a:gd name="connsiteY27" fmla="*/ 1529470 h 2266154"/>
              <a:gd name="connsiteX28" fmla="*/ 8727323 w 11599492"/>
              <a:gd name="connsiteY28" fmla="*/ 1503818 h 2266154"/>
              <a:gd name="connsiteX29" fmla="*/ 8847328 w 11599492"/>
              <a:gd name="connsiteY29" fmla="*/ 1475685 h 2266154"/>
              <a:gd name="connsiteX30" fmla="*/ 8968296 w 11599492"/>
              <a:gd name="connsiteY30" fmla="*/ 1444992 h 2266154"/>
              <a:gd name="connsiteX31" fmla="*/ 9090256 w 11599492"/>
              <a:gd name="connsiteY31" fmla="*/ 1411663 h 2266154"/>
              <a:gd name="connsiteX32" fmla="*/ 9158735 w 11599492"/>
              <a:gd name="connsiteY32" fmla="*/ 1391863 h 2266154"/>
              <a:gd name="connsiteX33" fmla="*/ 9213234 w 11599492"/>
              <a:gd name="connsiteY33" fmla="*/ 1375618 h 2266154"/>
              <a:gd name="connsiteX34" fmla="*/ 9228236 w 11599492"/>
              <a:gd name="connsiteY34" fmla="*/ 1370996 h 2266154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46610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  <a:gd name="connsiteX0" fmla="*/ 10058400 w 11466253"/>
              <a:gd name="connsiteY0" fmla="*/ 0 h 2231612"/>
              <a:gd name="connsiteX1" fmla="*/ 0 w 11466253"/>
              <a:gd name="connsiteY1" fmla="*/ 0 h 2231612"/>
              <a:gd name="connsiteX2" fmla="*/ 0 w 11466253"/>
              <a:gd name="connsiteY2" fmla="*/ 2231611 h 2231612"/>
              <a:gd name="connsiteX3" fmla="*/ 17250 w 11466253"/>
              <a:gd name="connsiteY3" fmla="*/ 2221947 h 2231612"/>
              <a:gd name="connsiteX4" fmla="*/ 82377 w 11466253"/>
              <a:gd name="connsiteY4" fmla="*/ 2186203 h 2231612"/>
              <a:gd name="connsiteX5" fmla="*/ 147204 w 11466253"/>
              <a:gd name="connsiteY5" fmla="*/ 2151360 h 2231612"/>
              <a:gd name="connsiteX6" fmla="*/ 211732 w 11466253"/>
              <a:gd name="connsiteY6" fmla="*/ 2117407 h 2231612"/>
              <a:gd name="connsiteX7" fmla="*/ 275967 w 11466253"/>
              <a:gd name="connsiteY7" fmla="*/ 2084335 h 2231612"/>
              <a:gd name="connsiteX8" fmla="*/ 339911 w 11466253"/>
              <a:gd name="connsiteY8" fmla="*/ 2052135 h 2231612"/>
              <a:gd name="connsiteX9" fmla="*/ 403568 w 11466253"/>
              <a:gd name="connsiteY9" fmla="*/ 2020796 h 2231612"/>
              <a:gd name="connsiteX10" fmla="*/ 466941 w 11466253"/>
              <a:gd name="connsiteY10" fmla="*/ 1990308 h 2231612"/>
              <a:gd name="connsiteX11" fmla="*/ 530034 w 11466253"/>
              <a:gd name="connsiteY11" fmla="*/ 1960663 h 2231612"/>
              <a:gd name="connsiteX12" fmla="*/ 592850 w 11466253"/>
              <a:gd name="connsiteY12" fmla="*/ 1931850 h 2231612"/>
              <a:gd name="connsiteX13" fmla="*/ 655392 w 11466253"/>
              <a:gd name="connsiteY13" fmla="*/ 1903860 h 2231612"/>
              <a:gd name="connsiteX14" fmla="*/ 717665 w 11466253"/>
              <a:gd name="connsiteY14" fmla="*/ 1876682 h 2231612"/>
              <a:gd name="connsiteX15" fmla="*/ 779671 w 11466253"/>
              <a:gd name="connsiteY15" fmla="*/ 1850307 h 2231612"/>
              <a:gd name="connsiteX16" fmla="*/ 841414 w 11466253"/>
              <a:gd name="connsiteY16" fmla="*/ 1824725 h 2231612"/>
              <a:gd name="connsiteX17" fmla="*/ 902897 w 11466253"/>
              <a:gd name="connsiteY17" fmla="*/ 1799927 h 2231612"/>
              <a:gd name="connsiteX18" fmla="*/ 964123 w 11466253"/>
              <a:gd name="connsiteY18" fmla="*/ 1775903 h 2231612"/>
              <a:gd name="connsiteX19" fmla="*/ 1025097 w 11466253"/>
              <a:gd name="connsiteY19" fmla="*/ 1752642 h 2231612"/>
              <a:gd name="connsiteX20" fmla="*/ 1085822 w 11466253"/>
              <a:gd name="connsiteY20" fmla="*/ 1730136 h 2231612"/>
              <a:gd name="connsiteX21" fmla="*/ 1146300 w 11466253"/>
              <a:gd name="connsiteY21" fmla="*/ 1708374 h 2231612"/>
              <a:gd name="connsiteX22" fmla="*/ 1206536 w 11466253"/>
              <a:gd name="connsiteY22" fmla="*/ 1687348 h 2231612"/>
              <a:gd name="connsiteX23" fmla="*/ 1266532 w 11466253"/>
              <a:gd name="connsiteY23" fmla="*/ 1667046 h 2231612"/>
              <a:gd name="connsiteX24" fmla="*/ 1326293 w 11466253"/>
              <a:gd name="connsiteY24" fmla="*/ 1647459 h 2231612"/>
              <a:gd name="connsiteX25" fmla="*/ 1385822 w 11466253"/>
              <a:gd name="connsiteY25" fmla="*/ 1628578 h 2231612"/>
              <a:gd name="connsiteX26" fmla="*/ 1445122 w 11466253"/>
              <a:gd name="connsiteY26" fmla="*/ 1610392 h 2231612"/>
              <a:gd name="connsiteX27" fmla="*/ 1504196 w 11466253"/>
              <a:gd name="connsiteY27" fmla="*/ 1592893 h 2231612"/>
              <a:gd name="connsiteX28" fmla="*/ 1563048 w 11466253"/>
              <a:gd name="connsiteY28" fmla="*/ 1576070 h 2231612"/>
              <a:gd name="connsiteX29" fmla="*/ 1621682 w 11466253"/>
              <a:gd name="connsiteY29" fmla="*/ 1559913 h 2231612"/>
              <a:gd name="connsiteX30" fmla="*/ 1680100 w 11466253"/>
              <a:gd name="connsiteY30" fmla="*/ 1544413 h 2231612"/>
              <a:gd name="connsiteX31" fmla="*/ 1738307 w 11466253"/>
              <a:gd name="connsiteY31" fmla="*/ 1529560 h 2231612"/>
              <a:gd name="connsiteX32" fmla="*/ 1854100 w 11466253"/>
              <a:gd name="connsiteY32" fmla="*/ 1501756 h 2231612"/>
              <a:gd name="connsiteX33" fmla="*/ 1969086 w 11466253"/>
              <a:gd name="connsiteY33" fmla="*/ 1476424 h 2231612"/>
              <a:gd name="connsiteX34" fmla="*/ 2083294 w 11466253"/>
              <a:gd name="connsiteY34" fmla="*/ 1453484 h 2231612"/>
              <a:gd name="connsiteX35" fmla="*/ 2196751 w 11466253"/>
              <a:gd name="connsiteY35" fmla="*/ 1432859 h 2231612"/>
              <a:gd name="connsiteX36" fmla="*/ 2309485 w 11466253"/>
              <a:gd name="connsiteY36" fmla="*/ 1414472 h 2231612"/>
              <a:gd name="connsiteX37" fmla="*/ 2421523 w 11466253"/>
              <a:gd name="connsiteY37" fmla="*/ 1398243 h 2231612"/>
              <a:gd name="connsiteX38" fmla="*/ 2532892 w 11466253"/>
              <a:gd name="connsiteY38" fmla="*/ 1384096 h 2231612"/>
              <a:gd name="connsiteX39" fmla="*/ 2594574 w 11466253"/>
              <a:gd name="connsiteY39" fmla="*/ 1377121 h 2231612"/>
              <a:gd name="connsiteX40" fmla="*/ 2698753 w 11466253"/>
              <a:gd name="connsiteY40" fmla="*/ 1366606 h 2231612"/>
              <a:gd name="connsiteX41" fmla="*/ 2808571 w 11466253"/>
              <a:gd name="connsiteY41" fmla="*/ 1357321 h 2231612"/>
              <a:gd name="connsiteX42" fmla="*/ 2917816 w 11466253"/>
              <a:gd name="connsiteY42" fmla="*/ 1349843 h 2231612"/>
              <a:gd name="connsiteX43" fmla="*/ 3026516 w 11466253"/>
              <a:gd name="connsiteY43" fmla="*/ 1344095 h 2231612"/>
              <a:gd name="connsiteX44" fmla="*/ 3134699 w 11466253"/>
              <a:gd name="connsiteY44" fmla="*/ 1340000 h 2231612"/>
              <a:gd name="connsiteX45" fmla="*/ 3242391 w 11466253"/>
              <a:gd name="connsiteY45" fmla="*/ 1337479 h 2231612"/>
              <a:gd name="connsiteX46" fmla="*/ 9228236 w 11466253"/>
              <a:gd name="connsiteY46" fmla="*/ 1336454 h 2231612"/>
              <a:gd name="connsiteX47" fmla="*/ 9275114 w 11466253"/>
              <a:gd name="connsiteY47" fmla="*/ 1322011 h 2231612"/>
              <a:gd name="connsiteX48" fmla="*/ 9337259 w 11466253"/>
              <a:gd name="connsiteY48" fmla="*/ 1302238 h 2231612"/>
              <a:gd name="connsiteX49" fmla="*/ 9399672 w 11466253"/>
              <a:gd name="connsiteY49" fmla="*/ 1281747 h 2231612"/>
              <a:gd name="connsiteX50" fmla="*/ 9462357 w 11466253"/>
              <a:gd name="connsiteY50" fmla="*/ 1260528 h 2231612"/>
              <a:gd name="connsiteX51" fmla="*/ 9525317 w 11466253"/>
              <a:gd name="connsiteY51" fmla="*/ 1238573 h 2231612"/>
              <a:gd name="connsiteX52" fmla="*/ 9588556 w 11466253"/>
              <a:gd name="connsiteY52" fmla="*/ 1215870 h 2231612"/>
              <a:gd name="connsiteX53" fmla="*/ 9652076 w 11466253"/>
              <a:gd name="connsiteY53" fmla="*/ 1192410 h 2231612"/>
              <a:gd name="connsiteX54" fmla="*/ 9715883 w 11466253"/>
              <a:gd name="connsiteY54" fmla="*/ 1168184 h 2231612"/>
              <a:gd name="connsiteX55" fmla="*/ 9779978 w 11466253"/>
              <a:gd name="connsiteY55" fmla="*/ 1143182 h 2231612"/>
              <a:gd name="connsiteX56" fmla="*/ 9844366 w 11466253"/>
              <a:gd name="connsiteY56" fmla="*/ 1117393 h 2231612"/>
              <a:gd name="connsiteX57" fmla="*/ 9909050 w 11466253"/>
              <a:gd name="connsiteY57" fmla="*/ 1090809 h 2231612"/>
              <a:gd name="connsiteX58" fmla="*/ 9974032 w 11466253"/>
              <a:gd name="connsiteY58" fmla="*/ 1063419 h 2231612"/>
              <a:gd name="connsiteX59" fmla="*/ 10404973 w 11466253"/>
              <a:gd name="connsiteY59" fmla="*/ 863985 h 2231612"/>
              <a:gd name="connsiteX60" fmla="*/ 11466253 w 11466253"/>
              <a:gd name="connsiteY60" fmla="*/ 4616 h 2231612"/>
              <a:gd name="connsiteX61" fmla="*/ 10058400 w 11466253"/>
              <a:gd name="connsiteY61" fmla="*/ 0 h 2231612"/>
              <a:gd name="connsiteX0" fmla="*/ 9228236 w 11466253"/>
              <a:gd name="connsiteY0" fmla="*/ 1336454 h 2231612"/>
              <a:gd name="connsiteX1" fmla="*/ 3349621 w 11466253"/>
              <a:gd name="connsiteY1" fmla="*/ 1336454 h 2231612"/>
              <a:gd name="connsiteX2" fmla="*/ 3509657 w 11466253"/>
              <a:gd name="connsiteY2" fmla="*/ 1337551 h 2231612"/>
              <a:gd name="connsiteX3" fmla="*/ 3668807 w 11466253"/>
              <a:gd name="connsiteY3" fmla="*/ 1341576 h 2231612"/>
              <a:gd name="connsiteX4" fmla="*/ 3827162 w 11466253"/>
              <a:gd name="connsiteY4" fmla="*/ 1348265 h 2231612"/>
              <a:gd name="connsiteX5" fmla="*/ 4037227 w 11466253"/>
              <a:gd name="connsiteY5" fmla="*/ 1360874 h 2231612"/>
              <a:gd name="connsiteX6" fmla="*/ 4246263 w 11466253"/>
              <a:gd name="connsiteY6" fmla="*/ 1377128 h 2231612"/>
              <a:gd name="connsiteX7" fmla="*/ 4558370 w 11466253"/>
              <a:gd name="connsiteY7" fmla="*/ 1406979 h 2231612"/>
              <a:gd name="connsiteX8" fmla="*/ 6012573 w 11466253"/>
              <a:gd name="connsiteY8" fmla="*/ 1574291 h 2231612"/>
              <a:gd name="connsiteX9" fmla="*/ 6170123 w 11466253"/>
              <a:gd name="connsiteY9" fmla="*/ 1589363 h 2231612"/>
              <a:gd name="connsiteX10" fmla="*/ 6434279 w 11466253"/>
              <a:gd name="connsiteY10" fmla="*/ 1610914 h 2231612"/>
              <a:gd name="connsiteX11" fmla="*/ 6647266 w 11466253"/>
              <a:gd name="connsiteY11" fmla="*/ 1624243 h 2231612"/>
              <a:gd name="connsiteX12" fmla="*/ 6808120 w 11466253"/>
              <a:gd name="connsiteY12" fmla="*/ 1631547 h 2231612"/>
              <a:gd name="connsiteX13" fmla="*/ 6970031 w 11466253"/>
              <a:gd name="connsiteY13" fmla="*/ 1636252 h 2231612"/>
              <a:gd name="connsiteX14" fmla="*/ 7133093 w 11466253"/>
              <a:gd name="connsiteY14" fmla="*/ 1638094 h 2231612"/>
              <a:gd name="connsiteX15" fmla="*/ 7297397 w 11466253"/>
              <a:gd name="connsiteY15" fmla="*/ 1636810 h 2231612"/>
              <a:gd name="connsiteX16" fmla="*/ 7407669 w 11466253"/>
              <a:gd name="connsiteY16" fmla="*/ 1634087 h 2231612"/>
              <a:gd name="connsiteX17" fmla="*/ 7518562 w 11466253"/>
              <a:gd name="connsiteY17" fmla="*/ 1629780 h 2231612"/>
              <a:gd name="connsiteX18" fmla="*/ 7630103 w 11466253"/>
              <a:gd name="connsiteY18" fmla="*/ 1623810 h 2231612"/>
              <a:gd name="connsiteX19" fmla="*/ 7742320 w 11466253"/>
              <a:gd name="connsiteY19" fmla="*/ 1616100 h 2231612"/>
              <a:gd name="connsiteX20" fmla="*/ 7855240 w 11466253"/>
              <a:gd name="connsiteY20" fmla="*/ 1606571 h 2231612"/>
              <a:gd name="connsiteX21" fmla="*/ 7968891 w 11466253"/>
              <a:gd name="connsiteY21" fmla="*/ 1595147 h 2231612"/>
              <a:gd name="connsiteX22" fmla="*/ 8083299 w 11466253"/>
              <a:gd name="connsiteY22" fmla="*/ 1581747 h 2231612"/>
              <a:gd name="connsiteX23" fmla="*/ 8140797 w 11466253"/>
              <a:gd name="connsiteY23" fmla="*/ 1574283 h 2231612"/>
              <a:gd name="connsiteX24" fmla="*/ 8256394 w 11466253"/>
              <a:gd name="connsiteY24" fmla="*/ 1557776 h 2231612"/>
              <a:gd name="connsiteX25" fmla="*/ 8372818 w 11466253"/>
              <a:gd name="connsiteY25" fmla="*/ 1539100 h 2231612"/>
              <a:gd name="connsiteX26" fmla="*/ 8490095 w 11466253"/>
              <a:gd name="connsiteY26" fmla="*/ 1518177 h 2231612"/>
              <a:gd name="connsiteX27" fmla="*/ 8608255 w 11466253"/>
              <a:gd name="connsiteY27" fmla="*/ 1494928 h 2231612"/>
              <a:gd name="connsiteX28" fmla="*/ 8727323 w 11466253"/>
              <a:gd name="connsiteY28" fmla="*/ 1469276 h 2231612"/>
              <a:gd name="connsiteX29" fmla="*/ 8847328 w 11466253"/>
              <a:gd name="connsiteY29" fmla="*/ 1441143 h 2231612"/>
              <a:gd name="connsiteX30" fmla="*/ 8968296 w 11466253"/>
              <a:gd name="connsiteY30" fmla="*/ 1410450 h 2231612"/>
              <a:gd name="connsiteX31" fmla="*/ 9090256 w 11466253"/>
              <a:gd name="connsiteY31" fmla="*/ 1377121 h 2231612"/>
              <a:gd name="connsiteX32" fmla="*/ 9158735 w 11466253"/>
              <a:gd name="connsiteY32" fmla="*/ 1357321 h 2231612"/>
              <a:gd name="connsiteX33" fmla="*/ 9213234 w 11466253"/>
              <a:gd name="connsiteY33" fmla="*/ 1341076 h 2231612"/>
              <a:gd name="connsiteX34" fmla="*/ 9228236 w 11466253"/>
              <a:gd name="connsiteY34" fmla="*/ 1336454 h 2231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1466253" h="2231612">
                <a:moveTo>
                  <a:pt x="10058400" y="0"/>
                </a:moveTo>
                <a:lnTo>
                  <a:pt x="0" y="0"/>
                </a:lnTo>
                <a:lnTo>
                  <a:pt x="0" y="2231611"/>
                </a:lnTo>
                <a:lnTo>
                  <a:pt x="17250" y="2221947"/>
                </a:lnTo>
                <a:lnTo>
                  <a:pt x="82377" y="2186203"/>
                </a:lnTo>
                <a:lnTo>
                  <a:pt x="147204" y="2151360"/>
                </a:lnTo>
                <a:lnTo>
                  <a:pt x="211732" y="2117407"/>
                </a:lnTo>
                <a:lnTo>
                  <a:pt x="275967" y="2084335"/>
                </a:lnTo>
                <a:lnTo>
                  <a:pt x="339911" y="2052135"/>
                </a:lnTo>
                <a:lnTo>
                  <a:pt x="403568" y="2020796"/>
                </a:lnTo>
                <a:lnTo>
                  <a:pt x="466941" y="1990308"/>
                </a:lnTo>
                <a:lnTo>
                  <a:pt x="530034" y="1960663"/>
                </a:lnTo>
                <a:lnTo>
                  <a:pt x="592850" y="1931850"/>
                </a:lnTo>
                <a:lnTo>
                  <a:pt x="655392" y="1903860"/>
                </a:lnTo>
                <a:lnTo>
                  <a:pt x="717665" y="1876682"/>
                </a:lnTo>
                <a:lnTo>
                  <a:pt x="779671" y="1850307"/>
                </a:lnTo>
                <a:lnTo>
                  <a:pt x="841414" y="1824725"/>
                </a:lnTo>
                <a:lnTo>
                  <a:pt x="902897" y="1799927"/>
                </a:lnTo>
                <a:lnTo>
                  <a:pt x="964123" y="1775903"/>
                </a:lnTo>
                <a:lnTo>
                  <a:pt x="1025097" y="1752642"/>
                </a:lnTo>
                <a:lnTo>
                  <a:pt x="1085822" y="1730136"/>
                </a:lnTo>
                <a:lnTo>
                  <a:pt x="1146300" y="1708374"/>
                </a:lnTo>
                <a:lnTo>
                  <a:pt x="1206536" y="1687348"/>
                </a:lnTo>
                <a:lnTo>
                  <a:pt x="1266532" y="1667046"/>
                </a:lnTo>
                <a:lnTo>
                  <a:pt x="1326293" y="1647459"/>
                </a:lnTo>
                <a:lnTo>
                  <a:pt x="1385822" y="1628578"/>
                </a:lnTo>
                <a:lnTo>
                  <a:pt x="1445122" y="1610392"/>
                </a:lnTo>
                <a:lnTo>
                  <a:pt x="1504196" y="1592893"/>
                </a:lnTo>
                <a:lnTo>
                  <a:pt x="1563048" y="1576070"/>
                </a:lnTo>
                <a:lnTo>
                  <a:pt x="1621682" y="1559913"/>
                </a:lnTo>
                <a:lnTo>
                  <a:pt x="1680100" y="1544413"/>
                </a:lnTo>
                <a:lnTo>
                  <a:pt x="1738307" y="1529560"/>
                </a:lnTo>
                <a:lnTo>
                  <a:pt x="1854100" y="1501756"/>
                </a:lnTo>
                <a:lnTo>
                  <a:pt x="1969086" y="1476424"/>
                </a:lnTo>
                <a:lnTo>
                  <a:pt x="2083294" y="1453484"/>
                </a:lnTo>
                <a:lnTo>
                  <a:pt x="2196751" y="1432859"/>
                </a:lnTo>
                <a:lnTo>
                  <a:pt x="2309485" y="1414472"/>
                </a:lnTo>
                <a:lnTo>
                  <a:pt x="2421523" y="1398243"/>
                </a:lnTo>
                <a:lnTo>
                  <a:pt x="2532892" y="1384096"/>
                </a:lnTo>
                <a:lnTo>
                  <a:pt x="2594574" y="1377121"/>
                </a:lnTo>
                <a:lnTo>
                  <a:pt x="2698753" y="1366606"/>
                </a:lnTo>
                <a:lnTo>
                  <a:pt x="2808571" y="1357321"/>
                </a:lnTo>
                <a:lnTo>
                  <a:pt x="2917816" y="1349843"/>
                </a:lnTo>
                <a:lnTo>
                  <a:pt x="3026516" y="1344095"/>
                </a:lnTo>
                <a:lnTo>
                  <a:pt x="3134699" y="1340000"/>
                </a:lnTo>
                <a:lnTo>
                  <a:pt x="3242391" y="1337479"/>
                </a:lnTo>
                <a:lnTo>
                  <a:pt x="9228236" y="1336454"/>
                </a:lnTo>
                <a:lnTo>
                  <a:pt x="9275114" y="1322011"/>
                </a:lnTo>
                <a:lnTo>
                  <a:pt x="9337259" y="1302238"/>
                </a:lnTo>
                <a:lnTo>
                  <a:pt x="9399672" y="1281747"/>
                </a:lnTo>
                <a:lnTo>
                  <a:pt x="9462357" y="1260528"/>
                </a:lnTo>
                <a:lnTo>
                  <a:pt x="9525317" y="1238573"/>
                </a:lnTo>
                <a:lnTo>
                  <a:pt x="9588556" y="1215870"/>
                </a:lnTo>
                <a:lnTo>
                  <a:pt x="9652076" y="1192410"/>
                </a:lnTo>
                <a:lnTo>
                  <a:pt x="9715883" y="1168184"/>
                </a:lnTo>
                <a:lnTo>
                  <a:pt x="9779978" y="1143182"/>
                </a:lnTo>
                <a:lnTo>
                  <a:pt x="9844366" y="1117393"/>
                </a:lnTo>
                <a:lnTo>
                  <a:pt x="9909050" y="1090809"/>
                </a:lnTo>
                <a:lnTo>
                  <a:pt x="9974032" y="1063419"/>
                </a:lnTo>
                <a:cubicBezTo>
                  <a:pt x="10117679" y="996941"/>
                  <a:pt x="10169725" y="989201"/>
                  <a:pt x="10404973" y="863985"/>
                </a:cubicBezTo>
                <a:cubicBezTo>
                  <a:pt x="10727151" y="669731"/>
                  <a:pt x="10905079" y="596983"/>
                  <a:pt x="11466253" y="4616"/>
                </a:cubicBezTo>
                <a:lnTo>
                  <a:pt x="10058400" y="0"/>
                </a:lnTo>
                <a:close/>
              </a:path>
              <a:path w="11466253" h="2231612">
                <a:moveTo>
                  <a:pt x="9228236" y="1336454"/>
                </a:moveTo>
                <a:lnTo>
                  <a:pt x="3349621" y="1336454"/>
                </a:lnTo>
                <a:lnTo>
                  <a:pt x="3509657" y="1337551"/>
                </a:lnTo>
                <a:lnTo>
                  <a:pt x="3668807" y="1341576"/>
                </a:lnTo>
                <a:lnTo>
                  <a:pt x="3827162" y="1348265"/>
                </a:lnTo>
                <a:lnTo>
                  <a:pt x="4037227" y="1360874"/>
                </a:lnTo>
                <a:lnTo>
                  <a:pt x="4246263" y="1377128"/>
                </a:lnTo>
                <a:lnTo>
                  <a:pt x="4558370" y="1406979"/>
                </a:lnTo>
                <a:lnTo>
                  <a:pt x="6012573" y="1574291"/>
                </a:lnTo>
                <a:lnTo>
                  <a:pt x="6170123" y="1589363"/>
                </a:lnTo>
                <a:lnTo>
                  <a:pt x="6434279" y="1610914"/>
                </a:lnTo>
                <a:lnTo>
                  <a:pt x="6647266" y="1624243"/>
                </a:lnTo>
                <a:lnTo>
                  <a:pt x="6808120" y="1631547"/>
                </a:lnTo>
                <a:lnTo>
                  <a:pt x="6970031" y="1636252"/>
                </a:lnTo>
                <a:lnTo>
                  <a:pt x="7133093" y="1638094"/>
                </a:lnTo>
                <a:lnTo>
                  <a:pt x="7297397" y="1636810"/>
                </a:lnTo>
                <a:lnTo>
                  <a:pt x="7407669" y="1634087"/>
                </a:lnTo>
                <a:lnTo>
                  <a:pt x="7518562" y="1629780"/>
                </a:lnTo>
                <a:lnTo>
                  <a:pt x="7630103" y="1623810"/>
                </a:lnTo>
                <a:lnTo>
                  <a:pt x="7742320" y="1616100"/>
                </a:lnTo>
                <a:lnTo>
                  <a:pt x="7855240" y="1606571"/>
                </a:lnTo>
                <a:lnTo>
                  <a:pt x="7968891" y="1595147"/>
                </a:lnTo>
                <a:lnTo>
                  <a:pt x="8083299" y="1581747"/>
                </a:lnTo>
                <a:lnTo>
                  <a:pt x="8140797" y="1574283"/>
                </a:lnTo>
                <a:lnTo>
                  <a:pt x="8256394" y="1557776"/>
                </a:lnTo>
                <a:lnTo>
                  <a:pt x="8372818" y="1539100"/>
                </a:lnTo>
                <a:lnTo>
                  <a:pt x="8490095" y="1518177"/>
                </a:lnTo>
                <a:lnTo>
                  <a:pt x="8608255" y="1494928"/>
                </a:lnTo>
                <a:lnTo>
                  <a:pt x="8727323" y="1469276"/>
                </a:lnTo>
                <a:lnTo>
                  <a:pt x="8847328" y="1441143"/>
                </a:lnTo>
                <a:lnTo>
                  <a:pt x="8968296" y="1410450"/>
                </a:lnTo>
                <a:lnTo>
                  <a:pt x="9090256" y="1377121"/>
                </a:lnTo>
                <a:lnTo>
                  <a:pt x="9158735" y="1357321"/>
                </a:lnTo>
                <a:lnTo>
                  <a:pt x="9213234" y="1341076"/>
                </a:lnTo>
                <a:lnTo>
                  <a:pt x="9228236" y="1336454"/>
                </a:lnTo>
                <a:close/>
              </a:path>
            </a:pathLst>
          </a:custGeom>
          <a:solidFill>
            <a:srgbClr val="285D55"/>
          </a:solid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sp>
        <p:nvSpPr>
          <p:cNvPr id="15" name="object 5"/>
          <p:cNvSpPr/>
          <p:nvPr userDrawn="1"/>
        </p:nvSpPr>
        <p:spPr>
          <a:xfrm>
            <a:off x="316528" y="88363"/>
            <a:ext cx="524438" cy="529217"/>
          </a:xfrm>
          <a:prstGeom prst="rect">
            <a:avLst/>
          </a:prstGeom>
          <a:blipFill>
            <a:blip r:embed="rId3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sp>
        <p:nvSpPr>
          <p:cNvPr id="16" name="object 6"/>
          <p:cNvSpPr/>
          <p:nvPr userDrawn="1"/>
        </p:nvSpPr>
        <p:spPr>
          <a:xfrm>
            <a:off x="1062624" y="180508"/>
            <a:ext cx="1205013" cy="368842"/>
          </a:xfrm>
          <a:prstGeom prst="rect">
            <a:avLst/>
          </a:prstGeom>
          <a:blipFill>
            <a:blip r:embed="rId5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sp>
        <p:nvSpPr>
          <p:cNvPr id="17" name="object 7"/>
          <p:cNvSpPr/>
          <p:nvPr userDrawn="1"/>
        </p:nvSpPr>
        <p:spPr>
          <a:xfrm>
            <a:off x="2749450" y="170983"/>
            <a:ext cx="313568" cy="392713"/>
          </a:xfrm>
          <a:prstGeom prst="rect">
            <a:avLst/>
          </a:prstGeom>
          <a:blipFill>
            <a:blip r:embed="rId7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100000"/>
                      </a14:imgEffect>
                      <a14:imgEffect>
                        <a14:brightnessContrast bright="-4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263"/>
            <a:endParaRPr sz="1800">
              <a:solidFill>
                <a:prstClr val="black"/>
              </a:solidFill>
            </a:endParaRPr>
          </a:p>
        </p:txBody>
      </p:sp>
      <p:cxnSp>
        <p:nvCxnSpPr>
          <p:cNvPr id="18" name="Conector recto 17"/>
          <p:cNvCxnSpPr/>
          <p:nvPr userDrawn="1"/>
        </p:nvCxnSpPr>
        <p:spPr>
          <a:xfrm flipH="1" flipV="1">
            <a:off x="2504497" y="180509"/>
            <a:ext cx="3810" cy="368841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4905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6F3FF5-3640-4689-90AF-9AF3E0C08A92}" type="datetimeFigureOut">
              <a:rPr lang="es-MX" smtClean="0"/>
              <a:t>04/01/2022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F83FC-4400-48F8-9E69-AEFC0E9B0ACD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84999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>
            <a:extLst>
              <a:ext uri="{FF2B5EF4-FFF2-40B4-BE49-F238E27FC236}">
                <a16:creationId xmlns="" xmlns:a16="http://schemas.microsoft.com/office/drawing/2014/main" id="{37E7C8BF-D9F0-41D3-BB07-4AEBFCE90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5070" y="6369660"/>
            <a:ext cx="366251" cy="365125"/>
          </a:xfrm>
        </p:spPr>
        <p:txBody>
          <a:bodyPr vert="horz" lIns="91138" tIns="45553" rIns="91138" bIns="45553" rtlCol="0" anchor="ctr"/>
          <a:lstStyle/>
          <a:p>
            <a:fld id="{9DC1E638-3F78-4E0D-883A-B278700C48C0}" type="slidenum">
              <a:rPr lang="de-DE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22" name="Conector recto 2">
            <a:extLst>
              <a:ext uri="{FF2B5EF4-FFF2-40B4-BE49-F238E27FC236}">
                <a16:creationId xmlns="" xmlns:a16="http://schemas.microsoft.com/office/drawing/2014/main" id="{7ADC61BE-1069-4FA9-99E8-207B56F9DED1}"/>
              </a:ext>
            </a:extLst>
          </p:cNvPr>
          <p:cNvCxnSpPr>
            <a:cxnSpLocks/>
          </p:cNvCxnSpPr>
          <p:nvPr/>
        </p:nvCxnSpPr>
        <p:spPr>
          <a:xfrm>
            <a:off x="5042764" y="643111"/>
            <a:ext cx="3868158" cy="0"/>
          </a:xfrm>
          <a:prstGeom prst="line">
            <a:avLst/>
          </a:prstGeom>
          <a:ln w="38100">
            <a:solidFill>
              <a:srgbClr val="A17C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>
            <a:extLst>
              <a:ext uri="{FF2B5EF4-FFF2-40B4-BE49-F238E27FC236}">
                <a16:creationId xmlns="" xmlns:a16="http://schemas.microsoft.com/office/drawing/2014/main" id="{032A8C54-C0FB-9642-A27B-B4E5CD1555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0383" y="209308"/>
            <a:ext cx="349144" cy="400220"/>
          </a:xfrm>
          <a:prstGeom prst="rect">
            <a:avLst/>
          </a:prstGeom>
        </p:spPr>
      </p:pic>
      <p:graphicFrame>
        <p:nvGraphicFramePr>
          <p:cNvPr id="8" name="2 Gráfico"/>
          <p:cNvGraphicFramePr/>
          <p:nvPr>
            <p:extLst>
              <p:ext uri="{D42A27DB-BD31-4B8C-83A1-F6EECF244321}">
                <p14:modId xmlns:p14="http://schemas.microsoft.com/office/powerpoint/2010/main" val="34395716"/>
              </p:ext>
            </p:extLst>
          </p:nvPr>
        </p:nvGraphicFramePr>
        <p:xfrm>
          <a:off x="438754" y="1545989"/>
          <a:ext cx="3083227" cy="3379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512915" y="2798575"/>
            <a:ext cx="870768" cy="801516"/>
          </a:xfrm>
          <a:prstGeom prst="rect">
            <a:avLst/>
          </a:prstGeom>
        </p:spPr>
        <p:txBody>
          <a:bodyPr wrap="square" lIns="31764" tIns="15882" rIns="31764" bIns="15882">
            <a:spAutoFit/>
          </a:bodyPr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77"/>
              </a:rPr>
              <a:t>Vigentes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  <a:latin typeface="Montserrat" pitchFamily="2" charset="77"/>
              </a:rPr>
              <a:t>54</a:t>
            </a:r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77"/>
              </a:rPr>
              <a:t>49.1%</a:t>
            </a:r>
          </a:p>
          <a:p>
            <a:pPr algn="ctr"/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sp>
        <p:nvSpPr>
          <p:cNvPr id="10" name="Rectángulo 1">
            <a:extLst>
              <a:ext uri="{FF2B5EF4-FFF2-40B4-BE49-F238E27FC236}">
                <a16:creationId xmlns="" xmlns:a16="http://schemas.microsoft.com/office/drawing/2014/main" id="{95B6B8B6-BC72-4745-A5C2-D8012BCE336A}"/>
              </a:ext>
            </a:extLst>
          </p:cNvPr>
          <p:cNvSpPr/>
          <p:nvPr/>
        </p:nvSpPr>
        <p:spPr>
          <a:xfrm>
            <a:off x="2551921" y="3134279"/>
            <a:ext cx="870768" cy="801516"/>
          </a:xfrm>
          <a:prstGeom prst="rect">
            <a:avLst/>
          </a:prstGeom>
        </p:spPr>
        <p:txBody>
          <a:bodyPr wrap="square" lIns="31764" tIns="15882" rIns="31764" bIns="15882">
            <a:spAutoFit/>
          </a:bodyPr>
          <a:lstStyle/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77"/>
              </a:rPr>
              <a:t>Vencidos</a:t>
            </a:r>
          </a:p>
          <a:p>
            <a:pPr algn="ctr"/>
            <a:r>
              <a:rPr lang="es-MX" sz="1000" b="1" dirty="0" smtClean="0">
                <a:solidFill>
                  <a:schemeClr val="bg1"/>
                </a:solidFill>
                <a:latin typeface="Montserrat" pitchFamily="2" charset="77"/>
              </a:rPr>
              <a:t>61</a:t>
            </a:r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r>
              <a:rPr lang="es-MX" sz="1000" b="1" dirty="0">
                <a:solidFill>
                  <a:schemeClr val="bg1"/>
                </a:solidFill>
                <a:latin typeface="Montserrat" pitchFamily="2" charset="77"/>
              </a:rPr>
              <a:t>50.9%</a:t>
            </a:r>
          </a:p>
          <a:p>
            <a:pPr algn="ctr"/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  <a:p>
            <a:pPr algn="ctr"/>
            <a:endParaRPr lang="es-MX" sz="1000" b="1" dirty="0">
              <a:solidFill>
                <a:schemeClr val="bg1"/>
              </a:solidFill>
              <a:latin typeface="Montserrat" pitchFamily="2" charset="77"/>
            </a:endParaRPr>
          </a:p>
        </p:txBody>
      </p:sp>
      <p:graphicFrame>
        <p:nvGraphicFramePr>
          <p:cNvPr id="11" name="Tabla 10">
            <a:extLst>
              <a:ext uri="{FF2B5EF4-FFF2-40B4-BE49-F238E27FC236}">
                <a16:creationId xmlns="" xmlns:a16="http://schemas.microsoft.com/office/drawing/2014/main" id="{46EB4F63-E559-BA48-9D26-816AD69FC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0532913"/>
              </p:ext>
            </p:extLst>
          </p:nvPr>
        </p:nvGraphicFramePr>
        <p:xfrm>
          <a:off x="5010759" y="1291189"/>
          <a:ext cx="3539743" cy="5341744"/>
        </p:xfrm>
        <a:graphic>
          <a:graphicData uri="http://schemas.openxmlformats.org/drawingml/2006/table">
            <a:tbl>
              <a:tblPr/>
              <a:tblGrid>
                <a:gridCol w="284773">
                  <a:extLst>
                    <a:ext uri="{9D8B030D-6E8A-4147-A177-3AD203B41FA5}">
                      <a16:colId xmlns="" xmlns:a16="http://schemas.microsoft.com/office/drawing/2014/main" val="559190269"/>
                    </a:ext>
                  </a:extLst>
                </a:gridCol>
                <a:gridCol w="1301818">
                  <a:extLst>
                    <a:ext uri="{9D8B030D-6E8A-4147-A177-3AD203B41FA5}">
                      <a16:colId xmlns="" xmlns:a16="http://schemas.microsoft.com/office/drawing/2014/main" val="4138555297"/>
                    </a:ext>
                  </a:extLst>
                </a:gridCol>
                <a:gridCol w="1064456">
                  <a:extLst>
                    <a:ext uri="{9D8B030D-6E8A-4147-A177-3AD203B41FA5}">
                      <a16:colId xmlns="" xmlns:a16="http://schemas.microsoft.com/office/drawing/2014/main" val="1572436011"/>
                    </a:ext>
                  </a:extLst>
                </a:gridCol>
                <a:gridCol w="888696">
                  <a:extLst>
                    <a:ext uri="{9D8B030D-6E8A-4147-A177-3AD203B41FA5}">
                      <a16:colId xmlns="" xmlns:a16="http://schemas.microsoft.com/office/drawing/2014/main" val="3069044536"/>
                    </a:ext>
                  </a:extLst>
                </a:gridCol>
              </a:tblGrid>
              <a:tr h="336509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Nº</a:t>
                      </a:r>
                    </a:p>
                  </a:txBody>
                  <a:tcPr marL="3496" marR="3496" marT="4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OOAD</a:t>
                      </a:r>
                    </a:p>
                  </a:txBody>
                  <a:tcPr marL="3496" marR="3496" marT="4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CONTRATOS EN COMODATO</a:t>
                      </a:r>
                    </a:p>
                  </a:txBody>
                  <a:tcPr marL="3496" marR="3496" marT="4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CONTRATOS VENCIDOS</a:t>
                      </a:r>
                    </a:p>
                  </a:txBody>
                  <a:tcPr marL="3496" marR="3496" marT="40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85C4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81570960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Sonora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91300453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Baja California Sur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5042794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Baja California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6564883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Veracruz Sur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16111486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Jalisco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Estado</a:t>
                      </a:r>
                      <a:r>
                        <a:rPr lang="es-MX" sz="10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de México </a:t>
                      </a:r>
                      <a:r>
                        <a:rPr lang="es-MX" sz="1000" b="1" i="0" u="none" strike="noStrike" baseline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Pte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5408506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Chiapas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3537787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Tlaxcala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6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Guanajuato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Zacatecas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                                                                                                              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05863036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Puebla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1499474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Nuevo León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s-MX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5877426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Sinaloa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86639997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DF Norte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84679914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Veracruz Norte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839966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Quintana Roo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93904685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17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Morelos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18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Guerrero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00371625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Edo. de México </a:t>
                      </a:r>
                      <a:r>
                        <a:rPr lang="es-MX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Ote</a:t>
                      </a:r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4152599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Chihuahua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6514972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Campeche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43124473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Colima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7148438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23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Oaxaca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30790261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Tamaulipas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00074316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Nayarit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6906670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Tabasco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06359372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Hidalgo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93482135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28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Coahuila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04596748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29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Veracruz Sur-Oaxaca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08531499"/>
                  </a:ext>
                </a:extLst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Centro Vacacional  Oaxtepec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  <a:endParaRPr lang="es-MX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502"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4214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MX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Total</a:t>
                      </a: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421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115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4214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61</a:t>
                      </a:r>
                      <a:endParaRPr lang="es-MX" sz="1000" b="1" i="0" u="none" strike="noStrike" dirty="0">
                        <a:solidFill>
                          <a:srgbClr val="FFFFFF"/>
                        </a:solidFill>
                        <a:effectLst/>
                        <a:latin typeface="+mn-lt"/>
                      </a:endParaRPr>
                    </a:p>
                  </a:txBody>
                  <a:tcPr marL="3496" marR="3496" marT="4052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8EA9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A42145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61263096"/>
                  </a:ext>
                </a:extLst>
              </a:tr>
            </a:tbl>
          </a:graphicData>
        </a:graphic>
      </p:graphicFrame>
      <p:sp>
        <p:nvSpPr>
          <p:cNvPr id="12" name="CuadroTexto 6">
            <a:extLst>
              <a:ext uri="{FF2B5EF4-FFF2-40B4-BE49-F238E27FC236}">
                <a16:creationId xmlns="" xmlns:a16="http://schemas.microsoft.com/office/drawing/2014/main" id="{AA3CE009-1C0D-7B4A-8F74-D063EC4DBD36}"/>
              </a:ext>
            </a:extLst>
          </p:cNvPr>
          <p:cNvSpPr txBox="1">
            <a:spLocks/>
          </p:cNvSpPr>
          <p:nvPr/>
        </p:nvSpPr>
        <p:spPr>
          <a:xfrm>
            <a:off x="572825" y="5039426"/>
            <a:ext cx="3383989" cy="827139"/>
          </a:xfrm>
          <a:prstGeom prst="rect">
            <a:avLst/>
          </a:prstGeom>
          <a:noFill/>
        </p:spPr>
        <p:txBody>
          <a:bodyPr wrap="square" lIns="57141" tIns="28570" rIns="57141" bIns="28570" rtlCol="0">
            <a:spAutoFit/>
          </a:bodyPr>
          <a:lstStyle/>
          <a:p>
            <a:pPr marL="107139" indent="-107139" algn="just">
              <a:buFont typeface="Arial" panose="020B0604020202020204" pitchFamily="34" charset="0"/>
              <a:buChar char="•"/>
            </a:pPr>
            <a:r>
              <a:rPr lang="es-MX" sz="1000" dirty="0" smtClean="0"/>
              <a:t>Jalisco  reporta un nuevo comodato para la instalación de </a:t>
            </a:r>
            <a:r>
              <a:rPr lang="es-MX" sz="1000" dirty="0"/>
              <a:t>la Unidad de Atención Primaria a la Salud 166 en San Miguel el </a:t>
            </a:r>
            <a:r>
              <a:rPr lang="es-MX" sz="1000" dirty="0" smtClean="0"/>
              <a:t>Alto, Jalisco.</a:t>
            </a:r>
          </a:p>
          <a:p>
            <a:pPr marL="107139" indent="-107139" algn="just">
              <a:buFont typeface="Arial" panose="020B0604020202020204" pitchFamily="34" charset="0"/>
              <a:buChar char="•"/>
            </a:pPr>
            <a:r>
              <a:rPr lang="es-MX" sz="1000" dirty="0" smtClean="0"/>
              <a:t>7 contratos fenecieron el 31 de diciembre de 2021, incrementando el número de </a:t>
            </a:r>
            <a:r>
              <a:rPr lang="es-MX" sz="1000" smtClean="0"/>
              <a:t>contratos vencidos.</a:t>
            </a:r>
            <a:endParaRPr lang="es-MX" sz="1000" dirty="0"/>
          </a:p>
        </p:txBody>
      </p:sp>
      <p:sp>
        <p:nvSpPr>
          <p:cNvPr id="2" name="CuadroTexto 1"/>
          <p:cNvSpPr txBox="1"/>
          <p:nvPr/>
        </p:nvSpPr>
        <p:spPr>
          <a:xfrm>
            <a:off x="1690104" y="2899997"/>
            <a:ext cx="580525" cy="611696"/>
          </a:xfrm>
          <a:prstGeom prst="rect">
            <a:avLst/>
          </a:prstGeom>
          <a:noFill/>
        </p:spPr>
        <p:txBody>
          <a:bodyPr wrap="none" lIns="57141" tIns="28570" rIns="57141" bIns="28570" rtlCol="0">
            <a:spAutoFit/>
          </a:bodyPr>
          <a:lstStyle/>
          <a:p>
            <a:pPr algn="ctr"/>
            <a:r>
              <a:rPr lang="es-MX" b="1" dirty="0">
                <a:solidFill>
                  <a:srgbClr val="B38E5D"/>
                </a:solidFill>
              </a:rPr>
              <a:t>Total</a:t>
            </a:r>
          </a:p>
          <a:p>
            <a:pPr algn="ctr"/>
            <a:r>
              <a:rPr lang="es-MX" b="1" dirty="0" smtClean="0">
                <a:solidFill>
                  <a:srgbClr val="B38E5D"/>
                </a:solidFill>
              </a:rPr>
              <a:t>115</a:t>
            </a:r>
            <a:endParaRPr lang="es-MX" b="1" dirty="0">
              <a:solidFill>
                <a:srgbClr val="B38E5D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65268" y="1226602"/>
            <a:ext cx="3791546" cy="365475"/>
          </a:xfrm>
          <a:prstGeom prst="rect">
            <a:avLst/>
          </a:prstGeom>
          <a:noFill/>
        </p:spPr>
        <p:txBody>
          <a:bodyPr wrap="square" lIns="57141" tIns="28570" rIns="57141" bIns="28570" rtlCol="0">
            <a:spAutoFit/>
          </a:bodyPr>
          <a:lstStyle/>
          <a:p>
            <a:pPr algn="ctr"/>
            <a:r>
              <a:rPr lang="es-MX" sz="2000" b="1" dirty="0"/>
              <a:t>Contratos en Comodato</a:t>
            </a:r>
          </a:p>
        </p:txBody>
      </p:sp>
      <p:sp>
        <p:nvSpPr>
          <p:cNvPr id="16" name="Rectángulo 1">
            <a:extLst>
              <a:ext uri="{FF2B5EF4-FFF2-40B4-BE49-F238E27FC236}">
                <a16:creationId xmlns="" xmlns:a16="http://schemas.microsoft.com/office/drawing/2014/main" id="{33C1285F-DEBC-4CF0-89D1-C981F0C4A28A}"/>
              </a:ext>
            </a:extLst>
          </p:cNvPr>
          <p:cNvSpPr/>
          <p:nvPr/>
        </p:nvSpPr>
        <p:spPr>
          <a:xfrm>
            <a:off x="5044039" y="259925"/>
            <a:ext cx="3868158" cy="355120"/>
          </a:xfrm>
          <a:prstGeom prst="rect">
            <a:avLst/>
          </a:prstGeom>
        </p:spPr>
        <p:txBody>
          <a:bodyPr wrap="square" lIns="62126" tIns="31063" rIns="62126" bIns="31063">
            <a:spAutoFit/>
          </a:bodyPr>
          <a:lstStyle/>
          <a:p>
            <a:pPr algn="r" defTabSz="911203"/>
            <a:r>
              <a:rPr lang="es-MX" sz="1900" b="1" dirty="0">
                <a:solidFill>
                  <a:srgbClr val="246D5C"/>
                </a:solidFill>
              </a:rPr>
              <a:t>3. Proyectos Prioritarios</a:t>
            </a:r>
          </a:p>
        </p:txBody>
      </p:sp>
      <p:sp>
        <p:nvSpPr>
          <p:cNvPr id="19" name="Rectángulo 1">
            <a:extLst>
              <a:ext uri="{FF2B5EF4-FFF2-40B4-BE49-F238E27FC236}">
                <a16:creationId xmlns="" xmlns:a16="http://schemas.microsoft.com/office/drawing/2014/main" id="{F03F5EDD-098C-4649-8E72-D9A15099ABD6}"/>
              </a:ext>
            </a:extLst>
          </p:cNvPr>
          <p:cNvSpPr/>
          <p:nvPr/>
        </p:nvSpPr>
        <p:spPr>
          <a:xfrm>
            <a:off x="6471712" y="646821"/>
            <a:ext cx="2439210" cy="432065"/>
          </a:xfrm>
          <a:prstGeom prst="rect">
            <a:avLst/>
          </a:prstGeom>
        </p:spPr>
        <p:txBody>
          <a:bodyPr wrap="square" lIns="62126" tIns="31063" rIns="62126" bIns="31063">
            <a:spAutoFit/>
          </a:bodyPr>
          <a:lstStyle/>
          <a:p>
            <a:pPr algn="r" defTabSz="911203"/>
            <a:r>
              <a:rPr lang="es-MX" sz="1200" b="1" dirty="0">
                <a:solidFill>
                  <a:srgbClr val="246D5C"/>
                </a:solidFill>
              </a:rPr>
              <a:t>II. Seguimiento de proyectos prioritarios</a:t>
            </a:r>
            <a:endParaRPr lang="es-MX" sz="1000" b="1" dirty="0">
              <a:solidFill>
                <a:srgbClr val="A421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73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217</Words>
  <Application>Microsoft Office PowerPoint</Application>
  <PresentationFormat>Presentación en pantalla (4:3)</PresentationFormat>
  <Paragraphs>142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2" baseType="lpstr">
      <vt:lpstr>Tema de Office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Guillermo Enrique Gómez Parra</dc:creator>
  <cp:lastModifiedBy>Aurora Estrada Granados</cp:lastModifiedBy>
  <cp:revision>7</cp:revision>
  <dcterms:created xsi:type="dcterms:W3CDTF">2021-11-04T15:52:44Z</dcterms:created>
  <dcterms:modified xsi:type="dcterms:W3CDTF">2022-01-04T16:48:56Z</dcterms:modified>
</cp:coreProperties>
</file>