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317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8028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265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284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379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689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776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7579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037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058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6788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3F9A5-5CEA-4878-BE1A-1EA24A79DDD8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CF5A2-9B3B-4697-A3F4-702212EC80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262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536950" y="260648"/>
            <a:ext cx="5760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Hospital Rural </a:t>
            </a:r>
            <a:r>
              <a:rPr lang="es-MX" dirty="0" smtClean="0"/>
              <a:t>Tlaxiaco</a:t>
            </a:r>
          </a:p>
          <a:p>
            <a:pPr lvl="0" algn="ctr"/>
            <a:r>
              <a:rPr lang="es-ES_tradnl" sz="1400" dirty="0"/>
              <a:t>Boulevard de la Salud, No. 100, Barrio San Pedro, Municipio Heroica Ciudad de Tlaxiaco, entidad Oaxaca</a:t>
            </a:r>
            <a:endParaRPr lang="es-MX" sz="1400" dirty="0"/>
          </a:p>
          <a:p>
            <a:pPr algn="ctr"/>
            <a:r>
              <a:rPr lang="es-MX" sz="1400" dirty="0" smtClean="0"/>
              <a:t>Georreferencias</a:t>
            </a:r>
            <a:r>
              <a:rPr lang="es-MX" sz="1400" dirty="0" smtClean="0"/>
              <a:t>: </a:t>
            </a:r>
            <a:r>
              <a:rPr lang="es-MX" sz="1400" dirty="0" smtClean="0"/>
              <a:t>17.2395722312254, -97.6799772872488</a:t>
            </a:r>
            <a:endParaRPr lang="es-MX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72816"/>
            <a:ext cx="5821660" cy="4442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4957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Karla Charleston Vidal</dc:creator>
  <cp:lastModifiedBy>Karla Charleston Vidal</cp:lastModifiedBy>
  <cp:revision>4</cp:revision>
  <dcterms:created xsi:type="dcterms:W3CDTF">2025-09-22T17:12:02Z</dcterms:created>
  <dcterms:modified xsi:type="dcterms:W3CDTF">2025-09-22T17:43:49Z</dcterms:modified>
</cp:coreProperties>
</file>