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83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F057-519A-486A-982F-492DFD2D73B6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9AA-1A72-475B-BDFC-CF67E8031E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88321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F057-519A-486A-982F-492DFD2D73B6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9AA-1A72-475B-BDFC-CF67E8031E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30249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F057-519A-486A-982F-492DFD2D73B6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9AA-1A72-475B-BDFC-CF67E8031E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09422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F057-519A-486A-982F-492DFD2D73B6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9AA-1A72-475B-BDFC-CF67E8031E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22645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F057-519A-486A-982F-492DFD2D73B6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9AA-1A72-475B-BDFC-CF67E8031E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66511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F057-519A-486A-982F-492DFD2D73B6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9AA-1A72-475B-BDFC-CF67E8031E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21008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F057-519A-486A-982F-492DFD2D73B6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9AA-1A72-475B-BDFC-CF67E8031E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69906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F057-519A-486A-982F-492DFD2D73B6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9AA-1A72-475B-BDFC-CF67E8031E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92586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F057-519A-486A-982F-492DFD2D73B6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9AA-1A72-475B-BDFC-CF67E8031E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23207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F057-519A-486A-982F-492DFD2D73B6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9AA-1A72-475B-BDFC-CF67E8031E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12797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F057-519A-486A-982F-492DFD2D73B6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9AA-1A72-475B-BDFC-CF67E8031E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1047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49F057-519A-486A-982F-492DFD2D73B6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F49AA-1A72-475B-BDFC-CF67E8031E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86185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691680" y="116632"/>
            <a:ext cx="57606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Hospital Rural San Ildefonso Villa Alta</a:t>
            </a:r>
          </a:p>
          <a:p>
            <a:pPr algn="ctr"/>
            <a:r>
              <a:rPr lang="es-ES_tradnl" sz="1400" dirty="0"/>
              <a:t>Carretera </a:t>
            </a:r>
            <a:r>
              <a:rPr lang="es-ES_tradnl" sz="1400" dirty="0" err="1"/>
              <a:t>Temazcalapa</a:t>
            </a:r>
            <a:r>
              <a:rPr lang="es-ES_tradnl" sz="1400" dirty="0"/>
              <a:t>, Km. 10, Colonia San Idelfonso Villa Alta, Municipio San Ildefonso Villa Alta, Entidad Oaxaca</a:t>
            </a:r>
            <a:endParaRPr lang="es-MX" sz="1400" dirty="0"/>
          </a:p>
          <a:p>
            <a:pPr lvl="0" algn="ctr"/>
            <a:r>
              <a:rPr lang="es-MX" sz="1400" dirty="0"/>
              <a:t>Georreferencias: 17.335672, -96.145045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3853" y="1113999"/>
            <a:ext cx="6768752" cy="5244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36273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33</Words>
  <Application>Microsoft Office PowerPoint</Application>
  <PresentationFormat>Presentación en pantalla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Karla Charleston Vidal</dc:creator>
  <cp:lastModifiedBy>Mauricio Flores Ronquillo</cp:lastModifiedBy>
  <cp:revision>6</cp:revision>
  <dcterms:created xsi:type="dcterms:W3CDTF">2025-09-11T15:50:15Z</dcterms:created>
  <dcterms:modified xsi:type="dcterms:W3CDTF">2025-09-12T00:12:02Z</dcterms:modified>
</cp:coreProperties>
</file>