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32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24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94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64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51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0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990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32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79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04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6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39" y="1116963"/>
            <a:ext cx="7945125" cy="56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691680" y="116632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Hospital Rural </a:t>
            </a:r>
            <a:r>
              <a:rPr lang="es-MX" dirty="0" err="1"/>
              <a:t>Chignahuapan</a:t>
            </a:r>
            <a:r>
              <a:rPr lang="es-MX" dirty="0"/>
              <a:t>, Puebla</a:t>
            </a:r>
          </a:p>
          <a:p>
            <a:pPr lvl="0" algn="ctr"/>
            <a:r>
              <a:rPr lang="es-ES_tradnl" sz="1400" dirty="0"/>
              <a:t>Calle </a:t>
            </a:r>
            <a:r>
              <a:rPr lang="es-ES_tradnl" sz="1400" dirty="0" err="1"/>
              <a:t>Migromante</a:t>
            </a:r>
            <a:r>
              <a:rPr lang="es-ES_tradnl" sz="1400" dirty="0"/>
              <a:t>, S/N, Pueblo </a:t>
            </a:r>
            <a:r>
              <a:rPr lang="es-ES_tradnl" sz="1400" dirty="0" err="1"/>
              <a:t>Chignahuapan</a:t>
            </a:r>
            <a:r>
              <a:rPr lang="es-ES_tradnl" sz="1400" dirty="0"/>
              <a:t>, Municipio </a:t>
            </a:r>
            <a:r>
              <a:rPr lang="es-ES_tradnl" sz="1400" dirty="0" err="1"/>
              <a:t>Chignahuapan</a:t>
            </a:r>
            <a:r>
              <a:rPr lang="es-ES_tradnl" sz="1400" dirty="0"/>
              <a:t>, Entidad Puebla</a:t>
            </a:r>
            <a:endParaRPr lang="es-MX" sz="1400" dirty="0"/>
          </a:p>
          <a:p>
            <a:pPr algn="ctr"/>
            <a:r>
              <a:rPr lang="es-MX" sz="1400" dirty="0"/>
              <a:t>Georreferencias: 19.8366392392, -98.0253272038</a:t>
            </a:r>
          </a:p>
        </p:txBody>
      </p:sp>
    </p:spTree>
    <p:extLst>
      <p:ext uri="{BB962C8B-B14F-4D97-AF65-F5344CB8AC3E}">
        <p14:creationId xmlns:p14="http://schemas.microsoft.com/office/powerpoint/2010/main" val="16630285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Charleston Vidal</dc:creator>
  <cp:lastModifiedBy>Mauricio Flores Ronquillo</cp:lastModifiedBy>
  <cp:revision>5</cp:revision>
  <dcterms:created xsi:type="dcterms:W3CDTF">2025-09-11T15:50:15Z</dcterms:created>
  <dcterms:modified xsi:type="dcterms:W3CDTF">2025-09-11T23:33:05Z</dcterms:modified>
</cp:coreProperties>
</file>