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832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024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942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264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651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100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990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258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3207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279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04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618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8261362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536950" y="260648"/>
            <a:ext cx="57606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Hospital Rural San Salvador el Seco, Puebla</a:t>
            </a:r>
          </a:p>
          <a:p>
            <a:pPr lvl="0" algn="ctr"/>
            <a:r>
              <a:rPr lang="es-ES_tradnl" sz="1400" dirty="0"/>
              <a:t>Avenida 20 De Noviembre, S/N, Barrio Jilotepec, Municipio San Salvador El Seco, Entidad Puebla</a:t>
            </a:r>
            <a:r>
              <a:rPr lang="es-MX" sz="1400" dirty="0"/>
              <a:t> </a:t>
            </a:r>
          </a:p>
          <a:p>
            <a:pPr algn="ctr"/>
            <a:r>
              <a:rPr lang="es-MX" sz="1400" dirty="0"/>
              <a:t>Georreferencias: 19.1347623341, -97.6500233125</a:t>
            </a:r>
          </a:p>
        </p:txBody>
      </p:sp>
    </p:spTree>
    <p:extLst>
      <p:ext uri="{BB962C8B-B14F-4D97-AF65-F5344CB8AC3E}">
        <p14:creationId xmlns:p14="http://schemas.microsoft.com/office/powerpoint/2010/main" val="27557974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34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Karla Charleston Vidal</dc:creator>
  <cp:lastModifiedBy>Mauricio Flores Ronquillo</cp:lastModifiedBy>
  <cp:revision>5</cp:revision>
  <dcterms:created xsi:type="dcterms:W3CDTF">2025-09-11T15:50:15Z</dcterms:created>
  <dcterms:modified xsi:type="dcterms:W3CDTF">2025-09-11T23:32:00Z</dcterms:modified>
</cp:coreProperties>
</file>