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83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88321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30249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09422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2645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651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1008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990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925865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123207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797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047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9F057-519A-486A-982F-492DFD2D73B6}" type="datetimeFigureOut">
              <a:rPr lang="es-MX" smtClean="0"/>
              <a:t>11/09/2025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1F49AA-1A72-475B-BDFC-CF67E8031E0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86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1691680" y="116632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/>
              <a:t>Hospital Rural Ocozocoautla, Chiapas</a:t>
            </a:r>
          </a:p>
          <a:p>
            <a:pPr lvl="0" algn="ctr"/>
            <a:r>
              <a:rPr lang="es-ES_tradnl" sz="1400" dirty="0"/>
              <a:t>Carretera </a:t>
            </a:r>
            <a:r>
              <a:rPr lang="es-ES_tradnl" sz="1400" dirty="0" err="1"/>
              <a:t>Villaflores</a:t>
            </a:r>
            <a:r>
              <a:rPr lang="es-ES_tradnl" sz="1400" dirty="0"/>
              <a:t> entronque Libramiento Ocozocoautla y Carretera a </a:t>
            </a:r>
            <a:r>
              <a:rPr lang="es-ES_tradnl" sz="1400" dirty="0" err="1"/>
              <a:t>Villaflores</a:t>
            </a:r>
            <a:r>
              <a:rPr lang="es-ES_tradnl" sz="1400" dirty="0"/>
              <a:t>, No. 1049, Municipio Ocozocoautla de Espinosa, Entidad Chiapas. </a:t>
            </a:r>
            <a:r>
              <a:rPr lang="es-MX" sz="1400" dirty="0"/>
              <a:t>Georreferencias: 16.755147, -93.380122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73" y="1131885"/>
            <a:ext cx="7609854" cy="56563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81037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33</Words>
  <Application>Microsoft Office PowerPoint</Application>
  <PresentationFormat>Presentación en pantalla (4:3)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Karla Charleston Vidal</dc:creator>
  <cp:lastModifiedBy>Mauricio Flores Ronquillo</cp:lastModifiedBy>
  <cp:revision>5</cp:revision>
  <dcterms:created xsi:type="dcterms:W3CDTF">2025-09-11T15:50:15Z</dcterms:created>
  <dcterms:modified xsi:type="dcterms:W3CDTF">2025-09-11T23:29:55Z</dcterms:modified>
</cp:coreProperties>
</file>