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256" r:id="rId2"/>
  </p:sldIdLst>
  <p:sldSz cx="9144000" cy="6858000" type="letter"/>
  <p:notesSz cx="9296400" cy="6881813"/>
  <p:defaultTextStyle>
    <a:defPPr>
      <a:defRPr lang="es-ES"/>
    </a:defPPr>
    <a:lvl1pPr algn="l" rtl="0" fontAlgn="base">
      <a:spcBef>
        <a:spcPct val="0"/>
      </a:spcBef>
      <a:spcAft>
        <a:spcPct val="0"/>
      </a:spcAft>
      <a:defRPr sz="700" kern="1200">
        <a:solidFill>
          <a:schemeClr val="tx1"/>
        </a:solidFill>
        <a:latin typeface="Arial" charset="0"/>
        <a:ea typeface="+mn-ea"/>
        <a:cs typeface="+mn-cs"/>
      </a:defRPr>
    </a:lvl1pPr>
    <a:lvl2pPr marL="354013" indent="103188" algn="l" rtl="0" fontAlgn="base">
      <a:spcBef>
        <a:spcPct val="0"/>
      </a:spcBef>
      <a:spcAft>
        <a:spcPct val="0"/>
      </a:spcAft>
      <a:defRPr sz="700" kern="1200">
        <a:solidFill>
          <a:schemeClr val="tx1"/>
        </a:solidFill>
        <a:latin typeface="Arial" charset="0"/>
        <a:ea typeface="+mn-ea"/>
        <a:cs typeface="+mn-cs"/>
      </a:defRPr>
    </a:lvl2pPr>
    <a:lvl3pPr marL="709613" indent="204788" algn="l" rtl="0" fontAlgn="base">
      <a:spcBef>
        <a:spcPct val="0"/>
      </a:spcBef>
      <a:spcAft>
        <a:spcPct val="0"/>
      </a:spcAft>
      <a:defRPr sz="700" kern="1200">
        <a:solidFill>
          <a:schemeClr val="tx1"/>
        </a:solidFill>
        <a:latin typeface="Arial" charset="0"/>
        <a:ea typeface="+mn-ea"/>
        <a:cs typeface="+mn-cs"/>
      </a:defRPr>
    </a:lvl3pPr>
    <a:lvl4pPr marL="1065213" indent="306388" algn="l" rtl="0" fontAlgn="base">
      <a:spcBef>
        <a:spcPct val="0"/>
      </a:spcBef>
      <a:spcAft>
        <a:spcPct val="0"/>
      </a:spcAft>
      <a:defRPr sz="700" kern="1200">
        <a:solidFill>
          <a:schemeClr val="tx1"/>
        </a:solidFill>
        <a:latin typeface="Arial" charset="0"/>
        <a:ea typeface="+mn-ea"/>
        <a:cs typeface="+mn-cs"/>
      </a:defRPr>
    </a:lvl4pPr>
    <a:lvl5pPr marL="1420813" indent="407988" algn="l" rtl="0" fontAlgn="base">
      <a:spcBef>
        <a:spcPct val="0"/>
      </a:spcBef>
      <a:spcAft>
        <a:spcPct val="0"/>
      </a:spcAft>
      <a:defRPr sz="7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7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7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7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7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59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600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 autoAdjust="0"/>
    <p:restoredTop sz="98561" autoAdjust="0"/>
  </p:normalViewPr>
  <p:slideViewPr>
    <p:cSldViewPr>
      <p:cViewPr varScale="1">
        <p:scale>
          <a:sx n="112" d="100"/>
          <a:sy n="112" d="100"/>
        </p:scale>
        <p:origin x="2298" y="108"/>
      </p:cViewPr>
      <p:guideLst>
        <p:guide orient="horz" pos="759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66" d="100"/>
        <a:sy n="66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029075" cy="344488"/>
          </a:xfrm>
          <a:prstGeom prst="rect">
            <a:avLst/>
          </a:prstGeom>
        </p:spPr>
        <p:txBody>
          <a:bodyPr vert="horz" lIns="91434" tIns="45717" rIns="91434" bIns="45717" rtlCol="0"/>
          <a:lstStyle>
            <a:lvl1pPr algn="l">
              <a:defRPr sz="1200"/>
            </a:lvl1pPr>
          </a:lstStyle>
          <a:p>
            <a:pPr>
              <a:defRPr/>
            </a:pPr>
            <a:endParaRPr lang="es-MX"/>
          </a:p>
        </p:txBody>
      </p:sp>
      <p:sp>
        <p:nvSpPr>
          <p:cNvPr id="3" name="2 Marcador de fecha"/>
          <p:cNvSpPr>
            <a:spLocks noGrp="1"/>
          </p:cNvSpPr>
          <p:nvPr>
            <p:ph type="dt" sz="quarter" idx="1"/>
          </p:nvPr>
        </p:nvSpPr>
        <p:spPr>
          <a:xfrm>
            <a:off x="5265738" y="0"/>
            <a:ext cx="4029075" cy="344488"/>
          </a:xfrm>
          <a:prstGeom prst="rect">
            <a:avLst/>
          </a:prstGeom>
        </p:spPr>
        <p:txBody>
          <a:bodyPr vert="horz" lIns="91434" tIns="45717" rIns="91434" bIns="45717" rtlCol="0"/>
          <a:lstStyle>
            <a:lvl1pPr algn="r">
              <a:defRPr sz="1200"/>
            </a:lvl1pPr>
          </a:lstStyle>
          <a:p>
            <a:pPr>
              <a:defRPr/>
            </a:pPr>
            <a:fld id="{3180C17A-30EF-49DE-94ED-FEE12B9FEF04}" type="datetimeFigureOut">
              <a:rPr lang="es-MX"/>
              <a:pPr>
                <a:defRPr/>
              </a:pPr>
              <a:t>07/10/2015</a:t>
            </a:fld>
            <a:endParaRPr lang="es-MX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2"/>
          </p:nvPr>
        </p:nvSpPr>
        <p:spPr>
          <a:xfrm>
            <a:off x="0" y="6535738"/>
            <a:ext cx="4029075" cy="344487"/>
          </a:xfrm>
          <a:prstGeom prst="rect">
            <a:avLst/>
          </a:prstGeom>
        </p:spPr>
        <p:txBody>
          <a:bodyPr vert="horz" lIns="91434" tIns="45717" rIns="91434" bIns="45717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es-MX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3"/>
          </p:nvPr>
        </p:nvSpPr>
        <p:spPr>
          <a:xfrm>
            <a:off x="5265738" y="6535738"/>
            <a:ext cx="4029075" cy="344487"/>
          </a:xfrm>
          <a:prstGeom prst="rect">
            <a:avLst/>
          </a:prstGeom>
        </p:spPr>
        <p:txBody>
          <a:bodyPr vert="horz" lIns="91434" tIns="45717" rIns="91434" bIns="45717" rtlCol="0" anchor="b"/>
          <a:lstStyle>
            <a:lvl1pPr algn="r">
              <a:defRPr sz="1200"/>
            </a:lvl1pPr>
          </a:lstStyle>
          <a:p>
            <a:pPr>
              <a:defRPr/>
            </a:pPr>
            <a:fld id="{813D3F1B-445D-4F36-AEA7-828C23DEDC2A}" type="slidenum">
              <a:rPr lang="es-MX"/>
              <a:pPr>
                <a:defRPr/>
              </a:pPr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346914144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029075" cy="344488"/>
          </a:xfrm>
          <a:prstGeom prst="rect">
            <a:avLst/>
          </a:prstGeom>
        </p:spPr>
        <p:txBody>
          <a:bodyPr vert="horz" lIns="91434" tIns="45717" rIns="91434" bIns="45717" rtlCol="0"/>
          <a:lstStyle>
            <a:lvl1pPr algn="l">
              <a:defRPr sz="1200"/>
            </a:lvl1pPr>
          </a:lstStyle>
          <a:p>
            <a:pPr>
              <a:defRPr/>
            </a:pPr>
            <a:endParaRPr lang="es-MX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5265738" y="0"/>
            <a:ext cx="4029075" cy="344488"/>
          </a:xfrm>
          <a:prstGeom prst="rect">
            <a:avLst/>
          </a:prstGeom>
        </p:spPr>
        <p:txBody>
          <a:bodyPr vert="horz" lIns="91434" tIns="45717" rIns="91434" bIns="45717" rtlCol="0"/>
          <a:lstStyle>
            <a:lvl1pPr algn="r">
              <a:defRPr sz="1200"/>
            </a:lvl1pPr>
          </a:lstStyle>
          <a:p>
            <a:pPr>
              <a:defRPr/>
            </a:pPr>
            <a:fld id="{65BFB20E-8C89-49BE-AC0B-ED8749C9F38D}" type="datetimeFigureOut">
              <a:rPr lang="es-MX"/>
              <a:pPr>
                <a:defRPr/>
              </a:pPr>
              <a:t>07/10/2015</a:t>
            </a:fld>
            <a:endParaRPr lang="es-MX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2927350" y="515938"/>
            <a:ext cx="3441700" cy="25812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34" tIns="45717" rIns="91434" bIns="45717" rtlCol="0" anchor="ctr"/>
          <a:lstStyle/>
          <a:p>
            <a:pPr lvl="0"/>
            <a:endParaRPr lang="es-MX" noProof="0" smtClean="0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930275" y="3268663"/>
            <a:ext cx="7435850" cy="3097212"/>
          </a:xfrm>
          <a:prstGeom prst="rect">
            <a:avLst/>
          </a:prstGeom>
        </p:spPr>
        <p:txBody>
          <a:bodyPr vert="horz" lIns="91434" tIns="45717" rIns="91434" bIns="45717" rtlCol="0"/>
          <a:lstStyle/>
          <a:p>
            <a:pPr lvl="0"/>
            <a:r>
              <a:rPr lang="es-ES" noProof="0" smtClean="0"/>
              <a:t>Haga clic para modificar el estilo de texto del patrón</a:t>
            </a:r>
          </a:p>
          <a:p>
            <a:pPr lvl="1"/>
            <a:r>
              <a:rPr lang="es-ES" noProof="0" smtClean="0"/>
              <a:t>Segundo nivel</a:t>
            </a:r>
          </a:p>
          <a:p>
            <a:pPr lvl="2"/>
            <a:r>
              <a:rPr lang="es-ES" noProof="0" smtClean="0"/>
              <a:t>Tercer nivel</a:t>
            </a:r>
          </a:p>
          <a:p>
            <a:pPr lvl="3"/>
            <a:r>
              <a:rPr lang="es-ES" noProof="0" smtClean="0"/>
              <a:t>Cuarto nivel</a:t>
            </a:r>
          </a:p>
          <a:p>
            <a:pPr lvl="4"/>
            <a:r>
              <a:rPr lang="es-ES" noProof="0" smtClean="0"/>
              <a:t>Quinto nivel</a:t>
            </a:r>
            <a:endParaRPr lang="es-MX" noProof="0" smtClean="0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6535738"/>
            <a:ext cx="4029075" cy="344487"/>
          </a:xfrm>
          <a:prstGeom prst="rect">
            <a:avLst/>
          </a:prstGeom>
        </p:spPr>
        <p:txBody>
          <a:bodyPr vert="horz" lIns="91434" tIns="45717" rIns="91434" bIns="45717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5265738" y="6535738"/>
            <a:ext cx="4029075" cy="344487"/>
          </a:xfrm>
          <a:prstGeom prst="rect">
            <a:avLst/>
          </a:prstGeom>
        </p:spPr>
        <p:txBody>
          <a:bodyPr vert="horz" lIns="91434" tIns="45717" rIns="91434" bIns="45717" rtlCol="0" anchor="b"/>
          <a:lstStyle>
            <a:lvl1pPr algn="r">
              <a:defRPr sz="1200"/>
            </a:lvl1pPr>
          </a:lstStyle>
          <a:p>
            <a:pPr>
              <a:defRPr/>
            </a:pPr>
            <a:fld id="{5D7F2A79-A0E4-4F7A-BF40-F867161CA9BD}" type="slidenum">
              <a:rPr lang="es-MX"/>
              <a:pPr>
                <a:defRPr/>
              </a:pPr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124748977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709613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54013" algn="l" defTabSz="709613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709613" algn="l" defTabSz="709613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65213" algn="l" defTabSz="709613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420813" algn="l" defTabSz="709613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77444" algn="l" defTabSz="710977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132933" algn="l" defTabSz="710977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88422" algn="l" defTabSz="710977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843910" algn="l" defTabSz="710977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9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s-MX" altLang="es-MX" smtClean="0"/>
          </a:p>
        </p:txBody>
      </p:sp>
    </p:spTree>
    <p:extLst>
      <p:ext uri="{BB962C8B-B14F-4D97-AF65-F5344CB8AC3E}">
        <p14:creationId xmlns:p14="http://schemas.microsoft.com/office/powerpoint/2010/main" val="40725877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942" y="2130085"/>
            <a:ext cx="7772116" cy="1470472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884" y="3886248"/>
            <a:ext cx="6400233" cy="1751961"/>
          </a:xfrm>
        </p:spPr>
        <p:txBody>
          <a:bodyPr/>
          <a:lstStyle>
            <a:lvl1pPr marL="0" indent="0" algn="ctr">
              <a:buNone/>
              <a:defRPr/>
            </a:lvl1pPr>
            <a:lvl2pPr marL="355489" indent="0" algn="ctr">
              <a:buNone/>
              <a:defRPr/>
            </a:lvl2pPr>
            <a:lvl3pPr marL="710977" indent="0" algn="ctr">
              <a:buNone/>
              <a:defRPr/>
            </a:lvl3pPr>
            <a:lvl4pPr marL="1066466" indent="0" algn="ctr">
              <a:buNone/>
              <a:defRPr/>
            </a:lvl4pPr>
            <a:lvl5pPr marL="1421955" indent="0" algn="ctr">
              <a:buNone/>
              <a:defRPr/>
            </a:lvl5pPr>
            <a:lvl6pPr marL="1777444" indent="0" algn="ctr">
              <a:buNone/>
              <a:defRPr/>
            </a:lvl6pPr>
            <a:lvl7pPr marL="2132933" indent="0" algn="ctr">
              <a:buNone/>
              <a:defRPr/>
            </a:lvl7pPr>
            <a:lvl8pPr marL="2488422" indent="0" algn="ctr">
              <a:buNone/>
              <a:defRPr/>
            </a:lvl8pPr>
            <a:lvl9pPr marL="2843910" indent="0" algn="ctr">
              <a:buNone/>
              <a:defRPr/>
            </a:lvl9pPr>
          </a:lstStyle>
          <a:p>
            <a:r>
              <a:rPr lang="es-ES" smtClean="0"/>
              <a:t>Haga clic para modificar el estilo de subtítulo del patrón</a:t>
            </a:r>
            <a:endParaRPr lang="es-MX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MX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MX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00D233-1C7D-4CF1-A85B-88417CC3B590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MX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MX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CCEF71-D0C9-4833-B678-766394924583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30393" y="274489"/>
            <a:ext cx="2056691" cy="5851077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6918" y="274489"/>
            <a:ext cx="6064631" cy="5851077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MX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MX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7D76BB-3B0F-44FF-A552-FD3C8BE28CFB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MX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MX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E4F13A-EB33-42F8-8FF9-526FE94A6D40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223" y="4407215"/>
            <a:ext cx="7772116" cy="1361237"/>
          </a:xfrm>
        </p:spPr>
        <p:txBody>
          <a:bodyPr anchor="t"/>
          <a:lstStyle>
            <a:lvl1pPr algn="l">
              <a:defRPr sz="31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223" y="2907333"/>
            <a:ext cx="7772116" cy="1499881"/>
          </a:xfrm>
        </p:spPr>
        <p:txBody>
          <a:bodyPr anchor="b"/>
          <a:lstStyle>
            <a:lvl1pPr marL="0" indent="0">
              <a:buNone/>
              <a:defRPr sz="1600"/>
            </a:lvl1pPr>
            <a:lvl2pPr marL="355489" indent="0">
              <a:buNone/>
              <a:defRPr sz="1400"/>
            </a:lvl2pPr>
            <a:lvl3pPr marL="710977" indent="0">
              <a:buNone/>
              <a:defRPr sz="1200"/>
            </a:lvl3pPr>
            <a:lvl4pPr marL="1066466" indent="0">
              <a:buNone/>
              <a:defRPr sz="1100"/>
            </a:lvl4pPr>
            <a:lvl5pPr marL="1421955" indent="0">
              <a:buNone/>
              <a:defRPr sz="1100"/>
            </a:lvl5pPr>
            <a:lvl6pPr marL="1777444" indent="0">
              <a:buNone/>
              <a:defRPr sz="1100"/>
            </a:lvl6pPr>
            <a:lvl7pPr marL="2132933" indent="0">
              <a:buNone/>
              <a:defRPr sz="1100"/>
            </a:lvl7pPr>
            <a:lvl8pPr marL="2488422" indent="0">
              <a:buNone/>
              <a:defRPr sz="1100"/>
            </a:lvl8pPr>
            <a:lvl9pPr marL="2843910" indent="0">
              <a:buNone/>
              <a:defRPr sz="11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MX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MX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4AD1DB-6AB4-4355-AFBF-888CBDBF74AA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6917" y="1600715"/>
            <a:ext cx="4060094" cy="4524851"/>
          </a:xfrm>
        </p:spPr>
        <p:txBody>
          <a:bodyPr/>
          <a:lstStyle>
            <a:lvl1pPr>
              <a:defRPr sz="2200"/>
            </a:lvl1pPr>
            <a:lvl2pPr>
              <a:defRPr sz="19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25855" y="1600715"/>
            <a:ext cx="4061228" cy="4524851"/>
          </a:xfrm>
        </p:spPr>
        <p:txBody>
          <a:bodyPr/>
          <a:lstStyle>
            <a:lvl1pPr>
              <a:defRPr sz="2200"/>
            </a:lvl1pPr>
            <a:lvl2pPr>
              <a:defRPr sz="19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MX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MX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21A6C9-D090-4BFA-9F04-A50BD1B01086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6917" y="1534892"/>
            <a:ext cx="4040820" cy="640006"/>
          </a:xfrm>
        </p:spPr>
        <p:txBody>
          <a:bodyPr anchor="b"/>
          <a:lstStyle>
            <a:lvl1pPr marL="0" indent="0">
              <a:buNone/>
              <a:defRPr sz="1900" b="1"/>
            </a:lvl1pPr>
            <a:lvl2pPr marL="355489" indent="0">
              <a:buNone/>
              <a:defRPr sz="1600" b="1"/>
            </a:lvl2pPr>
            <a:lvl3pPr marL="710977" indent="0">
              <a:buNone/>
              <a:defRPr sz="1400" b="1"/>
            </a:lvl3pPr>
            <a:lvl4pPr marL="1066466" indent="0">
              <a:buNone/>
              <a:defRPr sz="1200" b="1"/>
            </a:lvl4pPr>
            <a:lvl5pPr marL="1421955" indent="0">
              <a:buNone/>
              <a:defRPr sz="1200" b="1"/>
            </a:lvl5pPr>
            <a:lvl6pPr marL="1777444" indent="0">
              <a:buNone/>
              <a:defRPr sz="1200" b="1"/>
            </a:lvl6pPr>
            <a:lvl7pPr marL="2132933" indent="0">
              <a:buNone/>
              <a:defRPr sz="1200" b="1"/>
            </a:lvl7pPr>
            <a:lvl8pPr marL="2488422" indent="0">
              <a:buNone/>
              <a:defRPr sz="1200" b="1"/>
            </a:lvl8pPr>
            <a:lvl9pPr marL="2843910" indent="0">
              <a:buNone/>
              <a:defRPr sz="12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6917" y="2174899"/>
            <a:ext cx="4040820" cy="3950667"/>
          </a:xfrm>
        </p:spPr>
        <p:txBody>
          <a:bodyPr/>
          <a:lstStyle>
            <a:lvl1pPr>
              <a:defRPr sz="19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130" y="1534892"/>
            <a:ext cx="4041954" cy="640006"/>
          </a:xfrm>
        </p:spPr>
        <p:txBody>
          <a:bodyPr anchor="b"/>
          <a:lstStyle>
            <a:lvl1pPr marL="0" indent="0">
              <a:buNone/>
              <a:defRPr sz="1900" b="1"/>
            </a:lvl1pPr>
            <a:lvl2pPr marL="355489" indent="0">
              <a:buNone/>
              <a:defRPr sz="1600" b="1"/>
            </a:lvl2pPr>
            <a:lvl3pPr marL="710977" indent="0">
              <a:buNone/>
              <a:defRPr sz="1400" b="1"/>
            </a:lvl3pPr>
            <a:lvl4pPr marL="1066466" indent="0">
              <a:buNone/>
              <a:defRPr sz="1200" b="1"/>
            </a:lvl4pPr>
            <a:lvl5pPr marL="1421955" indent="0">
              <a:buNone/>
              <a:defRPr sz="1200" b="1"/>
            </a:lvl5pPr>
            <a:lvl6pPr marL="1777444" indent="0">
              <a:buNone/>
              <a:defRPr sz="1200" b="1"/>
            </a:lvl6pPr>
            <a:lvl7pPr marL="2132933" indent="0">
              <a:buNone/>
              <a:defRPr sz="1200" b="1"/>
            </a:lvl7pPr>
            <a:lvl8pPr marL="2488422" indent="0">
              <a:buNone/>
              <a:defRPr sz="1200" b="1"/>
            </a:lvl8pPr>
            <a:lvl9pPr marL="2843910" indent="0">
              <a:buNone/>
              <a:defRPr sz="12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130" y="2174899"/>
            <a:ext cx="4041954" cy="3950667"/>
          </a:xfrm>
        </p:spPr>
        <p:txBody>
          <a:bodyPr/>
          <a:lstStyle>
            <a:lvl1pPr>
              <a:defRPr sz="19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MX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MX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F11ECF-2BAF-4799-A58C-49D1AFD2EF50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MX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MX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A33154-F278-42BD-9E1A-C646D3B9C1B3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MX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MX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619841-8590-40DD-865E-D92C88FA1B63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6918" y="273089"/>
            <a:ext cx="3009073" cy="1162373"/>
          </a:xfrm>
        </p:spPr>
        <p:txBody>
          <a:bodyPr anchor="b"/>
          <a:lstStyle>
            <a:lvl1pPr algn="l">
              <a:defRPr sz="16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4834" y="273089"/>
            <a:ext cx="5112249" cy="5852477"/>
          </a:xfrm>
        </p:spPr>
        <p:txBody>
          <a:bodyPr/>
          <a:lstStyle>
            <a:lvl1pPr>
              <a:defRPr sz="2500"/>
            </a:lvl1pPr>
            <a:lvl2pPr>
              <a:defRPr sz="2200"/>
            </a:lvl2pPr>
            <a:lvl3pPr>
              <a:defRPr sz="19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6918" y="1435461"/>
            <a:ext cx="3009073" cy="4690104"/>
          </a:xfrm>
        </p:spPr>
        <p:txBody>
          <a:bodyPr/>
          <a:lstStyle>
            <a:lvl1pPr marL="0" indent="0">
              <a:buNone/>
              <a:defRPr sz="1100"/>
            </a:lvl1pPr>
            <a:lvl2pPr marL="355489" indent="0">
              <a:buNone/>
              <a:defRPr sz="900"/>
            </a:lvl2pPr>
            <a:lvl3pPr marL="710977" indent="0">
              <a:buNone/>
              <a:defRPr sz="800"/>
            </a:lvl3pPr>
            <a:lvl4pPr marL="1066466" indent="0">
              <a:buNone/>
              <a:defRPr sz="700"/>
            </a:lvl4pPr>
            <a:lvl5pPr marL="1421955" indent="0">
              <a:buNone/>
              <a:defRPr sz="700"/>
            </a:lvl5pPr>
            <a:lvl6pPr marL="1777444" indent="0">
              <a:buNone/>
              <a:defRPr sz="700"/>
            </a:lvl6pPr>
            <a:lvl7pPr marL="2132933" indent="0">
              <a:buNone/>
              <a:defRPr sz="700"/>
            </a:lvl7pPr>
            <a:lvl8pPr marL="2488422" indent="0">
              <a:buNone/>
              <a:defRPr sz="700"/>
            </a:lvl8pPr>
            <a:lvl9pPr marL="2843910" indent="0">
              <a:buNone/>
              <a:defRPr sz="7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MX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MX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F3D1AF-CA15-4A9D-A09E-F581DA41627D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520" y="4800740"/>
            <a:ext cx="5486399" cy="567182"/>
          </a:xfrm>
        </p:spPr>
        <p:txBody>
          <a:bodyPr anchor="b"/>
          <a:lstStyle>
            <a:lvl1pPr algn="l">
              <a:defRPr sz="16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520" y="613398"/>
            <a:ext cx="5486399" cy="4114520"/>
          </a:xfrm>
        </p:spPr>
        <p:txBody>
          <a:bodyPr/>
          <a:lstStyle>
            <a:lvl1pPr marL="0" indent="0">
              <a:buNone/>
              <a:defRPr sz="2500"/>
            </a:lvl1pPr>
            <a:lvl2pPr marL="355489" indent="0">
              <a:buNone/>
              <a:defRPr sz="2200"/>
            </a:lvl2pPr>
            <a:lvl3pPr marL="710977" indent="0">
              <a:buNone/>
              <a:defRPr sz="1900"/>
            </a:lvl3pPr>
            <a:lvl4pPr marL="1066466" indent="0">
              <a:buNone/>
              <a:defRPr sz="1600"/>
            </a:lvl4pPr>
            <a:lvl5pPr marL="1421955" indent="0">
              <a:buNone/>
              <a:defRPr sz="1600"/>
            </a:lvl5pPr>
            <a:lvl6pPr marL="1777444" indent="0">
              <a:buNone/>
              <a:defRPr sz="1600"/>
            </a:lvl6pPr>
            <a:lvl7pPr marL="2132933" indent="0">
              <a:buNone/>
              <a:defRPr sz="1600"/>
            </a:lvl7pPr>
            <a:lvl8pPr marL="2488422" indent="0">
              <a:buNone/>
              <a:defRPr sz="1600"/>
            </a:lvl8pPr>
            <a:lvl9pPr marL="2843910" indent="0">
              <a:buNone/>
              <a:defRPr sz="1600"/>
            </a:lvl9pPr>
          </a:lstStyle>
          <a:p>
            <a:pPr lvl="0"/>
            <a:endParaRPr lang="es-MX" noProof="0" dirty="0" smtClean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520" y="5367922"/>
            <a:ext cx="5486399" cy="803858"/>
          </a:xfrm>
        </p:spPr>
        <p:txBody>
          <a:bodyPr/>
          <a:lstStyle>
            <a:lvl1pPr marL="0" indent="0">
              <a:buNone/>
              <a:defRPr sz="1100"/>
            </a:lvl1pPr>
            <a:lvl2pPr marL="355489" indent="0">
              <a:buNone/>
              <a:defRPr sz="900"/>
            </a:lvl2pPr>
            <a:lvl3pPr marL="710977" indent="0">
              <a:buNone/>
              <a:defRPr sz="800"/>
            </a:lvl3pPr>
            <a:lvl4pPr marL="1066466" indent="0">
              <a:buNone/>
              <a:defRPr sz="700"/>
            </a:lvl4pPr>
            <a:lvl5pPr marL="1421955" indent="0">
              <a:buNone/>
              <a:defRPr sz="700"/>
            </a:lvl5pPr>
            <a:lvl6pPr marL="1777444" indent="0">
              <a:buNone/>
              <a:defRPr sz="700"/>
            </a:lvl6pPr>
            <a:lvl7pPr marL="2132933" indent="0">
              <a:buNone/>
              <a:defRPr sz="700"/>
            </a:lvl7pPr>
            <a:lvl8pPr marL="2488422" indent="0">
              <a:buNone/>
              <a:defRPr sz="700"/>
            </a:lvl8pPr>
            <a:lvl9pPr marL="2843910" indent="0">
              <a:buNone/>
              <a:defRPr sz="7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MX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MX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92ED36-CF07-441F-A22D-7FAE0A0D1414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7265" tIns="43633" rIns="87265" bIns="43633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es-MX" smtClean="0"/>
              <a:t>Haga clic para cambiar el estilo de título	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7265" tIns="43633" rIns="87265" bIns="4363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es-MX" smtClean="0"/>
              <a:t>Haga clic para modificar el estilo de texto del patrón</a:t>
            </a:r>
          </a:p>
          <a:p>
            <a:pPr lvl="1"/>
            <a:r>
              <a:rPr lang="es-ES" altLang="es-MX" smtClean="0"/>
              <a:t>Segundo nivel</a:t>
            </a:r>
          </a:p>
          <a:p>
            <a:pPr lvl="2"/>
            <a:r>
              <a:rPr lang="es-ES" altLang="es-MX" smtClean="0"/>
              <a:t>Tercer nivel</a:t>
            </a:r>
          </a:p>
          <a:p>
            <a:pPr lvl="3"/>
            <a:r>
              <a:rPr lang="es-ES" altLang="es-MX" smtClean="0"/>
              <a:t>Cuarto nivel</a:t>
            </a:r>
          </a:p>
          <a:p>
            <a:pPr lvl="4"/>
            <a:r>
              <a:rPr lang="es-ES" altLang="es-MX" smtClean="0"/>
              <a:t>Quinto nivel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7265" tIns="43633" rIns="87265" bIns="43633" numCol="1" anchor="t" anchorCtr="0" compatLnSpc="1">
            <a:prstTxWarp prst="textNoShape">
              <a:avLst/>
            </a:prstTxWarp>
          </a:bodyPr>
          <a:lstStyle>
            <a:lvl1pPr>
              <a:defRPr sz="1300"/>
            </a:lvl1pPr>
          </a:lstStyle>
          <a:p>
            <a:pPr>
              <a:defRPr/>
            </a:pPr>
            <a:endParaRPr lang="es-MX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7265" tIns="43633" rIns="87265" bIns="43633" numCol="1" anchor="t" anchorCtr="0" compatLnSpc="1">
            <a:prstTxWarp prst="textNoShape">
              <a:avLst/>
            </a:prstTxWarp>
          </a:bodyPr>
          <a:lstStyle>
            <a:lvl1pPr algn="ctr">
              <a:defRPr sz="1300"/>
            </a:lvl1pPr>
          </a:lstStyle>
          <a:p>
            <a:pPr>
              <a:defRPr/>
            </a:pPr>
            <a:endParaRPr lang="es-MX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7265" tIns="43633" rIns="87265" bIns="43633" numCol="1" anchor="t" anchorCtr="0" compatLnSpc="1">
            <a:prstTxWarp prst="textNoShape">
              <a:avLst/>
            </a:prstTxWarp>
          </a:bodyPr>
          <a:lstStyle>
            <a:lvl1pPr algn="r">
              <a:defRPr sz="1300"/>
            </a:lvl1pPr>
          </a:lstStyle>
          <a:p>
            <a:pPr>
              <a:defRPr/>
            </a:pPr>
            <a:fld id="{F82A4E42-C631-4CB2-A75B-F0C1359B9258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869950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+mj-lt"/>
          <a:ea typeface="+mj-ea"/>
          <a:cs typeface="+mj-cs"/>
        </a:defRPr>
      </a:lvl1pPr>
      <a:lvl2pPr algn="ctr" defTabSz="869950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Calibri" pitchFamily="34" charset="0"/>
        </a:defRPr>
      </a:lvl2pPr>
      <a:lvl3pPr algn="ctr" defTabSz="869950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Calibri" pitchFamily="34" charset="0"/>
        </a:defRPr>
      </a:lvl3pPr>
      <a:lvl4pPr algn="ctr" defTabSz="869950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Calibri" pitchFamily="34" charset="0"/>
        </a:defRPr>
      </a:lvl4pPr>
      <a:lvl5pPr algn="ctr" defTabSz="869950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Calibri" pitchFamily="34" charset="0"/>
        </a:defRPr>
      </a:lvl5pPr>
      <a:lvl6pPr marL="355489" algn="ctr" defTabSz="872676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</a:defRPr>
      </a:lvl6pPr>
      <a:lvl7pPr marL="710977" algn="ctr" defTabSz="872676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</a:defRPr>
      </a:lvl7pPr>
      <a:lvl8pPr marL="1066466" algn="ctr" defTabSz="872676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</a:defRPr>
      </a:lvl8pPr>
      <a:lvl9pPr marL="1421955" algn="ctr" defTabSz="872676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</a:defRPr>
      </a:lvl9pPr>
    </p:titleStyle>
    <p:bodyStyle>
      <a:lvl1pPr marL="325438" indent="-325438" algn="l" defTabSz="869950" rtl="0" eaLnBrk="0" fontAlgn="base" hangingPunct="0">
        <a:spcBef>
          <a:spcPct val="20000"/>
        </a:spcBef>
        <a:spcAft>
          <a:spcPct val="0"/>
        </a:spcAft>
        <a:buChar char="•"/>
        <a:defRPr sz="3000">
          <a:solidFill>
            <a:schemeClr val="tx1"/>
          </a:solidFill>
          <a:latin typeface="+mn-lt"/>
          <a:ea typeface="+mn-ea"/>
          <a:cs typeface="+mn-cs"/>
        </a:defRPr>
      </a:lvl1pPr>
      <a:lvl2pPr marL="706438" indent="-271463" algn="l" defTabSz="869950" rtl="0" eaLnBrk="0" fontAlgn="base" hangingPunct="0">
        <a:spcBef>
          <a:spcPct val="20000"/>
        </a:spcBef>
        <a:spcAft>
          <a:spcPct val="0"/>
        </a:spcAft>
        <a:buChar char="–"/>
        <a:defRPr sz="2600">
          <a:solidFill>
            <a:schemeClr val="tx1"/>
          </a:solidFill>
          <a:latin typeface="+mn-lt"/>
        </a:defRPr>
      </a:lvl2pPr>
      <a:lvl3pPr marL="1089025" indent="-215900" algn="l" defTabSz="869950" rtl="0" eaLnBrk="0" fontAlgn="base" hangingPunct="0">
        <a:spcBef>
          <a:spcPct val="20000"/>
        </a:spcBef>
        <a:spcAft>
          <a:spcPct val="0"/>
        </a:spcAft>
        <a:buChar char="•"/>
        <a:defRPr sz="2300">
          <a:solidFill>
            <a:schemeClr val="tx1"/>
          </a:solidFill>
          <a:latin typeface="+mn-lt"/>
        </a:defRPr>
      </a:lvl3pPr>
      <a:lvl4pPr marL="1525588" indent="-215900" algn="l" defTabSz="869950" rtl="0" eaLnBrk="0" fontAlgn="base" hangingPunct="0">
        <a:spcBef>
          <a:spcPct val="20000"/>
        </a:spcBef>
        <a:spcAft>
          <a:spcPct val="0"/>
        </a:spcAft>
        <a:buChar char="–"/>
        <a:defRPr sz="1900">
          <a:solidFill>
            <a:schemeClr val="tx1"/>
          </a:solidFill>
          <a:latin typeface="+mn-lt"/>
        </a:defRPr>
      </a:lvl4pPr>
      <a:lvl5pPr marL="1962150" indent="-215900" algn="l" defTabSz="869950" rtl="0" eaLnBrk="0" fontAlgn="base" hangingPunct="0">
        <a:spcBef>
          <a:spcPct val="20000"/>
        </a:spcBef>
        <a:spcAft>
          <a:spcPct val="0"/>
        </a:spcAft>
        <a:buChar char="»"/>
        <a:defRPr sz="1900">
          <a:solidFill>
            <a:schemeClr val="tx1"/>
          </a:solidFill>
          <a:latin typeface="+mn-lt"/>
        </a:defRPr>
      </a:lvl5pPr>
      <a:lvl6pPr marL="2319318" indent="-218478" algn="l" defTabSz="872676" rtl="0" fontAlgn="base">
        <a:spcBef>
          <a:spcPct val="20000"/>
        </a:spcBef>
        <a:spcAft>
          <a:spcPct val="0"/>
        </a:spcAft>
        <a:buChar char="»"/>
        <a:defRPr sz="1900">
          <a:solidFill>
            <a:schemeClr val="tx1"/>
          </a:solidFill>
          <a:latin typeface="+mn-lt"/>
        </a:defRPr>
      </a:lvl6pPr>
      <a:lvl7pPr marL="2674807" indent="-218478" algn="l" defTabSz="872676" rtl="0" fontAlgn="base">
        <a:spcBef>
          <a:spcPct val="20000"/>
        </a:spcBef>
        <a:spcAft>
          <a:spcPct val="0"/>
        </a:spcAft>
        <a:buChar char="»"/>
        <a:defRPr sz="1900">
          <a:solidFill>
            <a:schemeClr val="tx1"/>
          </a:solidFill>
          <a:latin typeface="+mn-lt"/>
        </a:defRPr>
      </a:lvl7pPr>
      <a:lvl8pPr marL="3030296" indent="-218478" algn="l" defTabSz="872676" rtl="0" fontAlgn="base">
        <a:spcBef>
          <a:spcPct val="20000"/>
        </a:spcBef>
        <a:spcAft>
          <a:spcPct val="0"/>
        </a:spcAft>
        <a:buChar char="»"/>
        <a:defRPr sz="1900">
          <a:solidFill>
            <a:schemeClr val="tx1"/>
          </a:solidFill>
          <a:latin typeface="+mn-lt"/>
        </a:defRPr>
      </a:lvl8pPr>
      <a:lvl9pPr marL="3385784" indent="-218478" algn="l" defTabSz="872676" rtl="0" fontAlgn="base">
        <a:spcBef>
          <a:spcPct val="20000"/>
        </a:spcBef>
        <a:spcAft>
          <a:spcPct val="0"/>
        </a:spcAft>
        <a:buChar char="»"/>
        <a:defRPr sz="1900">
          <a:solidFill>
            <a:schemeClr val="tx1"/>
          </a:solidFill>
          <a:latin typeface="+mn-lt"/>
        </a:defRPr>
      </a:lvl9pPr>
    </p:bodyStyle>
    <p:otherStyle>
      <a:defPPr>
        <a:defRPr lang="es-MX"/>
      </a:defPPr>
      <a:lvl1pPr marL="0" algn="l" defTabSz="710977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55489" algn="l" defTabSz="710977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710977" algn="l" defTabSz="710977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66466" algn="l" defTabSz="710977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421955" algn="l" defTabSz="710977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77444" algn="l" defTabSz="710977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132933" algn="l" defTabSz="710977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88422" algn="l" defTabSz="710977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843910" algn="l" defTabSz="710977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 Box 4"/>
          <p:cNvSpPr txBox="1">
            <a:spLocks noChangeArrowheads="1"/>
          </p:cNvSpPr>
          <p:nvPr/>
        </p:nvSpPr>
        <p:spPr bwMode="auto">
          <a:xfrm>
            <a:off x="2322513" y="239713"/>
            <a:ext cx="4460875" cy="588863"/>
          </a:xfrm>
          <a:prstGeom prst="rect">
            <a:avLst/>
          </a:prstGeom>
          <a:noFill/>
          <a:ln w="15875">
            <a:noFill/>
            <a:miter lim="800000"/>
            <a:headEnd/>
            <a:tailEnd/>
          </a:ln>
        </p:spPr>
        <p:txBody>
          <a:bodyPr lIns="71104" tIns="35552" rIns="71104" bIns="35552">
            <a:spAutoFit/>
          </a:bodyPr>
          <a:lstStyle/>
          <a:p>
            <a:pPr>
              <a:lnSpc>
                <a:spcPct val="120000"/>
              </a:lnSpc>
            </a:pPr>
            <a:r>
              <a:rPr lang="es-MX" altLang="es-MX" sz="600" dirty="0"/>
              <a:t>NOMBRE DEL PROVEEDOR:</a:t>
            </a:r>
          </a:p>
          <a:p>
            <a:pPr>
              <a:lnSpc>
                <a:spcPct val="120000"/>
              </a:lnSpc>
            </a:pPr>
            <a:endParaRPr lang="es-MX" altLang="es-MX" sz="600" dirty="0" smtClean="0"/>
          </a:p>
          <a:p>
            <a:pPr>
              <a:lnSpc>
                <a:spcPct val="120000"/>
              </a:lnSpc>
            </a:pPr>
            <a:r>
              <a:rPr lang="es-MX" altLang="es-MX" sz="600" dirty="0" smtClean="0"/>
              <a:t>DOMICILIO </a:t>
            </a:r>
            <a:r>
              <a:rPr lang="es-MX" altLang="es-MX" sz="600" dirty="0"/>
              <a:t>DEL PROVEEDOR:</a:t>
            </a:r>
          </a:p>
          <a:p>
            <a:pPr>
              <a:lnSpc>
                <a:spcPct val="120000"/>
              </a:lnSpc>
            </a:pPr>
            <a:endParaRPr lang="es-MX" altLang="es-MX" sz="200" b="1" dirty="0" smtClean="0"/>
          </a:p>
          <a:p>
            <a:pPr>
              <a:lnSpc>
                <a:spcPct val="120000"/>
              </a:lnSpc>
            </a:pPr>
            <a:endParaRPr lang="es-MX" altLang="es-MX" sz="200" b="1" dirty="0"/>
          </a:p>
          <a:p>
            <a:pPr>
              <a:lnSpc>
                <a:spcPct val="120000"/>
              </a:lnSpc>
            </a:pPr>
            <a:r>
              <a:rPr lang="es-MX" altLang="es-MX" sz="600" dirty="0"/>
              <a:t>REGISTRO FEDERAL DE CONTRIBUYENTES:  </a:t>
            </a:r>
            <a:r>
              <a:rPr lang="es-MX" altLang="es-MX" sz="600" dirty="0" smtClean="0"/>
              <a:t>              </a:t>
            </a:r>
            <a:r>
              <a:rPr lang="es-MX" altLang="es-MX" sz="600" dirty="0"/>
              <a:t>TELÉFONO</a:t>
            </a:r>
            <a:r>
              <a:rPr lang="es-MX" altLang="es-MX" sz="600" dirty="0" smtClean="0"/>
              <a:t>:</a:t>
            </a:r>
            <a:endParaRPr lang="es-ES" altLang="es-MX" sz="600" dirty="0"/>
          </a:p>
        </p:txBody>
      </p:sp>
      <p:sp>
        <p:nvSpPr>
          <p:cNvPr id="2051" name="Rectangle 5"/>
          <p:cNvSpPr>
            <a:spLocks noChangeArrowheads="1"/>
          </p:cNvSpPr>
          <p:nvPr/>
        </p:nvSpPr>
        <p:spPr bwMode="auto">
          <a:xfrm>
            <a:off x="2322513" y="252413"/>
            <a:ext cx="4498975" cy="744537"/>
          </a:xfrm>
          <a:prstGeom prst="rect">
            <a:avLst/>
          </a:prstGeom>
          <a:noFill/>
          <a:ln w="1587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lIns="71104" tIns="35552" rIns="71104" bIns="35552" anchor="ctr"/>
          <a:lstStyle/>
          <a:p>
            <a:endParaRPr lang="es-MX" altLang="es-MX"/>
          </a:p>
        </p:txBody>
      </p:sp>
      <p:sp>
        <p:nvSpPr>
          <p:cNvPr id="2052" name="Rectangle 6"/>
          <p:cNvSpPr>
            <a:spLocks noChangeArrowheads="1"/>
          </p:cNvSpPr>
          <p:nvPr/>
        </p:nvSpPr>
        <p:spPr bwMode="auto">
          <a:xfrm>
            <a:off x="6886575" y="254000"/>
            <a:ext cx="2160588" cy="722313"/>
          </a:xfrm>
          <a:prstGeom prst="rect">
            <a:avLst/>
          </a:prstGeom>
          <a:noFill/>
          <a:ln w="15875">
            <a:solidFill>
              <a:schemeClr val="tx1"/>
            </a:solidFill>
            <a:miter lim="800000"/>
            <a:headEnd/>
            <a:tailEnd/>
          </a:ln>
        </p:spPr>
        <p:txBody>
          <a:bodyPr wrap="none" lIns="71104" tIns="35552" rIns="71104" bIns="35552" anchor="ctr"/>
          <a:lstStyle/>
          <a:p>
            <a:endParaRPr lang="es-MX" altLang="es-MX"/>
          </a:p>
        </p:txBody>
      </p:sp>
      <p:sp>
        <p:nvSpPr>
          <p:cNvPr id="2053" name="Text Box 7"/>
          <p:cNvSpPr txBox="1">
            <a:spLocks noChangeArrowheads="1"/>
          </p:cNvSpPr>
          <p:nvPr/>
        </p:nvSpPr>
        <p:spPr bwMode="auto">
          <a:xfrm>
            <a:off x="6886575" y="219075"/>
            <a:ext cx="2214563" cy="159515"/>
          </a:xfrm>
          <a:prstGeom prst="rect">
            <a:avLst/>
          </a:prstGeom>
          <a:noFill/>
          <a:ln w="15875">
            <a:noFill/>
            <a:miter lim="800000"/>
            <a:headEnd/>
            <a:tailEnd/>
          </a:ln>
        </p:spPr>
        <p:txBody>
          <a:bodyPr lIns="71104" tIns="35552" rIns="71104" bIns="35552">
            <a:spAutoFit/>
          </a:bodyPr>
          <a:lstStyle/>
          <a:p>
            <a:pPr>
              <a:lnSpc>
                <a:spcPct val="95000"/>
              </a:lnSpc>
            </a:pPr>
            <a:r>
              <a:rPr lang="es-MX" altLang="es-MX" sz="600" b="1" dirty="0"/>
              <a:t>FUNDAMENTO LEGAL DE ADJUDICACIÓN</a:t>
            </a:r>
            <a:r>
              <a:rPr lang="es-MX" altLang="es-MX" sz="600" b="1" dirty="0" smtClean="0"/>
              <a:t>:</a:t>
            </a:r>
            <a:endParaRPr lang="es-MX" altLang="es-MX" sz="600" b="1" dirty="0"/>
          </a:p>
        </p:txBody>
      </p:sp>
      <p:sp>
        <p:nvSpPr>
          <p:cNvPr id="2054" name="Text Box 8"/>
          <p:cNvSpPr txBox="1">
            <a:spLocks noChangeArrowheads="1"/>
          </p:cNvSpPr>
          <p:nvPr/>
        </p:nvSpPr>
        <p:spPr bwMode="auto">
          <a:xfrm>
            <a:off x="6884988" y="647700"/>
            <a:ext cx="1979612" cy="209550"/>
          </a:xfrm>
          <a:prstGeom prst="rect">
            <a:avLst/>
          </a:prstGeom>
          <a:noFill/>
          <a:ln w="15875">
            <a:noFill/>
            <a:miter lim="800000"/>
            <a:headEnd/>
            <a:tailEnd/>
          </a:ln>
        </p:spPr>
        <p:txBody>
          <a:bodyPr lIns="71104" tIns="35552" rIns="71104" bIns="35552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s-MX" altLang="es-MX" sz="600"/>
              <a:t>MODALIDAD DE LA ADJUDICACIÓN:</a:t>
            </a:r>
            <a:endParaRPr lang="es-MX" altLang="es-MX" sz="600" b="1"/>
          </a:p>
        </p:txBody>
      </p:sp>
      <p:sp>
        <p:nvSpPr>
          <p:cNvPr id="2055" name="Rectangle 10"/>
          <p:cNvSpPr>
            <a:spLocks noChangeArrowheads="1"/>
          </p:cNvSpPr>
          <p:nvPr/>
        </p:nvSpPr>
        <p:spPr bwMode="auto">
          <a:xfrm>
            <a:off x="2327275" y="1057275"/>
            <a:ext cx="4497388" cy="500063"/>
          </a:xfrm>
          <a:prstGeom prst="rect">
            <a:avLst/>
          </a:prstGeom>
          <a:noFill/>
          <a:ln w="15875">
            <a:solidFill>
              <a:schemeClr val="tx1"/>
            </a:solidFill>
            <a:miter lim="800000"/>
            <a:headEnd/>
            <a:tailEnd/>
          </a:ln>
        </p:spPr>
        <p:txBody>
          <a:bodyPr wrap="none" lIns="71104" tIns="35552" rIns="71104" bIns="35552" anchor="ctr"/>
          <a:lstStyle/>
          <a:p>
            <a:endParaRPr lang="es-MX" altLang="es-MX"/>
          </a:p>
        </p:txBody>
      </p:sp>
      <p:sp>
        <p:nvSpPr>
          <p:cNvPr id="2056" name="Rectangle 11"/>
          <p:cNvSpPr>
            <a:spLocks noChangeArrowheads="1"/>
          </p:cNvSpPr>
          <p:nvPr/>
        </p:nvSpPr>
        <p:spPr bwMode="auto">
          <a:xfrm>
            <a:off x="2322513" y="1603375"/>
            <a:ext cx="4498975" cy="436563"/>
          </a:xfrm>
          <a:prstGeom prst="rect">
            <a:avLst/>
          </a:prstGeom>
          <a:noFill/>
          <a:ln w="15875">
            <a:solidFill>
              <a:schemeClr val="tx1"/>
            </a:solidFill>
            <a:miter lim="800000"/>
            <a:headEnd/>
            <a:tailEnd/>
          </a:ln>
        </p:spPr>
        <p:txBody>
          <a:bodyPr wrap="none" lIns="71104" tIns="35552" rIns="71104" bIns="35552" anchor="ctr"/>
          <a:lstStyle/>
          <a:p>
            <a:endParaRPr lang="es-MX" altLang="es-MX"/>
          </a:p>
        </p:txBody>
      </p:sp>
      <p:sp>
        <p:nvSpPr>
          <p:cNvPr id="2057" name="Rectangle 12"/>
          <p:cNvSpPr>
            <a:spLocks noChangeArrowheads="1"/>
          </p:cNvSpPr>
          <p:nvPr/>
        </p:nvSpPr>
        <p:spPr bwMode="auto">
          <a:xfrm>
            <a:off x="2322513" y="2081213"/>
            <a:ext cx="4498975" cy="636587"/>
          </a:xfrm>
          <a:prstGeom prst="rect">
            <a:avLst/>
          </a:prstGeom>
          <a:noFill/>
          <a:ln w="15875">
            <a:solidFill>
              <a:schemeClr val="tx1"/>
            </a:solidFill>
            <a:miter lim="800000"/>
            <a:headEnd/>
            <a:tailEnd/>
          </a:ln>
        </p:spPr>
        <p:txBody>
          <a:bodyPr wrap="none" lIns="71104" tIns="35552" rIns="71104" bIns="35552" anchor="ctr"/>
          <a:lstStyle/>
          <a:p>
            <a:endParaRPr lang="es-MX" altLang="es-MX"/>
          </a:p>
        </p:txBody>
      </p:sp>
      <p:sp>
        <p:nvSpPr>
          <p:cNvPr id="2058" name="Rectangle 14"/>
          <p:cNvSpPr>
            <a:spLocks noChangeArrowheads="1"/>
          </p:cNvSpPr>
          <p:nvPr/>
        </p:nvSpPr>
        <p:spPr bwMode="auto">
          <a:xfrm>
            <a:off x="6886575" y="1050925"/>
            <a:ext cx="2159000" cy="381000"/>
          </a:xfrm>
          <a:prstGeom prst="rect">
            <a:avLst/>
          </a:prstGeom>
          <a:noFill/>
          <a:ln w="15875">
            <a:solidFill>
              <a:schemeClr val="tx1"/>
            </a:solidFill>
            <a:miter lim="800000"/>
            <a:headEnd/>
            <a:tailEnd/>
          </a:ln>
        </p:spPr>
        <p:txBody>
          <a:bodyPr wrap="none" lIns="71104" tIns="35552" rIns="71104" bIns="35552" anchor="ctr"/>
          <a:lstStyle/>
          <a:p>
            <a:endParaRPr lang="es-MX" altLang="es-MX"/>
          </a:p>
        </p:txBody>
      </p:sp>
      <p:sp>
        <p:nvSpPr>
          <p:cNvPr id="2059" name="Rectangle 15"/>
          <p:cNvSpPr>
            <a:spLocks noChangeArrowheads="1"/>
          </p:cNvSpPr>
          <p:nvPr/>
        </p:nvSpPr>
        <p:spPr bwMode="auto">
          <a:xfrm>
            <a:off x="6886575" y="1479550"/>
            <a:ext cx="2159000" cy="381000"/>
          </a:xfrm>
          <a:prstGeom prst="rect">
            <a:avLst/>
          </a:prstGeom>
          <a:noFill/>
          <a:ln w="15875">
            <a:solidFill>
              <a:schemeClr val="tx1"/>
            </a:solidFill>
            <a:miter lim="800000"/>
            <a:headEnd/>
            <a:tailEnd/>
          </a:ln>
        </p:spPr>
        <p:txBody>
          <a:bodyPr wrap="none" lIns="71104" tIns="35552" rIns="71104" bIns="35552" anchor="ctr"/>
          <a:lstStyle/>
          <a:p>
            <a:endParaRPr lang="es-MX" altLang="es-MX"/>
          </a:p>
        </p:txBody>
      </p:sp>
      <p:sp>
        <p:nvSpPr>
          <p:cNvPr id="2060" name="Rectangle 16"/>
          <p:cNvSpPr>
            <a:spLocks noChangeArrowheads="1"/>
          </p:cNvSpPr>
          <p:nvPr/>
        </p:nvSpPr>
        <p:spPr bwMode="auto">
          <a:xfrm>
            <a:off x="6886575" y="1924050"/>
            <a:ext cx="2159000" cy="381000"/>
          </a:xfrm>
          <a:prstGeom prst="rect">
            <a:avLst/>
          </a:prstGeom>
          <a:noFill/>
          <a:ln w="15875">
            <a:solidFill>
              <a:schemeClr val="tx1"/>
            </a:solidFill>
            <a:miter lim="800000"/>
            <a:headEnd/>
            <a:tailEnd/>
          </a:ln>
        </p:spPr>
        <p:txBody>
          <a:bodyPr wrap="none" lIns="71104" tIns="35552" rIns="71104" bIns="35552" anchor="ctr"/>
          <a:lstStyle/>
          <a:p>
            <a:endParaRPr lang="es-MX" altLang="es-MX"/>
          </a:p>
        </p:txBody>
      </p:sp>
      <p:sp>
        <p:nvSpPr>
          <p:cNvPr id="2061" name="Rectangle 17"/>
          <p:cNvSpPr>
            <a:spLocks noChangeArrowheads="1"/>
          </p:cNvSpPr>
          <p:nvPr/>
        </p:nvSpPr>
        <p:spPr bwMode="auto">
          <a:xfrm>
            <a:off x="6886575" y="2376488"/>
            <a:ext cx="2159000" cy="381000"/>
          </a:xfrm>
          <a:prstGeom prst="rect">
            <a:avLst/>
          </a:prstGeom>
          <a:noFill/>
          <a:ln w="15875">
            <a:solidFill>
              <a:schemeClr val="tx1"/>
            </a:solidFill>
            <a:miter lim="800000"/>
            <a:headEnd/>
            <a:tailEnd/>
          </a:ln>
        </p:spPr>
        <p:txBody>
          <a:bodyPr wrap="none" lIns="71104" tIns="35552" rIns="71104" bIns="35552" anchor="ctr"/>
          <a:lstStyle/>
          <a:p>
            <a:endParaRPr lang="es-MX" altLang="es-MX"/>
          </a:p>
        </p:txBody>
      </p:sp>
      <p:sp>
        <p:nvSpPr>
          <p:cNvPr id="2062" name="Rectangle 18"/>
          <p:cNvSpPr>
            <a:spLocks noChangeArrowheads="1"/>
          </p:cNvSpPr>
          <p:nvPr/>
        </p:nvSpPr>
        <p:spPr bwMode="auto">
          <a:xfrm>
            <a:off x="96838" y="1054100"/>
            <a:ext cx="2159000" cy="381000"/>
          </a:xfrm>
          <a:prstGeom prst="rect">
            <a:avLst/>
          </a:prstGeom>
          <a:noFill/>
          <a:ln w="15875">
            <a:solidFill>
              <a:schemeClr val="tx1"/>
            </a:solidFill>
            <a:miter lim="800000"/>
            <a:headEnd/>
            <a:tailEnd/>
          </a:ln>
        </p:spPr>
        <p:txBody>
          <a:bodyPr wrap="none" lIns="71104" tIns="35552" rIns="71104" bIns="35552" anchor="ctr"/>
          <a:lstStyle/>
          <a:p>
            <a:endParaRPr lang="es-MX" altLang="es-MX"/>
          </a:p>
        </p:txBody>
      </p:sp>
      <p:sp>
        <p:nvSpPr>
          <p:cNvPr id="2063" name="Rectangle 19"/>
          <p:cNvSpPr>
            <a:spLocks noChangeArrowheads="1"/>
          </p:cNvSpPr>
          <p:nvPr/>
        </p:nvSpPr>
        <p:spPr bwMode="auto">
          <a:xfrm>
            <a:off x="96838" y="1485900"/>
            <a:ext cx="2159000" cy="381000"/>
          </a:xfrm>
          <a:prstGeom prst="rect">
            <a:avLst/>
          </a:prstGeom>
          <a:noFill/>
          <a:ln w="15875">
            <a:solidFill>
              <a:schemeClr val="tx1"/>
            </a:solidFill>
            <a:miter lim="800000"/>
            <a:headEnd/>
            <a:tailEnd/>
          </a:ln>
        </p:spPr>
        <p:txBody>
          <a:bodyPr wrap="none" lIns="71104" tIns="35552" rIns="71104" bIns="35552" anchor="ctr"/>
          <a:lstStyle/>
          <a:p>
            <a:endParaRPr lang="es-MX" altLang="es-MX"/>
          </a:p>
        </p:txBody>
      </p:sp>
      <p:sp>
        <p:nvSpPr>
          <p:cNvPr id="2064" name="Rectangle 20"/>
          <p:cNvSpPr>
            <a:spLocks noChangeArrowheads="1"/>
          </p:cNvSpPr>
          <p:nvPr/>
        </p:nvSpPr>
        <p:spPr bwMode="auto">
          <a:xfrm>
            <a:off x="96838" y="1928813"/>
            <a:ext cx="2159000" cy="381000"/>
          </a:xfrm>
          <a:prstGeom prst="rect">
            <a:avLst/>
          </a:prstGeom>
          <a:noFill/>
          <a:ln w="15875">
            <a:solidFill>
              <a:schemeClr val="tx1"/>
            </a:solidFill>
            <a:miter lim="800000"/>
            <a:headEnd/>
            <a:tailEnd/>
          </a:ln>
        </p:spPr>
        <p:txBody>
          <a:bodyPr wrap="none" lIns="71104" tIns="35552" rIns="71104" bIns="35552" anchor="ctr"/>
          <a:lstStyle/>
          <a:p>
            <a:endParaRPr lang="es-MX" altLang="es-MX"/>
          </a:p>
        </p:txBody>
      </p:sp>
      <p:sp>
        <p:nvSpPr>
          <p:cNvPr id="2065" name="Rectangle 21"/>
          <p:cNvSpPr>
            <a:spLocks noChangeArrowheads="1"/>
          </p:cNvSpPr>
          <p:nvPr/>
        </p:nvSpPr>
        <p:spPr bwMode="auto">
          <a:xfrm>
            <a:off x="96838" y="2363788"/>
            <a:ext cx="2159000" cy="381000"/>
          </a:xfrm>
          <a:prstGeom prst="rect">
            <a:avLst/>
          </a:prstGeom>
          <a:noFill/>
          <a:ln w="15875">
            <a:solidFill>
              <a:schemeClr val="tx1"/>
            </a:solidFill>
            <a:miter lim="800000"/>
            <a:headEnd/>
            <a:tailEnd/>
          </a:ln>
        </p:spPr>
        <p:txBody>
          <a:bodyPr wrap="none" lIns="71104" tIns="35552" rIns="71104" bIns="35552" anchor="ctr"/>
          <a:lstStyle/>
          <a:p>
            <a:endParaRPr lang="es-MX" altLang="es-MX"/>
          </a:p>
        </p:txBody>
      </p:sp>
      <p:sp>
        <p:nvSpPr>
          <p:cNvPr id="2066" name="Text Box 22"/>
          <p:cNvSpPr txBox="1">
            <a:spLocks noChangeArrowheads="1"/>
          </p:cNvSpPr>
          <p:nvPr/>
        </p:nvSpPr>
        <p:spPr bwMode="auto">
          <a:xfrm>
            <a:off x="96838" y="1062038"/>
            <a:ext cx="1492250" cy="210298"/>
          </a:xfrm>
          <a:prstGeom prst="rect">
            <a:avLst/>
          </a:prstGeom>
          <a:noFill/>
          <a:ln w="15875">
            <a:noFill/>
            <a:miter lim="800000"/>
            <a:headEnd/>
            <a:tailEnd/>
          </a:ln>
        </p:spPr>
        <p:txBody>
          <a:bodyPr lIns="71104" tIns="35552" rIns="71104" bIns="35552">
            <a:spAutoFit/>
          </a:bodyPr>
          <a:lstStyle/>
          <a:p>
            <a:r>
              <a:rPr lang="es-MX" altLang="es-MX" sz="600" dirty="0"/>
              <a:t>FECHA DE FIRMA:</a:t>
            </a:r>
          </a:p>
          <a:p>
            <a:endParaRPr lang="es-MX" altLang="es-MX" sz="300" dirty="0"/>
          </a:p>
        </p:txBody>
      </p:sp>
      <p:sp>
        <p:nvSpPr>
          <p:cNvPr id="2067" name="Text Box 23"/>
          <p:cNvSpPr txBox="1">
            <a:spLocks noChangeArrowheads="1"/>
          </p:cNvSpPr>
          <p:nvPr/>
        </p:nvSpPr>
        <p:spPr bwMode="auto">
          <a:xfrm>
            <a:off x="96838" y="1493838"/>
            <a:ext cx="2109787" cy="256464"/>
          </a:xfrm>
          <a:prstGeom prst="rect">
            <a:avLst/>
          </a:prstGeom>
          <a:noFill/>
          <a:ln w="15875">
            <a:noFill/>
            <a:miter lim="800000"/>
            <a:headEnd/>
            <a:tailEnd/>
          </a:ln>
        </p:spPr>
        <p:txBody>
          <a:bodyPr lIns="71104" tIns="35552" rIns="71104" bIns="35552">
            <a:spAutoFit/>
          </a:bodyPr>
          <a:lstStyle/>
          <a:p>
            <a:r>
              <a:rPr lang="es-MX" altLang="es-MX" sz="600" dirty="0"/>
              <a:t>NÚMERO DE PEDIDO:</a:t>
            </a:r>
          </a:p>
          <a:p>
            <a:endParaRPr lang="es-MX" altLang="es-MX" sz="600" b="1" dirty="0"/>
          </a:p>
        </p:txBody>
      </p:sp>
      <p:sp>
        <p:nvSpPr>
          <p:cNvPr id="2068" name="Text Box 24"/>
          <p:cNvSpPr txBox="1">
            <a:spLocks noChangeArrowheads="1"/>
          </p:cNvSpPr>
          <p:nvPr/>
        </p:nvSpPr>
        <p:spPr bwMode="auto">
          <a:xfrm>
            <a:off x="96838" y="2355850"/>
            <a:ext cx="2109787" cy="430358"/>
          </a:xfrm>
          <a:prstGeom prst="rect">
            <a:avLst/>
          </a:prstGeom>
          <a:noFill/>
          <a:ln w="15875">
            <a:noFill/>
            <a:miter lim="800000"/>
            <a:headEnd/>
            <a:tailEnd/>
          </a:ln>
        </p:spPr>
        <p:txBody>
          <a:bodyPr lIns="71104" tIns="35552" rIns="71104" bIns="35552">
            <a:spAutoFit/>
          </a:bodyPr>
          <a:lstStyle/>
          <a:p>
            <a:pPr algn="just">
              <a:lnSpc>
                <a:spcPct val="90000"/>
              </a:lnSpc>
            </a:pPr>
            <a:r>
              <a:rPr lang="es-MX" altLang="es-MX" sz="600" b="1" dirty="0"/>
              <a:t>PARTIDA PRESUPUESTARIA:</a:t>
            </a:r>
          </a:p>
          <a:p>
            <a:pPr algn="just">
              <a:lnSpc>
                <a:spcPct val="90000"/>
              </a:lnSpc>
            </a:pPr>
            <a:endParaRPr lang="es-MX" altLang="es-MX" sz="600" b="1" dirty="0"/>
          </a:p>
          <a:p>
            <a:pPr algn="just">
              <a:lnSpc>
                <a:spcPct val="90000"/>
              </a:lnSpc>
            </a:pPr>
            <a:endParaRPr lang="es-MX" altLang="es-MX" sz="600" b="1" dirty="0"/>
          </a:p>
          <a:p>
            <a:pPr algn="just">
              <a:lnSpc>
                <a:spcPct val="90000"/>
              </a:lnSpc>
            </a:pPr>
            <a:endParaRPr lang="es-MX" altLang="es-MX" sz="600" b="1" dirty="0"/>
          </a:p>
          <a:p>
            <a:pPr algn="just">
              <a:lnSpc>
                <a:spcPct val="85000"/>
              </a:lnSpc>
            </a:pPr>
            <a:endParaRPr lang="es-MX" altLang="es-MX" sz="100" b="1" dirty="0"/>
          </a:p>
          <a:p>
            <a:pPr algn="just">
              <a:lnSpc>
                <a:spcPct val="85000"/>
              </a:lnSpc>
            </a:pPr>
            <a:endParaRPr lang="es-MX" altLang="es-MX" sz="100" b="1" dirty="0"/>
          </a:p>
        </p:txBody>
      </p:sp>
      <p:sp>
        <p:nvSpPr>
          <p:cNvPr id="2069" name="Text Box 26"/>
          <p:cNvSpPr txBox="1">
            <a:spLocks noChangeArrowheads="1"/>
          </p:cNvSpPr>
          <p:nvPr/>
        </p:nvSpPr>
        <p:spPr bwMode="auto">
          <a:xfrm>
            <a:off x="1382713" y="1914525"/>
            <a:ext cx="823912" cy="209550"/>
          </a:xfrm>
          <a:prstGeom prst="rect">
            <a:avLst/>
          </a:prstGeom>
          <a:noFill/>
          <a:ln w="15875">
            <a:noFill/>
            <a:miter lim="800000"/>
            <a:headEnd/>
            <a:tailEnd/>
          </a:ln>
        </p:spPr>
        <p:txBody>
          <a:bodyPr lIns="71104" tIns="35552" rIns="71104" bIns="35552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MX" altLang="es-MX" sz="600" b="1"/>
              <a:t>REQUISICIÓN:</a:t>
            </a:r>
          </a:p>
        </p:txBody>
      </p:sp>
      <p:sp>
        <p:nvSpPr>
          <p:cNvPr id="2070" name="Text Box 27"/>
          <p:cNvSpPr txBox="1">
            <a:spLocks noChangeArrowheads="1"/>
          </p:cNvSpPr>
          <p:nvPr/>
        </p:nvSpPr>
        <p:spPr bwMode="auto">
          <a:xfrm>
            <a:off x="2309813" y="1593850"/>
            <a:ext cx="4422775" cy="467741"/>
          </a:xfrm>
          <a:prstGeom prst="rect">
            <a:avLst/>
          </a:prstGeom>
          <a:noFill/>
          <a:ln w="15875">
            <a:noFill/>
            <a:miter lim="800000"/>
            <a:headEnd/>
            <a:tailEnd/>
          </a:ln>
        </p:spPr>
        <p:txBody>
          <a:bodyPr lIns="71104" tIns="35552" rIns="71104" bIns="35552">
            <a:spAutoFit/>
          </a:bodyPr>
          <a:lstStyle/>
          <a:p>
            <a:pPr>
              <a:lnSpc>
                <a:spcPct val="130000"/>
              </a:lnSpc>
            </a:pPr>
            <a:r>
              <a:rPr lang="es-MX" altLang="es-MX" sz="600" dirty="0"/>
              <a:t>VIGENCIA DEL PEDIDO:</a:t>
            </a:r>
          </a:p>
          <a:p>
            <a:pPr>
              <a:lnSpc>
                <a:spcPct val="130000"/>
              </a:lnSpc>
            </a:pPr>
            <a:endParaRPr lang="es-MX" altLang="es-MX" sz="600" dirty="0"/>
          </a:p>
          <a:p>
            <a:pPr>
              <a:lnSpc>
                <a:spcPct val="130000"/>
              </a:lnSpc>
            </a:pPr>
            <a:endParaRPr lang="es-MX" altLang="es-MX" sz="600" dirty="0"/>
          </a:p>
          <a:p>
            <a:pPr>
              <a:lnSpc>
                <a:spcPct val="130000"/>
              </a:lnSpc>
            </a:pPr>
            <a:endParaRPr lang="es-MX" altLang="es-MX" sz="200" dirty="0"/>
          </a:p>
        </p:txBody>
      </p:sp>
      <p:sp>
        <p:nvSpPr>
          <p:cNvPr id="2071" name="Text Box 28"/>
          <p:cNvSpPr txBox="1">
            <a:spLocks noChangeArrowheads="1"/>
          </p:cNvSpPr>
          <p:nvPr/>
        </p:nvSpPr>
        <p:spPr bwMode="auto">
          <a:xfrm>
            <a:off x="2309813" y="1050925"/>
            <a:ext cx="4473575" cy="441130"/>
          </a:xfrm>
          <a:prstGeom prst="rect">
            <a:avLst/>
          </a:prstGeom>
          <a:noFill/>
          <a:ln w="15875">
            <a:noFill/>
            <a:miter lim="800000"/>
            <a:headEnd/>
            <a:tailEnd/>
          </a:ln>
        </p:spPr>
        <p:txBody>
          <a:bodyPr lIns="71104" tIns="35552" rIns="71104" bIns="35552">
            <a:spAutoFit/>
          </a:bodyPr>
          <a:lstStyle/>
          <a:p>
            <a:r>
              <a:rPr lang="es-MX" altLang="es-MX" sz="600" dirty="0"/>
              <a:t>LUGAR DE ENTREGA DE LOS BIENES (CONDICIONES ESPECIALES):</a:t>
            </a:r>
          </a:p>
          <a:p>
            <a:endParaRPr lang="es-MX" altLang="es-MX" sz="600" b="1" dirty="0"/>
          </a:p>
          <a:p>
            <a:endParaRPr lang="es-MX" altLang="es-MX" sz="600" b="1" dirty="0"/>
          </a:p>
          <a:p>
            <a:endParaRPr lang="es-MX" altLang="es-MX" sz="200" b="1" dirty="0"/>
          </a:p>
          <a:p>
            <a:endParaRPr lang="es-MX" altLang="es-MX" sz="400" dirty="0"/>
          </a:p>
        </p:txBody>
      </p:sp>
      <p:sp>
        <p:nvSpPr>
          <p:cNvPr id="2072" name="Line 29"/>
          <p:cNvSpPr>
            <a:spLocks noChangeShapeType="1"/>
          </p:cNvSpPr>
          <p:nvPr/>
        </p:nvSpPr>
        <p:spPr bwMode="auto">
          <a:xfrm>
            <a:off x="1382713" y="1924050"/>
            <a:ext cx="0" cy="381000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/>
          </a:ln>
        </p:spPr>
        <p:txBody>
          <a:bodyPr lIns="71104" tIns="35552" rIns="71104" bIns="35552"/>
          <a:lstStyle/>
          <a:p>
            <a:endParaRPr lang="es-AR"/>
          </a:p>
        </p:txBody>
      </p:sp>
      <p:sp>
        <p:nvSpPr>
          <p:cNvPr id="2073" name="Text Box 30"/>
          <p:cNvSpPr txBox="1">
            <a:spLocks noChangeArrowheads="1"/>
          </p:cNvSpPr>
          <p:nvPr/>
        </p:nvSpPr>
        <p:spPr bwMode="auto">
          <a:xfrm>
            <a:off x="2309813" y="2103438"/>
            <a:ext cx="4524375" cy="558800"/>
          </a:xfrm>
          <a:prstGeom prst="rect">
            <a:avLst/>
          </a:prstGeom>
          <a:noFill/>
          <a:ln w="15875">
            <a:noFill/>
            <a:miter lim="800000"/>
            <a:headEnd/>
            <a:tailEnd/>
          </a:ln>
        </p:spPr>
        <p:txBody>
          <a:bodyPr lIns="71104" tIns="35552" rIns="71104" bIns="35552">
            <a:spAutoFit/>
          </a:bodyPr>
          <a:lstStyle/>
          <a:p>
            <a:pPr>
              <a:lnSpc>
                <a:spcPct val="95000"/>
              </a:lnSpc>
            </a:pPr>
            <a:r>
              <a:rPr lang="es-MX" altLang="es-MX" sz="600" dirty="0"/>
              <a:t>FUNDAMENTO LEGAL Y PLAZO PARA EFECTUAR EL PAGO:</a:t>
            </a:r>
          </a:p>
          <a:p>
            <a:pPr>
              <a:lnSpc>
                <a:spcPct val="95000"/>
              </a:lnSpc>
            </a:pPr>
            <a:endParaRPr lang="es-MX" altLang="es-MX" sz="200" b="1" dirty="0"/>
          </a:p>
          <a:p>
            <a:pPr algn="just"/>
            <a:r>
              <a:rPr lang="es-MX" altLang="es-MX" sz="600" b="1" dirty="0"/>
              <a:t>EN TÉRMINOS DEL ARTÍCULO 51 DE LA LEY DE ADQUISICIONES, ARRENDAMIENTOS Y SERVICIOS DEL SECTOR PÚBLICO, LOS PAGOS QUE SE GENEREN SE REALIZARÁN DENTRO DE LOS 20 (VEINTE) DÍAS NATURALES CONTADOS A PARTIR DE LA ENTREGA DE LAS FACTURAS RESPECTIVAS, UNA VEZ ENTREGADOS LOS BIENES A ENTERA SATISFACCIÓN DEL ÁREA REQUIRENTE.</a:t>
            </a:r>
          </a:p>
        </p:txBody>
      </p:sp>
      <p:sp>
        <p:nvSpPr>
          <p:cNvPr id="2074" name="Text Box 31"/>
          <p:cNvSpPr txBox="1">
            <a:spLocks noChangeArrowheads="1"/>
          </p:cNvSpPr>
          <p:nvPr/>
        </p:nvSpPr>
        <p:spPr bwMode="auto">
          <a:xfrm>
            <a:off x="6886575" y="1427163"/>
            <a:ext cx="2108200" cy="193178"/>
          </a:xfrm>
          <a:prstGeom prst="rect">
            <a:avLst/>
          </a:prstGeom>
          <a:noFill/>
          <a:ln w="15875">
            <a:noFill/>
            <a:miter lim="800000"/>
            <a:headEnd/>
            <a:tailEnd/>
          </a:ln>
        </p:spPr>
        <p:txBody>
          <a:bodyPr lIns="71104" tIns="35552" rIns="71104" bIns="35552">
            <a:spAutoFit/>
          </a:bodyPr>
          <a:lstStyle/>
          <a:p>
            <a:pPr>
              <a:lnSpc>
                <a:spcPct val="150000"/>
              </a:lnSpc>
            </a:pPr>
            <a:r>
              <a:rPr lang="es-MX" altLang="es-MX" sz="600" dirty="0"/>
              <a:t>MONTO DE LA PÓLIZA DE RESPONSABILIDAD CIVIL</a:t>
            </a:r>
            <a:r>
              <a:rPr lang="es-MX" altLang="es-MX" sz="600" dirty="0" smtClean="0"/>
              <a:t>:</a:t>
            </a:r>
            <a:endParaRPr lang="es-MX" altLang="es-MX" sz="600" dirty="0"/>
          </a:p>
        </p:txBody>
      </p:sp>
      <p:sp>
        <p:nvSpPr>
          <p:cNvPr id="2075" name="Text Box 32"/>
          <p:cNvSpPr txBox="1">
            <a:spLocks noChangeArrowheads="1"/>
          </p:cNvSpPr>
          <p:nvPr/>
        </p:nvSpPr>
        <p:spPr bwMode="auto">
          <a:xfrm>
            <a:off x="6886575" y="1016000"/>
            <a:ext cx="2108200" cy="394964"/>
          </a:xfrm>
          <a:prstGeom prst="rect">
            <a:avLst/>
          </a:prstGeom>
          <a:noFill/>
          <a:ln w="15875">
            <a:noFill/>
            <a:miter lim="800000"/>
            <a:headEnd/>
            <a:tailEnd/>
          </a:ln>
        </p:spPr>
        <p:txBody>
          <a:bodyPr lIns="71104" tIns="35552" rIns="71104" bIns="35552">
            <a:spAutoFit/>
          </a:bodyPr>
          <a:lstStyle/>
          <a:p>
            <a:pPr>
              <a:lnSpc>
                <a:spcPct val="150000"/>
              </a:lnSpc>
            </a:pPr>
            <a:r>
              <a:rPr lang="es-MX" altLang="es-MX" sz="600" dirty="0"/>
              <a:t>PORCENTAJE DE PENA CONVENCIONAL:</a:t>
            </a:r>
          </a:p>
          <a:p>
            <a:pPr>
              <a:lnSpc>
                <a:spcPct val="150000"/>
              </a:lnSpc>
            </a:pPr>
            <a:endParaRPr lang="es-MX" altLang="es-MX" sz="200" b="1" dirty="0"/>
          </a:p>
          <a:p>
            <a:pPr>
              <a:lnSpc>
                <a:spcPct val="150000"/>
              </a:lnSpc>
            </a:pPr>
            <a:endParaRPr lang="es-MX" altLang="es-MX" sz="600" b="1" dirty="0"/>
          </a:p>
        </p:txBody>
      </p:sp>
      <p:sp>
        <p:nvSpPr>
          <p:cNvPr id="2076" name="Text Box 33"/>
          <p:cNvSpPr txBox="1">
            <a:spLocks noChangeArrowheads="1"/>
          </p:cNvSpPr>
          <p:nvPr/>
        </p:nvSpPr>
        <p:spPr bwMode="auto">
          <a:xfrm>
            <a:off x="6886575" y="1916113"/>
            <a:ext cx="2108200" cy="256464"/>
          </a:xfrm>
          <a:prstGeom prst="rect">
            <a:avLst/>
          </a:prstGeom>
          <a:noFill/>
          <a:ln w="15875">
            <a:noFill/>
            <a:miter lim="800000"/>
            <a:headEnd/>
            <a:tailEnd/>
          </a:ln>
        </p:spPr>
        <p:txBody>
          <a:bodyPr lIns="71104" tIns="35552" rIns="71104" bIns="35552">
            <a:spAutoFit/>
          </a:bodyPr>
          <a:lstStyle/>
          <a:p>
            <a:r>
              <a:rPr lang="es-MX" altLang="es-MX" sz="600" dirty="0"/>
              <a:t>PORCENTAJE DE DEDUCTIVAS:</a:t>
            </a:r>
          </a:p>
          <a:p>
            <a:endParaRPr lang="es-MX" altLang="es-MX" sz="600" b="1" dirty="0"/>
          </a:p>
        </p:txBody>
      </p:sp>
      <p:sp>
        <p:nvSpPr>
          <p:cNvPr id="2077" name="Text Box 34"/>
          <p:cNvSpPr txBox="1">
            <a:spLocks noChangeArrowheads="1"/>
          </p:cNvSpPr>
          <p:nvPr/>
        </p:nvSpPr>
        <p:spPr bwMode="auto">
          <a:xfrm>
            <a:off x="6886575" y="2344738"/>
            <a:ext cx="2108200" cy="394964"/>
          </a:xfrm>
          <a:prstGeom prst="rect">
            <a:avLst/>
          </a:prstGeom>
          <a:noFill/>
          <a:ln w="15875">
            <a:noFill/>
            <a:miter lim="800000"/>
            <a:headEnd/>
            <a:tailEnd/>
          </a:ln>
        </p:spPr>
        <p:txBody>
          <a:bodyPr lIns="71104" tIns="35552" rIns="71104" bIns="35552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s-MX" altLang="es-MX" sz="600" dirty="0"/>
              <a:t>ANTICIPO:</a:t>
            </a:r>
          </a:p>
          <a:p>
            <a:pPr algn="just">
              <a:lnSpc>
                <a:spcPct val="150000"/>
              </a:lnSpc>
            </a:pPr>
            <a:r>
              <a:rPr lang="es-MX" altLang="es-MX" sz="600" dirty="0"/>
              <a:t>	</a:t>
            </a:r>
            <a:endParaRPr lang="es-MX" altLang="es-MX" sz="600" b="1" dirty="0"/>
          </a:p>
          <a:p>
            <a:endParaRPr lang="es-MX" altLang="es-MX" sz="300" b="1" dirty="0"/>
          </a:p>
        </p:txBody>
      </p:sp>
      <p:sp>
        <p:nvSpPr>
          <p:cNvPr id="2078" name="Rectangle 35"/>
          <p:cNvSpPr>
            <a:spLocks noChangeArrowheads="1"/>
          </p:cNvSpPr>
          <p:nvPr/>
        </p:nvSpPr>
        <p:spPr bwMode="auto">
          <a:xfrm>
            <a:off x="96838" y="2813050"/>
            <a:ext cx="8950325" cy="2838450"/>
          </a:xfrm>
          <a:prstGeom prst="rect">
            <a:avLst/>
          </a:prstGeom>
          <a:noFill/>
          <a:ln w="15875">
            <a:solidFill>
              <a:schemeClr val="tx1"/>
            </a:solidFill>
            <a:miter lim="800000"/>
            <a:headEnd/>
            <a:tailEnd/>
          </a:ln>
        </p:spPr>
        <p:txBody>
          <a:bodyPr wrap="none" lIns="71104" tIns="35552" rIns="71104" bIns="35552" anchor="ctr"/>
          <a:lstStyle/>
          <a:p>
            <a:endParaRPr lang="es-MX" altLang="es-MX"/>
          </a:p>
        </p:txBody>
      </p:sp>
      <p:sp>
        <p:nvSpPr>
          <p:cNvPr id="2079" name="Rectangle 36"/>
          <p:cNvSpPr>
            <a:spLocks noChangeArrowheads="1"/>
          </p:cNvSpPr>
          <p:nvPr/>
        </p:nvSpPr>
        <p:spPr bwMode="auto">
          <a:xfrm>
            <a:off x="96838" y="5697538"/>
            <a:ext cx="8948737" cy="300037"/>
          </a:xfrm>
          <a:prstGeom prst="rect">
            <a:avLst/>
          </a:prstGeom>
          <a:noFill/>
          <a:ln w="15875">
            <a:solidFill>
              <a:schemeClr val="tx1"/>
            </a:solidFill>
            <a:miter lim="800000"/>
            <a:headEnd/>
            <a:tailEnd/>
          </a:ln>
        </p:spPr>
        <p:txBody>
          <a:bodyPr wrap="none" lIns="71104" tIns="35552" rIns="71104" bIns="35552" anchor="ctr"/>
          <a:lstStyle/>
          <a:p>
            <a:endParaRPr lang="es-MX" altLang="es-MX"/>
          </a:p>
        </p:txBody>
      </p:sp>
      <p:sp>
        <p:nvSpPr>
          <p:cNvPr id="2080" name="Line 40"/>
          <p:cNvSpPr>
            <a:spLocks noChangeShapeType="1"/>
          </p:cNvSpPr>
          <p:nvPr/>
        </p:nvSpPr>
        <p:spPr bwMode="auto">
          <a:xfrm flipV="1">
            <a:off x="107950" y="3028950"/>
            <a:ext cx="8926513" cy="0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/>
          </a:ln>
        </p:spPr>
        <p:txBody>
          <a:bodyPr lIns="71104" tIns="35552" rIns="71104" bIns="35552"/>
          <a:lstStyle/>
          <a:p>
            <a:endParaRPr lang="es-AR"/>
          </a:p>
        </p:txBody>
      </p:sp>
      <p:sp>
        <p:nvSpPr>
          <p:cNvPr id="2081" name="Line 51"/>
          <p:cNvSpPr>
            <a:spLocks noChangeShapeType="1"/>
          </p:cNvSpPr>
          <p:nvPr/>
        </p:nvSpPr>
        <p:spPr bwMode="auto">
          <a:xfrm>
            <a:off x="7142163" y="3028950"/>
            <a:ext cx="0" cy="26225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lIns="71104" tIns="35552" rIns="71104" bIns="35552"/>
          <a:lstStyle/>
          <a:p>
            <a:endParaRPr lang="es-AR"/>
          </a:p>
        </p:txBody>
      </p:sp>
      <p:sp>
        <p:nvSpPr>
          <p:cNvPr id="2082" name="Text Box 55"/>
          <p:cNvSpPr txBox="1">
            <a:spLocks noChangeArrowheads="1"/>
          </p:cNvSpPr>
          <p:nvPr/>
        </p:nvSpPr>
        <p:spPr bwMode="auto">
          <a:xfrm>
            <a:off x="96838" y="2841625"/>
            <a:ext cx="7045325" cy="211138"/>
          </a:xfrm>
          <a:prstGeom prst="rect">
            <a:avLst/>
          </a:prstGeom>
          <a:noFill/>
          <a:ln w="15875">
            <a:noFill/>
            <a:miter lim="800000"/>
            <a:headEnd/>
            <a:tailEnd/>
          </a:ln>
        </p:spPr>
        <p:txBody>
          <a:bodyPr lIns="71104" tIns="35552" rIns="71104" bIns="35552">
            <a:spAutoFit/>
          </a:bodyPr>
          <a:lstStyle/>
          <a:p>
            <a:pPr algn="ctr"/>
            <a:r>
              <a:rPr lang="es-MX" altLang="es-MX" sz="900" b="1"/>
              <a:t>DESCRIPCIÓN DE LOS BIENES</a:t>
            </a:r>
            <a:endParaRPr lang="es-ES" altLang="es-MX" sz="900" b="1"/>
          </a:p>
        </p:txBody>
      </p:sp>
      <p:sp>
        <p:nvSpPr>
          <p:cNvPr id="2083" name="Text Box 57"/>
          <p:cNvSpPr txBox="1">
            <a:spLocks noChangeArrowheads="1"/>
          </p:cNvSpPr>
          <p:nvPr/>
        </p:nvSpPr>
        <p:spPr bwMode="auto">
          <a:xfrm>
            <a:off x="107950" y="5697538"/>
            <a:ext cx="8948738" cy="287337"/>
          </a:xfrm>
          <a:prstGeom prst="rect">
            <a:avLst/>
          </a:prstGeom>
          <a:noFill/>
          <a:ln w="15875">
            <a:noFill/>
            <a:miter lim="800000"/>
            <a:headEnd/>
            <a:tailEnd/>
          </a:ln>
        </p:spPr>
        <p:txBody>
          <a:bodyPr lIns="71104" tIns="35552" rIns="71104" bIns="35552">
            <a:spAutoFit/>
          </a:bodyPr>
          <a:lstStyle/>
          <a:p>
            <a:pPr algn="just"/>
            <a:r>
              <a:rPr lang="es-MX" altLang="es-MX" dirty="0"/>
              <a:t>LEÍDO POR LAS PARTES Y ENTERADAS DE SU CONTENIDO Y ALCANCE LEGAL, SE FIRMA EL PRESENTE PEDIDO POR QUINTUPLICADO POR LOS QUE EN ÉL INTERVINIERON, COMO CONSTANCIA DE SU ACEPTACIÓN, EN MÉXICO, DISTRITO FEDERAL , </a:t>
            </a:r>
            <a:r>
              <a:rPr lang="es-MX" altLang="es-MX" dirty="0" smtClean="0"/>
              <a:t>A </a:t>
            </a:r>
            <a:endParaRPr lang="es-ES" altLang="es-MX" dirty="0"/>
          </a:p>
        </p:txBody>
      </p:sp>
      <p:sp>
        <p:nvSpPr>
          <p:cNvPr id="2084" name="Line 58"/>
          <p:cNvSpPr>
            <a:spLocks noChangeShapeType="1"/>
          </p:cNvSpPr>
          <p:nvPr/>
        </p:nvSpPr>
        <p:spPr bwMode="auto">
          <a:xfrm>
            <a:off x="1589088" y="1046163"/>
            <a:ext cx="0" cy="382587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/>
          </a:ln>
        </p:spPr>
        <p:txBody>
          <a:bodyPr lIns="71104" tIns="35552" rIns="71104" bIns="35552"/>
          <a:lstStyle/>
          <a:p>
            <a:endParaRPr lang="es-AR"/>
          </a:p>
        </p:txBody>
      </p:sp>
      <p:sp>
        <p:nvSpPr>
          <p:cNvPr id="2085" name="Text Box 72"/>
          <p:cNvSpPr txBox="1">
            <a:spLocks noChangeArrowheads="1"/>
          </p:cNvSpPr>
          <p:nvPr/>
        </p:nvSpPr>
        <p:spPr bwMode="auto">
          <a:xfrm>
            <a:off x="122238" y="823913"/>
            <a:ext cx="908050" cy="209550"/>
          </a:xfrm>
          <a:prstGeom prst="rect">
            <a:avLst/>
          </a:prstGeom>
          <a:noFill/>
          <a:ln w="15875">
            <a:noFill/>
            <a:miter lim="800000"/>
            <a:headEnd/>
            <a:tailEnd/>
          </a:ln>
        </p:spPr>
        <p:txBody>
          <a:bodyPr lIns="71104" tIns="35552" rIns="71104" bIns="35552"/>
          <a:lstStyle/>
          <a:p>
            <a:pPr algn="ctr"/>
            <a:endParaRPr lang="es-MX" altLang="es-MX" sz="500"/>
          </a:p>
        </p:txBody>
      </p:sp>
      <p:sp>
        <p:nvSpPr>
          <p:cNvPr id="2086" name="Text Box 73"/>
          <p:cNvSpPr txBox="1">
            <a:spLocks noChangeArrowheads="1"/>
          </p:cNvSpPr>
          <p:nvPr/>
        </p:nvSpPr>
        <p:spPr bwMode="auto">
          <a:xfrm>
            <a:off x="847725" y="330200"/>
            <a:ext cx="1541463" cy="381000"/>
          </a:xfrm>
          <a:prstGeom prst="rect">
            <a:avLst/>
          </a:prstGeom>
          <a:noFill/>
          <a:ln w="15875">
            <a:noFill/>
            <a:miter lim="800000"/>
            <a:headEnd/>
            <a:tailEnd/>
          </a:ln>
        </p:spPr>
        <p:txBody>
          <a:bodyPr lIns="71104" tIns="35552" rIns="71104" bIns="35552"/>
          <a:lstStyle/>
          <a:p>
            <a:r>
              <a:rPr lang="es-ES" altLang="es-MX" sz="500"/>
              <a:t>SECRETARÍA DE SALUD</a:t>
            </a:r>
          </a:p>
          <a:p>
            <a:r>
              <a:rPr lang="es-ES" altLang="es-MX" sz="500"/>
              <a:t>SUBSECRETARÍA DE ADMINISTRACIÓN Y FINANZAS</a:t>
            </a:r>
          </a:p>
          <a:p>
            <a:r>
              <a:rPr lang="es-ES" altLang="es-MX" sz="500"/>
              <a:t>DIRECCIÓN GENERAL DE RECURSOS MATERIALES Y SERVICIOS GENERALES</a:t>
            </a:r>
          </a:p>
        </p:txBody>
      </p:sp>
      <p:sp>
        <p:nvSpPr>
          <p:cNvPr id="2087" name="Text Box 831"/>
          <p:cNvSpPr txBox="1">
            <a:spLocks noChangeArrowheads="1"/>
          </p:cNvSpPr>
          <p:nvPr/>
        </p:nvSpPr>
        <p:spPr bwMode="auto">
          <a:xfrm>
            <a:off x="1597025" y="1055688"/>
            <a:ext cx="666750" cy="395287"/>
          </a:xfrm>
          <a:prstGeom prst="rect">
            <a:avLst/>
          </a:prstGeom>
          <a:noFill/>
          <a:ln w="15875">
            <a:noFill/>
            <a:miter lim="800000"/>
            <a:headEnd/>
            <a:tailEnd/>
          </a:ln>
        </p:spPr>
        <p:txBody>
          <a:bodyPr lIns="71104" tIns="35552" rIns="71104" bIns="35552">
            <a:spAutoFit/>
          </a:bodyPr>
          <a:lstStyle/>
          <a:p>
            <a:r>
              <a:rPr lang="es-MX" altLang="es-MX" sz="600"/>
              <a:t>HOJA:</a:t>
            </a:r>
          </a:p>
          <a:p>
            <a:endParaRPr lang="es-MX" altLang="es-MX" sz="300"/>
          </a:p>
          <a:p>
            <a:pPr algn="ctr"/>
            <a:r>
              <a:rPr lang="es-MX" altLang="es-MX" sz="600" b="1"/>
              <a:t>1 DE 1</a:t>
            </a:r>
          </a:p>
          <a:p>
            <a:pPr algn="ctr"/>
            <a:endParaRPr lang="es-ES" altLang="es-MX" sz="600"/>
          </a:p>
        </p:txBody>
      </p:sp>
      <p:sp>
        <p:nvSpPr>
          <p:cNvPr id="2088" name="Text Box 844"/>
          <p:cNvSpPr txBox="1">
            <a:spLocks noChangeArrowheads="1"/>
          </p:cNvSpPr>
          <p:nvPr/>
        </p:nvSpPr>
        <p:spPr bwMode="auto">
          <a:xfrm>
            <a:off x="1023938" y="800100"/>
            <a:ext cx="1233487" cy="193675"/>
          </a:xfrm>
          <a:prstGeom prst="rect">
            <a:avLst/>
          </a:prstGeom>
          <a:noFill/>
          <a:ln w="15875">
            <a:noFill/>
            <a:miter lim="800000"/>
            <a:headEnd/>
            <a:tailEnd/>
          </a:ln>
        </p:spPr>
        <p:txBody>
          <a:bodyPr lIns="71104" tIns="35552" rIns="71104" bIns="35552">
            <a:spAutoFit/>
          </a:bodyPr>
          <a:lstStyle/>
          <a:p>
            <a:pPr algn="ctr"/>
            <a:r>
              <a:rPr lang="es-MX" altLang="es-MX" sz="800" b="1"/>
              <a:t>PEDIDO DE BIENES</a:t>
            </a:r>
            <a:endParaRPr lang="es-ES" altLang="es-MX" sz="800" b="1"/>
          </a:p>
        </p:txBody>
      </p:sp>
      <p:sp>
        <p:nvSpPr>
          <p:cNvPr id="2089" name="Line 845"/>
          <p:cNvSpPr>
            <a:spLocks noChangeShapeType="1"/>
          </p:cNvSpPr>
          <p:nvPr/>
        </p:nvSpPr>
        <p:spPr bwMode="auto">
          <a:xfrm>
            <a:off x="6886575" y="696913"/>
            <a:ext cx="2160588" cy="0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/>
          </a:ln>
        </p:spPr>
        <p:txBody>
          <a:bodyPr lIns="71104" tIns="35552" rIns="71104" bIns="35552"/>
          <a:lstStyle/>
          <a:p>
            <a:endParaRPr lang="es-AR"/>
          </a:p>
        </p:txBody>
      </p:sp>
      <p:sp>
        <p:nvSpPr>
          <p:cNvPr id="2090" name="Text Box 889"/>
          <p:cNvSpPr txBox="1">
            <a:spLocks noChangeArrowheads="1"/>
          </p:cNvSpPr>
          <p:nvPr/>
        </p:nvSpPr>
        <p:spPr bwMode="auto">
          <a:xfrm>
            <a:off x="61913" y="1916113"/>
            <a:ext cx="1366837" cy="303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1104" tIns="35552" rIns="71104" bIns="35552">
            <a:spAutoFit/>
          </a:bodyPr>
          <a:lstStyle/>
          <a:p>
            <a:pPr algn="just" defTabSz="1122363">
              <a:spcBef>
                <a:spcPct val="50000"/>
              </a:spcBef>
            </a:pPr>
            <a:r>
              <a:rPr lang="es-MX" altLang="es-MX" sz="600"/>
              <a:t>SUFICIENCIA RESUPUESTARIA:</a:t>
            </a:r>
          </a:p>
          <a:p>
            <a:pPr algn="just" defTabSz="1122363">
              <a:spcBef>
                <a:spcPct val="50000"/>
              </a:spcBef>
            </a:pPr>
            <a:endParaRPr lang="es-MX" altLang="es-MX" sz="600"/>
          </a:p>
        </p:txBody>
      </p:sp>
      <p:pic>
        <p:nvPicPr>
          <p:cNvPr id="2091" name="5 Imagen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913" y="277813"/>
            <a:ext cx="825500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6" name="Text Box 75"/>
          <p:cNvSpPr txBox="1">
            <a:spLocks noChangeArrowheads="1"/>
          </p:cNvSpPr>
          <p:nvPr/>
        </p:nvSpPr>
        <p:spPr bwMode="auto">
          <a:xfrm>
            <a:off x="128588" y="3068638"/>
            <a:ext cx="6964362" cy="630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1104" tIns="35552" rIns="71104" bIns="35552">
            <a:spAutoFit/>
          </a:bodyPr>
          <a:lstStyle>
            <a:lvl1pPr eaLnBrk="0" hangingPunct="0">
              <a:defRPr sz="7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7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7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7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7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7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7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7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7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lnSpc>
                <a:spcPct val="110000"/>
              </a:lnSpc>
              <a:defRPr/>
            </a:pPr>
            <a:r>
              <a:rPr lang="es-MX" sz="800" b="1" cap="all" dirty="0" smtClean="0"/>
              <a:t>“</a:t>
            </a:r>
            <a:r>
              <a:rPr lang="es-MX" sz="800" b="1" dirty="0" smtClean="0"/>
              <a:t>ADQUISICIÓN…….”</a:t>
            </a:r>
          </a:p>
          <a:p>
            <a:pPr eaLnBrk="1" hangingPunct="1">
              <a:lnSpc>
                <a:spcPct val="110000"/>
              </a:lnSpc>
              <a:defRPr/>
            </a:pPr>
            <a:endParaRPr lang="es-MX" sz="800" b="1" dirty="0" smtClean="0"/>
          </a:p>
          <a:p>
            <a:pPr eaLnBrk="1" hangingPunct="1">
              <a:lnSpc>
                <a:spcPct val="110000"/>
              </a:lnSpc>
              <a:defRPr/>
            </a:pPr>
            <a:r>
              <a:rPr lang="es-ES" dirty="0" smtClean="0"/>
              <a:t>LAS </a:t>
            </a:r>
            <a:r>
              <a:rPr lang="es-ES" dirty="0"/>
              <a:t>CARACTERÍSTICAS, ESPECIFICACIONES Y PRECIOS UNITARIOS DE LOS BIENES, SE ENCUENTRAN DESCRITOS EN EL ANEXO ÚNICO DEL PRESENTE PEDIDO, EL CUAL FORMA PARTE INTEGRANTE DEL MISMO. </a:t>
            </a:r>
          </a:p>
          <a:p>
            <a:pPr algn="just" eaLnBrk="1" hangingPunct="1">
              <a:lnSpc>
                <a:spcPct val="110000"/>
              </a:lnSpc>
              <a:defRPr/>
            </a:pPr>
            <a:endParaRPr lang="es-MX" sz="300" dirty="0" smtClean="0"/>
          </a:p>
        </p:txBody>
      </p:sp>
      <p:grpSp>
        <p:nvGrpSpPr>
          <p:cNvPr id="2150" name="1 Grupo"/>
          <p:cNvGrpSpPr>
            <a:grpSpLocks/>
          </p:cNvGrpSpPr>
          <p:nvPr/>
        </p:nvGrpSpPr>
        <p:grpSpPr bwMode="auto">
          <a:xfrm>
            <a:off x="119063" y="6021388"/>
            <a:ext cx="8924925" cy="741362"/>
            <a:chOff x="119063" y="6030913"/>
            <a:chExt cx="8924925" cy="741362"/>
          </a:xfrm>
        </p:grpSpPr>
        <p:grpSp>
          <p:nvGrpSpPr>
            <p:cNvPr id="2153" name="1 Grupo"/>
            <p:cNvGrpSpPr>
              <a:grpSpLocks/>
            </p:cNvGrpSpPr>
            <p:nvPr/>
          </p:nvGrpSpPr>
          <p:grpSpPr bwMode="auto">
            <a:xfrm>
              <a:off x="119063" y="6030913"/>
              <a:ext cx="8924925" cy="741362"/>
              <a:chOff x="119063" y="6030913"/>
              <a:chExt cx="8925495" cy="741557"/>
            </a:xfrm>
          </p:grpSpPr>
          <p:sp>
            <p:nvSpPr>
              <p:cNvPr id="2158" name="Rectangle 37"/>
              <p:cNvSpPr>
                <a:spLocks noChangeArrowheads="1"/>
              </p:cNvSpPr>
              <p:nvPr/>
            </p:nvSpPr>
            <p:spPr bwMode="auto">
              <a:xfrm>
                <a:off x="7560984" y="6030913"/>
                <a:ext cx="1483574" cy="741557"/>
              </a:xfrm>
              <a:prstGeom prst="rect">
                <a:avLst/>
              </a:prstGeom>
              <a:noFill/>
              <a:ln w="1587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lIns="71104" tIns="35552" rIns="71104" bIns="35552" anchor="ctr"/>
              <a:lstStyle/>
              <a:p>
                <a:endParaRPr lang="es-MX" altLang="es-MX"/>
              </a:p>
            </p:txBody>
          </p:sp>
          <p:grpSp>
            <p:nvGrpSpPr>
              <p:cNvPr id="2159" name="112 Grupo"/>
              <p:cNvGrpSpPr>
                <a:grpSpLocks/>
              </p:cNvGrpSpPr>
              <p:nvPr/>
            </p:nvGrpSpPr>
            <p:grpSpPr bwMode="auto">
              <a:xfrm>
                <a:off x="119063" y="6030913"/>
                <a:ext cx="7436166" cy="741557"/>
                <a:chOff x="111125" y="4005064"/>
                <a:chExt cx="7436063" cy="739775"/>
              </a:xfrm>
            </p:grpSpPr>
            <p:sp>
              <p:nvSpPr>
                <p:cNvPr id="2161" name="Rectangle 37"/>
                <p:cNvSpPr>
                  <a:spLocks noChangeArrowheads="1"/>
                </p:cNvSpPr>
                <p:nvPr/>
              </p:nvSpPr>
              <p:spPr bwMode="auto">
                <a:xfrm>
                  <a:off x="4522852" y="4005064"/>
                  <a:ext cx="1512168" cy="739775"/>
                </a:xfrm>
                <a:prstGeom prst="rect">
                  <a:avLst/>
                </a:prstGeom>
                <a:noFill/>
                <a:ln w="158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lIns="71104" tIns="35552" rIns="71104" bIns="35552" anchor="ctr"/>
                <a:lstStyle/>
                <a:p>
                  <a:endParaRPr lang="es-MX" altLang="es-MX"/>
                </a:p>
              </p:txBody>
            </p:sp>
            <p:grpSp>
              <p:nvGrpSpPr>
                <p:cNvPr id="2162" name="115 Grupo"/>
                <p:cNvGrpSpPr>
                  <a:grpSpLocks/>
                </p:cNvGrpSpPr>
                <p:nvPr/>
              </p:nvGrpSpPr>
              <p:grpSpPr bwMode="auto">
                <a:xfrm>
                  <a:off x="111125" y="4005064"/>
                  <a:ext cx="7436063" cy="739775"/>
                  <a:chOff x="111125" y="4005064"/>
                  <a:chExt cx="7436063" cy="739775"/>
                </a:xfrm>
              </p:grpSpPr>
              <p:sp>
                <p:nvSpPr>
                  <p:cNvPr id="2163" name="Rectangle 37"/>
                  <p:cNvSpPr>
                    <a:spLocks noChangeArrowheads="1"/>
                  </p:cNvSpPr>
                  <p:nvPr/>
                </p:nvSpPr>
                <p:spPr bwMode="auto">
                  <a:xfrm>
                    <a:off x="111125" y="4005064"/>
                    <a:ext cx="1398504" cy="739775"/>
                  </a:xfrm>
                  <a:prstGeom prst="rect">
                    <a:avLst/>
                  </a:prstGeom>
                  <a:noFill/>
                  <a:ln w="15875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lIns="71104" tIns="35552" rIns="71104" bIns="35552" anchor="ctr"/>
                  <a:lstStyle/>
                  <a:p>
                    <a:endParaRPr lang="es-MX" altLang="es-MX"/>
                  </a:p>
                </p:txBody>
              </p:sp>
              <p:sp>
                <p:nvSpPr>
                  <p:cNvPr id="2164" name="Rectangle 37"/>
                  <p:cNvSpPr>
                    <a:spLocks noChangeArrowheads="1"/>
                  </p:cNvSpPr>
                  <p:nvPr/>
                </p:nvSpPr>
                <p:spPr bwMode="auto">
                  <a:xfrm>
                    <a:off x="6035020" y="4005064"/>
                    <a:ext cx="1512168" cy="739775"/>
                  </a:xfrm>
                  <a:prstGeom prst="rect">
                    <a:avLst/>
                  </a:prstGeom>
                  <a:noFill/>
                  <a:ln w="15875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lIns="71104" tIns="35552" rIns="71104" bIns="35552" anchor="ctr"/>
                  <a:lstStyle/>
                  <a:p>
                    <a:endParaRPr lang="es-MX" altLang="es-MX"/>
                  </a:p>
                </p:txBody>
              </p:sp>
              <p:sp>
                <p:nvSpPr>
                  <p:cNvPr id="2165" name="Rectangle 37"/>
                  <p:cNvSpPr>
                    <a:spLocks noChangeArrowheads="1"/>
                  </p:cNvSpPr>
                  <p:nvPr/>
                </p:nvSpPr>
                <p:spPr bwMode="auto">
                  <a:xfrm>
                    <a:off x="1498516" y="4005064"/>
                    <a:ext cx="1512168" cy="739775"/>
                  </a:xfrm>
                  <a:prstGeom prst="rect">
                    <a:avLst/>
                  </a:prstGeom>
                  <a:noFill/>
                  <a:ln w="15875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lIns="71104" tIns="35552" rIns="71104" bIns="35552" anchor="ctr"/>
                  <a:lstStyle/>
                  <a:p>
                    <a:endParaRPr lang="es-MX" altLang="es-MX"/>
                  </a:p>
                </p:txBody>
              </p:sp>
              <p:sp>
                <p:nvSpPr>
                  <p:cNvPr id="2166" name="Rectangle 37"/>
                  <p:cNvSpPr>
                    <a:spLocks noChangeArrowheads="1"/>
                  </p:cNvSpPr>
                  <p:nvPr/>
                </p:nvSpPr>
                <p:spPr bwMode="auto">
                  <a:xfrm>
                    <a:off x="3010684" y="4005064"/>
                    <a:ext cx="1512168" cy="739775"/>
                  </a:xfrm>
                  <a:prstGeom prst="rect">
                    <a:avLst/>
                  </a:prstGeom>
                  <a:noFill/>
                  <a:ln w="15875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lIns="71104" tIns="35552" rIns="71104" bIns="35552" anchor="ctr"/>
                  <a:lstStyle/>
                  <a:p>
                    <a:endParaRPr lang="es-MX" altLang="es-MX"/>
                  </a:p>
                </p:txBody>
              </p:sp>
              <p:sp>
                <p:nvSpPr>
                  <p:cNvPr id="2167" name="Text Box 10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217612" y="4020304"/>
                    <a:ext cx="1203325" cy="138112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lIns="59228" tIns="29613" rIns="59228" bIns="29613">
                    <a:spAutoFit/>
                  </a:bodyPr>
                  <a:lstStyle/>
                  <a:p>
                    <a:pPr algn="ctr" defTabSz="760413"/>
                    <a:r>
                      <a:rPr lang="es-MX" altLang="es-MX" sz="500"/>
                      <a:t>POR EL PROVEEDOR</a:t>
                    </a:r>
                    <a:endParaRPr lang="es-ES" altLang="es-MX" sz="500"/>
                  </a:p>
                </p:txBody>
              </p:sp>
              <p:sp>
                <p:nvSpPr>
                  <p:cNvPr id="2168" name="Text Box 10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568446" y="4020304"/>
                    <a:ext cx="1423000" cy="290015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lIns="59228" tIns="29613" rIns="59228" bIns="29613">
                    <a:spAutoFit/>
                  </a:bodyPr>
                  <a:lstStyle/>
                  <a:p>
                    <a:pPr algn="ctr" defTabSz="760413"/>
                    <a:r>
                      <a:rPr lang="es-MX" altLang="es-MX" sz="500" dirty="0"/>
                      <a:t>RESPONSABLE DE ADMINISTRAR Y </a:t>
                    </a:r>
                    <a:r>
                      <a:rPr lang="es-MX" altLang="es-MX" sz="500" dirty="0" smtClean="0"/>
                      <a:t>VERIFICAR </a:t>
                    </a:r>
                    <a:r>
                      <a:rPr lang="es-MX" altLang="es-MX" sz="500" dirty="0"/>
                      <a:t>EL CUMPLIMIENTO DEL PEDIDO</a:t>
                    </a:r>
                    <a:endParaRPr lang="es-ES" altLang="es-MX" sz="500" dirty="0"/>
                  </a:p>
                </p:txBody>
              </p:sp>
              <p:sp>
                <p:nvSpPr>
                  <p:cNvPr id="2169" name="Text Box 10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4672439" y="4016112"/>
                    <a:ext cx="1203325" cy="136749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lIns="59228" tIns="29613" rIns="59228" bIns="29613">
                    <a:spAutoFit/>
                  </a:bodyPr>
                  <a:lstStyle/>
                  <a:p>
                    <a:pPr algn="ctr" defTabSz="760413"/>
                    <a:r>
                      <a:rPr lang="es-MX" altLang="es-MX" sz="500"/>
                      <a:t>POR EL ÁREA REQUIRENTE</a:t>
                    </a:r>
                    <a:endParaRPr lang="es-ES" altLang="es-MX" sz="500"/>
                  </a:p>
                </p:txBody>
              </p:sp>
              <p:sp>
                <p:nvSpPr>
                  <p:cNvPr id="2170" name="Text Box 10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6205324" y="4012684"/>
                    <a:ext cx="1203325" cy="290637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lIns="59228" tIns="29613" rIns="59228" bIns="29613">
                    <a:spAutoFit/>
                  </a:bodyPr>
                  <a:lstStyle/>
                  <a:p>
                    <a:pPr algn="ctr" defTabSz="760413"/>
                    <a:r>
                      <a:rPr lang="es-MX" altLang="es-MX" sz="500"/>
                      <a:t>POR EL ÁREA QUE REALIZA EL PROCEDIMIENTO DE CONTRATACIÓN</a:t>
                    </a:r>
                    <a:endParaRPr lang="es-ES" altLang="es-MX" sz="500"/>
                  </a:p>
                </p:txBody>
              </p:sp>
            </p:grpSp>
          </p:grpSp>
          <p:sp>
            <p:nvSpPr>
              <p:cNvPr id="2160" name="Text Box 108"/>
              <p:cNvSpPr txBox="1">
                <a:spLocks noChangeArrowheads="1"/>
              </p:cNvSpPr>
              <p:nvPr/>
            </p:nvSpPr>
            <p:spPr bwMode="auto">
              <a:xfrm>
                <a:off x="7697198" y="6034349"/>
                <a:ext cx="1203342" cy="13707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lIns="59228" tIns="29613" rIns="59228" bIns="29613">
                <a:spAutoFit/>
              </a:bodyPr>
              <a:lstStyle/>
              <a:p>
                <a:pPr algn="ctr" defTabSz="760413"/>
                <a:r>
                  <a:rPr lang="es-MX" altLang="es-MX" sz="500"/>
                  <a:t>POR LA SECRETARIA DE SALUD</a:t>
                </a:r>
                <a:endParaRPr lang="es-ES" altLang="es-MX" sz="500"/>
              </a:p>
            </p:txBody>
          </p:sp>
        </p:grpSp>
        <p:sp>
          <p:nvSpPr>
            <p:cNvPr id="2157" name="2 Rectángulo"/>
            <p:cNvSpPr>
              <a:spLocks noChangeArrowheads="1"/>
            </p:cNvSpPr>
            <p:nvPr/>
          </p:nvSpPr>
          <p:spPr bwMode="auto">
            <a:xfrm>
              <a:off x="147638" y="6523038"/>
              <a:ext cx="1333500" cy="1692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s-MX" altLang="es-MX" sz="500" dirty="0"/>
                <a:t>C. </a:t>
              </a:r>
              <a:r>
                <a:rPr lang="es-MX" altLang="es-MX" sz="500" dirty="0" smtClean="0"/>
                <a:t>REPRESENTANTE </a:t>
              </a:r>
              <a:r>
                <a:rPr lang="es-MX" altLang="es-MX" sz="500" dirty="0"/>
                <a:t>LEGAL.</a:t>
              </a:r>
            </a:p>
          </p:txBody>
        </p:sp>
      </p:grpSp>
      <p:sp>
        <p:nvSpPr>
          <p:cNvPr id="101" name="Text Box 108"/>
          <p:cNvSpPr txBox="1">
            <a:spLocks noChangeArrowheads="1"/>
          </p:cNvSpPr>
          <p:nvPr/>
        </p:nvSpPr>
        <p:spPr bwMode="auto">
          <a:xfrm>
            <a:off x="3013601" y="6021288"/>
            <a:ext cx="1422929" cy="290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59228" tIns="29613" rIns="59228" bIns="29613">
            <a:spAutoFit/>
          </a:bodyPr>
          <a:lstStyle/>
          <a:p>
            <a:pPr algn="ctr" defTabSz="760413"/>
            <a:r>
              <a:rPr lang="es-MX" altLang="es-MX" sz="500" dirty="0"/>
              <a:t>RESPONSABLE DE ADMINISTRAR Y </a:t>
            </a:r>
            <a:r>
              <a:rPr lang="es-MX" altLang="es-MX" sz="500" dirty="0" smtClean="0"/>
              <a:t>VERIFICAR </a:t>
            </a:r>
            <a:r>
              <a:rPr lang="es-MX" altLang="es-MX" sz="500" dirty="0"/>
              <a:t>EL CUMPLIMIENTO DEL PEDIDO</a:t>
            </a:r>
            <a:endParaRPr lang="es-ES" altLang="es-MX" sz="5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iseño predeterminado">
  <a:themeElements>
    <a:clrScheme name="Escala de grises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Aspecto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11223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s-ES" sz="9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11223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s-ES" sz="9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11082</TotalTime>
  <Words>243</Words>
  <Application>Microsoft Office PowerPoint</Application>
  <PresentationFormat>Carta (216 x 279 mm)</PresentationFormat>
  <Paragraphs>48</Paragraphs>
  <Slides>1</Slides>
  <Notes>1</Notes>
  <HiddenSlides>0</HiddenSlides>
  <MMClips>0</MMClips>
  <ScaleCrop>false</ScaleCrop>
  <HeadingPairs>
    <vt:vector size="6" baseType="variant">
      <vt:variant>
        <vt:lpstr>Fuentes usadas</vt:lpstr>
      </vt:variant>
      <vt:variant>
        <vt:i4>2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4" baseType="lpstr">
      <vt:lpstr>Arial</vt:lpstr>
      <vt:lpstr>Calibri</vt:lpstr>
      <vt:lpstr>Diseño predeterminado</vt:lpstr>
      <vt:lpstr>Presentación de PowerPoint</vt:lpstr>
    </vt:vector>
  </TitlesOfParts>
  <Company>SSP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Mario González</dc:creator>
  <cp:lastModifiedBy>Juan Carlos Ramírez Muñoz</cp:lastModifiedBy>
  <cp:revision>489</cp:revision>
  <cp:lastPrinted>2014-11-25T19:59:31Z</cp:lastPrinted>
  <dcterms:created xsi:type="dcterms:W3CDTF">2008-08-29T19:21:21Z</dcterms:created>
  <dcterms:modified xsi:type="dcterms:W3CDTF">2015-10-07T23:34:31Z</dcterms:modified>
</cp:coreProperties>
</file>