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91" r:id="rId2"/>
  </p:sldIdLst>
  <p:sldSz cx="9144000" cy="6858000" type="screen4x3"/>
  <p:notesSz cx="7010400" cy="9296400"/>
  <p:custDataLst>
    <p:tags r:id="rId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FF99"/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02" autoAdjust="0"/>
    <p:restoredTop sz="99137" autoAdjust="0"/>
  </p:normalViewPr>
  <p:slideViewPr>
    <p:cSldViewPr snapToGrid="0" snapToObjects="1">
      <p:cViewPr>
        <p:scale>
          <a:sx n="110" d="100"/>
          <a:sy n="110" d="100"/>
        </p:scale>
        <p:origin x="-732" y="420"/>
      </p:cViewPr>
      <p:guideLst>
        <p:guide orient="horz" pos="2160"/>
        <p:guide pos="28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1050B7-3EE2-4AC0-A6E9-7F37837EF1CE}" type="datetimeFigureOut">
              <a:rPr lang="es-MX" smtClean="0"/>
              <a:pPr/>
              <a:t>30/11/2017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D22634-D3CD-4693-823E-325501407AEC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256878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5DA01-3411-4C3A-A8D8-34E167952239}" type="datetimeFigureOut">
              <a:rPr lang="es-MX" smtClean="0"/>
              <a:pPr/>
              <a:t>30/11/2017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1D8E7D-6BA4-4E5B-8827-A3E139328AB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4810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D8E7D-6BA4-4E5B-8827-A3E139328ABE}" type="slidenum">
              <a:rPr lang="es-MX" smtClean="0"/>
              <a:pPr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10686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3 CuadroTexto"/>
          <p:cNvSpPr txBox="1">
            <a:spLocks noChangeArrowheads="1"/>
          </p:cNvSpPr>
          <p:nvPr userDrawn="1"/>
        </p:nvSpPr>
        <p:spPr bwMode="auto">
          <a:xfrm>
            <a:off x="3903380" y="77099"/>
            <a:ext cx="468052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MX" altLang="es-MX" sz="800" b="1" dirty="0" smtClean="0">
                <a:solidFill>
                  <a:prstClr val="black"/>
                </a:solidFill>
                <a:latin typeface="Soberana Sans" pitchFamily="50" charset="0"/>
              </a:rPr>
              <a:t>Dirección de Administración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MX" altLang="es-MX" sz="800" dirty="0" smtClean="0">
                <a:solidFill>
                  <a:prstClr val="black"/>
                </a:solidFill>
                <a:latin typeface="Soberana Sans" pitchFamily="50" charset="0"/>
              </a:rPr>
              <a:t>Unidad de Administración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MX" altLang="es-MX" sz="800" dirty="0" smtClean="0">
                <a:solidFill>
                  <a:prstClr val="black"/>
                </a:solidFill>
                <a:latin typeface="Soberana Sans" pitchFamily="50" charset="0"/>
              </a:rPr>
              <a:t>Coordinación de Conservación 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MX" altLang="es-MX" sz="800" dirty="0" smtClean="0">
                <a:solidFill>
                  <a:prstClr val="black"/>
                </a:solidFill>
                <a:latin typeface="Soberana Sans" pitchFamily="50" charset="0"/>
              </a:rPr>
              <a:t>y Servicios Generales</a:t>
            </a:r>
            <a:br>
              <a:rPr lang="es-MX" altLang="es-MX" sz="800" dirty="0" smtClean="0">
                <a:solidFill>
                  <a:prstClr val="black"/>
                </a:solidFill>
                <a:latin typeface="Soberana Sans" pitchFamily="50" charset="0"/>
              </a:rPr>
            </a:br>
            <a:r>
              <a:rPr lang="es-MX" altLang="es-MX" sz="800" dirty="0" smtClean="0">
                <a:solidFill>
                  <a:prstClr val="black"/>
                </a:solidFill>
                <a:latin typeface="Soberana Sans" pitchFamily="50" charset="0"/>
              </a:rPr>
              <a:t>División de Inmuebles Centrales</a:t>
            </a:r>
          </a:p>
        </p:txBody>
      </p:sp>
    </p:spTree>
    <p:extLst>
      <p:ext uri="{BB962C8B-B14F-4D97-AF65-F5344CB8AC3E}">
        <p14:creationId xmlns:p14="http://schemas.microsoft.com/office/powerpoint/2010/main" val="2736332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CuadroTexto"/>
          <p:cNvSpPr txBox="1">
            <a:spLocks noChangeArrowheads="1"/>
          </p:cNvSpPr>
          <p:nvPr userDrawn="1"/>
        </p:nvSpPr>
        <p:spPr bwMode="auto">
          <a:xfrm>
            <a:off x="3903380" y="77099"/>
            <a:ext cx="468052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MX" altLang="es-MX" sz="800" b="1" dirty="0" smtClean="0">
                <a:solidFill>
                  <a:prstClr val="black"/>
                </a:solidFill>
                <a:latin typeface="Soberana Sans" pitchFamily="50" charset="0"/>
              </a:rPr>
              <a:t>Dirección de Administración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MX" altLang="es-MX" sz="800" dirty="0" smtClean="0">
                <a:solidFill>
                  <a:prstClr val="black"/>
                </a:solidFill>
                <a:latin typeface="Soberana Sans" pitchFamily="50" charset="0"/>
              </a:rPr>
              <a:t>Unidad de Administración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MX" altLang="es-MX" sz="800" dirty="0" smtClean="0">
                <a:solidFill>
                  <a:prstClr val="black"/>
                </a:solidFill>
                <a:latin typeface="Soberana Sans" pitchFamily="50" charset="0"/>
              </a:rPr>
              <a:t>Coordinación de Conservación 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MX" altLang="es-MX" sz="800" dirty="0" smtClean="0">
                <a:solidFill>
                  <a:prstClr val="black"/>
                </a:solidFill>
                <a:latin typeface="Soberana Sans" pitchFamily="50" charset="0"/>
              </a:rPr>
              <a:t>y Servicios Generales</a:t>
            </a:r>
            <a:br>
              <a:rPr lang="es-MX" altLang="es-MX" sz="800" dirty="0" smtClean="0">
                <a:solidFill>
                  <a:prstClr val="black"/>
                </a:solidFill>
                <a:latin typeface="Soberana Sans" pitchFamily="50" charset="0"/>
              </a:rPr>
            </a:br>
            <a:r>
              <a:rPr lang="es-MX" altLang="es-MX" sz="800" dirty="0" smtClean="0">
                <a:solidFill>
                  <a:prstClr val="black"/>
                </a:solidFill>
                <a:latin typeface="Soberana Sans" pitchFamily="50" charset="0"/>
              </a:rPr>
              <a:t>División de Inmuebles Centrales</a:t>
            </a:r>
          </a:p>
        </p:txBody>
      </p:sp>
    </p:spTree>
    <p:extLst>
      <p:ext uri="{BB962C8B-B14F-4D97-AF65-F5344CB8AC3E}">
        <p14:creationId xmlns:p14="http://schemas.microsoft.com/office/powerpoint/2010/main" val="21400305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CuadroTexto"/>
          <p:cNvSpPr txBox="1">
            <a:spLocks noChangeArrowheads="1"/>
          </p:cNvSpPr>
          <p:nvPr userDrawn="1"/>
        </p:nvSpPr>
        <p:spPr bwMode="auto">
          <a:xfrm>
            <a:off x="3903380" y="77099"/>
            <a:ext cx="468052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MX" altLang="es-MX" sz="800" b="1" dirty="0" smtClean="0">
                <a:solidFill>
                  <a:prstClr val="black"/>
                </a:solidFill>
                <a:latin typeface="Soberana Sans" pitchFamily="50" charset="0"/>
              </a:rPr>
              <a:t>Dirección de Administración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MX" altLang="es-MX" sz="800" dirty="0" smtClean="0">
                <a:solidFill>
                  <a:prstClr val="black"/>
                </a:solidFill>
                <a:latin typeface="Soberana Sans" pitchFamily="50" charset="0"/>
              </a:rPr>
              <a:t>Unidad de Administración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MX" altLang="es-MX" sz="800" dirty="0" smtClean="0">
                <a:solidFill>
                  <a:prstClr val="black"/>
                </a:solidFill>
                <a:latin typeface="Soberana Sans" pitchFamily="50" charset="0"/>
              </a:rPr>
              <a:t>Coordinación de Conservación 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MX" altLang="es-MX" sz="800" dirty="0" smtClean="0">
                <a:solidFill>
                  <a:prstClr val="black"/>
                </a:solidFill>
                <a:latin typeface="Soberana Sans" pitchFamily="50" charset="0"/>
              </a:rPr>
              <a:t>y Servicios Generales</a:t>
            </a:r>
            <a:br>
              <a:rPr lang="es-MX" altLang="es-MX" sz="800" dirty="0" smtClean="0">
                <a:solidFill>
                  <a:prstClr val="black"/>
                </a:solidFill>
                <a:latin typeface="Soberana Sans" pitchFamily="50" charset="0"/>
              </a:rPr>
            </a:br>
            <a:r>
              <a:rPr lang="es-MX" altLang="es-MX" sz="800" dirty="0" smtClean="0">
                <a:solidFill>
                  <a:prstClr val="black"/>
                </a:solidFill>
                <a:latin typeface="Soberana Sans" pitchFamily="50" charset="0"/>
              </a:rPr>
              <a:t>División de Inmuebles Centrales</a:t>
            </a:r>
          </a:p>
        </p:txBody>
      </p:sp>
    </p:spTree>
    <p:extLst>
      <p:ext uri="{BB962C8B-B14F-4D97-AF65-F5344CB8AC3E}">
        <p14:creationId xmlns:p14="http://schemas.microsoft.com/office/powerpoint/2010/main" val="1916038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90550" y="29146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dirty="0"/>
          </a:p>
        </p:txBody>
      </p:sp>
      <p:sp>
        <p:nvSpPr>
          <p:cNvPr id="9" name="8 CuadroTexto"/>
          <p:cNvSpPr txBox="1"/>
          <p:nvPr/>
        </p:nvSpPr>
        <p:spPr>
          <a:xfrm>
            <a:off x="694507" y="3621160"/>
            <a:ext cx="20400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Foto 1</a:t>
            </a:r>
            <a:endParaRPr lang="es-MX" sz="1200" dirty="0"/>
          </a:p>
        </p:txBody>
      </p:sp>
      <p:sp>
        <p:nvSpPr>
          <p:cNvPr id="2" name="1 CuadroTexto"/>
          <p:cNvSpPr txBox="1"/>
          <p:nvPr/>
        </p:nvSpPr>
        <p:spPr>
          <a:xfrm>
            <a:off x="301925" y="741875"/>
            <a:ext cx="86005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/>
              <a:t>Tokio No. 80</a:t>
            </a:r>
          </a:p>
          <a:p>
            <a:pPr algn="ctr"/>
            <a:r>
              <a:rPr lang="es-MX" sz="1400" b="1" dirty="0" smtClean="0"/>
              <a:t>Reporte de daños</a:t>
            </a:r>
            <a:endParaRPr lang="es-MX" sz="1400" b="1" dirty="0"/>
          </a:p>
        </p:txBody>
      </p:sp>
      <p:sp>
        <p:nvSpPr>
          <p:cNvPr id="14" name="13 CuadroTexto"/>
          <p:cNvSpPr txBox="1"/>
          <p:nvPr/>
        </p:nvSpPr>
        <p:spPr>
          <a:xfrm>
            <a:off x="3552954" y="3621160"/>
            <a:ext cx="20400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Foto 2</a:t>
            </a:r>
            <a:endParaRPr lang="es-MX" sz="1200" dirty="0"/>
          </a:p>
        </p:txBody>
      </p:sp>
      <p:sp>
        <p:nvSpPr>
          <p:cNvPr id="17" name="16 CuadroTexto"/>
          <p:cNvSpPr txBox="1"/>
          <p:nvPr/>
        </p:nvSpPr>
        <p:spPr>
          <a:xfrm>
            <a:off x="6269965" y="3583300"/>
            <a:ext cx="20400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Foto 3</a:t>
            </a:r>
            <a:endParaRPr lang="es-MX" sz="1200" dirty="0"/>
          </a:p>
        </p:txBody>
      </p:sp>
      <p:sp>
        <p:nvSpPr>
          <p:cNvPr id="19" name="18 CuadroTexto"/>
          <p:cNvSpPr txBox="1"/>
          <p:nvPr/>
        </p:nvSpPr>
        <p:spPr>
          <a:xfrm>
            <a:off x="1950128" y="6165868"/>
            <a:ext cx="18454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Foto 4</a:t>
            </a:r>
            <a:endParaRPr lang="es-MX" sz="12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5348365" y="6161067"/>
            <a:ext cx="18454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Foto 5</a:t>
            </a:r>
            <a:endParaRPr lang="es-MX" sz="1200" dirty="0"/>
          </a:p>
        </p:txBody>
      </p:sp>
      <p:pic>
        <p:nvPicPr>
          <p:cNvPr id="18" name="17 Imagen" descr="C:\Users\carlos.garciavaz\AppData\Local\Microsoft\Windows\Temporary Internet Files\Content.Word\IMG_3762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1266" y="1445924"/>
            <a:ext cx="2382513" cy="2204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15 Imagen" descr="C:\Users\carlos.garciavaz\AppData\Local\Microsoft\Windows\Temporary Internet Files\Content.Word\IMG_3755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1397975"/>
            <a:ext cx="2268615" cy="2185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21 Imagen" descr="C:\Users\carlos.garciavaz\AppData\Local\Microsoft\Windows\Temporary Internet Files\Content.Word\IMG_3744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2766" y="1428672"/>
            <a:ext cx="2340517" cy="2206656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22 Imagen" descr="C:\Users\carlos.garciavaz\AppData\Local\Microsoft\Windows\Temporary Internet Files\Content.Word\IMG_3749.jp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157" y="3975742"/>
            <a:ext cx="2283423" cy="2185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23 Imagen" descr="C:\Users\carlos.garciavaz\AppData\Local\Microsoft\Windows\Temporary Internet Files\Content.Word\IMG_3745.jp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597" y="3975741"/>
            <a:ext cx="2242736" cy="2185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43848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0101&quot;&gt;&lt;/object&gt;&lt;object type=&quot;2&quot; unique_id=&quot;10102&quot;&gt;&lt;object type=&quot;3&quot; unique_id=&quot;10103&quot;&gt;&lt;property id=&quot;20148&quot; value=&quot;5&quot;/&gt;&lt;property id=&quot;20300&quot; value=&quot;Slide 1&quot;/&gt;&lt;property id=&quot;20307&quot; value=&quot;257&quot;/&gt;&lt;/object&gt;&lt;object type=&quot;3&quot; unique_id=&quot;10104&quot;&gt;&lt;property id=&quot;20148&quot; value=&quot;5&quot;/&gt;&lt;property id=&quot;20300&quot; value=&quot;Slide 2&quot;/&gt;&lt;property id=&quot;20307&quot; value=&quot;268&quot;/&gt;&lt;/object&gt;&lt;object type=&quot;3&quot; unique_id=&quot;10105&quot;&gt;&lt;property id=&quot;20148&quot; value=&quot;5&quot;/&gt;&lt;property id=&quot;20300&quot; value=&quot;Slide 3&quot;/&gt;&lt;property id=&quot;20307&quot; value=&quot;286&quot;/&gt;&lt;/object&gt;&lt;object type=&quot;3&quot; unique_id=&quot;10106&quot;&gt;&lt;property id=&quot;20148&quot; value=&quot;5&quot;/&gt;&lt;property id=&quot;20300&quot; value=&quot;Slide 4&quot;/&gt;&lt;property id=&quot;20307&quot; value=&quot;280&quot;/&gt;&lt;/object&gt;&lt;object type=&quot;3&quot; unique_id=&quot;10107&quot;&gt;&lt;property id=&quot;20148&quot; value=&quot;5&quot;/&gt;&lt;property id=&quot;20300&quot; value=&quot;Slide 5&quot;/&gt;&lt;property id=&quot;20307&quot; value=&quot;270&quot;/&gt;&lt;/object&gt;&lt;object type=&quot;3&quot; unique_id=&quot;10108&quot;&gt;&lt;property id=&quot;20148&quot; value=&quot;5&quot;/&gt;&lt;property id=&quot;20300&quot; value=&quot;Slide 6&quot;/&gt;&lt;property id=&quot;20307&quot; value=&quot;283&quot;/&gt;&lt;/object&gt;&lt;object type=&quot;3&quot; unique_id=&quot;10109&quot;&gt;&lt;property id=&quot;20148&quot; value=&quot;5&quot;/&gt;&lt;property id=&quot;20300&quot; value=&quot;Slide 7&quot;/&gt;&lt;property id=&quot;20307&quot; value=&quot;282&quot;/&gt;&lt;/object&gt;&lt;object type=&quot;3&quot; unique_id=&quot;10110&quot;&gt;&lt;property id=&quot;20148&quot; value=&quot;5&quot;/&gt;&lt;property id=&quot;20300&quot; value=&quot;Slide 8&quot;/&gt;&lt;property id=&quot;20307&quot; value=&quot;281&quot;/&gt;&lt;/object&gt;&lt;object type=&quot;3&quot; unique_id=&quot;10111&quot;&gt;&lt;property id=&quot;20148&quot; value=&quot;5&quot;/&gt;&lt;property id=&quot;20300&quot; value=&quot;Slide 9&quot;/&gt;&lt;property id=&quot;20307&quot; value=&quot;28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20440</TotalTime>
  <Words>18</Words>
  <Application>Microsoft Office PowerPoint</Application>
  <PresentationFormat>Presentación en pantalla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 Luis Sanchez</dc:creator>
  <cp:lastModifiedBy>Adriana Quirarte Alanis</cp:lastModifiedBy>
  <cp:revision>1494</cp:revision>
  <cp:lastPrinted>2016-07-26T21:50:09Z</cp:lastPrinted>
  <dcterms:created xsi:type="dcterms:W3CDTF">2014-01-14T18:42:15Z</dcterms:created>
  <dcterms:modified xsi:type="dcterms:W3CDTF">2017-11-30T19:56:38Z</dcterms:modified>
</cp:coreProperties>
</file>