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6858000" type="screen4x3"/>
  <p:notesSz cx="7010400" cy="92964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2" autoAdjust="0"/>
    <p:restoredTop sz="99137" autoAdjust="0"/>
  </p:normalViewPr>
  <p:slideViewPr>
    <p:cSldViewPr snapToGrid="0" snapToObjects="1">
      <p:cViewPr>
        <p:scale>
          <a:sx n="110" d="100"/>
          <a:sy n="110" d="100"/>
        </p:scale>
        <p:origin x="-732" y="504"/>
      </p:cViewPr>
      <p:guideLst>
        <p:guide orient="horz" pos="2160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050B7-3EE2-4AC0-A6E9-7F37837EF1CE}" type="datetimeFigureOut">
              <a:rPr lang="es-MX" smtClean="0"/>
              <a:pPr/>
              <a:t>30/11/2017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22634-D3CD-4693-823E-325501407AEC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568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5DA01-3411-4C3A-A8D8-34E167952239}" type="datetimeFigureOut">
              <a:rPr lang="es-MX" smtClean="0"/>
              <a:pPr/>
              <a:t>30/11/2017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D8E7D-6BA4-4E5B-8827-A3E139328AB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81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D8E7D-6BA4-4E5B-8827-A3E139328ABE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68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>
            <a:spLocks noChangeArrowheads="1"/>
          </p:cNvSpPr>
          <p:nvPr userDrawn="1"/>
        </p:nvSpPr>
        <p:spPr bwMode="auto">
          <a:xfrm>
            <a:off x="3903380" y="77099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b="1" dirty="0" smtClean="0">
                <a:solidFill>
                  <a:prstClr val="black"/>
                </a:solidFill>
                <a:latin typeface="Soberana Sans" pitchFamily="50" charset="0"/>
              </a:rPr>
              <a:t>Dirección de Administración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Unidad de Administración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Coordinación de Conservación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y Servicios Generales</a:t>
            </a:r>
            <a:b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</a:b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División de Inmuebles Centrales</a:t>
            </a:r>
          </a:p>
        </p:txBody>
      </p:sp>
    </p:spTree>
    <p:extLst>
      <p:ext uri="{BB962C8B-B14F-4D97-AF65-F5344CB8AC3E}">
        <p14:creationId xmlns:p14="http://schemas.microsoft.com/office/powerpoint/2010/main" val="273633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>
            <a:spLocks noChangeArrowheads="1"/>
          </p:cNvSpPr>
          <p:nvPr userDrawn="1"/>
        </p:nvSpPr>
        <p:spPr bwMode="auto">
          <a:xfrm>
            <a:off x="3903380" y="77099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b="1" dirty="0" smtClean="0">
                <a:solidFill>
                  <a:prstClr val="black"/>
                </a:solidFill>
                <a:latin typeface="Soberana Sans" pitchFamily="50" charset="0"/>
              </a:rPr>
              <a:t>Dirección de Administración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Unidad de Administración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Coordinación de Conservación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y Servicios Generales</a:t>
            </a:r>
            <a:b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</a:b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División de Inmuebles Centrales</a:t>
            </a:r>
          </a:p>
        </p:txBody>
      </p:sp>
    </p:spTree>
    <p:extLst>
      <p:ext uri="{BB962C8B-B14F-4D97-AF65-F5344CB8AC3E}">
        <p14:creationId xmlns:p14="http://schemas.microsoft.com/office/powerpoint/2010/main" val="214003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>
            <a:spLocks noChangeArrowheads="1"/>
          </p:cNvSpPr>
          <p:nvPr userDrawn="1"/>
        </p:nvSpPr>
        <p:spPr bwMode="auto">
          <a:xfrm>
            <a:off x="3903380" y="77099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b="1" dirty="0" smtClean="0">
                <a:solidFill>
                  <a:prstClr val="black"/>
                </a:solidFill>
                <a:latin typeface="Soberana Sans" pitchFamily="50" charset="0"/>
              </a:rPr>
              <a:t>Dirección de Administración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Unidad de Administración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Coordinación de Conservación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y Servicios Generales</a:t>
            </a:r>
            <a:b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</a:br>
            <a:r>
              <a:rPr lang="es-MX" altLang="es-MX" sz="800" dirty="0" smtClean="0">
                <a:solidFill>
                  <a:prstClr val="black"/>
                </a:solidFill>
                <a:latin typeface="Soberana Sans" pitchFamily="50" charset="0"/>
              </a:rPr>
              <a:t>División de Inmuebles Centrales</a:t>
            </a:r>
          </a:p>
        </p:txBody>
      </p:sp>
    </p:spTree>
    <p:extLst>
      <p:ext uri="{BB962C8B-B14F-4D97-AF65-F5344CB8AC3E}">
        <p14:creationId xmlns:p14="http://schemas.microsoft.com/office/powerpoint/2010/main" val="19160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0550" y="2914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1925" y="733249"/>
            <a:ext cx="860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Tokio No. 80</a:t>
            </a:r>
          </a:p>
          <a:p>
            <a:pPr algn="ctr"/>
            <a:r>
              <a:rPr lang="es-MX" sz="1400" b="1" dirty="0"/>
              <a:t>T</a:t>
            </a:r>
            <a:r>
              <a:rPr lang="es-MX" sz="1400" b="1" dirty="0" smtClean="0"/>
              <a:t>rabajos de reparación al 100%</a:t>
            </a:r>
            <a:endParaRPr lang="es-MX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4139" y="3587036"/>
            <a:ext cx="204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Foto 1</a:t>
            </a:r>
            <a:endParaRPr lang="es-MX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536793" y="3585212"/>
            <a:ext cx="204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Foto 2</a:t>
            </a:r>
            <a:endParaRPr lang="es-MX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340414" y="3609450"/>
            <a:ext cx="204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Foto 3</a:t>
            </a:r>
            <a:endParaRPr lang="es-MX" sz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798641" y="6234585"/>
            <a:ext cx="204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Foto 4</a:t>
            </a:r>
            <a:endParaRPr lang="es-MX" sz="1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04019" y="6217333"/>
            <a:ext cx="204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Foto 5</a:t>
            </a:r>
            <a:endParaRPr lang="es-MX" sz="1200" dirty="0"/>
          </a:p>
        </p:txBody>
      </p:sp>
      <p:pic>
        <p:nvPicPr>
          <p:cNvPr id="14" name="Picture 2" descr="C:\Users\luis.guerra\Documents\SISMOS - JCU 26\IMG_20171124_132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98" y="1326762"/>
            <a:ext cx="2401029" cy="22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uis.guerra\Documents\SISMOS - JCU 26\IMG_20171124_132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6" y="1320522"/>
            <a:ext cx="2267245" cy="22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uis.guerra\Documents\SISMOS - JCU 26\IMG_20171124_132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06" y="1308043"/>
            <a:ext cx="2349675" cy="227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luis.guerra\Documents\SISMOS - JCU 26\IMG_20171124_1325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10" y="3897855"/>
            <a:ext cx="2272192" cy="23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luis.guerra\Documents\SISMOS - JCU 26\IMG_20171124_1326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19" y="3940867"/>
            <a:ext cx="2295989" cy="23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01&quot;&gt;&lt;/object&gt;&lt;object type=&quot;2&quot; unique_id=&quot;10102&quot;&gt;&lt;object type=&quot;3&quot; unique_id=&quot;10103&quot;&gt;&lt;property id=&quot;20148&quot; value=&quot;5&quot;/&gt;&lt;property id=&quot;20300&quot; value=&quot;Slide 1&quot;/&gt;&lt;property id=&quot;20307&quot; value=&quot;257&quot;/&gt;&lt;/object&gt;&lt;object type=&quot;3&quot; unique_id=&quot;10104&quot;&gt;&lt;property id=&quot;20148&quot; value=&quot;5&quot;/&gt;&lt;property id=&quot;20300&quot; value=&quot;Slide 2&quot;/&gt;&lt;property id=&quot;20307&quot; value=&quot;268&quot;/&gt;&lt;/object&gt;&lt;object type=&quot;3&quot; unique_id=&quot;10105&quot;&gt;&lt;property id=&quot;20148&quot; value=&quot;5&quot;/&gt;&lt;property id=&quot;20300&quot; value=&quot;Slide 3&quot;/&gt;&lt;property id=&quot;20307&quot; value=&quot;286&quot;/&gt;&lt;/object&gt;&lt;object type=&quot;3&quot; unique_id=&quot;10106&quot;&gt;&lt;property id=&quot;20148&quot; value=&quot;5&quot;/&gt;&lt;property id=&quot;20300&quot; value=&quot;Slide 4&quot;/&gt;&lt;property id=&quot;20307&quot; value=&quot;280&quot;/&gt;&lt;/object&gt;&lt;object type=&quot;3&quot; unique_id=&quot;10107&quot;&gt;&lt;property id=&quot;20148&quot; value=&quot;5&quot;/&gt;&lt;property id=&quot;20300&quot; value=&quot;Slide 5&quot;/&gt;&lt;property id=&quot;20307&quot; value=&quot;270&quot;/&gt;&lt;/object&gt;&lt;object type=&quot;3&quot; unique_id=&quot;10108&quot;&gt;&lt;property id=&quot;20148&quot; value=&quot;5&quot;/&gt;&lt;property id=&quot;20300&quot; value=&quot;Slide 6&quot;/&gt;&lt;property id=&quot;20307&quot; value=&quot;283&quot;/&gt;&lt;/object&gt;&lt;object type=&quot;3&quot; unique_id=&quot;10109&quot;&gt;&lt;property id=&quot;20148&quot; value=&quot;5&quot;/&gt;&lt;property id=&quot;20300&quot; value=&quot;Slide 7&quot;/&gt;&lt;property id=&quot;20307&quot; value=&quot;282&quot;/&gt;&lt;/object&gt;&lt;object type=&quot;3&quot; unique_id=&quot;10110&quot;&gt;&lt;property id=&quot;20148&quot; value=&quot;5&quot;/&gt;&lt;property id=&quot;20300&quot; value=&quot;Slide 8&quot;/&gt;&lt;property id=&quot;20307&quot; value=&quot;281&quot;/&gt;&lt;/object&gt;&lt;object type=&quot;3&quot; unique_id=&quot;10111&quot;&gt;&lt;property id=&quot;20148&quot; value=&quot;5&quot;/&gt;&lt;property id=&quot;20300&quot; value=&quot;Slide 9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20442</TotalTime>
  <Words>21</Words>
  <Application>Microsoft Office PowerPoint</Application>
  <PresentationFormat>Presentación en pantalla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Luis Sanchez</dc:creator>
  <cp:lastModifiedBy>Adriana Quirarte Alanis</cp:lastModifiedBy>
  <cp:revision>1494</cp:revision>
  <cp:lastPrinted>2016-07-26T21:50:09Z</cp:lastPrinted>
  <dcterms:created xsi:type="dcterms:W3CDTF">2014-01-14T18:42:15Z</dcterms:created>
  <dcterms:modified xsi:type="dcterms:W3CDTF">2017-11-30T19:56:17Z</dcterms:modified>
</cp:coreProperties>
</file>