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7"/>
  </p:notesMasterIdLst>
  <p:sldIdLst>
    <p:sldId id="264" r:id="rId2"/>
    <p:sldId id="256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6A120-7B41-4F71-B26D-8CC50267BB06}" type="datetimeFigureOut">
              <a:rPr lang="es-MX" smtClean="0"/>
              <a:t>17/11/2017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A896A-E952-4BAE-B480-1969EFCB6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04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96A-E952-4BAE-B480-1969EFCB67C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96A-E952-4BAE-B480-1969EFCB67C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53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96A-E952-4BAE-B480-1969EFCB67C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53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96A-E952-4BAE-B480-1969EFCB67C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53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96A-E952-4BAE-B480-1969EFCB67C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53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9C0A-58D9-4B28-AA1B-53CBB8DF669A}" type="datetime1">
              <a:rPr lang="es-MX" smtClean="0"/>
              <a:t>17/11/2017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F7B2-1ABF-4326-AB39-D3D6A7B23366}" type="datetime1">
              <a:rPr lang="es-MX" smtClean="0"/>
              <a:t>17/11/2017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BCA8-E5CB-483B-9F5B-F3C588F56079}" type="datetime1">
              <a:rPr lang="es-MX" smtClean="0"/>
              <a:t>17/11/2017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A879-CF30-4B8B-873C-6F25E9F0E8F7}" type="datetime1">
              <a:rPr lang="es-MX" smtClean="0"/>
              <a:t>17/11/2017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C787-B7DF-4775-8959-76021F078036}" type="datetime1">
              <a:rPr lang="es-MX" smtClean="0"/>
              <a:t>17/11/2017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E1DC-51E3-4DF3-90AA-95ED8EC15102}" type="datetime1">
              <a:rPr lang="es-MX" smtClean="0"/>
              <a:t>17/11/2017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9B11-76C5-4EA3-93EE-E582108AFC3C}" type="datetime1">
              <a:rPr lang="es-MX" smtClean="0"/>
              <a:t>17/11/2017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AF9E-F28A-48A2-84E0-D0DEDAB2AC61}" type="datetime1">
              <a:rPr lang="es-MX" smtClean="0"/>
              <a:t>17/11/2017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D283-13C5-480C-87E2-63BF49761D8E}" type="datetime1">
              <a:rPr lang="es-MX" smtClean="0"/>
              <a:t>17/11/2017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2DEC-7DB8-4736-AF60-8FFBD7A37909}" type="datetime1">
              <a:rPr lang="es-MX" smtClean="0"/>
              <a:t>17/11/2017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638-7D84-4AB7-A49A-274138D6B8F4}" type="datetime1">
              <a:rPr lang="es-MX" smtClean="0"/>
              <a:t>17/11/2017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 smtClean="0"/>
              <a:t>Hospital General de la Zona N° 1</a:t>
            </a:r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F680868-6406-4082-A0CB-E08E5A2535D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MX" smtClean="0"/>
              <a:t>Hospital General de la Zona N° 1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AA25FE-F30E-49D6-9EEF-1E53347F5EDE}" type="datetime1">
              <a:rPr lang="es-MX" smtClean="0"/>
              <a:t>17/11/2017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1314" y="631066"/>
            <a:ext cx="9328083" cy="5628066"/>
          </a:xfrm>
        </p:spPr>
        <p:txBody>
          <a:bodyPr>
            <a:normAutofit/>
          </a:bodyPr>
          <a:lstStyle/>
          <a:p>
            <a:pPr algn="ctr"/>
            <a:endParaRPr lang="es-MX" sz="2400" dirty="0" smtClean="0">
              <a:solidFill>
                <a:schemeClr val="tx1"/>
              </a:solidFill>
            </a:endParaRP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36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HOSPITAL GENERAL DE ZONA NO. 1</a:t>
            </a:r>
          </a:p>
          <a:p>
            <a:pPr algn="ctr"/>
            <a:endParaRPr lang="es-MX" sz="24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PRESENTACIÓN DEL ANTES, DURANTE Y DESPUÉS DE TRABAJOS DE RECONSTRUCCIÓN DE SINIESTRO DEL 7 Y 19 DE SEPTIEMBRE DEL 2017</a:t>
            </a:r>
          </a:p>
          <a:p>
            <a:pPr algn="ctr"/>
            <a:endParaRPr lang="es-MX" sz="24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AVANCES A UN 25% DE OBRA.</a:t>
            </a:r>
            <a:endParaRPr lang="es-MX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843936" y="1081823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ANTES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513348" y="1098592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DESPUES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66107" y="6130642"/>
            <a:ext cx="4584877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HOSPITAL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GENERAL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DE LA ZONA N° 1</a:t>
            </a:r>
            <a:endParaRPr lang="es-MX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C:\Users\hugo.ancheyta\Documents\Ing. Omar\SINIESTRO\Fotos OBRA SINIESTRO\IMG_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7" y="1776525"/>
            <a:ext cx="2822946" cy="39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4"/>
          <p:cNvSpPr/>
          <p:nvPr/>
        </p:nvSpPr>
        <p:spPr>
          <a:xfrm>
            <a:off x="4579751" y="1098591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DURANTE</a:t>
            </a:r>
            <a:endParaRPr lang="es-MX" b="1" dirty="0">
              <a:latin typeface="Agency FB" panose="020B0503020202020204" pitchFamily="34" charset="0"/>
            </a:endParaRPr>
          </a:p>
        </p:txBody>
      </p:sp>
      <p:pic>
        <p:nvPicPr>
          <p:cNvPr id="1027" name="Picture 3" descr="C:\Users\hugo.ancheyta\Documents\Ing. Omar\SINIESTRO\Fotos OBRA SINIESTRO\IMG_0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10" y="1776525"/>
            <a:ext cx="2976672" cy="39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ugo.ancheyta\Documents\Ing. Omar\SINIESTRO\Fotos OBRA SINIESTRO\IMG_0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07" y="1776525"/>
            <a:ext cx="2976673" cy="39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7"/>
          <p:cNvSpPr/>
          <p:nvPr/>
        </p:nvSpPr>
        <p:spPr>
          <a:xfrm>
            <a:off x="1349153" y="216797"/>
            <a:ext cx="8418785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PASILLO PONIENTE 1ER PISO (GINECEO - OBSTETRICIA)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390474" y="1081824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ANTES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35947" y="6060549"/>
            <a:ext cx="5927835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HOSPITAL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GENERAL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DE LA ZONA N° 1</a:t>
            </a:r>
            <a:endParaRPr lang="es-MX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ángulo redondeado 4"/>
          <p:cNvSpPr/>
          <p:nvPr/>
        </p:nvSpPr>
        <p:spPr>
          <a:xfrm>
            <a:off x="7312572" y="1091592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DURANTE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1390474" y="300879"/>
            <a:ext cx="8418785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CUBO DE ESCALERA VESTÍBULO A PERSONAL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2050" name="Picture 2" descr="C:\Users\hugo.ancheyta\Documents\Ing. Omar\SINIESTRO\Fotos OBRA SINIESTRO\IMG_01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r="20231"/>
          <a:stretch/>
        </p:blipFill>
        <p:spPr bwMode="auto">
          <a:xfrm>
            <a:off x="8576440" y="2150076"/>
            <a:ext cx="2444329" cy="30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ugo.ancheyta\Documents\Ing. Omar\SINIESTRO\Fotos OBRA SINIESTRO\IMG_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1" y="2180654"/>
            <a:ext cx="2285825" cy="30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ugo.ancheyta\Desktop\YANELLI RESPALDO\ESCRITORIO\CONSERVACION 2015 Y VARIOS\ESCRITORIO\CONSERVACION 2015\GALERIA FOTOGRAFICA\FOTOS SISMO SEPTIEMBRE 6 2013\IMG_20130907_1007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32" y="2180654"/>
            <a:ext cx="2280092" cy="30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ugo.ancheyta\Documents\Ing. Omar\SINIESTRO\Fotos OBRA SINIESTRO\IMG_01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t="619" r="-9156" b="-619"/>
          <a:stretch/>
        </p:blipFill>
        <p:spPr bwMode="auto">
          <a:xfrm>
            <a:off x="5864773" y="2180654"/>
            <a:ext cx="2895599" cy="30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517410" y="1378057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ANTES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6205" y="5923914"/>
            <a:ext cx="5927835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HOSPITAL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GENERAL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DE LA ZONA N° 1</a:t>
            </a:r>
            <a:endParaRPr lang="es-MX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ángulo redondeado 4"/>
          <p:cNvSpPr/>
          <p:nvPr/>
        </p:nvSpPr>
        <p:spPr>
          <a:xfrm>
            <a:off x="7552320" y="1378057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DURANTE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1250731" y="244408"/>
            <a:ext cx="8418785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CUBO DE ESCALERA VESTÍBULO A PERSONAL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3074" name="Picture 2" descr="C:\Users\hugo.ancheyta\Documents\Ing. Omar\SINIESTRO\Fotos OBRA SINIESTRO\IMG_0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01" y="2192278"/>
            <a:ext cx="2482414" cy="33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ugo.ancheyta\Documents\Ing. Omar\SINIESTRO\Fotos OBRA SINIESTRO\IMG_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192278"/>
            <a:ext cx="2482414" cy="33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ugo.ancheyta\Documents\Ing. Omar\SINIESTRO\Fotos OBRA SINIESTRO\IMG_0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2192278"/>
            <a:ext cx="2487667" cy="33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ugo.ancheyta\Documents\Ing. Omar\SINIESTRO\Fotos OBRA SINIESTRO\IMG_02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69" y="2192278"/>
            <a:ext cx="2487666" cy="33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679543" y="1037450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ANTES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56032" y="5797790"/>
            <a:ext cx="5927835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HOSPITAL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GENERAL</a:t>
            </a:r>
            <a:r>
              <a:rPr lang="es-MX" b="1" dirty="0" smtClean="0">
                <a:latin typeface="Agency FB" panose="020B0503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DE LA ZONA N° 1</a:t>
            </a:r>
            <a:endParaRPr lang="es-MX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ángulo redondeado 4"/>
          <p:cNvSpPr/>
          <p:nvPr/>
        </p:nvSpPr>
        <p:spPr>
          <a:xfrm>
            <a:off x="7646911" y="1037449"/>
            <a:ext cx="1957589" cy="3863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DURANTE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1710556" y="275206"/>
            <a:ext cx="8418785" cy="47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CUBO DE ESCALERA VESTÍBULO A PERSONAL</a:t>
            </a:r>
            <a:endParaRPr lang="es-MX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098" name="Picture 2" descr="C:\Users\hugo.ancheyta\Desktop\Mosaico fotografico siniestros hgz1\fotos sismo juridicos 07 09 2017\Baños de direccion 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r="12349"/>
          <a:stretch/>
        </p:blipFill>
        <p:spPr bwMode="auto">
          <a:xfrm>
            <a:off x="326599" y="2091558"/>
            <a:ext cx="2331739" cy="31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ugo.ancheyta\Desktop\Mosaico fotografico siniestros hgz1\fotos sismo juridicos 07 09 2017\Baños de direccion 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20" y="2091558"/>
            <a:ext cx="2316071" cy="31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ugo.ancheyta\Documents\Ing. Omar\SINIESTRO\Fotos OBRA SINIESTRO\IMG_0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51" y="2130971"/>
            <a:ext cx="2329355" cy="31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ugo.ancheyta\Documents\Ing. Omar\SINIESTRO\Fotos OBRA SINIESTRO\IMG_02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95" y="2130971"/>
            <a:ext cx="2329355" cy="31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213</TotalTime>
  <Words>109</Words>
  <Application>Microsoft Office PowerPoint</Application>
  <PresentationFormat>Personalizado</PresentationFormat>
  <Paragraphs>29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octavio arevalo ancheita</dc:creator>
  <cp:lastModifiedBy>Hugo Ancheyta Castrejon</cp:lastModifiedBy>
  <cp:revision>24</cp:revision>
  <dcterms:created xsi:type="dcterms:W3CDTF">2015-12-01T23:03:36Z</dcterms:created>
  <dcterms:modified xsi:type="dcterms:W3CDTF">2017-11-17T18:40:18Z</dcterms:modified>
</cp:coreProperties>
</file>