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7" r:id="rId5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33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75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700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04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0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23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21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03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13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98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94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7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C6EAD-7C7F-4632-ADF1-9045D6D5F408}" type="datetimeFigureOut">
              <a:rPr lang="es-MX" smtClean="0"/>
              <a:t>18/12/2017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BE25-6600-4432-A3DE-517D3BEC52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89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ceh201.hgz02423\Desktop\IMG-20171115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17" y="251520"/>
            <a:ext cx="6530951" cy="849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60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iceh201.hgz02423\Desktop\IMG-20171122-WA0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199706"/>
            <a:ext cx="6364214" cy="862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1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iceh201.hgz02423\Desktop\IMG_04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95536"/>
            <a:ext cx="6264696" cy="820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92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iceh201.hgz02423\Desktop\IMG_04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93" y="251520"/>
            <a:ext cx="6185651" cy="869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363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siceh201.hgz02423</dc:creator>
  <cp:lastModifiedBy>siceh201.hgz02423</cp:lastModifiedBy>
  <cp:revision>8</cp:revision>
  <dcterms:created xsi:type="dcterms:W3CDTF">2017-11-07T19:49:31Z</dcterms:created>
  <dcterms:modified xsi:type="dcterms:W3CDTF">2017-12-18T21:32:10Z</dcterms:modified>
</cp:coreProperties>
</file>