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53C8-D6CE-4D35-ADA5-45A647944614}" type="datetimeFigureOut">
              <a:rPr lang="es-MX" smtClean="0"/>
              <a:t>18/12/2017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3DF9-ED9C-4654-8832-FF9036E4FC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259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53C8-D6CE-4D35-ADA5-45A647944614}" type="datetimeFigureOut">
              <a:rPr lang="es-MX" smtClean="0"/>
              <a:t>18/12/2017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3DF9-ED9C-4654-8832-FF9036E4FC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365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53C8-D6CE-4D35-ADA5-45A647944614}" type="datetimeFigureOut">
              <a:rPr lang="es-MX" smtClean="0"/>
              <a:t>18/12/2017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3DF9-ED9C-4654-8832-FF9036E4FC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429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53C8-D6CE-4D35-ADA5-45A647944614}" type="datetimeFigureOut">
              <a:rPr lang="es-MX" smtClean="0"/>
              <a:t>18/12/2017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3DF9-ED9C-4654-8832-FF9036E4FC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041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53C8-D6CE-4D35-ADA5-45A647944614}" type="datetimeFigureOut">
              <a:rPr lang="es-MX" smtClean="0"/>
              <a:t>18/12/2017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3DF9-ED9C-4654-8832-FF9036E4FC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407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53C8-D6CE-4D35-ADA5-45A647944614}" type="datetimeFigureOut">
              <a:rPr lang="es-MX" smtClean="0"/>
              <a:t>18/12/2017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3DF9-ED9C-4654-8832-FF9036E4FC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02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53C8-D6CE-4D35-ADA5-45A647944614}" type="datetimeFigureOut">
              <a:rPr lang="es-MX" smtClean="0"/>
              <a:t>18/12/2017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3DF9-ED9C-4654-8832-FF9036E4FC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579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53C8-D6CE-4D35-ADA5-45A647944614}" type="datetimeFigureOut">
              <a:rPr lang="es-MX" smtClean="0"/>
              <a:t>18/12/2017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3DF9-ED9C-4654-8832-FF9036E4FC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308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53C8-D6CE-4D35-ADA5-45A647944614}" type="datetimeFigureOut">
              <a:rPr lang="es-MX" smtClean="0"/>
              <a:t>18/12/2017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3DF9-ED9C-4654-8832-FF9036E4FC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262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53C8-D6CE-4D35-ADA5-45A647944614}" type="datetimeFigureOut">
              <a:rPr lang="es-MX" smtClean="0"/>
              <a:t>18/12/2017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3DF9-ED9C-4654-8832-FF9036E4FC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578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53C8-D6CE-4D35-ADA5-45A647944614}" type="datetimeFigureOut">
              <a:rPr lang="es-MX" smtClean="0"/>
              <a:t>18/12/2017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3DF9-ED9C-4654-8832-FF9036E4FC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959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F53C8-D6CE-4D35-ADA5-45A647944614}" type="datetimeFigureOut">
              <a:rPr lang="es-MX" smtClean="0"/>
              <a:t>18/12/2017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83DF9-ED9C-4654-8832-FF9036E4FC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497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4680" cy="778098"/>
          </a:xfrm>
        </p:spPr>
        <p:txBody>
          <a:bodyPr>
            <a:normAutofit/>
          </a:bodyPr>
          <a:lstStyle/>
          <a:p>
            <a:pPr algn="l"/>
            <a:r>
              <a:rPr lang="es-MX" sz="1200" dirty="0" smtClean="0"/>
              <a:t>INSTITUTO MEXICANO DEL SEGURO SOCIAL</a:t>
            </a:r>
            <a:br>
              <a:rPr lang="es-MX" sz="1200" dirty="0" smtClean="0"/>
            </a:br>
            <a:r>
              <a:rPr lang="es-MX" sz="1200" dirty="0" smtClean="0"/>
              <a:t>DELEGACION SUR DEL DISTRITO FEDERAL</a:t>
            </a:r>
            <a:br>
              <a:rPr lang="es-MX" sz="1200" dirty="0" smtClean="0"/>
            </a:br>
            <a:endParaRPr lang="es-MX" sz="1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139952" y="89655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ZONA I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9552" y="124678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HP/UMF 10.- </a:t>
            </a:r>
            <a:r>
              <a:rPr lang="es-MX" sz="1200" dirty="0" smtClean="0"/>
              <a:t>CANTERA DE FACHADA CAYENDOSE Y OTRA A PUNTO DE . (15 M2 APROX)</a:t>
            </a:r>
            <a:endParaRPr lang="es-MX" sz="12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27584" y="6171081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COSTO APROX. $ 30,000.00</a:t>
            </a:r>
            <a:endParaRPr lang="es-MX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8444" y="2134989"/>
            <a:ext cx="40386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88904" y="2169406"/>
            <a:ext cx="403860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50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4680" cy="778098"/>
          </a:xfrm>
        </p:spPr>
        <p:txBody>
          <a:bodyPr>
            <a:normAutofit/>
          </a:bodyPr>
          <a:lstStyle/>
          <a:p>
            <a:pPr algn="l"/>
            <a:r>
              <a:rPr lang="es-MX" sz="1200" dirty="0" smtClean="0"/>
              <a:t>INSTITUTO MEXICANO DEL SEGURO SOCIAL</a:t>
            </a:r>
            <a:br>
              <a:rPr lang="es-MX" sz="1200" dirty="0" smtClean="0"/>
            </a:br>
            <a:r>
              <a:rPr lang="es-MX" sz="1200" dirty="0" smtClean="0"/>
              <a:t>DELEGACION SUR DEL DISTRITO FEDERAL</a:t>
            </a:r>
            <a:br>
              <a:rPr lang="es-MX" sz="1200" dirty="0" smtClean="0"/>
            </a:br>
            <a:endParaRPr lang="es-MX" sz="1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139952" y="89655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ZONA I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39552" y="124678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HP/UMF 10.- </a:t>
            </a:r>
            <a:r>
              <a:rPr lang="es-MX" sz="1200" dirty="0" smtClean="0">
                <a:solidFill>
                  <a:prstClr val="black"/>
                </a:solidFill>
              </a:rPr>
              <a:t>AZULEJOS EN BAÑOS MED. PREV. , RX, CONTROL DE PRESTACIONES Y FARMACIA. </a:t>
            </a:r>
            <a:r>
              <a:rPr lang="es-MX" sz="1200" dirty="0">
                <a:solidFill>
                  <a:prstClr val="black"/>
                </a:solidFill>
              </a:rPr>
              <a:t>. </a:t>
            </a:r>
            <a:r>
              <a:rPr lang="es-MX" sz="1200" dirty="0" smtClean="0">
                <a:solidFill>
                  <a:prstClr val="black"/>
                </a:solidFill>
              </a:rPr>
              <a:t>(35 </a:t>
            </a:r>
            <a:r>
              <a:rPr lang="es-MX" sz="1200" dirty="0">
                <a:solidFill>
                  <a:prstClr val="black"/>
                </a:solidFill>
              </a:rPr>
              <a:t>M2 APROX)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6456" y="2315009"/>
            <a:ext cx="40386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2900" y="2279005"/>
            <a:ext cx="403860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75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4680" cy="778098"/>
          </a:xfrm>
        </p:spPr>
        <p:txBody>
          <a:bodyPr>
            <a:normAutofit/>
          </a:bodyPr>
          <a:lstStyle/>
          <a:p>
            <a:pPr algn="l"/>
            <a:r>
              <a:rPr lang="es-MX" sz="1200" dirty="0" smtClean="0"/>
              <a:t>INSTITUTO MEXICANO DEL SEGURO SOCIAL</a:t>
            </a:r>
            <a:br>
              <a:rPr lang="es-MX" sz="1200" dirty="0" smtClean="0"/>
            </a:br>
            <a:r>
              <a:rPr lang="es-MX" sz="1200" dirty="0" smtClean="0"/>
              <a:t>DELEGACION SUR DEL DISTRITO FEDERAL</a:t>
            </a:r>
            <a:br>
              <a:rPr lang="es-MX" sz="1200" dirty="0" smtClean="0"/>
            </a:br>
            <a:endParaRPr lang="es-MX" sz="1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139952" y="89655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ZONA I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39552" y="1246782"/>
            <a:ext cx="7992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HP/UMF 10.- </a:t>
            </a:r>
            <a:r>
              <a:rPr lang="es-MX" sz="1200" dirty="0" smtClean="0">
                <a:solidFill>
                  <a:prstClr val="black"/>
                </a:solidFill>
              </a:rPr>
              <a:t>AZULEJOS EN BAÑOS MED. PREV. , RX, CONTROL DE PRESTACIONES, W.C MUJERES URGENCIAS Y FARMACIA. </a:t>
            </a:r>
            <a:r>
              <a:rPr lang="es-MX" sz="1200" dirty="0">
                <a:solidFill>
                  <a:prstClr val="black"/>
                </a:solidFill>
              </a:rPr>
              <a:t>. </a:t>
            </a:r>
            <a:r>
              <a:rPr lang="es-MX" sz="1200" dirty="0" smtClean="0">
                <a:solidFill>
                  <a:prstClr val="black"/>
                </a:solidFill>
              </a:rPr>
              <a:t>(35 </a:t>
            </a:r>
            <a:r>
              <a:rPr lang="es-MX" sz="1200" dirty="0">
                <a:solidFill>
                  <a:prstClr val="black"/>
                </a:solidFill>
              </a:rPr>
              <a:t>M2 APROX)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6946" y="2279478"/>
            <a:ext cx="389364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69395" y="2351486"/>
            <a:ext cx="389364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99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4680" cy="778098"/>
          </a:xfrm>
        </p:spPr>
        <p:txBody>
          <a:bodyPr>
            <a:normAutofit/>
          </a:bodyPr>
          <a:lstStyle/>
          <a:p>
            <a:pPr algn="l"/>
            <a:r>
              <a:rPr lang="es-MX" sz="1200" dirty="0" smtClean="0"/>
              <a:t>INSTITUTO MEXICANO DEL SEGURO SOCIAL</a:t>
            </a:r>
            <a:br>
              <a:rPr lang="es-MX" sz="1200" dirty="0" smtClean="0"/>
            </a:br>
            <a:r>
              <a:rPr lang="es-MX" sz="1200" dirty="0" smtClean="0"/>
              <a:t>DELEGACION SUR DEL DISTRITO FEDERAL</a:t>
            </a:r>
            <a:br>
              <a:rPr lang="es-MX" sz="1200" dirty="0" smtClean="0"/>
            </a:br>
            <a:endParaRPr lang="es-MX" sz="1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139952" y="89655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ZONA I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39552" y="124678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HP/UMF 10.- </a:t>
            </a:r>
            <a:r>
              <a:rPr lang="es-MX" sz="1200" dirty="0" smtClean="0">
                <a:solidFill>
                  <a:prstClr val="black"/>
                </a:solidFill>
              </a:rPr>
              <a:t>CUARTEADURAS EN PLAFONES , DIVERSAS AREAS DE LA UNIDAD. </a:t>
            </a:r>
            <a:r>
              <a:rPr lang="es-MX" sz="1200" dirty="0">
                <a:solidFill>
                  <a:prstClr val="black"/>
                </a:solidFill>
              </a:rPr>
              <a:t>. </a:t>
            </a:r>
            <a:r>
              <a:rPr lang="es-MX" sz="1200" dirty="0" smtClean="0">
                <a:solidFill>
                  <a:prstClr val="black"/>
                </a:solidFill>
              </a:rPr>
              <a:t>(50 M2 </a:t>
            </a:r>
            <a:r>
              <a:rPr lang="es-MX" sz="1200" dirty="0">
                <a:solidFill>
                  <a:prstClr val="black"/>
                </a:solidFill>
              </a:rPr>
              <a:t>APROX)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2856"/>
            <a:ext cx="40386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12940" y="2206997"/>
            <a:ext cx="403860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1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4680" cy="778098"/>
          </a:xfrm>
        </p:spPr>
        <p:txBody>
          <a:bodyPr>
            <a:normAutofit/>
          </a:bodyPr>
          <a:lstStyle/>
          <a:p>
            <a:pPr algn="l"/>
            <a:r>
              <a:rPr lang="es-MX" sz="1200" dirty="0" smtClean="0"/>
              <a:t>INSTITUTO MEXICANO DEL SEGURO SOCIAL</a:t>
            </a:r>
            <a:br>
              <a:rPr lang="es-MX" sz="1200" dirty="0" smtClean="0"/>
            </a:br>
            <a:r>
              <a:rPr lang="es-MX" sz="1200" dirty="0" smtClean="0"/>
              <a:t>DELEGACION SUR DEL DISTRITO FEDERAL</a:t>
            </a:r>
            <a:br>
              <a:rPr lang="es-MX" sz="1200" dirty="0" smtClean="0"/>
            </a:br>
            <a:endParaRPr lang="es-MX" sz="1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139952" y="89655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ZONA I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39552" y="124678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HP/UMF 10.- </a:t>
            </a:r>
            <a:r>
              <a:rPr lang="es-MX" sz="1200" dirty="0" smtClean="0">
                <a:solidFill>
                  <a:prstClr val="black"/>
                </a:solidFill>
              </a:rPr>
              <a:t>CUARTEADURAS EN MUROS , DIVERSAS AREAS DE LA UNIDAD. </a:t>
            </a:r>
            <a:r>
              <a:rPr lang="es-MX" sz="1200" dirty="0">
                <a:solidFill>
                  <a:prstClr val="black"/>
                </a:solidFill>
              </a:rPr>
              <a:t>. </a:t>
            </a:r>
            <a:r>
              <a:rPr lang="es-MX" sz="1200" dirty="0" smtClean="0">
                <a:solidFill>
                  <a:prstClr val="black"/>
                </a:solidFill>
              </a:rPr>
              <a:t>(50 M2 </a:t>
            </a:r>
            <a:r>
              <a:rPr lang="es-MX" sz="1200" dirty="0">
                <a:solidFill>
                  <a:prstClr val="black"/>
                </a:solidFill>
              </a:rPr>
              <a:t>APROX)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6456" y="2315009"/>
            <a:ext cx="40386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34898" y="2116987"/>
            <a:ext cx="4038600" cy="34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133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4680" cy="778098"/>
          </a:xfrm>
        </p:spPr>
        <p:txBody>
          <a:bodyPr>
            <a:normAutofit/>
          </a:bodyPr>
          <a:lstStyle/>
          <a:p>
            <a:pPr algn="l"/>
            <a:r>
              <a:rPr lang="es-MX" sz="1200" dirty="0" smtClean="0"/>
              <a:t>INSTITUTO MEXICANO DEL SEGURO SOCIAL</a:t>
            </a:r>
            <a:br>
              <a:rPr lang="es-MX" sz="1200" dirty="0" smtClean="0"/>
            </a:br>
            <a:r>
              <a:rPr lang="es-MX" sz="1200" dirty="0" smtClean="0"/>
              <a:t>DELEGACION SUR DEL DISTRITO FEDERAL</a:t>
            </a:r>
            <a:br>
              <a:rPr lang="es-MX" sz="1200" dirty="0" smtClean="0"/>
            </a:br>
            <a:endParaRPr lang="es-MX" sz="1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139952" y="89655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ZONA I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39552" y="124678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HP/UMF 10.- </a:t>
            </a:r>
            <a:r>
              <a:rPr lang="es-MX" sz="1200" dirty="0" smtClean="0">
                <a:solidFill>
                  <a:prstClr val="black"/>
                </a:solidFill>
              </a:rPr>
              <a:t>CUARTEADURAS EN PISOS URGENCIAS Y CRISTAL ESTRELLADO EN ENTRADA PRINCIPAL </a:t>
            </a:r>
            <a:r>
              <a:rPr lang="es-MX" sz="1200" dirty="0">
                <a:solidFill>
                  <a:prstClr val="black"/>
                </a:solidFill>
              </a:rPr>
              <a:t>. </a:t>
            </a:r>
            <a:r>
              <a:rPr lang="es-MX" sz="1200" dirty="0" smtClean="0">
                <a:solidFill>
                  <a:prstClr val="black"/>
                </a:solidFill>
              </a:rPr>
              <a:t>(10 M2 </a:t>
            </a:r>
            <a:r>
              <a:rPr lang="es-MX" sz="1200" dirty="0">
                <a:solidFill>
                  <a:prstClr val="black"/>
                </a:solidFill>
              </a:rPr>
              <a:t>APROX)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1088" y="1916361"/>
            <a:ext cx="338531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4824"/>
            <a:ext cx="40386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6734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176</Words>
  <Application>Microsoft Office PowerPoint</Application>
  <PresentationFormat>Presentación en pantalla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INSTITUTO MEXICANO DEL SEGURO SOCIAL DELEGACION SUR DEL DISTRITO FEDERAL </vt:lpstr>
      <vt:lpstr>INSTITUTO MEXICANO DEL SEGURO SOCIAL DELEGACION SUR DEL DISTRITO FEDERAL </vt:lpstr>
      <vt:lpstr>INSTITUTO MEXICANO DEL SEGURO SOCIAL DELEGACION SUR DEL DISTRITO FEDERAL </vt:lpstr>
      <vt:lpstr>INSTITUTO MEXICANO DEL SEGURO SOCIAL DELEGACION SUR DEL DISTRITO FEDERAL </vt:lpstr>
      <vt:lpstr>INSTITUTO MEXICANO DEL SEGURO SOCIAL DELEGACION SUR DEL DISTRITO FEDERAL </vt:lpstr>
      <vt:lpstr>INSTITUTO MEXICANO DEL SEGURO SOCIAL DELEGACION SUR DEL DISTRITO FEDERAL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MEXICANO DEL SEGURO SOCIAL DELEGACION SUR DEL DISTRITO FEDERAL</dc:title>
  <dc:creator>Victor Salazar Sanchez</dc:creator>
  <cp:lastModifiedBy>Guillermo Calva Calva</cp:lastModifiedBy>
  <cp:revision>15</cp:revision>
  <dcterms:created xsi:type="dcterms:W3CDTF">2017-09-21T15:37:59Z</dcterms:created>
  <dcterms:modified xsi:type="dcterms:W3CDTF">2017-12-18T17:40:21Z</dcterms:modified>
</cp:coreProperties>
</file>