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35" r:id="rId2"/>
    <p:sldId id="336" r:id="rId3"/>
    <p:sldId id="337" r:id="rId4"/>
    <p:sldId id="338" r:id="rId5"/>
    <p:sldId id="339" r:id="rId6"/>
  </p:sldIdLst>
  <p:sldSz cx="9144000" cy="6858000" type="letter"/>
  <p:notesSz cx="7099300" cy="10234613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1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2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257" algn="l" defTabSz="9141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308" algn="l" defTabSz="9141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360" algn="l" defTabSz="9141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411" algn="l" defTabSz="9141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9EDF4"/>
    <a:srgbClr val="66CCFF"/>
    <a:srgbClr val="66FFFF"/>
    <a:srgbClr val="00FF99"/>
    <a:srgbClr val="FF6600"/>
    <a:srgbClr val="FFCC00"/>
    <a:srgbClr val="00FF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004" autoAdjust="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r">
              <a:defRPr sz="1300"/>
            </a:lvl1pPr>
          </a:lstStyle>
          <a:p>
            <a:fld id="{C58FC0ED-7264-47FF-98F6-51F4D4BB1F54}" type="datetimeFigureOut">
              <a:rPr lang="es-MX" smtClean="0"/>
              <a:pPr/>
              <a:t>21/09/2017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r">
              <a:defRPr sz="1300"/>
            </a:lvl1pPr>
          </a:lstStyle>
          <a:p>
            <a:fld id="{E68118E7-4252-4822-B213-6814B67D142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5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559F1B0-40DB-4BE7-BE76-0501049AB191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2" tIns="49531" rIns="99062" bIns="49531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62" tIns="49531" rIns="99062" bIns="49531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E45275D-9260-4E55-BBC9-A01E02B76F3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117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+mn-ea"/>
        <a:cs typeface="+mn-cs"/>
      </a:defRPr>
    </a:lvl1pPr>
    <a:lvl2pPr marL="457051" algn="l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+mn-ea"/>
        <a:cs typeface="+mn-cs"/>
      </a:defRPr>
    </a:lvl2pPr>
    <a:lvl3pPr marL="914103" algn="l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+mn-ea"/>
        <a:cs typeface="+mn-cs"/>
      </a:defRPr>
    </a:lvl3pPr>
    <a:lvl4pPr marL="1371154" algn="l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+mn-ea"/>
        <a:cs typeface="+mn-cs"/>
      </a:defRPr>
    </a:lvl4pPr>
    <a:lvl5pPr marL="1828206" algn="l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+mn-ea"/>
        <a:cs typeface="+mn-cs"/>
      </a:defRPr>
    </a:lvl5pPr>
    <a:lvl6pPr marL="2285257" algn="l" defTabSz="914103" rtl="0" eaLnBrk="1" latinLnBrk="0" hangingPunct="1">
      <a:defRPr sz="1214" kern="1200">
        <a:solidFill>
          <a:schemeClr val="tx1"/>
        </a:solidFill>
        <a:latin typeface="+mn-lt"/>
        <a:ea typeface="+mn-ea"/>
        <a:cs typeface="+mn-cs"/>
      </a:defRPr>
    </a:lvl6pPr>
    <a:lvl7pPr marL="2742308" algn="l" defTabSz="914103" rtl="0" eaLnBrk="1" latinLnBrk="0" hangingPunct="1">
      <a:defRPr sz="1214" kern="1200">
        <a:solidFill>
          <a:schemeClr val="tx1"/>
        </a:solidFill>
        <a:latin typeface="+mn-lt"/>
        <a:ea typeface="+mn-ea"/>
        <a:cs typeface="+mn-cs"/>
      </a:defRPr>
    </a:lvl7pPr>
    <a:lvl8pPr marL="3199360" algn="l" defTabSz="914103" rtl="0" eaLnBrk="1" latinLnBrk="0" hangingPunct="1">
      <a:defRPr sz="1214" kern="1200">
        <a:solidFill>
          <a:schemeClr val="tx1"/>
        </a:solidFill>
        <a:latin typeface="+mn-lt"/>
        <a:ea typeface="+mn-ea"/>
        <a:cs typeface="+mn-cs"/>
      </a:defRPr>
    </a:lvl8pPr>
    <a:lvl9pPr marL="3656411" algn="l" defTabSz="914103" rtl="0" eaLnBrk="1" latinLnBrk="0" hangingPunct="1">
      <a:defRPr sz="12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7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2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ED7B-A3BB-4B48-A8CD-AB84A9A44493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192F-B38B-4877-BD9E-3B9FC9B3B60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6576-BF47-4A29-81C4-9A8AB00E2ACD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48AE-BBEB-4AC5-B378-1CAD4D3FAF8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E630-00BE-4B79-A2D9-F943EB8A3708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D962-56FA-4591-A0CE-05F089636C4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 t="94139" r="9311"/>
          <a:stretch>
            <a:fillRect/>
          </a:stretch>
        </p:blipFill>
        <p:spPr bwMode="auto">
          <a:xfrm>
            <a:off x="0" y="6443664"/>
            <a:ext cx="9144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7 Grupo"/>
          <p:cNvGrpSpPr>
            <a:grpSpLocks/>
          </p:cNvGrpSpPr>
          <p:nvPr userDrawn="1"/>
        </p:nvGrpSpPr>
        <p:grpSpPr bwMode="auto">
          <a:xfrm>
            <a:off x="534605" y="131538"/>
            <a:ext cx="8609395" cy="5673726"/>
            <a:chOff x="108520" y="-171400"/>
            <a:chExt cx="8609395" cy="5674118"/>
          </a:xfrm>
        </p:grpSpPr>
        <p:pic>
          <p:nvPicPr>
            <p:cNvPr id="4" name="6 Imagen"/>
            <p:cNvPicPr>
              <a:picLocks noChangeAspect="1"/>
            </p:cNvPicPr>
            <p:nvPr userDrawn="1"/>
          </p:nvPicPr>
          <p:blipFill>
            <a:blip r:embed="rId2" cstate="print"/>
            <a:srcRect t="880" r="19408" b="29642"/>
            <a:stretch>
              <a:fillRect/>
            </a:stretch>
          </p:blipFill>
          <p:spPr bwMode="auto">
            <a:xfrm>
              <a:off x="108520" y="-171400"/>
              <a:ext cx="8609395" cy="5674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6 Imagen"/>
            <p:cNvPicPr>
              <a:picLocks noChangeAspect="1"/>
            </p:cNvPicPr>
            <p:nvPr userDrawn="1"/>
          </p:nvPicPr>
          <p:blipFill>
            <a:blip r:embed="rId2" cstate="print"/>
            <a:srcRect l="92411" t="850" b="89983"/>
            <a:stretch>
              <a:fillRect/>
            </a:stretch>
          </p:blipFill>
          <p:spPr bwMode="auto">
            <a:xfrm>
              <a:off x="7459299" y="-171400"/>
              <a:ext cx="827584" cy="77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Cuadro de texto 2"/>
          <p:cNvSpPr txBox="1">
            <a:spLocks noChangeArrowheads="1"/>
          </p:cNvSpPr>
          <p:nvPr userDrawn="1"/>
        </p:nvSpPr>
        <p:spPr bwMode="auto">
          <a:xfrm>
            <a:off x="827584" y="332656"/>
            <a:ext cx="4752528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708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44" b="1" i="0" u="none" strike="noStrike" cap="none" normalizeH="0" baseline="0" dirty="0" smtClean="0">
                <a:ln>
                  <a:noFill/>
                </a:ln>
                <a:effectLst/>
                <a:latin typeface="Soberana Titular" charset="0"/>
              </a:rPr>
              <a:t>INSTITUTO MEXICANO DEL SEGURO SOCIAL</a:t>
            </a:r>
          </a:p>
          <a:p>
            <a:pPr marL="0" marR="0" lvl="0" indent="0" defTabSz="8708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959" b="0" i="0" u="none" strike="noStrike" cap="none" normalizeH="0" baseline="0" dirty="0" smtClean="0">
                <a:ln>
                  <a:noFill/>
                </a:ln>
                <a:effectLst/>
                <a:latin typeface="Soberana Titular" charset="0"/>
              </a:rPr>
              <a:t>DELEGACIÓN SUR DEL DISTRITO FEDERAL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919">
                <a:solidFill>
                  <a:schemeClr val="tx1">
                    <a:tint val="75000"/>
                  </a:schemeClr>
                </a:solidFill>
              </a:defRPr>
            </a:lvl1pPr>
            <a:lvl2pPr marL="435449" indent="0">
              <a:buNone/>
              <a:defRPr sz="1721">
                <a:solidFill>
                  <a:schemeClr val="tx1">
                    <a:tint val="75000"/>
                  </a:schemeClr>
                </a:solidFill>
              </a:defRPr>
            </a:lvl2pPr>
            <a:lvl3pPr marL="87089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306346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4pPr>
            <a:lvl5pPr marL="1741795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5pPr>
            <a:lvl6pPr marL="2177244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6pPr>
            <a:lvl7pPr marL="261269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7pPr>
            <a:lvl8pPr marL="3048141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8pPr>
            <a:lvl9pPr marL="3483590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D2BB-F912-4F6C-B718-ACFC01DCD648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0769-6E66-4E64-B678-10FCFD870B4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81"/>
            </a:lvl1pPr>
            <a:lvl2pPr>
              <a:defRPr sz="2286"/>
            </a:lvl2pPr>
            <a:lvl3pPr>
              <a:defRPr sz="1919"/>
            </a:lvl3pPr>
            <a:lvl4pPr>
              <a:defRPr sz="1721"/>
            </a:lvl4pPr>
            <a:lvl5pPr>
              <a:defRPr sz="1721"/>
            </a:lvl5pPr>
            <a:lvl6pPr>
              <a:defRPr sz="1721"/>
            </a:lvl6pPr>
            <a:lvl7pPr>
              <a:defRPr sz="1721"/>
            </a:lvl7pPr>
            <a:lvl8pPr>
              <a:defRPr sz="1721"/>
            </a:lvl8pPr>
            <a:lvl9pPr>
              <a:defRPr sz="172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81"/>
            </a:lvl1pPr>
            <a:lvl2pPr>
              <a:defRPr sz="2286"/>
            </a:lvl2pPr>
            <a:lvl3pPr>
              <a:defRPr sz="1919"/>
            </a:lvl3pPr>
            <a:lvl4pPr>
              <a:defRPr sz="1721"/>
            </a:lvl4pPr>
            <a:lvl5pPr>
              <a:defRPr sz="1721"/>
            </a:lvl5pPr>
            <a:lvl6pPr>
              <a:defRPr sz="1721"/>
            </a:lvl6pPr>
            <a:lvl7pPr>
              <a:defRPr sz="1721"/>
            </a:lvl7pPr>
            <a:lvl8pPr>
              <a:defRPr sz="1721"/>
            </a:lvl8pPr>
            <a:lvl9pPr>
              <a:defRPr sz="172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DE96-60F4-417C-A3E5-18F72833D689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F299-D67D-45C3-8F7B-B9127EDF77A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49" indent="0">
              <a:buNone/>
              <a:defRPr sz="1919" b="1"/>
            </a:lvl2pPr>
            <a:lvl3pPr marL="870897" indent="0">
              <a:buNone/>
              <a:defRPr sz="1721" b="1"/>
            </a:lvl3pPr>
            <a:lvl4pPr marL="1306346" indent="0">
              <a:buNone/>
              <a:defRPr sz="1524" b="1"/>
            </a:lvl4pPr>
            <a:lvl5pPr marL="1741795" indent="0">
              <a:buNone/>
              <a:defRPr sz="1524" b="1"/>
            </a:lvl5pPr>
            <a:lvl6pPr marL="2177244" indent="0">
              <a:buNone/>
              <a:defRPr sz="1524" b="1"/>
            </a:lvl6pPr>
            <a:lvl7pPr marL="2612692" indent="0">
              <a:buNone/>
              <a:defRPr sz="1524" b="1"/>
            </a:lvl7pPr>
            <a:lvl8pPr marL="3048141" indent="0">
              <a:buNone/>
              <a:defRPr sz="1524" b="1"/>
            </a:lvl8pPr>
            <a:lvl9pPr marL="3483590" indent="0">
              <a:buNone/>
              <a:defRPr sz="152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286"/>
            </a:lvl1pPr>
            <a:lvl2pPr>
              <a:defRPr sz="1919"/>
            </a:lvl2pPr>
            <a:lvl3pPr>
              <a:defRPr sz="1721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49" indent="0">
              <a:buNone/>
              <a:defRPr sz="1919" b="1"/>
            </a:lvl2pPr>
            <a:lvl3pPr marL="870897" indent="0">
              <a:buNone/>
              <a:defRPr sz="1721" b="1"/>
            </a:lvl3pPr>
            <a:lvl4pPr marL="1306346" indent="0">
              <a:buNone/>
              <a:defRPr sz="1524" b="1"/>
            </a:lvl4pPr>
            <a:lvl5pPr marL="1741795" indent="0">
              <a:buNone/>
              <a:defRPr sz="1524" b="1"/>
            </a:lvl5pPr>
            <a:lvl6pPr marL="2177244" indent="0">
              <a:buNone/>
              <a:defRPr sz="1524" b="1"/>
            </a:lvl6pPr>
            <a:lvl7pPr marL="2612692" indent="0">
              <a:buNone/>
              <a:defRPr sz="1524" b="1"/>
            </a:lvl7pPr>
            <a:lvl8pPr marL="3048141" indent="0">
              <a:buNone/>
              <a:defRPr sz="1524" b="1"/>
            </a:lvl8pPr>
            <a:lvl9pPr marL="3483590" indent="0">
              <a:buNone/>
              <a:defRPr sz="152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86"/>
            </a:lvl1pPr>
            <a:lvl2pPr>
              <a:defRPr sz="1919"/>
            </a:lvl2pPr>
            <a:lvl3pPr>
              <a:defRPr sz="1721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D438-7C1E-4315-991C-83EDF6AE5D68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F651-C2F1-4235-AE68-A555C9DCD6D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0569-49E7-4418-BC08-77D6C70436F5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F25BC-87FF-4384-906F-E8D82346B15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1EA4-CE00-42EE-B3DF-A747E12DEE7D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A906-859A-4D24-93BC-3F44833A1DC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19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048"/>
            </a:lvl1pPr>
            <a:lvl2pPr>
              <a:defRPr sz="2681"/>
            </a:lvl2pPr>
            <a:lvl3pPr>
              <a:defRPr sz="2286"/>
            </a:lvl3pPr>
            <a:lvl4pPr>
              <a:defRPr sz="1919"/>
            </a:lvl4pPr>
            <a:lvl5pPr>
              <a:defRPr sz="1919"/>
            </a:lvl5pPr>
            <a:lvl6pPr>
              <a:defRPr sz="1919"/>
            </a:lvl6pPr>
            <a:lvl7pPr>
              <a:defRPr sz="1919"/>
            </a:lvl7pPr>
            <a:lvl8pPr>
              <a:defRPr sz="1919"/>
            </a:lvl8pPr>
            <a:lvl9pPr>
              <a:defRPr sz="191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26"/>
            </a:lvl1pPr>
            <a:lvl2pPr marL="435449" indent="0">
              <a:buNone/>
              <a:defRPr sz="1157"/>
            </a:lvl2pPr>
            <a:lvl3pPr marL="870897" indent="0">
              <a:buNone/>
              <a:defRPr sz="959"/>
            </a:lvl3pPr>
            <a:lvl4pPr marL="1306346" indent="0">
              <a:buNone/>
              <a:defRPr sz="847"/>
            </a:lvl4pPr>
            <a:lvl5pPr marL="1741795" indent="0">
              <a:buNone/>
              <a:defRPr sz="847"/>
            </a:lvl5pPr>
            <a:lvl6pPr marL="2177244" indent="0">
              <a:buNone/>
              <a:defRPr sz="847"/>
            </a:lvl6pPr>
            <a:lvl7pPr marL="2612692" indent="0">
              <a:buNone/>
              <a:defRPr sz="847"/>
            </a:lvl7pPr>
            <a:lvl8pPr marL="3048141" indent="0">
              <a:buNone/>
              <a:defRPr sz="847"/>
            </a:lvl8pPr>
            <a:lvl9pPr marL="3483590" indent="0">
              <a:buNone/>
              <a:defRPr sz="84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6014-F451-44FD-BA05-2EBFBFB51866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E8A34-1D68-4C0A-8518-B36BC6007E8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919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48"/>
            </a:lvl1pPr>
            <a:lvl2pPr marL="435449" indent="0">
              <a:buNone/>
              <a:defRPr sz="2681"/>
            </a:lvl2pPr>
            <a:lvl3pPr marL="870897" indent="0">
              <a:buNone/>
              <a:defRPr sz="2286"/>
            </a:lvl3pPr>
            <a:lvl4pPr marL="1306346" indent="0">
              <a:buNone/>
              <a:defRPr sz="1919"/>
            </a:lvl4pPr>
            <a:lvl5pPr marL="1741795" indent="0">
              <a:buNone/>
              <a:defRPr sz="1919"/>
            </a:lvl5pPr>
            <a:lvl6pPr marL="2177244" indent="0">
              <a:buNone/>
              <a:defRPr sz="1919"/>
            </a:lvl6pPr>
            <a:lvl7pPr marL="2612692" indent="0">
              <a:buNone/>
              <a:defRPr sz="1919"/>
            </a:lvl7pPr>
            <a:lvl8pPr marL="3048141" indent="0">
              <a:buNone/>
              <a:defRPr sz="1919"/>
            </a:lvl8pPr>
            <a:lvl9pPr marL="3483590" indent="0">
              <a:buNone/>
              <a:defRPr sz="1919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26"/>
            </a:lvl1pPr>
            <a:lvl2pPr marL="435449" indent="0">
              <a:buNone/>
              <a:defRPr sz="1157"/>
            </a:lvl2pPr>
            <a:lvl3pPr marL="870897" indent="0">
              <a:buNone/>
              <a:defRPr sz="959"/>
            </a:lvl3pPr>
            <a:lvl4pPr marL="1306346" indent="0">
              <a:buNone/>
              <a:defRPr sz="847"/>
            </a:lvl4pPr>
            <a:lvl5pPr marL="1741795" indent="0">
              <a:buNone/>
              <a:defRPr sz="847"/>
            </a:lvl5pPr>
            <a:lvl6pPr marL="2177244" indent="0">
              <a:buNone/>
              <a:defRPr sz="847"/>
            </a:lvl6pPr>
            <a:lvl7pPr marL="2612692" indent="0">
              <a:buNone/>
              <a:defRPr sz="847"/>
            </a:lvl7pPr>
            <a:lvl8pPr marL="3048141" indent="0">
              <a:buNone/>
              <a:defRPr sz="847"/>
            </a:lvl8pPr>
            <a:lvl9pPr marL="3483590" indent="0">
              <a:buNone/>
              <a:defRPr sz="84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F200-D19C-4F87-8ABD-1670A0A4D20C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47D4-48EA-49DA-A5EB-F686ADA2640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8610" tIns="154305" rIns="308610" bIns="1543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8610" tIns="154305" rIns="308610" bIns="15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5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E5CB5D-34D8-47E7-9B91-F89AB6BF8417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5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5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788BEA-453C-481E-A6EC-403B40FBF3C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1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5pPr>
      <a:lvl6pPr marL="435449" algn="ctr" rtl="0" fontAlgn="base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6pPr>
      <a:lvl7pPr marL="870897" algn="ctr" rtl="0" fontAlgn="base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7pPr>
      <a:lvl8pPr marL="1306346" algn="ctr" rtl="0" fontAlgn="base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8pPr>
      <a:lvl9pPr marL="1741795" algn="ctr" rtl="0" fontAlgn="base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9pPr>
    </p:titleStyle>
    <p:bodyStyle>
      <a:lvl1pPr marL="326587" indent="-3265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48" kern="1200">
          <a:solidFill>
            <a:schemeClr val="tx1"/>
          </a:solidFill>
          <a:latin typeface="+mn-lt"/>
          <a:ea typeface="+mn-ea"/>
          <a:cs typeface="+mn-cs"/>
        </a:defRPr>
      </a:lvl1pPr>
      <a:lvl2pPr marL="707604" indent="-2721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81" kern="1200">
          <a:solidFill>
            <a:schemeClr val="tx1"/>
          </a:solidFill>
          <a:latin typeface="+mn-lt"/>
          <a:ea typeface="+mn-ea"/>
          <a:cs typeface="+mn-cs"/>
        </a:defRPr>
      </a:lvl2pPr>
      <a:lvl3pPr marL="1088622" indent="-21772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3pPr>
      <a:lvl4pPr marL="1524070" indent="-21772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19" kern="1200">
          <a:solidFill>
            <a:schemeClr val="tx1"/>
          </a:solidFill>
          <a:latin typeface="+mn-lt"/>
          <a:ea typeface="+mn-ea"/>
          <a:cs typeface="+mn-cs"/>
        </a:defRPr>
      </a:lvl4pPr>
      <a:lvl5pPr marL="1959519" indent="-21772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19" kern="1200">
          <a:solidFill>
            <a:schemeClr val="tx1"/>
          </a:solidFill>
          <a:latin typeface="+mn-lt"/>
          <a:ea typeface="+mn-ea"/>
          <a:cs typeface="+mn-cs"/>
        </a:defRPr>
      </a:lvl5pPr>
      <a:lvl6pPr marL="2394968" indent="-217724" algn="l" defTabSz="870897" rtl="0" eaLnBrk="1" latinLnBrk="0" hangingPunct="1">
        <a:spcBef>
          <a:spcPct val="20000"/>
        </a:spcBef>
        <a:buFont typeface="Arial" pitchFamily="34" charset="0"/>
        <a:buChar char="•"/>
        <a:defRPr sz="1919" kern="1200">
          <a:solidFill>
            <a:schemeClr val="tx1"/>
          </a:solidFill>
          <a:latin typeface="+mn-lt"/>
          <a:ea typeface="+mn-ea"/>
          <a:cs typeface="+mn-cs"/>
        </a:defRPr>
      </a:lvl6pPr>
      <a:lvl7pPr marL="2830417" indent="-217724" algn="l" defTabSz="870897" rtl="0" eaLnBrk="1" latinLnBrk="0" hangingPunct="1">
        <a:spcBef>
          <a:spcPct val="20000"/>
        </a:spcBef>
        <a:buFont typeface="Arial" pitchFamily="34" charset="0"/>
        <a:buChar char="•"/>
        <a:defRPr sz="1919" kern="1200">
          <a:solidFill>
            <a:schemeClr val="tx1"/>
          </a:solidFill>
          <a:latin typeface="+mn-lt"/>
          <a:ea typeface="+mn-ea"/>
          <a:cs typeface="+mn-cs"/>
        </a:defRPr>
      </a:lvl7pPr>
      <a:lvl8pPr marL="3265865" indent="-217724" algn="l" defTabSz="870897" rtl="0" eaLnBrk="1" latinLnBrk="0" hangingPunct="1">
        <a:spcBef>
          <a:spcPct val="20000"/>
        </a:spcBef>
        <a:buFont typeface="Arial" pitchFamily="34" charset="0"/>
        <a:buChar char="•"/>
        <a:defRPr sz="1919" kern="1200">
          <a:solidFill>
            <a:schemeClr val="tx1"/>
          </a:solidFill>
          <a:latin typeface="+mn-lt"/>
          <a:ea typeface="+mn-ea"/>
          <a:cs typeface="+mn-cs"/>
        </a:defRPr>
      </a:lvl8pPr>
      <a:lvl9pPr marL="3701314" indent="-217724" algn="l" defTabSz="870897" rtl="0" eaLnBrk="1" latinLnBrk="0" hangingPunct="1">
        <a:spcBef>
          <a:spcPct val="20000"/>
        </a:spcBef>
        <a:buFont typeface="Arial" pitchFamily="34" charset="0"/>
        <a:buChar char="•"/>
        <a:defRPr sz="19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1pPr>
      <a:lvl2pPr marL="435449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2pPr>
      <a:lvl3pPr marL="870897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3pPr>
      <a:lvl4pPr marL="1306346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4pPr>
      <a:lvl5pPr marL="1741795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5pPr>
      <a:lvl6pPr marL="2177244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6pPr>
      <a:lvl7pPr marL="2612692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7pPr>
      <a:lvl8pPr marL="3048141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8pPr>
      <a:lvl9pPr marL="3483590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HOSPITAL GENERAL DE ZONA No. </a:t>
            </a:r>
            <a:r>
              <a:rPr lang="es-MX" b="1" smtClean="0"/>
              <a:t>30</a:t>
            </a:r>
            <a:endParaRPr lang="es-MX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91628" y="5343839"/>
            <a:ext cx="789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En recorrido realizado por todo el hospital se encontraron estos vidrios estrellados en el 4° piso.</a:t>
            </a:r>
            <a:endParaRPr lang="es-MX" sz="1400" b="1" dirty="0"/>
          </a:p>
        </p:txBody>
      </p:sp>
      <p:pic>
        <p:nvPicPr>
          <p:cNvPr id="1026" name="Picture 2" descr="C:\Users\horacio.pozos\Pictures\SISMO-19-septiembre-2017\IMG_20170920_101056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2" y="1420112"/>
            <a:ext cx="2661883" cy="375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racio.pozos\Pictures\SISMO-19-septiembre-2017\IMG_20170920_1011548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20112"/>
            <a:ext cx="2613522" cy="37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racio.pozos\Pictures\SISMO-19-septiembre-2017\IMG_20170920_1012533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450945"/>
            <a:ext cx="2659441" cy="37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HOSPITAL GENERAL DE ZONA No. 30</a:t>
            </a:r>
            <a:endParaRPr lang="es-MX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14357" y="5452161"/>
            <a:ext cx="789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La primer foto corresponde a plafón del 3° piso, en la segunda imagen hay una fisura superficial y también se encontró un vidrio estrellado.</a:t>
            </a:r>
            <a:endParaRPr lang="es-MX" sz="1400" b="1" dirty="0"/>
          </a:p>
        </p:txBody>
      </p:sp>
      <p:pic>
        <p:nvPicPr>
          <p:cNvPr id="2050" name="Picture 2" descr="C:\Users\horacio.pozos\Pictures\SISMO-19-septiembre-2017\IMG_20170920_101639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2" y="1408561"/>
            <a:ext cx="2606862" cy="38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racio.pozos\Pictures\SISMO-19-septiembre-2017\IMG_20170920_1019368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08562"/>
            <a:ext cx="2592288" cy="387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racio.pozos\Pictures\SISMO-19-septiembre-2017\IMG_20170920_1020059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16" y="1408561"/>
            <a:ext cx="2700300" cy="38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HOSPITAL GENERAL DE ZONA No. 30</a:t>
            </a:r>
            <a:endParaRPr lang="es-MX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77347" y="5514819"/>
            <a:ext cx="7896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En recorrido por el laboratorio se encontró una columna fisurada y otra fisura en un muro.</a:t>
            </a:r>
            <a:endParaRPr lang="es-MX" sz="1400" b="1" dirty="0"/>
          </a:p>
        </p:txBody>
      </p:sp>
      <p:pic>
        <p:nvPicPr>
          <p:cNvPr id="3074" name="Picture 2" descr="C:\Users\horacio.pozos\Pictures\SISMO-19-septiembre-2017\IMG_20170920_1029506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4" y="1297452"/>
            <a:ext cx="2462844" cy="41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racio.pozos\Pictures\SISMO-19-septiembre-2017\IMG_20170920_1048523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97452"/>
            <a:ext cx="2757538" cy="41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racio.pozos\Pictures\SISMO-19-septiembre-2017\IMG_20170920_1049008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97452"/>
            <a:ext cx="2587432" cy="40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HOSPITAL GENERAL DE ZONA No. 30</a:t>
            </a:r>
            <a:endParaRPr lang="es-MX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63873" y="5229200"/>
            <a:ext cx="789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En el área de Patología se detectan fisuras en muros  y desprendimiento de losetas en piso.</a:t>
            </a:r>
            <a:endParaRPr lang="es-MX" sz="1400" b="1" dirty="0"/>
          </a:p>
        </p:txBody>
      </p:sp>
      <p:pic>
        <p:nvPicPr>
          <p:cNvPr id="4098" name="Picture 2" descr="C:\Users\horacio.pozos\Pictures\SISMO-19-septiembre-2017\IMG_20170920_104946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2" y="1352379"/>
            <a:ext cx="1994765" cy="351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racio.pozos\Pictures\SISMO-19-septiembre-2017\IMG_20170920_1050033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52378"/>
            <a:ext cx="2016224" cy="351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racio.pozos\Pictures\SISMO-19-septiembre-2017\IMG_20170920_1051049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996952"/>
            <a:ext cx="38835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oracio.pozos\Pictures\SISMO-19-septiembre-2017\IMG_20170920_1051282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352379"/>
            <a:ext cx="3883577" cy="15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</a:t>
            </a:r>
            <a:r>
              <a:rPr lang="es-MX" sz="1524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 19 </a:t>
            </a:r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HOSPITAL GENERAL DE ZONA No.30</a:t>
            </a:r>
            <a:endParaRPr lang="es-MX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07889" y="4780890"/>
            <a:ext cx="789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Otra parte de patología también con fisuras en muros y desprendimiento de losetas en piso.</a:t>
            </a:r>
            <a:endParaRPr lang="es-MX" sz="1400" b="1" dirty="0"/>
          </a:p>
        </p:txBody>
      </p:sp>
      <p:pic>
        <p:nvPicPr>
          <p:cNvPr id="5122" name="Picture 2" descr="C:\Users\horacio.pozos\Pictures\SISMO-19-septiembre-2017\IMG_20170920_105155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3" y="1366279"/>
            <a:ext cx="2750878" cy="32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racio.pozos\Pictures\SISMO-19-septiembre-2017\IMG_20170920_1052165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66279"/>
            <a:ext cx="2664297" cy="32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racio.pozos\Pictures\SISMO-19-septiembre-2017\IMG_20170920_1052258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66278"/>
            <a:ext cx="2587431" cy="32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7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7519</TotalTime>
  <Words>193</Words>
  <Application>Microsoft Office PowerPoint</Application>
  <PresentationFormat>Carta (216 x 279 mm)</PresentationFormat>
  <Paragraphs>30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emilio.beltran</dc:creator>
  <cp:lastModifiedBy>Martha Leonor Elechiguerra Olmos</cp:lastModifiedBy>
  <cp:revision>779</cp:revision>
  <cp:lastPrinted>2017-08-31T21:43:15Z</cp:lastPrinted>
  <dcterms:created xsi:type="dcterms:W3CDTF">2014-01-13T17:21:40Z</dcterms:created>
  <dcterms:modified xsi:type="dcterms:W3CDTF">2017-09-21T20:07:57Z</dcterms:modified>
</cp:coreProperties>
</file>