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259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365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429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041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407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02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79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308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62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578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95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F53C8-D6CE-4D35-ADA5-45A647944614}" type="datetimeFigureOut">
              <a:rPr lang="es-MX" smtClean="0"/>
              <a:t>18/12/2017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83DF9-ED9C-4654-8832-FF9036E4FC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497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3034680" cy="778098"/>
          </a:xfrm>
        </p:spPr>
        <p:txBody>
          <a:bodyPr>
            <a:normAutofit/>
          </a:bodyPr>
          <a:lstStyle/>
          <a:p>
            <a:pPr algn="l"/>
            <a:r>
              <a:rPr lang="es-MX" sz="1200" dirty="0" smtClean="0"/>
              <a:t>INSTITUTO MEXICANO DEL SEGURO SOCIAL</a:t>
            </a:r>
            <a:br>
              <a:rPr lang="es-MX" sz="1200" dirty="0" smtClean="0"/>
            </a:br>
            <a:r>
              <a:rPr lang="es-MX" sz="1200" dirty="0" smtClean="0"/>
              <a:t>DELEGACION SUR DEL DISTRITO FEDERAL</a:t>
            </a:r>
            <a:br>
              <a:rPr lang="es-MX" sz="1200" dirty="0" smtClean="0"/>
            </a:br>
            <a:endParaRPr lang="es-MX" sz="1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4139952" y="89655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prstClr val="black"/>
                </a:solidFill>
              </a:rPr>
              <a:t>ZONA I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39552" y="124678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prstClr val="black"/>
                </a:solidFill>
              </a:rPr>
              <a:t>GUARDERIA 7.- </a:t>
            </a:r>
            <a:r>
              <a:rPr lang="es-MX" sz="1200" dirty="0" smtClean="0">
                <a:solidFill>
                  <a:prstClr val="black"/>
                </a:solidFill>
              </a:rPr>
              <a:t>CUARTEADURAS EN PLAFONES Y MUROS. </a:t>
            </a:r>
            <a:r>
              <a:rPr lang="es-MX" sz="1200" dirty="0">
                <a:solidFill>
                  <a:prstClr val="black"/>
                </a:solidFill>
              </a:rPr>
              <a:t>. </a:t>
            </a:r>
            <a:r>
              <a:rPr lang="es-MX" sz="1200" dirty="0" smtClean="0">
                <a:solidFill>
                  <a:prstClr val="black"/>
                </a:solidFill>
              </a:rPr>
              <a:t>(20 M2 </a:t>
            </a:r>
            <a:r>
              <a:rPr lang="es-MX" sz="1200" dirty="0">
                <a:solidFill>
                  <a:prstClr val="black"/>
                </a:solidFill>
              </a:rPr>
              <a:t>APROX)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64" y="1600201"/>
            <a:ext cx="3394472" cy="36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616114"/>
            <a:ext cx="3610744" cy="3613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1942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3034680" cy="778098"/>
          </a:xfrm>
        </p:spPr>
        <p:txBody>
          <a:bodyPr>
            <a:normAutofit/>
          </a:bodyPr>
          <a:lstStyle/>
          <a:p>
            <a:pPr algn="l"/>
            <a:r>
              <a:rPr lang="es-MX" sz="1200" dirty="0" smtClean="0"/>
              <a:t>INSTITUTO MEXICANO DEL SEGURO SOCIAL</a:t>
            </a:r>
            <a:br>
              <a:rPr lang="es-MX" sz="1200" dirty="0" smtClean="0"/>
            </a:br>
            <a:r>
              <a:rPr lang="es-MX" sz="1200" dirty="0" smtClean="0"/>
              <a:t>DELEGACION SUR DEL DISTRITO FEDERAL</a:t>
            </a:r>
            <a:br>
              <a:rPr lang="es-MX" sz="1200" dirty="0" smtClean="0"/>
            </a:br>
            <a:endParaRPr lang="es-MX" sz="1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4139952" y="89655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prstClr val="black"/>
                </a:solidFill>
              </a:rPr>
              <a:t>ZONA I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39552" y="1246782"/>
            <a:ext cx="79928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prstClr val="black"/>
                </a:solidFill>
              </a:rPr>
              <a:t>GUARDERIA 7.- </a:t>
            </a:r>
            <a:r>
              <a:rPr lang="es-MX" sz="1200" dirty="0" smtClean="0">
                <a:solidFill>
                  <a:prstClr val="black"/>
                </a:solidFill>
              </a:rPr>
              <a:t>CUARTEADURAS EN PLAFONES Y MUROS, DESPRENDIMIENTO DE AZULEJOS EN BAÑOS.. </a:t>
            </a:r>
            <a:r>
              <a:rPr lang="es-MX" sz="1200" dirty="0">
                <a:solidFill>
                  <a:prstClr val="black"/>
                </a:solidFill>
              </a:rPr>
              <a:t>. </a:t>
            </a:r>
            <a:r>
              <a:rPr lang="es-MX" sz="1200" dirty="0" smtClean="0">
                <a:solidFill>
                  <a:prstClr val="black"/>
                </a:solidFill>
              </a:rPr>
              <a:t>(30 M2 </a:t>
            </a:r>
            <a:r>
              <a:rPr lang="es-MX" sz="1200" dirty="0">
                <a:solidFill>
                  <a:prstClr val="black"/>
                </a:solidFill>
              </a:rPr>
              <a:t>APROX)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40386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264" y="1844823"/>
            <a:ext cx="3394472" cy="3096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69932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50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INSTITUTO MEXICANO DEL SEGURO SOCIAL DELEGACION SUR DEL DISTRITO FEDERAL </vt:lpstr>
      <vt:lpstr>INSTITUTO MEXICANO DEL SEGURO SOCIAL DELEGACION SUR DEL DISTRITO FEDERAL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MEXICANO DEL SEGURO SOCIAL DELEGACION SUR DEL DISTRITO FEDERAL</dc:title>
  <dc:creator>Victor Salazar Sanchez</dc:creator>
  <cp:lastModifiedBy>Guillermo Calva Calva</cp:lastModifiedBy>
  <cp:revision>15</cp:revision>
  <dcterms:created xsi:type="dcterms:W3CDTF">2017-09-21T15:37:59Z</dcterms:created>
  <dcterms:modified xsi:type="dcterms:W3CDTF">2017-12-18T17:39:14Z</dcterms:modified>
</cp:coreProperties>
</file>