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243" y="1532586"/>
            <a:ext cx="8596668" cy="3747752"/>
          </a:xfrm>
        </p:spPr>
        <p:txBody>
          <a:bodyPr>
            <a:normAutofit fontScale="90000"/>
          </a:bodyPr>
          <a:lstStyle/>
          <a:p>
            <a:pPr algn="ctr"/>
            <a:r>
              <a:rPr lang="es-MX" sz="6000" dirty="0" smtClean="0"/>
              <a:t>Avance de obra por el sismo del </a:t>
            </a:r>
            <a:r>
              <a:rPr lang="es-MX" sz="6000" dirty="0" smtClean="0"/>
              <a:t>19 </a:t>
            </a:r>
            <a:r>
              <a:rPr lang="es-MX" sz="6000" dirty="0" smtClean="0"/>
              <a:t>de Septiembre  del 2017 al 25%</a:t>
            </a:r>
            <a:endParaRPr lang="es-MX" sz="6000" dirty="0"/>
          </a:p>
        </p:txBody>
      </p:sp>
    </p:spTree>
    <p:extLst>
      <p:ext uri="{BB962C8B-B14F-4D97-AF65-F5344CB8AC3E}">
        <p14:creationId xmlns:p14="http://schemas.microsoft.com/office/powerpoint/2010/main" val="304500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965" y="486334"/>
            <a:ext cx="3495230" cy="6213743"/>
          </a:xfrm>
        </p:spPr>
      </p:pic>
    </p:spTree>
    <p:extLst>
      <p:ext uri="{BB962C8B-B14F-4D97-AF65-F5344CB8AC3E}">
        <p14:creationId xmlns:p14="http://schemas.microsoft.com/office/powerpoint/2010/main" val="4025545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32" y="537851"/>
            <a:ext cx="3379319" cy="6007679"/>
          </a:xfrm>
        </p:spPr>
      </p:pic>
    </p:spTree>
    <p:extLst>
      <p:ext uri="{BB962C8B-B14F-4D97-AF65-F5344CB8AC3E}">
        <p14:creationId xmlns:p14="http://schemas.microsoft.com/office/powerpoint/2010/main" val="2786401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8" y="615124"/>
            <a:ext cx="8568463" cy="4819761"/>
          </a:xfrm>
        </p:spPr>
      </p:pic>
    </p:spTree>
    <p:extLst>
      <p:ext uri="{BB962C8B-B14F-4D97-AF65-F5344CB8AC3E}">
        <p14:creationId xmlns:p14="http://schemas.microsoft.com/office/powerpoint/2010/main" val="1953969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64" y="434820"/>
            <a:ext cx="3417955" cy="6076366"/>
          </a:xfrm>
        </p:spPr>
      </p:pic>
    </p:spTree>
    <p:extLst>
      <p:ext uri="{BB962C8B-B14F-4D97-AF65-F5344CB8AC3E}">
        <p14:creationId xmlns:p14="http://schemas.microsoft.com/office/powerpoint/2010/main" val="2157946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5" y="666639"/>
            <a:ext cx="8476881" cy="4768246"/>
          </a:xfrm>
        </p:spPr>
      </p:pic>
    </p:spTree>
    <p:extLst>
      <p:ext uri="{BB962C8B-B14F-4D97-AF65-F5344CB8AC3E}">
        <p14:creationId xmlns:p14="http://schemas.microsoft.com/office/powerpoint/2010/main" val="1553025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00" y="197791"/>
            <a:ext cx="3590613" cy="6383313"/>
          </a:xfrm>
        </p:spPr>
      </p:pic>
    </p:spTree>
    <p:extLst>
      <p:ext uri="{BB962C8B-B14F-4D97-AF65-F5344CB8AC3E}">
        <p14:creationId xmlns:p14="http://schemas.microsoft.com/office/powerpoint/2010/main" val="1125566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4" y="434819"/>
            <a:ext cx="7628376" cy="5721282"/>
          </a:xfrm>
        </p:spPr>
      </p:pic>
    </p:spTree>
    <p:extLst>
      <p:ext uri="{BB962C8B-B14F-4D97-AF65-F5344CB8AC3E}">
        <p14:creationId xmlns:p14="http://schemas.microsoft.com/office/powerpoint/2010/main" val="2650855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4" y="434819"/>
            <a:ext cx="7657127" cy="5742846"/>
          </a:xfrm>
        </p:spPr>
      </p:pic>
    </p:spTree>
    <p:extLst>
      <p:ext uri="{BB962C8B-B14F-4D97-AF65-F5344CB8AC3E}">
        <p14:creationId xmlns:p14="http://schemas.microsoft.com/office/powerpoint/2010/main" val="2639848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1" y="602244"/>
            <a:ext cx="7502580" cy="5626935"/>
          </a:xfrm>
        </p:spPr>
      </p:pic>
    </p:spTree>
    <p:extLst>
      <p:ext uri="{BB962C8B-B14F-4D97-AF65-F5344CB8AC3E}">
        <p14:creationId xmlns:p14="http://schemas.microsoft.com/office/powerpoint/2010/main" val="2351426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8" y="499213"/>
            <a:ext cx="7605612" cy="5704209"/>
          </a:xfrm>
        </p:spPr>
      </p:pic>
    </p:spTree>
    <p:extLst>
      <p:ext uri="{BB962C8B-B14F-4D97-AF65-F5344CB8AC3E}">
        <p14:creationId xmlns:p14="http://schemas.microsoft.com/office/powerpoint/2010/main" val="1465290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5" y="486334"/>
            <a:ext cx="7644248" cy="5733186"/>
          </a:xfrm>
        </p:spPr>
      </p:pic>
    </p:spTree>
    <p:extLst>
      <p:ext uri="{BB962C8B-B14F-4D97-AF65-F5344CB8AC3E}">
        <p14:creationId xmlns:p14="http://schemas.microsoft.com/office/powerpoint/2010/main" val="1205617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67" y="499213"/>
            <a:ext cx="7566975" cy="5675232"/>
          </a:xfrm>
        </p:spPr>
      </p:pic>
    </p:spTree>
    <p:extLst>
      <p:ext uri="{BB962C8B-B14F-4D97-AF65-F5344CB8AC3E}">
        <p14:creationId xmlns:p14="http://schemas.microsoft.com/office/powerpoint/2010/main" val="3903668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01" y="409062"/>
            <a:ext cx="3430835" cy="6099263"/>
          </a:xfrm>
        </p:spPr>
      </p:pic>
    </p:spTree>
    <p:extLst>
      <p:ext uri="{BB962C8B-B14F-4D97-AF65-F5344CB8AC3E}">
        <p14:creationId xmlns:p14="http://schemas.microsoft.com/office/powerpoint/2010/main" val="4245762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00" y="524971"/>
            <a:ext cx="3456593" cy="6145055"/>
          </a:xfrm>
        </p:spPr>
      </p:pic>
    </p:spTree>
    <p:extLst>
      <p:ext uri="{BB962C8B-B14F-4D97-AF65-F5344CB8AC3E}">
        <p14:creationId xmlns:p14="http://schemas.microsoft.com/office/powerpoint/2010/main" val="321876695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</TotalTime>
  <Words>15</Words>
  <Application>Microsoft Office PowerPoint</Application>
  <PresentationFormat>Personalizado</PresentationFormat>
  <Paragraphs>1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Faceta</vt:lpstr>
      <vt:lpstr>Avance de obra por el sismo del 19 de Septiembre  del 2017 al 25%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SOLORZANO</dc:creator>
  <cp:lastModifiedBy>Hector Vargas Mancilla</cp:lastModifiedBy>
  <cp:revision>5</cp:revision>
  <dcterms:created xsi:type="dcterms:W3CDTF">2017-11-03T21:41:24Z</dcterms:created>
  <dcterms:modified xsi:type="dcterms:W3CDTF">2017-11-03T22:13:17Z</dcterms:modified>
</cp:coreProperties>
</file>