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8" autoAdjust="0"/>
    <p:restoredTop sz="94799" autoAdjust="0"/>
  </p:normalViewPr>
  <p:slideViewPr>
    <p:cSldViewPr>
      <p:cViewPr>
        <p:scale>
          <a:sx n="111" d="100"/>
          <a:sy n="111" d="100"/>
        </p:scale>
        <p:origin x="-25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D90EB-0DC3-456A-B573-D0CFA1B169C3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C5DCFD-01C1-4026-99F3-8F1138088F9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1584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20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612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2205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126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714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952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773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386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44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4462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551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B6C37-44B0-46F2-9167-E0AC251230CE}" type="datetimeFigureOut">
              <a:rPr lang="es-MX" smtClean="0"/>
              <a:t>04/01/2018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A1FEF-C34A-4AB2-B00D-51E3695F85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116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 redondeado"/>
          <p:cNvSpPr/>
          <p:nvPr/>
        </p:nvSpPr>
        <p:spPr>
          <a:xfrm>
            <a:off x="107504" y="6237312"/>
            <a:ext cx="8928992" cy="576064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smtClean="0">
                <a:solidFill>
                  <a:srgbClr val="002060"/>
                </a:solidFill>
              </a:rPr>
              <a:t>DAÑOS</a:t>
            </a:r>
            <a:r>
              <a:rPr lang="es-ES" sz="3200" b="1" smtClean="0">
                <a:solidFill>
                  <a:srgbClr val="002060"/>
                </a:solidFill>
              </a:rPr>
              <a:t> MENORES 50%</a:t>
            </a:r>
            <a:endParaRPr lang="es-MX" sz="3200" b="1" dirty="0">
              <a:solidFill>
                <a:srgbClr val="002060"/>
              </a:solidFill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35496" y="88528"/>
            <a:ext cx="9036496" cy="74672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68" y="199111"/>
            <a:ext cx="575816" cy="525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3649522" y="250475"/>
            <a:ext cx="14975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UMF 39</a:t>
            </a:r>
            <a:endParaRPr lang="es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2" descr="C:\Users\amparo.villar\AppData\Local\Microsoft\Windows\Temporary Internet Files\Content.Outlook\3KGWVEWS\IMG_20171003_1234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994" y="1412776"/>
            <a:ext cx="5143500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173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danilmar 78</dc:creator>
  <cp:lastModifiedBy>Amparo Villar Cano</cp:lastModifiedBy>
  <cp:revision>31</cp:revision>
  <cp:lastPrinted>2014-06-17T21:58:52Z</cp:lastPrinted>
  <dcterms:created xsi:type="dcterms:W3CDTF">2014-06-17T17:56:53Z</dcterms:created>
  <dcterms:modified xsi:type="dcterms:W3CDTF">2018-01-04T18:22:27Z</dcterms:modified>
</cp:coreProperties>
</file>