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15/12/2017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292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15/12/2017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832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15/12/2017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711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15/12/2017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472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15/12/2017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421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15/12/2017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194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15/12/2017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547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15/12/2017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92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15/12/2017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345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15/12/2017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472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B63C-EFCB-4299-8633-19960929484E}" type="datetimeFigureOut">
              <a:rPr lang="es-MX" smtClean="0"/>
              <a:t>15/12/2017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963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0B63C-EFCB-4299-8633-19960929484E}" type="datetimeFigureOut">
              <a:rPr lang="es-MX" smtClean="0"/>
              <a:t>15/12/2017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EC169-67FD-47A6-AB56-71CC91EF0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961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es-MX" dirty="0" smtClean="0"/>
              <a:t>AVANCE DE TRABAJOS DE SISMO  UMF. 30 JONUTA, TABASCO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2490064" y="188274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ENCAMADOS OBSERVACION URGENCIAS</a:t>
            </a:r>
            <a:endParaRPr lang="es-MX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" y="3371929"/>
            <a:ext cx="4644008" cy="348300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246" y="3371929"/>
            <a:ext cx="4490613" cy="348300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39552" y="26369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ANTES</a:t>
            </a:r>
            <a:endParaRPr lang="es-MX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630150" y="27893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AHORA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15475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547664" y="5486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CONSULTORIO MEDICNA FAMILIAR</a:t>
            </a:r>
            <a:endParaRPr lang="es-MX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4355976" cy="436510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11560" y="16288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ANTES</a:t>
            </a:r>
            <a:endParaRPr lang="es-MX" b="1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3908" y="3104964"/>
            <a:ext cx="6012160" cy="478802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508104" y="16688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AHORA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16000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483768" y="67690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AREA DE FARMACIA</a:t>
            </a:r>
            <a:endParaRPr lang="es-MX" sz="2400" b="1" dirty="0"/>
          </a:p>
        </p:txBody>
      </p:sp>
      <p:pic>
        <p:nvPicPr>
          <p:cNvPr id="1026" name="Picture 2" descr="C:\Users\enrique.zetina\Documents\CONSERVACION\SISMO SEP 2017 Y OBRA CIVIL\sismo sep 2017\SISMO UMF 30 JONUTA\Jonuta\IMG_64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4247964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64" y="2492896"/>
            <a:ext cx="4908962" cy="439572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11560" y="16288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ANTES</a:t>
            </a:r>
            <a:endParaRPr lang="es-MX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508104" y="16688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AHORA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845093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83768" y="67690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AREA DE FARMACIA</a:t>
            </a:r>
            <a:endParaRPr lang="es-MX" sz="24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2468"/>
            <a:ext cx="4247964" cy="4837157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0750" y="2269685"/>
            <a:ext cx="5410462" cy="489603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11560" y="144455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ANTES</a:t>
            </a:r>
            <a:endParaRPr lang="es-MX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513734" y="148421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AHORA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99006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483768" y="676905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PASILLO ENCAMADOS URGENCIAS</a:t>
            </a:r>
            <a:endParaRPr lang="es-MX" sz="2400" b="1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40668" y="3217540"/>
            <a:ext cx="4581128" cy="269979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95" y="2276871"/>
            <a:ext cx="3002831" cy="458556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611560" y="144455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ANTES</a:t>
            </a:r>
            <a:endParaRPr lang="es-MX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716016" y="149035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AHORA</a:t>
            </a:r>
            <a:endParaRPr lang="es-MX" b="1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2276870"/>
            <a:ext cx="3419873" cy="434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03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483768" y="676905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SALA ESPERA CONSULTA EXTERNA</a:t>
            </a:r>
            <a:endParaRPr lang="es-MX" sz="2400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" y="2420888"/>
            <a:ext cx="4481370" cy="443711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9444" y="2353444"/>
            <a:ext cx="4437112" cy="4572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1560" y="144455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ANTES</a:t>
            </a:r>
            <a:endParaRPr lang="es-MX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513734" y="148421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AHORA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282400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66371" y="2253978"/>
            <a:ext cx="5270392" cy="393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114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42</Words>
  <Application>Microsoft Office PowerPoint</Application>
  <PresentationFormat>Presentación en pantalla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AVANCE DE TRABAJOS DE SISMO  UMF. 30 JONUTA, TABASCO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AVANCE DE TRABAJOS DE SISMO HGSZ.04/MF</dc:title>
  <dc:creator>Enrique Zetina Camacho</dc:creator>
  <cp:lastModifiedBy>Enrique Zetina Camacho</cp:lastModifiedBy>
  <cp:revision>13</cp:revision>
  <dcterms:created xsi:type="dcterms:W3CDTF">2017-12-05T15:07:11Z</dcterms:created>
  <dcterms:modified xsi:type="dcterms:W3CDTF">2017-12-15T16:40:30Z</dcterms:modified>
</cp:coreProperties>
</file>