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>
        <p:scale>
          <a:sx n="84" d="100"/>
          <a:sy n="84" d="100"/>
        </p:scale>
        <p:origin x="-96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3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1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7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1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7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2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4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7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6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B63C-EFCB-4299-8633-19960929484E}" type="datetimeFigureOut">
              <a:rPr lang="es-MX" smtClean="0"/>
              <a:t>02/01/2018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s-MX" dirty="0" smtClean="0"/>
              <a:t>AVANCE DE TRABAJOS DE SISMO  UMF. 30 JONUTA, TABASCO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490064" y="188274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ENCAMADOS OBSERVACION URGENCIAS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3371929"/>
            <a:ext cx="4644008" cy="348300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46" y="3371929"/>
            <a:ext cx="4490613" cy="348300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636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30150" y="2789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5475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47664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CONSULTORIO MEDICNA FAMILIAR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355976" cy="436510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3908" y="3104964"/>
            <a:ext cx="6012160" cy="47880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508104" y="166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600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483768" y="67690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AREA DE FARMACIA</a:t>
            </a:r>
            <a:endParaRPr lang="es-MX" sz="2400" b="1" dirty="0"/>
          </a:p>
        </p:txBody>
      </p:sp>
      <p:pic>
        <p:nvPicPr>
          <p:cNvPr id="1026" name="Picture 2" descr="C:\Users\enrique.zetina\Documents\CONSERVACION\SISMO SEP 2017 Y OBRA CIVIL\sismo sep 2017\SISMO UMF 30 JONUTA\Jonuta\IMG_6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24796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1560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8104" y="166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40" y="2492896"/>
            <a:ext cx="4764760" cy="43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9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67690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AREA DE FARMACIA</a:t>
            </a:r>
            <a:endParaRPr lang="es-MX" sz="24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468"/>
            <a:ext cx="4247964" cy="483715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0750" y="2269685"/>
            <a:ext cx="5410462" cy="489603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1444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13734" y="14842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9900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67690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PASILLO ENCAMADOS URGENCIAS</a:t>
            </a:r>
            <a:endParaRPr lang="es-MX" sz="24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0668" y="3217540"/>
            <a:ext cx="4581128" cy="26997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5" y="2276871"/>
            <a:ext cx="3002831" cy="458556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11560" y="1444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16016" y="14903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2276870"/>
            <a:ext cx="3419873" cy="43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0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67690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SALA ESPERA CONSULTA EXTERNA</a:t>
            </a:r>
            <a:endParaRPr lang="es-MX" sz="24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" y="2420888"/>
            <a:ext cx="4481370" cy="443711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9444" y="2353444"/>
            <a:ext cx="4437112" cy="4572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1444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13734" y="14842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8240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rique.zetina\Documents\CONSERVACION\SISMO SEP 2017 Y OBRA CIVIL\sismo sep 2017\SISMO UMF 30 JONUTA\Jonuta\IMG-20171208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657316"/>
            <a:ext cx="4033416" cy="52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10" y="1657316"/>
            <a:ext cx="4973590" cy="520068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9807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13734" y="100867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3381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182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</Words>
  <Application>Microsoft Office PowerPoint</Application>
  <PresentationFormat>Presentación en pantalla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AVANCE DE TRABAJOS DE SISMO  UMF. 30 JONUTA, TABASCO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 DE TRABAJOS DE SISMO HGSZ.04/MF</dc:title>
  <dc:creator>Enrique Zetina Camacho</dc:creator>
  <cp:lastModifiedBy>Enrique Zetina Camacho</cp:lastModifiedBy>
  <cp:revision>18</cp:revision>
  <dcterms:created xsi:type="dcterms:W3CDTF">2017-12-05T15:07:11Z</dcterms:created>
  <dcterms:modified xsi:type="dcterms:W3CDTF">2018-01-02T19:24:43Z</dcterms:modified>
</cp:coreProperties>
</file>