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1" r:id="rId3"/>
    <p:sldId id="272" r:id="rId4"/>
    <p:sldId id="273" r:id="rId5"/>
    <p:sldId id="274" r:id="rId6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8" autoAdjust="0"/>
    <p:restoredTop sz="94799" autoAdjust="0"/>
  </p:normalViewPr>
  <p:slideViewPr>
    <p:cSldViewPr>
      <p:cViewPr varScale="1">
        <p:scale>
          <a:sx n="103" d="100"/>
          <a:sy n="103" d="100"/>
        </p:scale>
        <p:origin x="-4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D90EB-0DC3-456A-B573-D0CFA1B169C3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5DCFD-01C1-4026-99F3-8F1138088F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58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0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12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20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2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1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5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73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86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4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46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51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6C37-44B0-46F2-9167-E0AC251230CE}" type="datetimeFigureOut">
              <a:rPr lang="es-MX" smtClean="0"/>
              <a:t>12/12/2017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1FEF-C34A-4AB2-B00D-51E3695F85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1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07504" y="6237312"/>
            <a:ext cx="8928992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AREA: ACCESO A URGENCIAS A UN 100%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5496" y="88528"/>
            <a:ext cx="9036496" cy="746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 rot="5400000">
            <a:off x="1036340" y="555951"/>
            <a:ext cx="2301304" cy="329488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/>
          <p:cNvSpPr/>
          <p:nvPr/>
        </p:nvSpPr>
        <p:spPr>
          <a:xfrm rot="5400000">
            <a:off x="5806107" y="555949"/>
            <a:ext cx="2301305" cy="32948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 rot="5400000">
            <a:off x="5788621" y="2935165"/>
            <a:ext cx="2301302" cy="329488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 rot="5400000">
            <a:off x="1036341" y="2935167"/>
            <a:ext cx="2301302" cy="329488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8" y="86792"/>
            <a:ext cx="820036" cy="7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81473" y="86792"/>
            <a:ext cx="338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HGZ No. 46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07504" y="6237312"/>
            <a:ext cx="8928992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AREA: ACCESO A AMBULANCIAS A UN 100%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5496" y="88528"/>
            <a:ext cx="9036496" cy="738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 rot="5400000">
            <a:off x="1036588" y="576294"/>
            <a:ext cx="2301304" cy="329488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/>
          <p:cNvSpPr/>
          <p:nvPr/>
        </p:nvSpPr>
        <p:spPr>
          <a:xfrm rot="5400000">
            <a:off x="5806355" y="576291"/>
            <a:ext cx="2301305" cy="32948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>
            <a:off x="5297960" y="3431948"/>
            <a:ext cx="3294880" cy="230130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 rot="5400000">
            <a:off x="1024981" y="2935165"/>
            <a:ext cx="2301302" cy="329488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6" y="78408"/>
            <a:ext cx="820036" cy="7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63215" y="0"/>
            <a:ext cx="338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HGZ No. 46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07504" y="6237312"/>
            <a:ext cx="8928992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AREA: ASTA BANDERA A UN 100%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5496" y="88528"/>
            <a:ext cx="9036496" cy="7551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 redondeado"/>
          <p:cNvSpPr/>
          <p:nvPr/>
        </p:nvSpPr>
        <p:spPr>
          <a:xfrm>
            <a:off x="35496" y="850323"/>
            <a:ext cx="9036496" cy="9115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b="1" dirty="0" smtClean="0">
              <a:solidFill>
                <a:srgbClr val="002060"/>
              </a:solidFill>
            </a:endParaRPr>
          </a:p>
          <a:p>
            <a:r>
              <a:rPr lang="es-ES" sz="1200" b="1" dirty="0" smtClean="0">
                <a:solidFill>
                  <a:srgbClr val="002060"/>
                </a:solidFill>
              </a:rPr>
              <a:t>OBRA</a:t>
            </a:r>
            <a:r>
              <a:rPr lang="es-MX" sz="1200" b="1" dirty="0">
                <a:solidFill>
                  <a:srgbClr val="002060"/>
                </a:solidFill>
              </a:rPr>
              <a:t>:” TRABAJOS DE OBRA CIVIL CONSISTENTE REPARACION DE DAÑOS EN EL H.G.Z. No. 46, UMF. 26,39,43, JEFATURA DE LA SALUD EN EL TRABAJO, PRESTACIONES ECONOMICAS Y SOCIALES, GUARDERIA ORDINARIA 01 Y OFICINAS DELEGACIONALES, DE LA DELEGACION ESTATAL EN TABASCO, OCASIONADO POR EL SISMO DEL 07 DE SEPTIEMBRE DEL 2017”.</a:t>
            </a:r>
          </a:p>
          <a:p>
            <a:r>
              <a:rPr lang="es-ES" sz="1200" b="1" dirty="0" smtClean="0">
                <a:solidFill>
                  <a:srgbClr val="002060"/>
                </a:solidFill>
              </a:rPr>
              <a:t>CONTRATISTA</a:t>
            </a:r>
            <a:r>
              <a:rPr lang="es-ES" sz="1200" b="1" dirty="0">
                <a:solidFill>
                  <a:srgbClr val="002060"/>
                </a:solidFill>
              </a:rPr>
              <a:t>: COSERZA S.A. DE C.V.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CONTRATO:</a:t>
            </a:r>
          </a:p>
          <a:p>
            <a:endParaRPr lang="es-MX" sz="1200" b="1" dirty="0">
              <a:solidFill>
                <a:srgbClr val="00206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 rot="5400000">
            <a:off x="5369034" y="1180844"/>
            <a:ext cx="2150347" cy="331236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/>
          <p:cNvSpPr/>
          <p:nvPr/>
        </p:nvSpPr>
        <p:spPr>
          <a:xfrm rot="5400000">
            <a:off x="899674" y="3418568"/>
            <a:ext cx="2150344" cy="331236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>
            <a:off x="318662" y="1761851"/>
            <a:ext cx="3312368" cy="215034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 rot="5400000">
            <a:off x="5369038" y="3418570"/>
            <a:ext cx="2150340" cy="331236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2" y="95196"/>
            <a:ext cx="820036" cy="7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97494" y="4426"/>
            <a:ext cx="338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HGZ No. 46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0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07504" y="6237312"/>
            <a:ext cx="8928992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AREA: CASETA DE MANEJADORES DE AIRE EN 100%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5496" y="88528"/>
            <a:ext cx="9036496" cy="740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 rot="5400000">
            <a:off x="1075603" y="2961717"/>
            <a:ext cx="2222356" cy="335096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/>
          <p:cNvSpPr/>
          <p:nvPr/>
        </p:nvSpPr>
        <p:spPr>
          <a:xfrm rot="5400000">
            <a:off x="5417924" y="704460"/>
            <a:ext cx="2222357" cy="33509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 rot="5400000">
            <a:off x="5457747" y="2961716"/>
            <a:ext cx="2222357" cy="33509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 rot="5400000">
            <a:off x="1139364" y="704458"/>
            <a:ext cx="2222358" cy="33509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9" y="80851"/>
            <a:ext cx="820036" cy="7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69751" y="-76597"/>
            <a:ext cx="338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HGZ No. 46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0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07504" y="6237312"/>
            <a:ext cx="8928992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AREA: CONSERVACION 100%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5496" y="88529"/>
            <a:ext cx="9036496" cy="751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5218112" y="1268760"/>
            <a:ext cx="3314328" cy="219377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/>
          <p:cNvSpPr/>
          <p:nvPr/>
        </p:nvSpPr>
        <p:spPr>
          <a:xfrm>
            <a:off x="5218112" y="3601736"/>
            <a:ext cx="3314328" cy="219077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 rot="5400000">
            <a:off x="1299313" y="709984"/>
            <a:ext cx="2190778" cy="331432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 rot="5400000">
            <a:off x="1301274" y="3039963"/>
            <a:ext cx="2190776" cy="331432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8" y="91108"/>
            <a:ext cx="820036" cy="7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50267" y="25152"/>
            <a:ext cx="338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HGZ No. 46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7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131</Words>
  <Application>Microsoft Office PowerPoint</Application>
  <PresentationFormat>Presentación en pantalla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danilmar 78</dc:creator>
  <cp:lastModifiedBy>Amparo Villar Cano</cp:lastModifiedBy>
  <cp:revision>29</cp:revision>
  <cp:lastPrinted>2014-06-17T21:58:52Z</cp:lastPrinted>
  <dcterms:created xsi:type="dcterms:W3CDTF">2014-06-17T17:56:53Z</dcterms:created>
  <dcterms:modified xsi:type="dcterms:W3CDTF">2017-12-12T18:40:32Z</dcterms:modified>
</cp:coreProperties>
</file>