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5" r:id="rId5"/>
    <p:sldId id="268" r:id="rId6"/>
    <p:sldId id="271" r:id="rId7"/>
    <p:sldId id="277" r:id="rId8"/>
    <p:sldId id="281" r:id="rId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 varScale="1">
        <p:scale>
          <a:sx n="77" d="100"/>
          <a:sy n="77" d="100"/>
        </p:scale>
        <p:origin x="-1518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04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23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49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2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89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5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84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04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36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5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C55E0-2B75-42C2-AF62-36A0DEFDED6E}" type="datetimeFigureOut">
              <a:rPr lang="es-MX" smtClean="0"/>
              <a:t>28/11/2017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8086-B1D7-40D5-95CC-048351A454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4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laias.rosique\Desktop\fotos\sub\IMG_20171123_11430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74616"/>
            <a:ext cx="2761124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laias.rosique\Desktop\fotos\sub\IMG_20171123_114306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58" y="162074"/>
            <a:ext cx="2760544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laias.rosique\Desktop\fotos\sub\IMG_20171123_114316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572000"/>
            <a:ext cx="2754306" cy="42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laias.rosique\Desktop\fotos\sub\IMG_20171123_114327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58" y="4572000"/>
            <a:ext cx="2757658" cy="42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8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laias.rosique\Desktop\fotos\sub\IMG_20171123_114327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5" y="395536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laias.rosique\Desktop\fotos\sub\IMG_20171123_114341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39" y="395536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laias.rosique\Desktop\fotos\sub\IMG_20171123_114353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5148064"/>
            <a:ext cx="4186800" cy="23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laias.rosique\Desktop\fotos\sub\IMG_20171123_114402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683568"/>
            <a:ext cx="4186800" cy="23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laias.rosique\Desktop\fotos\sub\IMG_20171123_114407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3414714"/>
            <a:ext cx="4186800" cy="23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laias.rosique\Desktop\fotos\sub\IMG_20171123_114439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96" y="6156176"/>
            <a:ext cx="4186800" cy="23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1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laias.rosique\Desktop\fotos\sub\IMG_20171123_114427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467544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laias.rosique\Desktop\fotos\sub\IMG_20171123_114435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467544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laias.rosique\Desktop\fotos\sub\IMG_20171123_114527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5580112"/>
            <a:ext cx="4186800" cy="23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9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laias.rosique\Desktop\fotos\sub\IMG_20171123_114448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13192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laias.rosique\Desktop\fotos\sub\IMG_20171123_114451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14" y="361802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laias.rosique\Desktop\fotos\sub\IMG_20171123_114548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705680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laias.rosique\Desktop\fotos\sub\IMG_20171123_1149438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74" y="4644008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1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laias.rosique\Desktop\fotos\sub\IMG_20171123_115002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13192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laias.rosique\Desktop\fotos\sub\IMG_20171123_1150245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395536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laias.rosique\Desktop\fotos\sub\IMG_20171123_115043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716016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laias.rosique\Desktop\fotos\sub\IMG_20171123_115051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4713445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2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laias.rosique\Desktop\fotos\sub\IMG_20171123_115105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7" y="251520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laias.rosique\Desktop\fotos\sub\IMG_20171123_115125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323528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laias.rosique\Desktop\fotos\sub\IMG_20171123_115132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7" y="4716016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laias.rosique\Desktop\fotos\sub\IMG_20171123_115137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54" y="4688731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0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laias.rosique\Desktop\fotos\sub\IMG_20171123_115207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23528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laias.rosique\Desktop\fotos\sub\IMG_20171123_115243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313192"/>
            <a:ext cx="2355075" cy="41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5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Dalaias Rosique Marin</dc:creator>
  <cp:lastModifiedBy>Jose Dalaias Rosique Marin</cp:lastModifiedBy>
  <cp:revision>5</cp:revision>
  <dcterms:created xsi:type="dcterms:W3CDTF">2017-11-29T01:09:03Z</dcterms:created>
  <dcterms:modified xsi:type="dcterms:W3CDTF">2017-11-29T01:54:36Z</dcterms:modified>
</cp:coreProperties>
</file>