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8" autoAdjust="0"/>
    <p:restoredTop sz="94799" autoAdjust="0"/>
  </p:normalViewPr>
  <p:slideViewPr>
    <p:cSldViewPr>
      <p:cViewPr>
        <p:scale>
          <a:sx n="111" d="100"/>
          <a:sy n="111" d="100"/>
        </p:scale>
        <p:origin x="-258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D90EB-0DC3-456A-B573-D0CFA1B169C3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5DCFD-01C1-4026-99F3-8F1138088F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58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0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12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20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26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14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52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73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86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4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46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51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B6C37-44B0-46F2-9167-E0AC251230CE}" type="datetimeFigureOut">
              <a:rPr lang="es-MX" smtClean="0"/>
              <a:t>03/01/2018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1FEF-C34A-4AB2-B00D-51E3695F85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116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107504" y="6237312"/>
            <a:ext cx="8928992" cy="57606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rgbClr val="002060"/>
                </a:solidFill>
              </a:rPr>
              <a:t>AREA: JEFATURA A UN </a:t>
            </a:r>
            <a:r>
              <a:rPr lang="es-ES" sz="3200" b="1" dirty="0" smtClean="0">
                <a:solidFill>
                  <a:srgbClr val="002060"/>
                </a:solidFill>
              </a:rPr>
              <a:t>75%</a:t>
            </a:r>
            <a:endParaRPr lang="es-MX" sz="3200" b="1" dirty="0">
              <a:solidFill>
                <a:srgbClr val="002060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35496" y="88528"/>
            <a:ext cx="9036496" cy="7467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68" y="199111"/>
            <a:ext cx="575816" cy="52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843696" y="250475"/>
            <a:ext cx="71091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JEFATURA DE PESTACIONES ECONOMICAS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C:\Users\amparo.villar\AppData\Local\Microsoft\Windows\Temporary Internet Files\Content.Outlook\3KGWVEWS\IMG-20171130-WA00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80" y="896727"/>
            <a:ext cx="3161624" cy="266429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mparo.villar\AppData\Local\Microsoft\Windows\Temporary Internet Files\Content.Outlook\3KGWVEWS\IMG-20171130-WA00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686" y="896727"/>
            <a:ext cx="3168352" cy="266429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mparo.villar\AppData\Local\Microsoft\Windows\Temporary Internet Files\Content.Outlook\3KGWVEWS\IMG-20171130-WA00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407" y="3705039"/>
            <a:ext cx="3115768" cy="238175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7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danilmar 78</dc:creator>
  <cp:lastModifiedBy>Amparo Villar Cano</cp:lastModifiedBy>
  <cp:revision>30</cp:revision>
  <cp:lastPrinted>2014-06-17T21:58:52Z</cp:lastPrinted>
  <dcterms:created xsi:type="dcterms:W3CDTF">2014-06-17T17:56:53Z</dcterms:created>
  <dcterms:modified xsi:type="dcterms:W3CDTF">2018-01-03T20:14:32Z</dcterms:modified>
</cp:coreProperties>
</file>