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67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38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121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4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02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39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53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12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797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49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2342-7DD4-42C9-9E0E-D87BF2AA3A4C}" type="datetimeFigureOut">
              <a:rPr lang="es-MX" smtClean="0"/>
              <a:t>29/11/2017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BFAE-E0E6-4A36-83D0-08D183C945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0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blo.navarrod\Desktop\siniestro prestaciones\IMG-20171127-WA00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blo.navarrod\Desktop\siniestro prestaciones\IMG-20171127-WA004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6512" y="6206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PRESTACIONES ECONOMICAS 25%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6713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blo.navarrod\Desktop\siniestro prestaciones\IMG-20171127-WA00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3728864" cy="27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pablo.navarrod\Desktop\siniestro prestaciones\IMG-20171127-WA004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0687"/>
            <a:ext cx="288032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ablo.navarrod\Desktop\siniestro prestaciones\IMG-20171127-WA005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48" y="3645024"/>
            <a:ext cx="3652856" cy="273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61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Navarro de la Cruz</dc:creator>
  <cp:lastModifiedBy>Amparo Villar Cano</cp:lastModifiedBy>
  <cp:revision>3</cp:revision>
  <dcterms:created xsi:type="dcterms:W3CDTF">2017-11-29T20:34:54Z</dcterms:created>
  <dcterms:modified xsi:type="dcterms:W3CDTF">2017-11-29T20:48:59Z</dcterms:modified>
</cp:coreProperties>
</file>