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3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1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7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1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2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7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6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B63C-EFCB-4299-8633-19960929484E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s-MX" dirty="0" smtClean="0"/>
              <a:t>AVANCE DE TRABAJOS DE SISMO HGSZ.04/MF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" y="1772816"/>
            <a:ext cx="3803915" cy="213970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" y="4077072"/>
            <a:ext cx="1954414" cy="24482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3" y="4084534"/>
            <a:ext cx="1885450" cy="252360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73" y="4083287"/>
            <a:ext cx="3456384" cy="258235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355976" y="21328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ENCAMADOS OBSERVACION URGENCIAS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547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51998"/>
            <a:ext cx="5832648" cy="43577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CONSULTORIO DE ESPECIALIDADES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600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20" y="2429117"/>
            <a:ext cx="2504876" cy="445311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86" y="2467535"/>
            <a:ext cx="3336034" cy="446515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198"/>
            <a:ext cx="3281976" cy="432679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71600" y="5486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BARDA, A UN COSTADO DE LA ADMINISTRACION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721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1586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26"/>
            <a:ext cx="4427984" cy="319983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01" y="66110"/>
            <a:ext cx="4564151" cy="314686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80" y="3429000"/>
            <a:ext cx="4464496" cy="3429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32040" y="4046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FF00"/>
                </a:solidFill>
              </a:rPr>
              <a:t>AREA DE FARMACIA</a:t>
            </a:r>
            <a:endParaRPr lang="es-MX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006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AVANCE DE TRABAJOS DE SISMO HGSZ.04/MF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DE TRABAJOS DE SISMO HGSZ.04/MF</dc:title>
  <dc:creator>Enrique Zetina Camacho</dc:creator>
  <cp:lastModifiedBy>Enrique Zetina Camacho</cp:lastModifiedBy>
  <cp:revision>3</cp:revision>
  <dcterms:created xsi:type="dcterms:W3CDTF">2017-12-05T15:07:11Z</dcterms:created>
  <dcterms:modified xsi:type="dcterms:W3CDTF">2017-12-05T15:27:43Z</dcterms:modified>
</cp:coreProperties>
</file>