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3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1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7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1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2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7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6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s-MX" dirty="0" smtClean="0"/>
              <a:t>AVANCE DE TRABAJOS DE SISMO HGSZ.04/MF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763688" y="17008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ENCAMADOS OBSERVACION URGENCIAS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00" y="3068960"/>
            <a:ext cx="5053900" cy="377590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552" y="22768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61132" y="22768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3068960"/>
            <a:ext cx="4267200" cy="37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7664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CONSULTORIO DE ESPECIALIDADES 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12431"/>
            <a:ext cx="4860031" cy="473243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12431"/>
            <a:ext cx="4248472" cy="473243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73801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061132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600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2531203"/>
            <a:ext cx="4211960" cy="432679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71600" y="5486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BARDA, A UN COSTADO DE LA ADMINISTRACION</a:t>
            </a:r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77198"/>
            <a:ext cx="4903440" cy="438080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73801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061132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8721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" y="2204864"/>
            <a:ext cx="4413060" cy="465313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2204864"/>
            <a:ext cx="4668011" cy="46531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547664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FARMACIA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3801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61132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450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6926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DRENAJES</a:t>
            </a:r>
            <a:endParaRPr lang="es-MX" b="1" dirty="0"/>
          </a:p>
        </p:txBody>
      </p:sp>
      <p:pic>
        <p:nvPicPr>
          <p:cNvPr id="1026" name="Picture 2" descr="C:\Users\enrique.zetina\Documents\CONSERVACION\SISMO SEP 2017 Y OBRA CIVIL\sismo sep 2017\SISMO HGSZ04\OBRA CIVIL  SISMO FARMACIA, MUROS,\IMG-20171205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499992" cy="43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2564904"/>
            <a:ext cx="4536504" cy="4293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73801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61132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99006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</Words>
  <Application>Microsoft Office PowerPoint</Application>
  <PresentationFormat>Presentación en pantalla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AVANCE DE TRABAJOS DE SISMO HGSZ.04/MF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DE TRABAJOS DE SISMO HGSZ.04/MF</dc:title>
  <dc:creator>Enrique Zetina Camacho</dc:creator>
  <cp:lastModifiedBy>Enrique Zetina Camacho</cp:lastModifiedBy>
  <cp:revision>8</cp:revision>
  <dcterms:created xsi:type="dcterms:W3CDTF">2017-12-05T15:07:11Z</dcterms:created>
  <dcterms:modified xsi:type="dcterms:W3CDTF">2017-12-15T17:49:35Z</dcterms:modified>
</cp:coreProperties>
</file>