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sldIdLst>
    <p:sldId id="43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  <p:sldId id="280" r:id="rId28"/>
    <p:sldId id="281" r:id="rId29"/>
    <p:sldId id="282" r:id="rId30"/>
    <p:sldId id="284" r:id="rId31"/>
    <p:sldId id="285" r:id="rId32"/>
    <p:sldId id="286" r:id="rId33"/>
    <p:sldId id="293" r:id="rId34"/>
    <p:sldId id="287" r:id="rId35"/>
    <p:sldId id="288" r:id="rId36"/>
    <p:sldId id="289" r:id="rId37"/>
    <p:sldId id="290" r:id="rId38"/>
    <p:sldId id="291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3" r:id="rId48"/>
    <p:sldId id="304" r:id="rId49"/>
    <p:sldId id="305" r:id="rId50"/>
    <p:sldId id="306" r:id="rId51"/>
    <p:sldId id="307" r:id="rId52"/>
    <p:sldId id="312" r:id="rId53"/>
    <p:sldId id="308" r:id="rId54"/>
    <p:sldId id="313" r:id="rId55"/>
    <p:sldId id="315" r:id="rId56"/>
    <p:sldId id="316" r:id="rId57"/>
    <p:sldId id="317" r:id="rId58"/>
    <p:sldId id="320" r:id="rId59"/>
    <p:sldId id="321" r:id="rId60"/>
    <p:sldId id="322" r:id="rId61"/>
    <p:sldId id="323" r:id="rId62"/>
    <p:sldId id="309" r:id="rId63"/>
    <p:sldId id="310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47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8" r:id="rId89"/>
    <p:sldId id="349" r:id="rId90"/>
    <p:sldId id="350" r:id="rId91"/>
    <p:sldId id="351" r:id="rId92"/>
    <p:sldId id="361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2" r:id="rId102"/>
    <p:sldId id="364" r:id="rId103"/>
    <p:sldId id="365" r:id="rId104"/>
    <p:sldId id="366" r:id="rId105"/>
    <p:sldId id="367" r:id="rId106"/>
    <p:sldId id="381" r:id="rId107"/>
    <p:sldId id="376" r:id="rId108"/>
    <p:sldId id="368" r:id="rId109"/>
    <p:sldId id="369" r:id="rId110"/>
    <p:sldId id="370" r:id="rId111"/>
    <p:sldId id="371" r:id="rId112"/>
    <p:sldId id="372" r:id="rId113"/>
    <p:sldId id="380" r:id="rId114"/>
    <p:sldId id="379" r:id="rId115"/>
    <p:sldId id="374" r:id="rId116"/>
    <p:sldId id="432" r:id="rId117"/>
    <p:sldId id="384" r:id="rId118"/>
    <p:sldId id="388" r:id="rId119"/>
    <p:sldId id="389" r:id="rId120"/>
    <p:sldId id="391" r:id="rId121"/>
    <p:sldId id="393" r:id="rId122"/>
    <p:sldId id="396" r:id="rId123"/>
    <p:sldId id="399" r:id="rId124"/>
    <p:sldId id="401" r:id="rId125"/>
    <p:sldId id="404" r:id="rId126"/>
    <p:sldId id="407" r:id="rId127"/>
    <p:sldId id="412" r:id="rId128"/>
    <p:sldId id="413" r:id="rId129"/>
    <p:sldId id="416" r:id="rId130"/>
    <p:sldId id="434" r:id="rId131"/>
    <p:sldId id="423" r:id="rId132"/>
    <p:sldId id="424" r:id="rId133"/>
    <p:sldId id="435" r:id="rId134"/>
    <p:sldId id="425" r:id="rId135"/>
    <p:sldId id="426" r:id="rId136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C72FA96-6E2D-4C10-8F02-BAF51624F759}" type="datetimeFigureOut">
              <a:rPr lang="es-MX" smtClean="0"/>
              <a:t>26/10/2017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EF1D0A-460F-4C14-B820-9E9D793A88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693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F1D0A-460F-4C14-B820-9E9D793A88D6}" type="slidenum">
              <a:rPr lang="es-MX" smtClean="0"/>
              <a:t>100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806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3BA2-5B40-49E4-9B4B-141D786D536E}" type="datetime1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60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54D4C-72E0-40DB-A21E-EE6F4D8A6741}" type="datetime1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34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8E83-69CC-4152-AB6A-DCD2E9BB00D7}" type="datetime1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902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35B5-8BF6-467E-8BB1-0CFF221EEBE3}" type="datetime1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782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EE091-4336-4E9E-A47C-F5713AE392EA}" type="datetime1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426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2C0D-0268-4E1B-8D45-9DDEB76E840B}" type="datetime1">
              <a:rPr lang="es-MX" smtClean="0"/>
              <a:t>26/10/2017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870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AAB6-2D88-488A-BF91-295FB372CE6A}" type="datetime1">
              <a:rPr lang="es-MX" smtClean="0"/>
              <a:t>26/10/2017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80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7FDD9-0CFC-4F89-B3CC-81D1030704A9}" type="datetime1">
              <a:rPr lang="es-MX" smtClean="0"/>
              <a:t>26/10/2017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08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44B-FEBA-4CC8-91C7-721BFDE0EB2A}" type="datetime1">
              <a:rPr lang="es-MX" smtClean="0"/>
              <a:t>26/10/2017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825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3F17-FE52-40AF-B724-3924915A675A}" type="datetime1">
              <a:rPr lang="es-MX" smtClean="0"/>
              <a:t>26/10/2017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551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4694D-9A98-4D8A-AE7B-A76967329685}" type="datetime1">
              <a:rPr lang="es-MX" smtClean="0"/>
              <a:t>26/10/2017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899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F2C4-99CA-48F5-A685-CE5322619224}" type="datetime1">
              <a:rPr lang="es-MX" smtClean="0"/>
              <a:t>26/10/2017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8157A-6200-4BDD-8784-C5058456E0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69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emf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764704"/>
            <a:ext cx="8820472" cy="5361459"/>
          </a:xfrm>
        </p:spPr>
        <p:txBody>
          <a:bodyPr/>
          <a:lstStyle/>
          <a:p>
            <a:pPr marL="0" indent="0" algn="ctr">
              <a:buNone/>
            </a:pPr>
            <a:endParaRPr lang="es-MX" b="1" dirty="0" smtClean="0"/>
          </a:p>
          <a:p>
            <a:pPr marL="0" indent="0" algn="ctr">
              <a:buNone/>
            </a:pPr>
            <a:endParaRPr lang="es-MX" b="1" dirty="0"/>
          </a:p>
          <a:p>
            <a:pPr marL="0" indent="0"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INSTITUTO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MEXICANO DEL SEGURO 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SOCIAL</a:t>
            </a:r>
          </a:p>
          <a:p>
            <a:pPr marL="0" indent="0"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UNIDAD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MEDICA DE ALTA ESPECIALIDAD </a:t>
            </a:r>
            <a:endParaRPr lang="es-MX" sz="28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HOSPITAL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DE TRAUMATOLOGIA Y 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ORTOPEDIA </a:t>
            </a:r>
          </a:p>
          <a:p>
            <a:pPr marL="0" indent="0" algn="ctr">
              <a:buNone/>
            </a:pP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“LOMAS VERDES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marL="0" indent="0" algn="ctr">
              <a:buNone/>
            </a:pPr>
            <a:endParaRPr lang="es-MX" sz="28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DAÑOS CAUSADOS EN INMUEBLE, ACABADOS POR SISMO DE 7.1 GRADOS R. 19/SEP/2017</a:t>
            </a:r>
            <a:endParaRPr lang="es-MX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IMSS 3x3.jpg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79512" y="476672"/>
            <a:ext cx="1296144" cy="1080120"/>
          </a:xfrm>
          <a:prstGeom prst="rect">
            <a:avLst/>
          </a:prstGeom>
          <a:noFill/>
        </p:spPr>
      </p:pic>
      <p:pic>
        <p:nvPicPr>
          <p:cNvPr id="5" name="4 Imagen"/>
          <p:cNvPicPr/>
          <p:nvPr/>
        </p:nvPicPr>
        <p:blipFill>
          <a:blip r:embed="rId3"/>
          <a:srcRect l="17790" t="12144" r="20699" b="7722"/>
          <a:stretch>
            <a:fillRect/>
          </a:stretch>
        </p:blipFill>
        <p:spPr bwMode="auto">
          <a:xfrm>
            <a:off x="7596336" y="476672"/>
            <a:ext cx="1080120" cy="1080120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2975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pasillo urgencias\IMG-20170920-WA0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90" y="548680"/>
            <a:ext cx="68580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851920" y="764704"/>
            <a:ext cx="2232248" cy="4968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07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:\1ero\IMG-20170920-WA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264696" cy="540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267744" y="764704"/>
            <a:ext cx="1368152" cy="5184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5364088" y="812754"/>
            <a:ext cx="1584176" cy="4992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77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:\1ero\IMG-20170920-WA0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692696"/>
            <a:ext cx="757839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200000">
            <a:off x="3608670" y="-99392"/>
            <a:ext cx="1728192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40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/>
          <a:lstStyle/>
          <a:p>
            <a:r>
              <a:rPr lang="es-MX" dirty="0" smtClean="0"/>
              <a:t>UCI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33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16824" cy="607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555776" y="1268760"/>
            <a:ext cx="4104456" cy="4536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51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ana.gutierrezr\AppData\Local\Microsoft\Windows\Temporary Internet Files\Content.Outlook\B6CV195F\IMG-20170921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70519"/>
            <a:ext cx="5328592" cy="496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200000">
            <a:off x="3420312" y="-458993"/>
            <a:ext cx="1728192" cy="5039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99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iana.gutierrezr\AppData\Local\Microsoft\Windows\Temporary Internet Files\Content.Outlook\B6CV195F\IMG-20170921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620688"/>
            <a:ext cx="569694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283968" y="836712"/>
            <a:ext cx="1440160" cy="4392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20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iana.gutierrezr\AppData\Local\Microsoft\Windows\Temporary Internet Files\Content.Outlook\B6CV195F\IMG-20170921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53646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1700808"/>
            <a:ext cx="1728192" cy="3744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57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r>
              <a:rPr lang="es-MX" dirty="0" smtClean="0"/>
              <a:t>C.E. Y E.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44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ana.gutierrezr\AppData\Local\Microsoft\Windows\Temporary Internet Files\Content.Outlook\B6CV195F\IMG-20170921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20" y="1484784"/>
            <a:ext cx="6937788" cy="390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737797">
            <a:off x="3600383" y="125522"/>
            <a:ext cx="2279264" cy="6569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254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ana.gutierrezr\AppData\Local\Microsoft\Windows\Temporary Internet Files\Content.Outlook\B6CV195F\IMG-20170921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328592" cy="55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109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857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pasillo urgencias\IMG-20170920-WA0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8992"/>
            <a:ext cx="6569968" cy="595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339752" y="1196752"/>
            <a:ext cx="3168352" cy="4176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46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ana.gutierrezr\AppData\Local\Microsoft\Windows\Temporary Internet Files\Content.Outlook\B6CV195F\IMG-20170921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760640" cy="50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716016" y="836712"/>
            <a:ext cx="1728192" cy="5009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71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iana.gutierrezr\AppData\Local\Microsoft\Windows\Temporary Internet Files\Content.Outlook\B6CV195F\IMG-20170921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196752"/>
            <a:ext cx="76808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3251887">
            <a:off x="3803913" y="558313"/>
            <a:ext cx="1728192" cy="5340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79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iana.gutierrezr\AppData\Local\Microsoft\Windows\Temporary Internet Files\Content.Outlook\B6CV195F\IMG-20170921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89654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771800" y="1196752"/>
            <a:ext cx="3456384" cy="4437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83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/>
          <a:lstStyle/>
          <a:p>
            <a:r>
              <a:rPr lang="es-MX" dirty="0" smtClean="0"/>
              <a:t>LABORATORIO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659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iana.gutierrezr\AppData\Local\Microsoft\Windows\Temporary Internet Files\Content.Outlook\B6CV195F\IMG-20170921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7"/>
            <a:ext cx="5904656" cy="46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1268760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5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ana.gutierrezr\AppData\Local\Microsoft\Windows\Temporary Internet Files\Content.Outlook\B6CV195F\IMG-20170921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4087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627784" y="1340768"/>
            <a:ext cx="1368152" cy="4320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61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229600" cy="1143000"/>
          </a:xfrm>
        </p:spPr>
        <p:txBody>
          <a:bodyPr>
            <a:normAutofit/>
          </a:bodyPr>
          <a:lstStyle/>
          <a:p>
            <a:r>
              <a:rPr lang="es-MX" sz="6000" dirty="0" smtClean="0"/>
              <a:t>QUIRÓFANO</a:t>
            </a:r>
            <a:endParaRPr lang="es-MX" sz="60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40931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iana.gutierrezr\Desktop\Nueva carpeta\IMG-20170921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456384" cy="58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428"/>
            <a:ext cx="4032448" cy="596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1835696" y="908719"/>
            <a:ext cx="1440160" cy="38139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4716016" y="489100"/>
            <a:ext cx="2920534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58547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iana.gutierrezr\Desktop\Nueva carpeta\IMG-20170921-WA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3" y="332656"/>
            <a:ext cx="4104456" cy="627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5" y="268715"/>
            <a:ext cx="4032373" cy="640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1835696" y="548680"/>
            <a:ext cx="1080120" cy="5544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5669660" y="548680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78757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iana.gutierrezr\Desktop\Nueva carpeta\IMG-20170921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26500" cy="64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5"/>
            <a:ext cx="3528392" cy="62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2483768" y="349558"/>
            <a:ext cx="1080120" cy="2575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6012160" y="349558"/>
            <a:ext cx="1080120" cy="5743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082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pasillo urgencias\IMG-20170920-WA0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68580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347864" y="435022"/>
            <a:ext cx="1728192" cy="5298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529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iana.gutierrezr\Desktop\Nueva carpeta\IMG-20170921-WA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960440" cy="59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0404"/>
            <a:ext cx="3672408" cy="5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611560" y="404664"/>
            <a:ext cx="3528392" cy="47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4716016" y="404664"/>
            <a:ext cx="2808312" cy="47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96213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ana.gutierrezr\Desktop\Nueva carpeta\IMG-20170921-WA0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816424" cy="62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50" y="332656"/>
            <a:ext cx="382488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1619672" y="332656"/>
            <a:ext cx="1080120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6599073" y="332656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90797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diana.gutierrezr\Desktop\Nueva carpeta\IMG-20170921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74441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ana.gutierrezr\Desktop\Nueva carpeta\IMG-20170921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260648"/>
            <a:ext cx="340237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1763688" y="260648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463098" y="260648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338574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iana.gutierrezr\Desktop\Nueva carpeta\IMG-20170921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352582" cy="59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933"/>
            <a:ext cx="3672408" cy="59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899592" y="361933"/>
            <a:ext cx="2920534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6156176" y="620688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40843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iana.gutierrezr\Desktop\Nueva carpeta\IMG-20170921-WA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595427" cy="63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3600400" cy="64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2339752" y="476672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5292080" y="2204864"/>
            <a:ext cx="1080120" cy="43607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94720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iana.gutierrezr\Desktop\Nueva carpeta\IMG-20170921-WA0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796753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9" y="332655"/>
            <a:ext cx="8136292" cy="29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 rot="15312833">
            <a:off x="4070913" y="-1451331"/>
            <a:ext cx="880064" cy="7557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 rot="16200000">
            <a:off x="4081349" y="2398289"/>
            <a:ext cx="1548172" cy="5049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56486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ana.gutierrezr\Desktop\Nueva carpeta\IMG-20170921-WA0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2947"/>
            <a:ext cx="6624736" cy="59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Elipse"/>
          <p:cNvSpPr/>
          <p:nvPr/>
        </p:nvSpPr>
        <p:spPr>
          <a:xfrm rot="15312833">
            <a:off x="4958413" y="395162"/>
            <a:ext cx="2967038" cy="3292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639375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iana.gutierrezr\Desktop\Nueva carpeta\IMG-20170921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4509120"/>
            <a:ext cx="4167798" cy="200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3456384" cy="36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ana.gutierrezr\Desktop\Nueva carpeta\IMG-20170921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8" y="404664"/>
            <a:ext cx="423495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iana.gutierrezr\Desktop\Nueva carpeta\IMG-20170921-WA00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50" y="378768"/>
            <a:ext cx="3272031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899592" y="361933"/>
            <a:ext cx="2920534" cy="2180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683568" y="2924943"/>
            <a:ext cx="2203005" cy="3561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Elipse"/>
          <p:cNvSpPr/>
          <p:nvPr/>
        </p:nvSpPr>
        <p:spPr>
          <a:xfrm>
            <a:off x="6732240" y="548680"/>
            <a:ext cx="1008112" cy="2132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7128551" y="4509120"/>
            <a:ext cx="1460267" cy="2101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75009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iana.gutierrezr\Desktop\Nueva carpeta\IMG-20170921-WA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34091"/>
            <a:ext cx="306361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09" y="361933"/>
            <a:ext cx="3364903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ana.gutierrezr\Desktop\Nueva carpeta\IMG-20170921-WA0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7253334" cy="246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899592" y="361933"/>
            <a:ext cx="1656184" cy="1518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508104" y="564637"/>
            <a:ext cx="1944216" cy="2448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 rot="16200000">
            <a:off x="3920138" y="1625009"/>
            <a:ext cx="936104" cy="6848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83635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diana.gutierrezr\Desktop\Nueva carpeta\IMG-20170921-WA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600399" cy="270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iana.gutierrezr\Desktop\Nueva carpeta\IMG-20170921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79"/>
            <a:ext cx="4224470" cy="270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iana.gutierrezr\Desktop\Nueva carpeta\IMG-20170921-WA0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58" y="3356992"/>
            <a:ext cx="804921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1835696" y="548680"/>
            <a:ext cx="1224136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652120" y="670111"/>
            <a:ext cx="2492382" cy="2180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 rot="15562614">
            <a:off x="3959594" y="1526111"/>
            <a:ext cx="1460267" cy="760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852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pasillo urgencias\IMG-20170920-WA0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685800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5256076" y="1124744"/>
            <a:ext cx="1260140" cy="3960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97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229600" cy="1719064"/>
          </a:xfrm>
        </p:spPr>
        <p:txBody>
          <a:bodyPr/>
          <a:lstStyle/>
          <a:p>
            <a:r>
              <a:rPr lang="es-MX" dirty="0" smtClean="0"/>
              <a:t>EXTERIORES DE LA UMAE HTOLV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83937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1"/>
            <a:ext cx="424847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8343"/>
            <a:ext cx="3717032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56033"/>
            <a:ext cx="4338692" cy="282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6804248" y="1412776"/>
            <a:ext cx="1224136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539552" y="1052737"/>
            <a:ext cx="4104456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 rot="16200000">
            <a:off x="1691680" y="2852935"/>
            <a:ext cx="1656185" cy="36724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65628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7"/>
            <a:ext cx="8064896" cy="469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 rot="16200000">
            <a:off x="588165" y="1580186"/>
            <a:ext cx="1916560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4139952" y="2204864"/>
            <a:ext cx="2664296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7020272" y="2731094"/>
            <a:ext cx="936104" cy="2210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01602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/>
          <a:lstStyle/>
          <a:p>
            <a:r>
              <a:rPr lang="es-MX" dirty="0" smtClean="0"/>
              <a:t>REJA   PERIMETRAL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32072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5699"/>
            <a:ext cx="7956376" cy="432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3491880" y="1556792"/>
            <a:ext cx="1224136" cy="2301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996272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560840" cy="499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4860032" y="1268760"/>
            <a:ext cx="2448272" cy="2952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566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es-MX" sz="4800" dirty="0" smtClean="0"/>
              <a:t>INHALOTERAPIA Y ADMISION HOSPITALARIA</a:t>
            </a:r>
            <a:endParaRPr lang="es-MX" sz="48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8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inhalo terapia y admision\IMG-20170920-WA0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32" y="908720"/>
            <a:ext cx="6858000" cy="55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619672" y="968388"/>
            <a:ext cx="2232248" cy="4908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5738326" y="1226586"/>
            <a:ext cx="2074033" cy="4392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30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inhalo terapia y admision\IMG-20170920-WA0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6858000" cy="54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75856" y="620688"/>
            <a:ext cx="1728192" cy="3312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61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inhalo terapia y admision\IMG-20170920-WA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858000" cy="58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347864" y="908720"/>
            <a:ext cx="2376264" cy="547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25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inhalo terapia y admision\IMG-20170920-WA0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685800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491880" y="980728"/>
            <a:ext cx="2016224" cy="4968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592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inhalo terapia y admision\IMG-20170920-WA0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04" y="620688"/>
            <a:ext cx="6858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03848" y="800708"/>
            <a:ext cx="2232248" cy="532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73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134672" cy="2018655"/>
          </a:xfrm>
        </p:spPr>
        <p:txBody>
          <a:bodyPr>
            <a:noAutofit/>
          </a:bodyPr>
          <a:lstStyle/>
          <a:p>
            <a:r>
              <a:rPr lang="es-MX" sz="5400" dirty="0" smtClean="0"/>
              <a:t>SALA DE ESPERA URGENCIAS Y RESONANCIA</a:t>
            </a:r>
            <a:endParaRPr lang="es-MX" sz="5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7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inhalo terapia y admision\IMG-20170920-WA0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8580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75856" y="764704"/>
            <a:ext cx="2448272" cy="5040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419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inhalo terapia y admision\IMG-20170920-WA0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3008"/>
            <a:ext cx="6858000" cy="62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915816" y="476672"/>
            <a:ext cx="2808312" cy="4176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39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inhalo terapia y admision\IMG-20170920-WA0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858000" cy="55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48472" y="764704"/>
            <a:ext cx="2736304" cy="4968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313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inhalo terapia y admision\IMG-20170920-WA0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36" y="764704"/>
            <a:ext cx="68580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555776" y="751519"/>
            <a:ext cx="3024335" cy="4248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93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inhalo terapia y admision\IMG-20170920-WA0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44" y="476672"/>
            <a:ext cx="68580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75856" y="476672"/>
            <a:ext cx="2448272" cy="446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31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inhalo terapia y admision\IMG-20170920-WA0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1315" y="1385761"/>
            <a:ext cx="5904656" cy="40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280404" y="476672"/>
            <a:ext cx="1859548" cy="5256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34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229600" cy="1143000"/>
          </a:xfrm>
        </p:spPr>
        <p:txBody>
          <a:bodyPr/>
          <a:lstStyle/>
          <a:p>
            <a:r>
              <a:rPr lang="es-MX" dirty="0" smtClean="0"/>
              <a:t>FARMACIA Y CADIT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33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F:\farmacia y cadit\IMG-20170920-WA0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087544" cy="45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75856" y="1772816"/>
            <a:ext cx="2448272" cy="2952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13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farmacia y cadit\IMG-20170920-WA0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231560" cy="463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5983926">
            <a:off x="3995936" y="476672"/>
            <a:ext cx="1728192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64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farmacia y cadit\IMG-20170920-WA0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303568" cy="46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200000">
            <a:off x="3779912" y="692696"/>
            <a:ext cx="2160240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991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ala de espera urgencias y resonancia\IMG-20170920-WA0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2" y="548680"/>
            <a:ext cx="7398996" cy="591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3995936" y="476672"/>
            <a:ext cx="1728192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59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farmacia y cadit\IMG-20170920-WA0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519592" cy="47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200000">
            <a:off x="3647220" y="-603448"/>
            <a:ext cx="1728192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39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farmacia y cadit\IMG-20170920-WA0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8"/>
            <a:ext cx="4752528" cy="55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644008" y="2060848"/>
            <a:ext cx="1080120" cy="46085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20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farmacia y cadit\IMG-20170920-WA0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7511480" cy="422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200000">
            <a:off x="3995936" y="476672"/>
            <a:ext cx="1728192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23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/>
          <a:lstStyle/>
          <a:p>
            <a:r>
              <a:rPr lang="es-MX" dirty="0" smtClean="0"/>
              <a:t>6TO PISO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9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6to\IMG-20170920-WA0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164067" cy="562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572000" y="476672"/>
            <a:ext cx="1152128" cy="4680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780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6to\IMG-20170920-WA0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3550514" cy="631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476672"/>
            <a:ext cx="936104" cy="38164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45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6to\IMG-20170920-WA0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0830"/>
            <a:ext cx="3429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476672"/>
            <a:ext cx="1728192" cy="5688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06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6to\IMG-20170920-WA0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3365613" cy="598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476672"/>
            <a:ext cx="1008112" cy="4032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178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6to\IMG-20170920-WA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92696"/>
            <a:ext cx="2981415" cy="53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987824" y="630355"/>
            <a:ext cx="1224136" cy="4886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08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6to\IMG-20170920-WA0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285" y="620688"/>
            <a:ext cx="3370875" cy="59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476672"/>
            <a:ext cx="720080" cy="5544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90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ala de espera urgencias y resonancia\IMG-20170920-WA0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1000"/>
            <a:ext cx="685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476672"/>
            <a:ext cx="1728192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54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3140968"/>
            <a:ext cx="8229600" cy="1143000"/>
          </a:xfrm>
        </p:spPr>
        <p:txBody>
          <a:bodyPr/>
          <a:lstStyle/>
          <a:p>
            <a:r>
              <a:rPr lang="es-MX" dirty="0" smtClean="0"/>
              <a:t>5TO PISO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60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5to\IMG-20170920-WA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2996952" cy="532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03848" y="908720"/>
            <a:ext cx="1260140" cy="4680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86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5to\IMG-20170920-WA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49540"/>
            <a:ext cx="3275512" cy="582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707904" y="852794"/>
            <a:ext cx="1008112" cy="5616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3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5to\IMG-20170920-WA0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871520" cy="44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16471126">
            <a:off x="3145839" y="-443260"/>
            <a:ext cx="2788977" cy="6917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99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5to\IMG-20170920-WA0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57739"/>
            <a:ext cx="4536504" cy="53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23928" y="836712"/>
            <a:ext cx="1728192" cy="446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5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5to\IMG-20170920-WA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54" y="620688"/>
            <a:ext cx="332136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361554" y="618321"/>
            <a:ext cx="1728192" cy="5186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390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5to\IMG-20170920-WA0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4536504" cy="614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131840" y="476672"/>
            <a:ext cx="1656184" cy="47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83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5to\IMG-20170920-WA0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58" y="476672"/>
            <a:ext cx="4752528" cy="58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059832" y="1196752"/>
            <a:ext cx="2664296" cy="3312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18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5to\IMG-20170920-WA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43" y="548680"/>
            <a:ext cx="5040560" cy="60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555776" y="692696"/>
            <a:ext cx="3168352" cy="540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09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5to\IMG-20170920-WA00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79"/>
            <a:ext cx="4536504" cy="60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716016" y="908720"/>
            <a:ext cx="1008112" cy="4896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1907704" y="764704"/>
            <a:ext cx="1728192" cy="5184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83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ala de espera urgencias y resonancia\IMG-20170920-WA0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685800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476672"/>
            <a:ext cx="1584176" cy="5688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26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5to\IMG-20170920-WA0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44" y="404664"/>
            <a:ext cx="5333396" cy="583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843808" y="476672"/>
            <a:ext cx="2880320" cy="47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1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5to\IMG-20170920-WA00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5328592" cy="61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563888" y="476672"/>
            <a:ext cx="1368152" cy="5544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36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068960"/>
            <a:ext cx="8229600" cy="1143000"/>
          </a:xfrm>
        </p:spPr>
        <p:txBody>
          <a:bodyPr/>
          <a:lstStyle/>
          <a:p>
            <a:r>
              <a:rPr lang="es-MX" dirty="0" smtClean="0"/>
              <a:t>4TO    PISO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83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4to\IMG-20170920-WA0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544616" cy="627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563888" y="476672"/>
            <a:ext cx="1656184" cy="5688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8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4to\IMG-20170920-WA0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85" y="1043810"/>
            <a:ext cx="590599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403648" y="1247191"/>
            <a:ext cx="1296144" cy="4896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4303982" y="1247191"/>
            <a:ext cx="720080" cy="446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32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4to\IMG-20170920-WA0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5721"/>
            <a:ext cx="5040560" cy="583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483768" y="764704"/>
            <a:ext cx="864096" cy="4752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5724128" y="764704"/>
            <a:ext cx="1080120" cy="4896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1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4to\IMG-20170920-WA0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5544616" cy="62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871500">
            <a:off x="3995936" y="476672"/>
            <a:ext cx="1728192" cy="540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95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4to\IMG-20170920-WA0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4616"/>
            <a:ext cx="5832648" cy="57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20211950">
            <a:off x="4681742" y="593178"/>
            <a:ext cx="1728192" cy="3294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42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4to\IMG-20170920-WA0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599826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347864" y="620688"/>
            <a:ext cx="1728192" cy="532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12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4to\IMG-20170920-WA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0942"/>
            <a:ext cx="655272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771800" y="548680"/>
            <a:ext cx="1728192" cy="547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49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ala de espera urgencias y resonancia\IMG-20170920-WA0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858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764704"/>
            <a:ext cx="1728192" cy="5472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66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4to\IMG-20170920-WA0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120680" cy="58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5508104" y="476672"/>
            <a:ext cx="864096" cy="46085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1266326" y="548680"/>
            <a:ext cx="1728192" cy="5256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9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4to\IMG-20170920-WA0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5976664" cy="58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555776" y="836712"/>
            <a:ext cx="3168352" cy="48245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02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4to\IMG-20170920-WA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5832648" cy="53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355976" y="1124744"/>
            <a:ext cx="1152128" cy="4944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40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4to\IMG-20170920-WA0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46" y="476672"/>
            <a:ext cx="5472608" cy="56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714058" y="1070073"/>
            <a:ext cx="1281878" cy="446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5148064" y="980728"/>
            <a:ext cx="864096" cy="4248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12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es-MX" dirty="0" smtClean="0"/>
              <a:t>3ER.   PISO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81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3ro\IMG-20170920-WA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76875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187624" y="476672"/>
            <a:ext cx="1656184" cy="532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51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3ro\IMG-20170920-WA0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192688" cy="60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123728" y="476672"/>
            <a:ext cx="3240360" cy="532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8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3ro\IMG-20170920-WA0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1000"/>
            <a:ext cx="604867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131840" y="476672"/>
            <a:ext cx="1440160" cy="5832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09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3ro\IMG-20170920-WA0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476672"/>
            <a:ext cx="582475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75856" y="620688"/>
            <a:ext cx="1296144" cy="540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91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3ro\IMG-20170920-WA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33670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059832" y="260648"/>
            <a:ext cx="1152128" cy="5688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48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ala de espera urgencias y resonancia\IMG-20170920-WA0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50" y="692696"/>
            <a:ext cx="685800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540494" y="836712"/>
            <a:ext cx="1656184" cy="5040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2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3ro\IMG-20170920-WA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1000"/>
            <a:ext cx="633670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932040" y="836712"/>
            <a:ext cx="1440160" cy="5040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92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3ro\IMG-20170920-WA0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0688"/>
            <a:ext cx="5733256" cy="585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619672" y="764704"/>
            <a:ext cx="1800200" cy="5112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5724128" y="476672"/>
            <a:ext cx="371872" cy="48245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91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3ro\IMG-20170920-WA0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357975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707904" y="908720"/>
            <a:ext cx="1224136" cy="5184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30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3ro\IMG-20170920-WA0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65" y="548680"/>
            <a:ext cx="610523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716016" y="764704"/>
            <a:ext cx="1800200" cy="5184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75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3ro\IMG-20170920-WA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400600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059832" y="1052736"/>
            <a:ext cx="2088232" cy="4968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88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3ro\IMG-20170920-WA0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44" y="332656"/>
            <a:ext cx="544128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059832" y="1700808"/>
            <a:ext cx="1512168" cy="4680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65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3ro\IMG-20170920-WA0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9" y="620688"/>
            <a:ext cx="6048672" cy="563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771800" y="764704"/>
            <a:ext cx="2016224" cy="532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62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/>
          <a:lstStyle/>
          <a:p>
            <a:r>
              <a:rPr lang="es-MX" dirty="0" smtClean="0"/>
              <a:t>2DO.   PISO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63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2do\IMG-20170920-WA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53" y="404664"/>
            <a:ext cx="6039291" cy="56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635896" y="620688"/>
            <a:ext cx="1728192" cy="4968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22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2do\IMG-20170920-WA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29681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123728" y="3284984"/>
            <a:ext cx="5616624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79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125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ala de espera urgencias y resonancia\IMG-20170920-WA0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4" y="478497"/>
            <a:ext cx="753414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476672"/>
            <a:ext cx="1728192" cy="540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14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2do\IMG-20170920-WA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691276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1088740"/>
            <a:ext cx="1728192" cy="51125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97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2do\IMG-20170920-WA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6912768" cy="62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771800" y="476672"/>
            <a:ext cx="2088232" cy="6192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75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2do\IMG-20170920-WA0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6696744" cy="52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907704" y="692696"/>
            <a:ext cx="2304256" cy="4680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99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2do\IMG-20170920-WA0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488832" cy="62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 rot="3239858">
            <a:off x="4100976" y="-475689"/>
            <a:ext cx="2108379" cy="7198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16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2do\IMG-20170920-WA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4001"/>
            <a:ext cx="5832648" cy="616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716016" y="1275757"/>
            <a:ext cx="1728192" cy="4464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478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:\2do\IMG-20170920-WA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6480720" cy="58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699792" y="548680"/>
            <a:ext cx="2232248" cy="5544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41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2do\IMG-20170920-WA0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1805"/>
            <a:ext cx="633670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75856" y="476672"/>
            <a:ext cx="1728192" cy="2736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722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:\2do\IMG-20170920-WA0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79"/>
            <a:ext cx="5832648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843808" y="728327"/>
            <a:ext cx="2160240" cy="5148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43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:\2do\IMG-20170920-WA0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28" y="623190"/>
            <a:ext cx="666623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771800" y="908720"/>
            <a:ext cx="2592288" cy="4896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076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:\2do\IMG-20170920-WA0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7024"/>
            <a:ext cx="4896544" cy="595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555776" y="836712"/>
            <a:ext cx="1584176" cy="5256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89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926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rmAutofit/>
          </a:bodyPr>
          <a:lstStyle/>
          <a:p>
            <a:r>
              <a:rPr lang="es-MX" sz="6000" dirty="0" smtClean="0"/>
              <a:t>PASILLO DE URGENCIAS</a:t>
            </a:r>
            <a:endParaRPr lang="es-MX" sz="60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91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:\2do\IMG-20170920-WA0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11886"/>
            <a:ext cx="6986744" cy="39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242191" y="1700808"/>
            <a:ext cx="6624736" cy="3024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34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:\2do\IMG-20170920-WA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832648" cy="512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4572000" y="980728"/>
            <a:ext cx="2160240" cy="4680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21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es-MX" dirty="0" smtClean="0"/>
              <a:t>1ER   PISO</a:t>
            </a:r>
            <a:endParaRPr lang="es-MX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08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:\1ero\IMG-20170920-WA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768752" cy="56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419872" y="836712"/>
            <a:ext cx="2016224" cy="48245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7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:\1ero\IMG-20170920-WA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7024"/>
            <a:ext cx="6696744" cy="595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691680" y="597024"/>
            <a:ext cx="2304256" cy="54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Elipse"/>
          <p:cNvSpPr/>
          <p:nvPr/>
        </p:nvSpPr>
        <p:spPr>
          <a:xfrm>
            <a:off x="5436096" y="597024"/>
            <a:ext cx="2088232" cy="5496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429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:\1ero\IMG-20170920-WA0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4248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1331640" y="1700808"/>
            <a:ext cx="6840760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56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:\1ero\IMG-20170920-WA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6552728" cy="57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1556792"/>
            <a:ext cx="1728192" cy="4032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:\1ero\IMG-20170920-WA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96" y="332656"/>
            <a:ext cx="514745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2411760" y="476671"/>
            <a:ext cx="1728192" cy="56886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22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:\1ero\IMG-20170920-WA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79"/>
            <a:ext cx="6768752" cy="600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203848" y="1196752"/>
            <a:ext cx="1728192" cy="5256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05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:\1ero\IMG-20170920-WA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4624"/>
            <a:ext cx="6120680" cy="616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Elipse"/>
          <p:cNvSpPr/>
          <p:nvPr/>
        </p:nvSpPr>
        <p:spPr>
          <a:xfrm>
            <a:off x="3995936" y="476672"/>
            <a:ext cx="1728192" cy="6048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8157A-6200-4BDD-8784-C5058456E066}" type="slidenum">
              <a:rPr lang="es-MX" smtClean="0"/>
              <a:t>99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2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215</Words>
  <Application>Microsoft Office PowerPoint</Application>
  <PresentationFormat>Presentación en pantalla (4:3)</PresentationFormat>
  <Paragraphs>160</Paragraphs>
  <Slides>135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135</vt:i4>
      </vt:variant>
    </vt:vector>
  </HeadingPairs>
  <TitlesOfParts>
    <vt:vector size="136" baseType="lpstr">
      <vt:lpstr>Tema de Office</vt:lpstr>
      <vt:lpstr>Presentación de PowerPoint</vt:lpstr>
      <vt:lpstr>SALA DE ESPERA URGENCIAS Y RESONANCIA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PASILLO DE URGENCIAS</vt:lpstr>
      <vt:lpstr>Presentación de PowerPoint</vt:lpstr>
      <vt:lpstr>Presentación de PowerPoint</vt:lpstr>
      <vt:lpstr>Presentación de PowerPoint</vt:lpstr>
      <vt:lpstr>Presentación de PowerPoint</vt:lpstr>
      <vt:lpstr>INHALOTERAPIA Y ADMISION HOSPITALARIA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FARMACIA Y CADIT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6TO PISO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5TO PISO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4TO    PISO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3ER.   PISO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2DO.   PISO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1ER   PISO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UCI</vt:lpstr>
      <vt:lpstr>Presentación de PowerPoint</vt:lpstr>
      <vt:lpstr>Presentación de PowerPoint</vt:lpstr>
      <vt:lpstr>Presentación de PowerPoint</vt:lpstr>
      <vt:lpstr>Presentación de PowerPoint</vt:lpstr>
      <vt:lpstr>C.E. Y 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LABORATORIO</vt:lpstr>
      <vt:lpstr>Presentación de PowerPoint</vt:lpstr>
      <vt:lpstr>Presentación de PowerPoint</vt:lpstr>
      <vt:lpstr>QUIRÓFANO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EXTERIORES DE LA UMAE HTOLV</vt:lpstr>
      <vt:lpstr>Presentación de PowerPoint</vt:lpstr>
      <vt:lpstr>Presentación de PowerPoint</vt:lpstr>
      <vt:lpstr>REJA   PERIMETRAL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SALA DE ESPERA URGENCIAS Y RESONANCIA</dc:title>
  <dc:creator>EQUIPO</dc:creator>
  <cp:lastModifiedBy>Victor Manuel Martinez Rodriguez</cp:lastModifiedBy>
  <cp:revision>26</cp:revision>
  <cp:lastPrinted>2017-09-22T20:52:07Z</cp:lastPrinted>
  <dcterms:created xsi:type="dcterms:W3CDTF">2017-09-21T15:27:33Z</dcterms:created>
  <dcterms:modified xsi:type="dcterms:W3CDTF">2017-10-26T16:46:14Z</dcterms:modified>
</cp:coreProperties>
</file>