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43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47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8" r:id="rId27"/>
    <p:sldId id="349" r:id="rId28"/>
    <p:sldId id="350" r:id="rId29"/>
    <p:sldId id="351" r:id="rId30"/>
    <p:sldId id="361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62" r:id="rId40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C72FA96-6E2D-4C10-8F02-BAF51624F759}" type="datetimeFigureOut">
              <a:rPr lang="es-MX" smtClean="0"/>
              <a:t>26/10/2017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EF1D0A-460F-4C14-B820-9E9D793A88D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6938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F1D0A-460F-4C14-B820-9E9D793A88D6}" type="slidenum">
              <a:rPr lang="es-MX" smtClean="0"/>
              <a:t>38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8067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F2A2-9D43-43C9-993C-EF2B9310640B}" type="datetimeFigureOut">
              <a:rPr lang="es-MX" smtClean="0"/>
              <a:t>26/10/2017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157A-6200-4BDD-8784-C5058456E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606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F2A2-9D43-43C9-993C-EF2B9310640B}" type="datetimeFigureOut">
              <a:rPr lang="es-MX" smtClean="0"/>
              <a:t>26/10/2017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157A-6200-4BDD-8784-C5058456E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34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F2A2-9D43-43C9-993C-EF2B9310640B}" type="datetimeFigureOut">
              <a:rPr lang="es-MX" smtClean="0"/>
              <a:t>26/10/2017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157A-6200-4BDD-8784-C5058456E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9028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F2A2-9D43-43C9-993C-EF2B9310640B}" type="datetimeFigureOut">
              <a:rPr lang="es-MX" smtClean="0"/>
              <a:t>26/10/2017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157A-6200-4BDD-8784-C5058456E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7821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F2A2-9D43-43C9-993C-EF2B9310640B}" type="datetimeFigureOut">
              <a:rPr lang="es-MX" smtClean="0"/>
              <a:t>26/10/2017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157A-6200-4BDD-8784-C5058456E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426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F2A2-9D43-43C9-993C-EF2B9310640B}" type="datetimeFigureOut">
              <a:rPr lang="es-MX" smtClean="0"/>
              <a:t>26/10/2017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157A-6200-4BDD-8784-C5058456E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870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F2A2-9D43-43C9-993C-EF2B9310640B}" type="datetimeFigureOut">
              <a:rPr lang="es-MX" smtClean="0"/>
              <a:t>26/10/2017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157A-6200-4BDD-8784-C5058456E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3809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F2A2-9D43-43C9-993C-EF2B9310640B}" type="datetimeFigureOut">
              <a:rPr lang="es-MX" smtClean="0"/>
              <a:t>26/10/2017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157A-6200-4BDD-8784-C5058456E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708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F2A2-9D43-43C9-993C-EF2B9310640B}" type="datetimeFigureOut">
              <a:rPr lang="es-MX" smtClean="0"/>
              <a:t>26/10/2017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157A-6200-4BDD-8784-C5058456E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8258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F2A2-9D43-43C9-993C-EF2B9310640B}" type="datetimeFigureOut">
              <a:rPr lang="es-MX" smtClean="0"/>
              <a:t>26/10/2017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157A-6200-4BDD-8784-C5058456E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551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5F2A2-9D43-43C9-993C-EF2B9310640B}" type="datetimeFigureOut">
              <a:rPr lang="es-MX" smtClean="0"/>
              <a:t>26/10/2017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8157A-6200-4BDD-8784-C5058456E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8993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5F2A2-9D43-43C9-993C-EF2B9310640B}" type="datetimeFigureOut">
              <a:rPr lang="es-MX" smtClean="0"/>
              <a:t>26/10/2017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8157A-6200-4BDD-8784-C5058456E0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969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764704"/>
            <a:ext cx="8820472" cy="5361459"/>
          </a:xfrm>
        </p:spPr>
        <p:txBody>
          <a:bodyPr/>
          <a:lstStyle/>
          <a:p>
            <a:pPr marL="0" indent="0" algn="ctr">
              <a:buNone/>
            </a:pPr>
            <a:endParaRPr lang="es-MX" b="1" dirty="0" smtClean="0"/>
          </a:p>
          <a:p>
            <a:pPr marL="0" indent="0" algn="ctr">
              <a:buNone/>
            </a:pPr>
            <a:endParaRPr lang="es-MX" b="1" dirty="0"/>
          </a:p>
          <a:p>
            <a:pPr marL="0" indent="0" algn="ctr">
              <a:buNone/>
            </a:pP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INSTITUTO </a:t>
            </a:r>
            <a:r>
              <a:rPr lang="es-MX" sz="2800" b="1" dirty="0">
                <a:latin typeface="Arial" pitchFamily="34" charset="0"/>
                <a:cs typeface="Arial" pitchFamily="34" charset="0"/>
              </a:rPr>
              <a:t>MEXICANO DEL SEGURO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SOCIAL</a:t>
            </a:r>
          </a:p>
          <a:p>
            <a:pPr marL="0" indent="0" algn="ctr">
              <a:buNone/>
            </a:pP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UNIDAD </a:t>
            </a:r>
            <a:r>
              <a:rPr lang="es-MX" sz="2800" b="1" dirty="0">
                <a:latin typeface="Arial" pitchFamily="34" charset="0"/>
                <a:cs typeface="Arial" pitchFamily="34" charset="0"/>
              </a:rPr>
              <a:t>MEDICA DE ALTA ESPECIALIDAD </a:t>
            </a:r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HOSPITAL </a:t>
            </a:r>
            <a:r>
              <a:rPr lang="es-MX" sz="2800" b="1" dirty="0">
                <a:latin typeface="Arial" pitchFamily="34" charset="0"/>
                <a:cs typeface="Arial" pitchFamily="34" charset="0"/>
              </a:rPr>
              <a:t>DE TRAUMATOLOGIA Y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ORTOPEDIA </a:t>
            </a:r>
          </a:p>
          <a:p>
            <a:pPr marL="0" indent="0" algn="ctr">
              <a:buNone/>
            </a:pP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800" b="1" dirty="0">
                <a:latin typeface="Arial" pitchFamily="34" charset="0"/>
                <a:cs typeface="Arial" pitchFamily="34" charset="0"/>
              </a:rPr>
              <a:t>“LOMAS VERDES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marL="0" indent="0" algn="ctr">
              <a:buNone/>
            </a:pPr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DAÑOS CAUSADOS EN INMUEBLE, ACABADOS POR SISMO DE 7.1 GRADOS R. 19/SEP/2017</a:t>
            </a: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 descr="IMSS 3x3.jpg"/>
          <p:cNvPicPr/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79512" y="476672"/>
            <a:ext cx="1296144" cy="1080120"/>
          </a:xfrm>
          <a:prstGeom prst="rect">
            <a:avLst/>
          </a:prstGeom>
          <a:noFill/>
        </p:spPr>
      </p:pic>
      <p:pic>
        <p:nvPicPr>
          <p:cNvPr id="5" name="4 Imagen"/>
          <p:cNvPicPr/>
          <p:nvPr/>
        </p:nvPicPr>
        <p:blipFill>
          <a:blip r:embed="rId3"/>
          <a:srcRect l="17790" t="12144" r="20699" b="7722"/>
          <a:stretch>
            <a:fillRect/>
          </a:stretch>
        </p:blipFill>
        <p:spPr bwMode="auto">
          <a:xfrm>
            <a:off x="7596336" y="476672"/>
            <a:ext cx="1080120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2975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F:\3ro\IMG-20170920-WA00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5357975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3707904" y="908720"/>
            <a:ext cx="1224136" cy="51845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309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F:\3ro\IMG-20170920-WA00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65" y="548680"/>
            <a:ext cx="6105231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4716016" y="764704"/>
            <a:ext cx="1800200" cy="51845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75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F:\3ro\IMG-20170920-WA00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5400600" cy="576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3059832" y="1052736"/>
            <a:ext cx="2088232" cy="49685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881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F:\3ro\IMG-20170920-WA00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44" y="332656"/>
            <a:ext cx="544128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3059832" y="1700808"/>
            <a:ext cx="1512168" cy="4680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652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F:\3ro\IMG-20170920-WA00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19" y="620688"/>
            <a:ext cx="6048672" cy="563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2771800" y="764704"/>
            <a:ext cx="2016224" cy="53285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620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/>
          <a:lstStyle/>
          <a:p>
            <a:r>
              <a:rPr lang="es-MX" dirty="0" smtClean="0"/>
              <a:t>2DO.   PISO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5637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F:\2do\IMG-20170920-WA0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053" y="404664"/>
            <a:ext cx="6039291" cy="566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3635896" y="620688"/>
            <a:ext cx="1728192" cy="49685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222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F:\2do\IMG-20170920-WA0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29681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2123728" y="3284984"/>
            <a:ext cx="5616624" cy="2016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125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F:\2do\IMG-20170920-WA0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91276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3995936" y="1088740"/>
            <a:ext cx="1728192" cy="51125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972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F:\2do\IMG-20170920-WA0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6912768" cy="628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2771800" y="476672"/>
            <a:ext cx="2088232" cy="61926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755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es-MX" dirty="0" smtClean="0"/>
              <a:t>3ER.   PISO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7810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F:\2do\IMG-20170920-WA00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6696744" cy="523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1907704" y="692696"/>
            <a:ext cx="2304256" cy="4680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990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F:\2do\IMG-20170920-WA0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488832" cy="628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 rot="3239858">
            <a:off x="4100976" y="-475689"/>
            <a:ext cx="2108379" cy="71985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16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F:\2do\IMG-20170920-WA00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4001"/>
            <a:ext cx="5832648" cy="616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4716016" y="1275757"/>
            <a:ext cx="1728192" cy="44644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478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F:\2do\IMG-20170920-WA00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6480720" cy="580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2699792" y="548680"/>
            <a:ext cx="2232248" cy="55446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411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F:\2do\IMG-20170920-WA00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91805"/>
            <a:ext cx="6336704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3275856" y="476672"/>
            <a:ext cx="1728192" cy="2736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722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F:\2do\IMG-20170920-WA00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79"/>
            <a:ext cx="5832648" cy="576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2843808" y="728327"/>
            <a:ext cx="2160240" cy="51489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143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F:\2do\IMG-20170920-WA00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28" y="623190"/>
            <a:ext cx="6666231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2771800" y="908720"/>
            <a:ext cx="2592288" cy="48965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076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F:\2do\IMG-20170920-WA0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97024"/>
            <a:ext cx="4896544" cy="595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2555776" y="836712"/>
            <a:ext cx="1584176" cy="52565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926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F:\2do\IMG-20170920-WA0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11886"/>
            <a:ext cx="6986744" cy="393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1242191" y="1700808"/>
            <a:ext cx="6624736" cy="3024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349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F:\2do\IMG-20170920-WA00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36712"/>
            <a:ext cx="5832648" cy="512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4572000" y="980728"/>
            <a:ext cx="2160240" cy="4680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217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F:\3ro\IMG-20170920-WA0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6768752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1187624" y="476672"/>
            <a:ext cx="1656184" cy="53285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512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/>
          <a:lstStyle/>
          <a:p>
            <a:r>
              <a:rPr lang="es-MX" dirty="0" smtClean="0"/>
              <a:t>1ER   PISO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8082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F:\1ero\IMG-20170920-WA0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6768752" cy="566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3419872" y="836712"/>
            <a:ext cx="2016224" cy="4824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075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F:\1ero\IMG-20170920-WA0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97024"/>
            <a:ext cx="6696744" cy="595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1691680" y="597024"/>
            <a:ext cx="2304256" cy="5496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Elipse"/>
          <p:cNvSpPr/>
          <p:nvPr/>
        </p:nvSpPr>
        <p:spPr>
          <a:xfrm>
            <a:off x="5436096" y="597024"/>
            <a:ext cx="2088232" cy="5496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429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F:\1ero\IMG-20170920-WA0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42482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1331640" y="1700808"/>
            <a:ext cx="6840760" cy="2304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567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F:\1ero\IMG-20170920-WA0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6552728" cy="573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3995936" y="1556792"/>
            <a:ext cx="1728192" cy="40324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0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F:\1ero\IMG-20170920-WA0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796" y="332656"/>
            <a:ext cx="5147452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2411760" y="476671"/>
            <a:ext cx="1728192" cy="56886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82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F:\1ero\IMG-20170920-WA0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79"/>
            <a:ext cx="6768752" cy="600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3203848" y="1196752"/>
            <a:ext cx="1728192" cy="52565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057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F:\1ero\IMG-20170920-WA0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4624"/>
            <a:ext cx="6120680" cy="616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3995936" y="476672"/>
            <a:ext cx="1728192" cy="60486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27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F:\1ero\IMG-20170920-WA00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6264696" cy="540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2267744" y="764704"/>
            <a:ext cx="1368152" cy="51845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Elipse"/>
          <p:cNvSpPr/>
          <p:nvPr/>
        </p:nvSpPr>
        <p:spPr>
          <a:xfrm>
            <a:off x="5364088" y="812754"/>
            <a:ext cx="1584176" cy="49925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77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F:\1ero\IMG-20170920-WA0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692696"/>
            <a:ext cx="7578399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 rot="16200000">
            <a:off x="3608670" y="-99392"/>
            <a:ext cx="1728192" cy="61926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404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F:\3ro\IMG-20170920-WA0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6192688" cy="602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2123728" y="476672"/>
            <a:ext cx="3240360" cy="53285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080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F:\3ro\IMG-20170920-WA00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1000"/>
            <a:ext cx="6048672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3131840" y="476672"/>
            <a:ext cx="1440160" cy="58326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099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F:\3ro\IMG-20170920-WA0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476672"/>
            <a:ext cx="5824759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3275856" y="620688"/>
            <a:ext cx="1296144" cy="540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910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F:\3ro\IMG-20170920-WA0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633670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3059832" y="260648"/>
            <a:ext cx="1152128" cy="56886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484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F:\3ro\IMG-20170920-WA0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1000"/>
            <a:ext cx="6336704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4932040" y="836712"/>
            <a:ext cx="1440160" cy="50405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929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F:\3ro\IMG-20170920-WA00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20688"/>
            <a:ext cx="5733256" cy="585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1619672" y="764704"/>
            <a:ext cx="1800200" cy="51125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Elipse"/>
          <p:cNvSpPr/>
          <p:nvPr/>
        </p:nvSpPr>
        <p:spPr>
          <a:xfrm>
            <a:off x="5724128" y="476672"/>
            <a:ext cx="371872" cy="4824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913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43</Words>
  <Application>Microsoft Office PowerPoint</Application>
  <PresentationFormat>Presentación en pantalla (4:3)</PresentationFormat>
  <Paragraphs>12</Paragraphs>
  <Slides>39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Tema de Office</vt:lpstr>
      <vt:lpstr>Presentación de PowerPoint</vt:lpstr>
      <vt:lpstr>3ER.   PISO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2DO.   PISO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1ER   PISO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SALA DE ESPERA URGENCIAS Y RESONANCIA</dc:title>
  <dc:creator>EQUIPO</dc:creator>
  <cp:lastModifiedBy>Diana Ivonne Gutierrez Rodriguez</cp:lastModifiedBy>
  <cp:revision>26</cp:revision>
  <cp:lastPrinted>2017-09-22T20:52:07Z</cp:lastPrinted>
  <dcterms:created xsi:type="dcterms:W3CDTF">2017-09-21T15:27:33Z</dcterms:created>
  <dcterms:modified xsi:type="dcterms:W3CDTF">2017-10-26T15:03:15Z</dcterms:modified>
</cp:coreProperties>
</file>