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33" r:id="rId2"/>
    <p:sldId id="293" r:id="rId3"/>
    <p:sldId id="287" r:id="rId4"/>
    <p:sldId id="288" r:id="rId5"/>
    <p:sldId id="289" r:id="rId6"/>
    <p:sldId id="290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3" r:id="rId17"/>
    <p:sldId id="304" r:id="rId18"/>
    <p:sldId id="305" r:id="rId19"/>
    <p:sldId id="306" r:id="rId20"/>
    <p:sldId id="307" r:id="rId21"/>
    <p:sldId id="312" r:id="rId22"/>
    <p:sldId id="308" r:id="rId23"/>
    <p:sldId id="313" r:id="rId24"/>
    <p:sldId id="315" r:id="rId25"/>
    <p:sldId id="316" r:id="rId26"/>
    <p:sldId id="317" r:id="rId27"/>
    <p:sldId id="320" r:id="rId28"/>
    <p:sldId id="321" r:id="rId29"/>
    <p:sldId id="322" r:id="rId30"/>
    <p:sldId id="323" r:id="rId31"/>
    <p:sldId id="309" r:id="rId32"/>
    <p:sldId id="310" r:id="rId3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72FA96-6E2D-4C10-8F02-BAF51624F759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EF1D0A-460F-4C14-B820-9E9D793A88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93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0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4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0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782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26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87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80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0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25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51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99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69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820472" cy="5361459"/>
          </a:xfrm>
        </p:spPr>
        <p:txBody>
          <a:bodyPr/>
          <a:lstStyle/>
          <a:p>
            <a:pPr marL="0" indent="0" algn="ctr">
              <a:buNone/>
            </a:pPr>
            <a:endParaRPr lang="es-MX" b="1" dirty="0" smtClean="0"/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MEXICANO DEL SEGURO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SOCIAL</a:t>
            </a:r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MEDICA DE ALTA ESPECIALIDAD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HOSPITAL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DE TRAUMATOLOGIA Y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ORTOPEDIA </a:t>
            </a:r>
          </a:p>
          <a:p>
            <a:pPr marL="0" indent="0" algn="ctr">
              <a:buNone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“LOMAS VERDES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 algn="ctr">
              <a:buNone/>
            </a:pP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DAÑOS CAUSADOS EN INMUEBLE, ACABADOS POR SISMO DE 7.1 GRADOS R. 19/SEP/2017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IMSS 3x3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79512" y="476672"/>
            <a:ext cx="1296144" cy="1080120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3"/>
          <a:srcRect l="17790" t="12144" r="20699" b="7722"/>
          <a:stretch>
            <a:fillRect/>
          </a:stretch>
        </p:blipFill>
        <p:spPr bwMode="auto">
          <a:xfrm>
            <a:off x="7596336" y="476672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97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5to\IMG-20170920-WA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2996952" cy="53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203848" y="908720"/>
            <a:ext cx="126014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6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5to\IMG-20170920-WA0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49540"/>
            <a:ext cx="3275512" cy="58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707904" y="852794"/>
            <a:ext cx="1008112" cy="5616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3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5to\IMG-20170920-WA0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871520" cy="44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16471126">
            <a:off x="3145839" y="-443260"/>
            <a:ext cx="2788977" cy="6917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9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5to\IMG-20170920-WA0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57739"/>
            <a:ext cx="4536504" cy="53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23928" y="836712"/>
            <a:ext cx="1728192" cy="4464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5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5to\IMG-20170920-WA0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54" y="620688"/>
            <a:ext cx="332136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1361554" y="618321"/>
            <a:ext cx="1728192" cy="5186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9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5to\IMG-20170920-WA0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4536504" cy="61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131840" y="476672"/>
            <a:ext cx="1656184" cy="4752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3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5to\IMG-20170920-WA0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58" y="476672"/>
            <a:ext cx="4752528" cy="581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059832" y="1196752"/>
            <a:ext cx="2664296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8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5to\IMG-20170920-WA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43" y="548680"/>
            <a:ext cx="5040560" cy="60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555776" y="692696"/>
            <a:ext cx="3168352" cy="540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09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5to\IMG-20170920-WA0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79"/>
            <a:ext cx="4536504" cy="60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4716016" y="908720"/>
            <a:ext cx="1008112" cy="4896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1907704" y="764704"/>
            <a:ext cx="1728192" cy="5184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83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5to\IMG-20170920-WA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44" y="404664"/>
            <a:ext cx="5333396" cy="58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843808" y="476672"/>
            <a:ext cx="2880320" cy="4752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1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es-MX" dirty="0" smtClean="0"/>
              <a:t>6TO PISO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39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5to\IMG-20170920-WA0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5328592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563888" y="476672"/>
            <a:ext cx="1368152" cy="554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6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/>
          <a:lstStyle/>
          <a:p>
            <a:r>
              <a:rPr lang="es-MX" dirty="0" smtClean="0"/>
              <a:t>4TO    PISO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83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4to\IMG-20170920-WA0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544616" cy="6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563888" y="476672"/>
            <a:ext cx="1656184" cy="5688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4to\IMG-20170920-WA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85" y="1043810"/>
            <a:ext cx="590599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1403648" y="1247191"/>
            <a:ext cx="1296144" cy="4896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4303982" y="1247191"/>
            <a:ext cx="720080" cy="4464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2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4to\IMG-20170920-WA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5721"/>
            <a:ext cx="5040560" cy="58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483768" y="764704"/>
            <a:ext cx="864096" cy="4752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5724128" y="764704"/>
            <a:ext cx="1080120" cy="4896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1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4to\IMG-20170920-WA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5544616" cy="62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20871500">
            <a:off x="3995936" y="476672"/>
            <a:ext cx="1728192" cy="540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5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:\4to\IMG-20170920-WA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4616"/>
            <a:ext cx="5832648" cy="57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20211950">
            <a:off x="4681742" y="593178"/>
            <a:ext cx="1728192" cy="3294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2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:\4to\IMG-20170920-WA0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99826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347864" y="620688"/>
            <a:ext cx="1728192" cy="5328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2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4to\IMG-20170920-WA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0942"/>
            <a:ext cx="655272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771800" y="548680"/>
            <a:ext cx="1728192" cy="5472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9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:\4to\IMG-20170920-WA0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120680" cy="58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5508104" y="476672"/>
            <a:ext cx="864096" cy="4608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1266326" y="548680"/>
            <a:ext cx="1728192" cy="5256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9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6to\IMG-20170920-WA0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3164067" cy="56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4572000" y="476672"/>
            <a:ext cx="1152128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78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:\4to\IMG-20170920-WA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5976664" cy="58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555776" y="836712"/>
            <a:ext cx="3168352" cy="4824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2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:\4to\IMG-20170920-WA0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5832648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4355976" y="1124744"/>
            <a:ext cx="1152128" cy="49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0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:\4to\IMG-20170920-WA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46" y="476672"/>
            <a:ext cx="5472608" cy="56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714058" y="1070073"/>
            <a:ext cx="1281878" cy="4464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5148064" y="980728"/>
            <a:ext cx="864096" cy="4248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12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6to\IMG-20170920-WA0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3550514" cy="63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95936" y="476672"/>
            <a:ext cx="936104" cy="3816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5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6to\IMG-20170920-WA0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0830"/>
            <a:ext cx="3429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95936" y="476672"/>
            <a:ext cx="1728192" cy="5688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6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6to\IMG-20170920-WA0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3365613" cy="59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95936" y="476672"/>
            <a:ext cx="1008112" cy="4032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7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6to\IMG-20170920-WA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2981415" cy="53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987824" y="630355"/>
            <a:ext cx="1224136" cy="4886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0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6to\IMG-20170920-WA0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85" y="620688"/>
            <a:ext cx="3370875" cy="599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95936" y="476672"/>
            <a:ext cx="720080" cy="554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0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229600" cy="1143000"/>
          </a:xfrm>
        </p:spPr>
        <p:txBody>
          <a:bodyPr/>
          <a:lstStyle/>
          <a:p>
            <a:r>
              <a:rPr lang="es-MX" dirty="0" smtClean="0"/>
              <a:t>5TO PISO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60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40</Words>
  <Application>Microsoft Office PowerPoint</Application>
  <PresentationFormat>Presentación en pantalla (4:3)</PresentationFormat>
  <Paragraphs>11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6TO PISO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5TO PISO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4TO    PISO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 DE ESPERA URGENCIAS Y RESONANCIA</dc:title>
  <dc:creator>EQUIPO</dc:creator>
  <cp:lastModifiedBy>Diana Ivonne Gutierrez Rodriguez</cp:lastModifiedBy>
  <cp:revision>26</cp:revision>
  <cp:lastPrinted>2017-09-22T20:52:07Z</cp:lastPrinted>
  <dcterms:created xsi:type="dcterms:W3CDTF">2017-09-21T15:27:33Z</dcterms:created>
  <dcterms:modified xsi:type="dcterms:W3CDTF">2017-10-26T15:02:00Z</dcterms:modified>
</cp:coreProperties>
</file>