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3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0" r:id="rId28"/>
    <p:sldId id="281" r:id="rId29"/>
    <p:sldId id="282" r:id="rId30"/>
    <p:sldId id="284" r:id="rId31"/>
    <p:sldId id="285" r:id="rId32"/>
    <p:sldId id="286" r:id="rId3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72FA96-6E2D-4C10-8F02-BAF51624F759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EF1D0A-460F-4C14-B820-9E9D793A88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93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0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8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26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7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80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0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25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5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9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6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820472" cy="5361459"/>
          </a:xfrm>
        </p:spPr>
        <p:txBody>
          <a:bodyPr/>
          <a:lstStyle/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MEXICANO DEL SEGURO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MEDICA DE ALTA ESPECIALIDAD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HOSPITAL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 TRAUMATOLOGIA Y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ORTOPEDIA </a:t>
            </a:r>
          </a:p>
          <a:p>
            <a:pPr marL="0" indent="0" algn="ctr">
              <a:buNone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“LOMAS VERDES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ctr">
              <a:buNone/>
            </a:pP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DAÑOS CAUSADOS EN INMUEBLE, ACABADOS POR SISMO DE 7.1 GRADOS R. 19/SEP/2017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IMSS 3x3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9512" y="476672"/>
            <a:ext cx="1296144" cy="1080120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/>
          <a:srcRect l="17790" t="12144" r="20699" b="7722"/>
          <a:stretch>
            <a:fillRect/>
          </a:stretch>
        </p:blipFill>
        <p:spPr bwMode="auto">
          <a:xfrm>
            <a:off x="7596336" y="476672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97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asillo urgencias\IMG-20170920-WA0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90" y="548680"/>
            <a:ext cx="6858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851920" y="764704"/>
            <a:ext cx="2232248" cy="496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7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pasillo urgencias\IMG-20170920-WA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8992"/>
            <a:ext cx="6569968" cy="5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339752" y="1196752"/>
            <a:ext cx="3168352" cy="417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asillo urgencias\IMG-20170920-WA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858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347864" y="435022"/>
            <a:ext cx="1728192" cy="52982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2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asillo urgencias\IMG-20170920-WA0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858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5256076" y="1124744"/>
            <a:ext cx="1260140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7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es-MX" sz="4800" dirty="0" smtClean="0"/>
              <a:t>INHALOTERAPIA Y ADMISION HOSPITALARIA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418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nhalo terapia y admision\IMG-20170920-WA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2" y="908720"/>
            <a:ext cx="6858000" cy="5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619672" y="968388"/>
            <a:ext cx="2232248" cy="4908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738326" y="1226586"/>
            <a:ext cx="2074033" cy="4392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0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inhalo terapia y admision\IMG-20170920-WA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858000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620688"/>
            <a:ext cx="1728192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1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inhalo terapia y admision\IMG-20170920-WA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58000" cy="58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347864" y="908720"/>
            <a:ext cx="2376264" cy="5472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5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inhalo terapia y admision\IMG-20170920-WA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858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491880" y="980728"/>
            <a:ext cx="2016224" cy="496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9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inhalo terapia y admision\IMG-20170920-WA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04" y="620688"/>
            <a:ext cx="6858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03848" y="800708"/>
            <a:ext cx="2232248" cy="532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3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2018655"/>
          </a:xfrm>
        </p:spPr>
        <p:txBody>
          <a:bodyPr>
            <a:noAutofit/>
          </a:bodyPr>
          <a:lstStyle/>
          <a:p>
            <a:r>
              <a:rPr lang="es-MX" sz="5400" dirty="0" smtClean="0"/>
              <a:t>SALA DE ESPERA URGENCIAS Y RESONANCIA</a:t>
            </a:r>
            <a:endParaRPr lang="es-MX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7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inhalo terapia y admision\IMG-20170920-WA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858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764704"/>
            <a:ext cx="2448272" cy="5040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1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inhalo terapia y admision\IMG-20170920-WA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3008"/>
            <a:ext cx="6858000" cy="62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915816" y="476672"/>
            <a:ext cx="2808312" cy="417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inhalo terapia y admision\IMG-20170920-WA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58000" cy="5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48472" y="764704"/>
            <a:ext cx="2736304" cy="496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1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inhalo terapia y admision\IMG-20170920-WA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6" y="764704"/>
            <a:ext cx="6858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555776" y="751519"/>
            <a:ext cx="3024335" cy="4248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inhalo terapia y admision\IMG-20170920-WA0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44" y="476672"/>
            <a:ext cx="6858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476672"/>
            <a:ext cx="2448272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1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inhalo terapia y admision\IMG-20170920-WA0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1315" y="1385761"/>
            <a:ext cx="5904656" cy="40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280404" y="476672"/>
            <a:ext cx="1859548" cy="525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/>
          <a:lstStyle/>
          <a:p>
            <a:r>
              <a:rPr lang="es-MX" dirty="0" smtClean="0"/>
              <a:t>FARMACIA Y CADIT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3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F:\farmacia y cadit\IMG-20170920-WA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87544" cy="45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1772816"/>
            <a:ext cx="2448272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farmacia y cadit\IMG-20170920-WA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31560" cy="46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5983926">
            <a:off x="3995936" y="476672"/>
            <a:ext cx="172819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4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farmacia y cadit\IMG-20170920-WA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03568" cy="46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6200000">
            <a:off x="3779912" y="692696"/>
            <a:ext cx="2160240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99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la de espera urgencias y resonancia\IMG-20170920-WA0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2" y="548680"/>
            <a:ext cx="7398996" cy="59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3995936" y="476672"/>
            <a:ext cx="172819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9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farmacia y cadit\IMG-20170920-WA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19592" cy="4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6200000">
            <a:off x="3647220" y="-603448"/>
            <a:ext cx="172819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9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farmacia y cadit\IMG-20170920-WA0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4752528" cy="55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644008" y="2060848"/>
            <a:ext cx="1080120" cy="4608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0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armacia y cadit\IMG-20170920-WA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511480" cy="42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6200000">
            <a:off x="3995936" y="476672"/>
            <a:ext cx="172819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2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la de espera urgencias y resonancia\IMG-20170920-WA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172819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4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la de espera urgencias y resonancia\IMG-20170920-WA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58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1584176" cy="5688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6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la de espera urgencias y resonancia\IMG-20170920-WA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858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764704"/>
            <a:ext cx="1728192" cy="5472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6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la de espera urgencias y resonancia\IMG-20170920-WA0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0" y="692696"/>
            <a:ext cx="6858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540494" y="836712"/>
            <a:ext cx="1656184" cy="5040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ala de espera urgencias y resonancia\IMG-20170920-WA0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4" y="478497"/>
            <a:ext cx="753414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1728192" cy="5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4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s-MX" sz="6000" dirty="0" smtClean="0"/>
              <a:t>PASILLO DE URGENCIAS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3729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50</Words>
  <Application>Microsoft Office PowerPoint</Application>
  <PresentationFormat>Presentación en pantalla (4:3)</PresentationFormat>
  <Paragraphs>12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SALA DE ESPERA URGENCIAS Y RESONANCIA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PASILLO DE URGENCIAS</vt:lpstr>
      <vt:lpstr>Presentación de PowerPoint</vt:lpstr>
      <vt:lpstr>Presentación de PowerPoint</vt:lpstr>
      <vt:lpstr>Presentación de PowerPoint</vt:lpstr>
      <vt:lpstr>Presentación de PowerPoint</vt:lpstr>
      <vt:lpstr>INHALOTERAPIA Y ADMISION HOSPITALARIA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FARMACIA Y CADIT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 DE ESPERA URGENCIAS Y RESONANCIA</dc:title>
  <dc:creator>EQUIPO</dc:creator>
  <cp:lastModifiedBy>Diana Ivonne Gutierrez Rodriguez</cp:lastModifiedBy>
  <cp:revision>26</cp:revision>
  <cp:lastPrinted>2017-09-22T20:52:07Z</cp:lastPrinted>
  <dcterms:created xsi:type="dcterms:W3CDTF">2017-09-21T15:27:33Z</dcterms:created>
  <dcterms:modified xsi:type="dcterms:W3CDTF">2017-10-26T15:01:09Z</dcterms:modified>
</cp:coreProperties>
</file>