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433" r:id="rId2"/>
    <p:sldId id="364" r:id="rId3"/>
    <p:sldId id="365" r:id="rId4"/>
    <p:sldId id="366" r:id="rId5"/>
    <p:sldId id="367" r:id="rId6"/>
    <p:sldId id="381" r:id="rId7"/>
    <p:sldId id="376" r:id="rId8"/>
    <p:sldId id="368" r:id="rId9"/>
    <p:sldId id="369" r:id="rId10"/>
    <p:sldId id="370" r:id="rId11"/>
    <p:sldId id="371" r:id="rId12"/>
    <p:sldId id="372" r:id="rId13"/>
    <p:sldId id="380" r:id="rId14"/>
    <p:sldId id="379" r:id="rId15"/>
    <p:sldId id="374" r:id="rId16"/>
    <p:sldId id="432" r:id="rId17"/>
    <p:sldId id="384" r:id="rId18"/>
    <p:sldId id="388" r:id="rId19"/>
    <p:sldId id="389" r:id="rId20"/>
    <p:sldId id="391" r:id="rId21"/>
    <p:sldId id="393" r:id="rId22"/>
    <p:sldId id="396" r:id="rId23"/>
    <p:sldId id="399" r:id="rId24"/>
    <p:sldId id="401" r:id="rId25"/>
    <p:sldId id="404" r:id="rId26"/>
    <p:sldId id="407" r:id="rId27"/>
    <p:sldId id="412" r:id="rId28"/>
    <p:sldId id="413" r:id="rId29"/>
    <p:sldId id="416" r:id="rId30"/>
    <p:sldId id="434" r:id="rId31"/>
    <p:sldId id="423" r:id="rId32"/>
    <p:sldId id="424" r:id="rId33"/>
    <p:sldId id="435" r:id="rId34"/>
    <p:sldId id="425" r:id="rId35"/>
    <p:sldId id="426" r:id="rId36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C72FA96-6E2D-4C10-8F02-BAF51624F759}" type="datetimeFigureOut">
              <a:rPr lang="es-MX" smtClean="0"/>
              <a:t>26/10/2017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CEF1D0A-460F-4C14-B820-9E9D793A88D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6938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F2A2-9D43-43C9-993C-EF2B9310640B}" type="datetimeFigureOut">
              <a:rPr lang="es-MX" smtClean="0"/>
              <a:t>26/10/2017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60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F2A2-9D43-43C9-993C-EF2B9310640B}" type="datetimeFigureOut">
              <a:rPr lang="es-MX" smtClean="0"/>
              <a:t>26/10/2017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347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F2A2-9D43-43C9-993C-EF2B9310640B}" type="datetimeFigureOut">
              <a:rPr lang="es-MX" smtClean="0"/>
              <a:t>26/10/2017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9028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F2A2-9D43-43C9-993C-EF2B9310640B}" type="datetimeFigureOut">
              <a:rPr lang="es-MX" smtClean="0"/>
              <a:t>26/10/2017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7821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F2A2-9D43-43C9-993C-EF2B9310640B}" type="datetimeFigureOut">
              <a:rPr lang="es-MX" smtClean="0"/>
              <a:t>26/10/2017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4265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F2A2-9D43-43C9-993C-EF2B9310640B}" type="datetimeFigureOut">
              <a:rPr lang="es-MX" smtClean="0"/>
              <a:t>26/10/2017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870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F2A2-9D43-43C9-993C-EF2B9310640B}" type="datetimeFigureOut">
              <a:rPr lang="es-MX" smtClean="0"/>
              <a:t>26/10/2017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3809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F2A2-9D43-43C9-993C-EF2B9310640B}" type="datetimeFigureOut">
              <a:rPr lang="es-MX" smtClean="0"/>
              <a:t>26/10/2017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7084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F2A2-9D43-43C9-993C-EF2B9310640B}" type="datetimeFigureOut">
              <a:rPr lang="es-MX" smtClean="0"/>
              <a:t>26/10/2017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8258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F2A2-9D43-43C9-993C-EF2B9310640B}" type="datetimeFigureOut">
              <a:rPr lang="es-MX" smtClean="0"/>
              <a:t>26/10/2017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551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5F2A2-9D43-43C9-993C-EF2B9310640B}" type="datetimeFigureOut">
              <a:rPr lang="es-MX" smtClean="0"/>
              <a:t>26/10/2017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899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5F2A2-9D43-43C9-993C-EF2B9310640B}" type="datetimeFigureOut">
              <a:rPr lang="es-MX" smtClean="0"/>
              <a:t>26/10/2017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969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764704"/>
            <a:ext cx="8820472" cy="5361459"/>
          </a:xfrm>
        </p:spPr>
        <p:txBody>
          <a:bodyPr/>
          <a:lstStyle/>
          <a:p>
            <a:pPr marL="0" indent="0" algn="ctr">
              <a:buNone/>
            </a:pPr>
            <a:endParaRPr lang="es-MX" b="1" dirty="0" smtClean="0"/>
          </a:p>
          <a:p>
            <a:pPr marL="0" indent="0" algn="ctr">
              <a:buNone/>
            </a:pPr>
            <a:endParaRPr lang="es-MX" b="1" dirty="0"/>
          </a:p>
          <a:p>
            <a:pPr marL="0" indent="0" algn="ctr">
              <a:buNone/>
            </a:pP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INSTITUTO </a:t>
            </a:r>
            <a:r>
              <a:rPr lang="es-MX" sz="2800" b="1" dirty="0">
                <a:latin typeface="Arial" pitchFamily="34" charset="0"/>
                <a:cs typeface="Arial" pitchFamily="34" charset="0"/>
              </a:rPr>
              <a:t>MEXICANO DEL SEGURO </a:t>
            </a: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SOCIAL</a:t>
            </a:r>
          </a:p>
          <a:p>
            <a:pPr marL="0" indent="0" algn="ctr">
              <a:buNone/>
            </a:pP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UNIDAD </a:t>
            </a:r>
            <a:r>
              <a:rPr lang="es-MX" sz="2800" b="1" dirty="0">
                <a:latin typeface="Arial" pitchFamily="34" charset="0"/>
                <a:cs typeface="Arial" pitchFamily="34" charset="0"/>
              </a:rPr>
              <a:t>MEDICA DE ALTA ESPECIALIDAD </a:t>
            </a:r>
            <a:endParaRPr lang="es-MX" sz="28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HOSPITAL </a:t>
            </a:r>
            <a:r>
              <a:rPr lang="es-MX" sz="2800" b="1" dirty="0">
                <a:latin typeface="Arial" pitchFamily="34" charset="0"/>
                <a:cs typeface="Arial" pitchFamily="34" charset="0"/>
              </a:rPr>
              <a:t>DE TRAUMATOLOGIA Y </a:t>
            </a: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ORTOPEDIA </a:t>
            </a:r>
          </a:p>
          <a:p>
            <a:pPr marL="0" indent="0" algn="ctr">
              <a:buNone/>
            </a:pPr>
            <a:r>
              <a:rPr lang="es-MX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800" b="1" dirty="0">
                <a:latin typeface="Arial" pitchFamily="34" charset="0"/>
                <a:cs typeface="Arial" pitchFamily="34" charset="0"/>
              </a:rPr>
              <a:t>“LOMAS VERDES</a:t>
            </a: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pPr marL="0" indent="0" algn="ctr">
              <a:buNone/>
            </a:pPr>
            <a:endParaRPr lang="es-MX" sz="28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DAÑOS CAUSADOS EN INMUEBLE, ACABADOS POR SISMO DE 7.1 GRADOS R. 19/SEP/2017</a:t>
            </a:r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 descr="IMSS 3x3.jpg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179512" y="476672"/>
            <a:ext cx="1296144" cy="1080120"/>
          </a:xfrm>
          <a:prstGeom prst="rect">
            <a:avLst/>
          </a:prstGeom>
          <a:noFill/>
        </p:spPr>
      </p:pic>
      <p:pic>
        <p:nvPicPr>
          <p:cNvPr id="5" name="4 Imagen"/>
          <p:cNvPicPr/>
          <p:nvPr/>
        </p:nvPicPr>
        <p:blipFill>
          <a:blip r:embed="rId3"/>
          <a:srcRect l="17790" t="12144" r="20699" b="7722"/>
          <a:stretch>
            <a:fillRect/>
          </a:stretch>
        </p:blipFill>
        <p:spPr bwMode="auto">
          <a:xfrm>
            <a:off x="7596336" y="476672"/>
            <a:ext cx="1080120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2975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iana.gutierrezr\AppData\Local\Microsoft\Windows\Temporary Internet Files\Content.Outlook\B6CV195F\IMG-20170921-WA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5760640" cy="508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4716016" y="836712"/>
            <a:ext cx="1728192" cy="5009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714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iana.gutierrezr\AppData\Local\Microsoft\Windows\Temporary Internet Files\Content.Outlook\B6CV195F\IMG-20170921-WA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196752"/>
            <a:ext cx="768085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3251887">
            <a:off x="3803913" y="558313"/>
            <a:ext cx="1728192" cy="5340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799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iana.gutierrezr\AppData\Local\Microsoft\Windows\Temporary Internet Files\Content.Outlook\B6CV195F\IMG-20170921-WA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0688"/>
            <a:ext cx="4896544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771800" y="1196752"/>
            <a:ext cx="3456384" cy="4437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836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</p:spPr>
        <p:txBody>
          <a:bodyPr/>
          <a:lstStyle/>
          <a:p>
            <a:r>
              <a:rPr lang="es-MX" dirty="0" smtClean="0"/>
              <a:t>LABORATORIO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1659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iana.gutierrezr\AppData\Local\Microsoft\Windows\Temporary Internet Files\Content.Outlook\B6CV195F\IMG-20170921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7"/>
            <a:ext cx="5904656" cy="464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995936" y="1268760"/>
            <a:ext cx="1080120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356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iana.gutierrezr\AppData\Local\Microsoft\Windows\Temporary Internet Files\Content.Outlook\B6CV195F\IMG-20170921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640871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627784" y="1340768"/>
            <a:ext cx="1368152" cy="4320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612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140968"/>
            <a:ext cx="8229600" cy="1143000"/>
          </a:xfrm>
        </p:spPr>
        <p:txBody>
          <a:bodyPr>
            <a:normAutofit/>
          </a:bodyPr>
          <a:lstStyle/>
          <a:p>
            <a:r>
              <a:rPr lang="es-MX" sz="6000" dirty="0" smtClean="0"/>
              <a:t>QUIRÓFANO</a:t>
            </a:r>
            <a:endParaRPr lang="es-MX" sz="6000" dirty="0"/>
          </a:p>
        </p:txBody>
      </p:sp>
    </p:spTree>
    <p:extLst>
      <p:ext uri="{BB962C8B-B14F-4D97-AF65-F5344CB8AC3E}">
        <p14:creationId xmlns:p14="http://schemas.microsoft.com/office/powerpoint/2010/main" val="1014093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iana.gutierrezr\Desktop\Nueva carpeta\IMG-20170921-WA0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456384" cy="588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3428"/>
            <a:ext cx="4032448" cy="596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1835696" y="908719"/>
            <a:ext cx="1440160" cy="38139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4716016" y="489100"/>
            <a:ext cx="2920534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5854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iana.gutierrezr\Desktop\Nueva carpeta\IMG-20170921-WA0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63" y="332656"/>
            <a:ext cx="4104456" cy="627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6015" y="268715"/>
            <a:ext cx="4032373" cy="640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1835696" y="548680"/>
            <a:ext cx="1080120" cy="55446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5669660" y="548680"/>
            <a:ext cx="1080120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7875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iana.gutierrezr\Desktop\Nueva carpeta\IMG-20170921-WA0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626500" cy="644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5"/>
            <a:ext cx="3528392" cy="627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2483768" y="349558"/>
            <a:ext cx="1080120" cy="2575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6012160" y="349558"/>
            <a:ext cx="1080120" cy="57437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0824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txBody>
          <a:bodyPr/>
          <a:lstStyle/>
          <a:p>
            <a:r>
              <a:rPr lang="es-MX" dirty="0" smtClean="0"/>
              <a:t>UCI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4330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iana.gutierrezr\Desktop\Nueva carpeta\IMG-20170921-WA0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960440" cy="594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0404"/>
            <a:ext cx="3672408" cy="599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611560" y="404664"/>
            <a:ext cx="3528392" cy="4752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4716016" y="404664"/>
            <a:ext cx="2808312" cy="4752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9621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iana.gutierrezr\Desktop\Nueva carpeta\IMG-20170921-WA00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816424" cy="627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50" y="332656"/>
            <a:ext cx="382488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1619672" y="332656"/>
            <a:ext cx="1080120" cy="6192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6599073" y="332656"/>
            <a:ext cx="1080120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9079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diana.gutierrezr\Desktop\Nueva carpeta\IMG-20170921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74441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iana.gutierrezr\Desktop\Nueva carpeta\IMG-20170921-WA0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30" y="260648"/>
            <a:ext cx="340237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1763688" y="260648"/>
            <a:ext cx="1080120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Elipse"/>
          <p:cNvSpPr/>
          <p:nvPr/>
        </p:nvSpPr>
        <p:spPr>
          <a:xfrm>
            <a:off x="5463098" y="260648"/>
            <a:ext cx="1080120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3385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diana.gutierrezr\Desktop\Nueva carpeta\IMG-20170921-WA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352582" cy="596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1933"/>
            <a:ext cx="3672408" cy="596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899592" y="361933"/>
            <a:ext cx="2920534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6156176" y="620688"/>
            <a:ext cx="1080120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4084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diana.gutierrezr\Desktop\Nueva carpeta\IMG-20170921-WA0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595427" cy="639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656"/>
            <a:ext cx="3600400" cy="64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2339752" y="476672"/>
            <a:ext cx="1080120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5292080" y="2204864"/>
            <a:ext cx="1080120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9472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diana.gutierrezr\Desktop\Nueva carpeta\IMG-20170921-WA00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7032"/>
            <a:ext cx="796753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9" y="332655"/>
            <a:ext cx="8136292" cy="29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 rot="15312833">
            <a:off x="4070913" y="-1451331"/>
            <a:ext cx="880064" cy="75571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 rot="16200000">
            <a:off x="4081349" y="2398289"/>
            <a:ext cx="1548172" cy="5049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5648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iana.gutierrezr\Desktop\Nueva carpeta\IMG-20170921-WA0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2947"/>
            <a:ext cx="6624736" cy="598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Elipse"/>
          <p:cNvSpPr/>
          <p:nvPr/>
        </p:nvSpPr>
        <p:spPr>
          <a:xfrm rot="15312833">
            <a:off x="4958413" y="395162"/>
            <a:ext cx="2967038" cy="32928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6393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diana.gutierrezr\Desktop\Nueva carpeta\IMG-20170921-WA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7984" y="4509120"/>
            <a:ext cx="4167798" cy="200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3456384" cy="36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iana.gutierrezr\Desktop\Nueva carpeta\IMG-20170921-WA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98" y="404664"/>
            <a:ext cx="4234950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iana.gutierrezr\Desktop\Nueva carpeta\IMG-20170921-WA00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750" y="378768"/>
            <a:ext cx="3272031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899592" y="361933"/>
            <a:ext cx="2920534" cy="2180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Elipse"/>
          <p:cNvSpPr/>
          <p:nvPr/>
        </p:nvSpPr>
        <p:spPr>
          <a:xfrm>
            <a:off x="683568" y="2924943"/>
            <a:ext cx="2203005" cy="35610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Elipse"/>
          <p:cNvSpPr/>
          <p:nvPr/>
        </p:nvSpPr>
        <p:spPr>
          <a:xfrm>
            <a:off x="6732240" y="548680"/>
            <a:ext cx="1008112" cy="21328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Elipse"/>
          <p:cNvSpPr/>
          <p:nvPr/>
        </p:nvSpPr>
        <p:spPr>
          <a:xfrm>
            <a:off x="7128551" y="4509120"/>
            <a:ext cx="1460267" cy="2101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7500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diana.gutierrezr\Desktop\Nueva carpeta\IMG-20170921-WA0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34091"/>
            <a:ext cx="306361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909" y="361933"/>
            <a:ext cx="3364903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iana.gutierrezr\Desktop\Nueva carpeta\IMG-20170921-WA00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7253334" cy="246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899592" y="361933"/>
            <a:ext cx="1656184" cy="15188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Elipse"/>
          <p:cNvSpPr/>
          <p:nvPr/>
        </p:nvSpPr>
        <p:spPr>
          <a:xfrm>
            <a:off x="5508104" y="564637"/>
            <a:ext cx="1944216" cy="2448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Elipse"/>
          <p:cNvSpPr/>
          <p:nvPr/>
        </p:nvSpPr>
        <p:spPr>
          <a:xfrm rot="16200000">
            <a:off x="3920138" y="1625009"/>
            <a:ext cx="936104" cy="68483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0836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diana.gutierrezr\Desktop\Nueva carpeta\IMG-20170921-WA0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3600399" cy="270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79"/>
            <a:ext cx="4224470" cy="270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iana.gutierrezr\Desktop\Nueva carpeta\IMG-20170921-WA00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58" y="3356992"/>
            <a:ext cx="804921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1835696" y="548680"/>
            <a:ext cx="1224136" cy="2301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Elipse"/>
          <p:cNvSpPr/>
          <p:nvPr/>
        </p:nvSpPr>
        <p:spPr>
          <a:xfrm>
            <a:off x="5652120" y="670111"/>
            <a:ext cx="2492382" cy="2180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Elipse"/>
          <p:cNvSpPr/>
          <p:nvPr/>
        </p:nvSpPr>
        <p:spPr>
          <a:xfrm rot="15562614">
            <a:off x="3959594" y="1526111"/>
            <a:ext cx="1460267" cy="7606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8523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416824" cy="607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2555776" y="1268760"/>
            <a:ext cx="4104456" cy="4536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51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564904"/>
            <a:ext cx="8229600" cy="1719064"/>
          </a:xfrm>
        </p:spPr>
        <p:txBody>
          <a:bodyPr/>
          <a:lstStyle/>
          <a:p>
            <a:r>
              <a:rPr lang="es-MX" dirty="0" smtClean="0"/>
              <a:t>EXTERIORES DE LA UMAE HTOLV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58393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1"/>
            <a:ext cx="424847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8343"/>
            <a:ext cx="3717032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56033"/>
            <a:ext cx="4338692" cy="282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Elipse"/>
          <p:cNvSpPr/>
          <p:nvPr/>
        </p:nvSpPr>
        <p:spPr>
          <a:xfrm>
            <a:off x="6804248" y="1412776"/>
            <a:ext cx="1224136" cy="2301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Elipse"/>
          <p:cNvSpPr/>
          <p:nvPr/>
        </p:nvSpPr>
        <p:spPr>
          <a:xfrm>
            <a:off x="539552" y="1052737"/>
            <a:ext cx="4104456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Elipse"/>
          <p:cNvSpPr/>
          <p:nvPr/>
        </p:nvSpPr>
        <p:spPr>
          <a:xfrm rot="16200000">
            <a:off x="1691680" y="2852935"/>
            <a:ext cx="1656185" cy="36724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6562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7"/>
            <a:ext cx="8064896" cy="469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 rot="16200000">
            <a:off x="588165" y="1580186"/>
            <a:ext cx="1916560" cy="2301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Elipse"/>
          <p:cNvSpPr/>
          <p:nvPr/>
        </p:nvSpPr>
        <p:spPr>
          <a:xfrm>
            <a:off x="4139952" y="2204864"/>
            <a:ext cx="2664296" cy="2301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7020272" y="2731094"/>
            <a:ext cx="936104" cy="22100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0160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txBody>
          <a:bodyPr/>
          <a:lstStyle/>
          <a:p>
            <a:r>
              <a:rPr lang="es-MX" dirty="0" smtClean="0"/>
              <a:t>REJA   PERIMETRAL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43207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25699"/>
            <a:ext cx="7956376" cy="432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3491880" y="1556792"/>
            <a:ext cx="1224136" cy="2301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9962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560840" cy="499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4860032" y="1268760"/>
            <a:ext cx="2448272" cy="2952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566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ana.gutierrezr\AppData\Local\Microsoft\Windows\Temporary Internet Files\Content.Outlook\B6CV195F\IMG-20170921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70519"/>
            <a:ext cx="5328592" cy="496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16200000">
            <a:off x="3420312" y="-458993"/>
            <a:ext cx="1728192" cy="5039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995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iana.gutierrezr\AppData\Local\Microsoft\Windows\Temporary Internet Files\Content.Outlook\B6CV195F\IMG-20170921-WA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620688"/>
            <a:ext cx="569694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4283968" y="836712"/>
            <a:ext cx="1440160" cy="43924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200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iana.gutierrezr\AppData\Local\Microsoft\Windows\Temporary Internet Files\Content.Outlook\B6CV195F\IMG-20170921-WA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53646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995936" y="1700808"/>
            <a:ext cx="1728192" cy="3744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570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/>
          <a:lstStyle/>
          <a:p>
            <a:r>
              <a:rPr lang="es-MX" dirty="0" smtClean="0"/>
              <a:t>C.E. Y E.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744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iana.gutierrezr\AppData\Local\Microsoft\Windows\Temporary Internet Files\Content.Outlook\B6CV195F\IMG-20170921-WA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620" y="1484784"/>
            <a:ext cx="6937788" cy="390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16737797">
            <a:off x="3600383" y="125522"/>
            <a:ext cx="2279264" cy="656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254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iana.gutierrezr\AppData\Local\Microsoft\Windows\Temporary Internet Files\Content.Outlook\B6CV195F\IMG-20170921-W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48680"/>
            <a:ext cx="5328592" cy="555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57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49</Words>
  <Application>Microsoft Office PowerPoint</Application>
  <PresentationFormat>Presentación en pantalla (4:3)</PresentationFormat>
  <Paragraphs>14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Tema de Office</vt:lpstr>
      <vt:lpstr>Presentación de PowerPoint</vt:lpstr>
      <vt:lpstr>UCI</vt:lpstr>
      <vt:lpstr>Presentación de PowerPoint</vt:lpstr>
      <vt:lpstr>Presentación de PowerPoint</vt:lpstr>
      <vt:lpstr>Presentación de PowerPoint</vt:lpstr>
      <vt:lpstr>Presentación de PowerPoint</vt:lpstr>
      <vt:lpstr>C.E. Y E.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LABORATORIO</vt:lpstr>
      <vt:lpstr>Presentación de PowerPoint</vt:lpstr>
      <vt:lpstr>Presentación de PowerPoint</vt:lpstr>
      <vt:lpstr>QUIRÓFANO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EXTERIORES DE LA UMAE HTOLV</vt:lpstr>
      <vt:lpstr>Presentación de PowerPoint</vt:lpstr>
      <vt:lpstr>Presentación de PowerPoint</vt:lpstr>
      <vt:lpstr>REJA   PERIMETRAL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SALA DE ESPERA URGENCIAS Y RESONANCIA</dc:title>
  <dc:creator>EQUIPO</dc:creator>
  <cp:lastModifiedBy>Diana Ivonne Gutierrez Rodriguez</cp:lastModifiedBy>
  <cp:revision>26</cp:revision>
  <cp:lastPrinted>2017-09-22T20:52:07Z</cp:lastPrinted>
  <dcterms:created xsi:type="dcterms:W3CDTF">2017-09-21T15:27:33Z</dcterms:created>
  <dcterms:modified xsi:type="dcterms:W3CDTF">2017-10-26T15:04:00Z</dcterms:modified>
</cp:coreProperties>
</file>